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4002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40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22363"/>
            <a:ext cx="108001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602038"/>
            <a:ext cx="108001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356C-85E4-4ADC-9188-76B608D70CC8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0448-DE3A-4869-93B2-2FD04083F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98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356C-85E4-4ADC-9188-76B608D70CC8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0448-DE3A-4869-93B2-2FD04083F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3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65125"/>
            <a:ext cx="3105046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65125"/>
            <a:ext cx="913513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356C-85E4-4ADC-9188-76B608D70CC8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0448-DE3A-4869-93B2-2FD04083F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79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356C-85E4-4ADC-9188-76B608D70CC8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0448-DE3A-4869-93B2-2FD04083F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6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09739"/>
            <a:ext cx="1242018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589464"/>
            <a:ext cx="1242018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356C-85E4-4ADC-9188-76B608D70CC8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0448-DE3A-4869-93B2-2FD04083F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86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825625"/>
            <a:ext cx="612009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825625"/>
            <a:ext cx="612009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356C-85E4-4ADC-9188-76B608D70CC8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0448-DE3A-4869-93B2-2FD04083F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04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65126"/>
            <a:ext cx="12420184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681163"/>
            <a:ext cx="60919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505075"/>
            <a:ext cx="609196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681163"/>
            <a:ext cx="612196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505075"/>
            <a:ext cx="612196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356C-85E4-4ADC-9188-76B608D70CC8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0448-DE3A-4869-93B2-2FD04083F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9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356C-85E4-4ADC-9188-76B608D70CC8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0448-DE3A-4869-93B2-2FD04083F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15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356C-85E4-4ADC-9188-76B608D70CC8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0448-DE3A-4869-93B2-2FD04083F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65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987426"/>
            <a:ext cx="72901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356C-85E4-4ADC-9188-76B608D70CC8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0448-DE3A-4869-93B2-2FD04083F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4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57200"/>
            <a:ext cx="46444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987426"/>
            <a:ext cx="729010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057400"/>
            <a:ext cx="46444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A356C-85E4-4ADC-9188-76B608D70CC8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0448-DE3A-4869-93B2-2FD04083F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73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65126"/>
            <a:ext cx="124201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825625"/>
            <a:ext cx="12420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CA356C-85E4-4ADC-9188-76B608D70CC8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356351"/>
            <a:ext cx="4860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356351"/>
            <a:ext cx="3240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550448-DE3A-4869-93B2-2FD04083F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1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44EB7F6D-8FC9-FF80-FF00-8E186C1CA1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657868"/>
                  </p:ext>
                </p:extLst>
              </p:nvPr>
            </p:nvGraphicFramePr>
            <p:xfrm>
              <a:off x="169165" y="1579880"/>
              <a:ext cx="12757539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5048">
                      <a:extLst>
                        <a:ext uri="{9D8B030D-6E8A-4147-A177-3AD203B41FA5}">
                          <a16:colId xmlns:a16="http://schemas.microsoft.com/office/drawing/2014/main" val="3344375925"/>
                        </a:ext>
                      </a:extLst>
                    </a:gridCol>
                    <a:gridCol w="416372">
                      <a:extLst>
                        <a:ext uri="{9D8B030D-6E8A-4147-A177-3AD203B41FA5}">
                          <a16:colId xmlns:a16="http://schemas.microsoft.com/office/drawing/2014/main" val="366331917"/>
                        </a:ext>
                      </a:extLst>
                    </a:gridCol>
                    <a:gridCol w="3615373">
                      <a:extLst>
                        <a:ext uri="{9D8B030D-6E8A-4147-A177-3AD203B41FA5}">
                          <a16:colId xmlns:a16="http://schemas.microsoft.com/office/drawing/2014/main" val="4273912950"/>
                        </a:ext>
                      </a:extLst>
                    </a:gridCol>
                    <a:gridCol w="3615373">
                      <a:extLst>
                        <a:ext uri="{9D8B030D-6E8A-4147-A177-3AD203B41FA5}">
                          <a16:colId xmlns:a16="http://schemas.microsoft.com/office/drawing/2014/main" val="1378911380"/>
                        </a:ext>
                      </a:extLst>
                    </a:gridCol>
                    <a:gridCol w="3615373">
                      <a:extLst>
                        <a:ext uri="{9D8B030D-6E8A-4147-A177-3AD203B41FA5}">
                          <a16:colId xmlns:a16="http://schemas.microsoft.com/office/drawing/2014/main" val="1145799403"/>
                        </a:ext>
                      </a:extLst>
                    </a:gridCol>
                  </a:tblGrid>
                  <a:tr h="163295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769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𝐴𝑟𝑟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𝐴𝑟𝑟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4189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𝐴𝑟𝑟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DP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𝐴𝑟𝑟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zh-CN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𝐴𝑟𝑟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57393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𝐴𝑟𝑟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𝐴𝑟𝑟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zh-CN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𝐴𝑟𝑟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zh-CN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𝐴𝑟𝑟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altLang="zh-CN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5318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𝐴𝑟𝑟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zh-CN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𝐴𝑟𝑟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𝐴𝑟𝑟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𝐷𝑃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𝐴𝑟𝑟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altLang="zh-CN" b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32852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44EB7F6D-8FC9-FF80-FF00-8E186C1CA1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657868"/>
                  </p:ext>
                </p:extLst>
              </p:nvPr>
            </p:nvGraphicFramePr>
            <p:xfrm>
              <a:off x="169165" y="1579880"/>
              <a:ext cx="12757539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5048">
                      <a:extLst>
                        <a:ext uri="{9D8B030D-6E8A-4147-A177-3AD203B41FA5}">
                          <a16:colId xmlns:a16="http://schemas.microsoft.com/office/drawing/2014/main" val="3344375925"/>
                        </a:ext>
                      </a:extLst>
                    </a:gridCol>
                    <a:gridCol w="416372">
                      <a:extLst>
                        <a:ext uri="{9D8B030D-6E8A-4147-A177-3AD203B41FA5}">
                          <a16:colId xmlns:a16="http://schemas.microsoft.com/office/drawing/2014/main" val="366331917"/>
                        </a:ext>
                      </a:extLst>
                    </a:gridCol>
                    <a:gridCol w="3615373">
                      <a:extLst>
                        <a:ext uri="{9D8B030D-6E8A-4147-A177-3AD203B41FA5}">
                          <a16:colId xmlns:a16="http://schemas.microsoft.com/office/drawing/2014/main" val="4273912950"/>
                        </a:ext>
                      </a:extLst>
                    </a:gridCol>
                    <a:gridCol w="3615373">
                      <a:extLst>
                        <a:ext uri="{9D8B030D-6E8A-4147-A177-3AD203B41FA5}">
                          <a16:colId xmlns:a16="http://schemas.microsoft.com/office/drawing/2014/main" val="1378911380"/>
                        </a:ext>
                      </a:extLst>
                    </a:gridCol>
                    <a:gridCol w="3615373">
                      <a:extLst>
                        <a:ext uri="{9D8B030D-6E8A-4147-A177-3AD203B41FA5}">
                          <a16:colId xmlns:a16="http://schemas.microsoft.com/office/drawing/2014/main" val="11457994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zh-CN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7690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8" t="-106557" r="-75632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6522" t="-106557" r="-2585507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3120" t="-106557" r="-200843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52862" t="-106557" r="-10050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53288" t="-106557" r="-67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41892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8" t="-206557" r="-75632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6522" t="-206557" r="-258550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3120" t="-206557" r="-20084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52862" t="-206557" r="-10050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53288" t="-206557" r="-675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57393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8" t="-306557" r="-75632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6522" t="-306557" r="-258550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3120" t="-306557" r="-20084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52862" t="-306557" r="-10050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53288" t="-306557" r="-675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5318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8" t="-406557" r="-75632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6522" t="-406557" r="-258550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3120" t="-406557" r="-20084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52862" t="-406557" r="-10050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53288" t="-406557" r="-67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328524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1A3A25E-44E7-1CC6-48CB-1F81D1CCE8DA}"/>
              </a:ext>
            </a:extLst>
          </p:cNvPr>
          <p:cNvCxnSpPr>
            <a:cxnSpLocks/>
          </p:cNvCxnSpPr>
          <p:nvPr/>
        </p:nvCxnSpPr>
        <p:spPr>
          <a:xfrm flipV="1">
            <a:off x="860611" y="3511890"/>
            <a:ext cx="0" cy="289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939B70A-8776-9086-66BB-8199AC1C27B8}"/>
              </a:ext>
            </a:extLst>
          </p:cNvPr>
          <p:cNvSpPr txBox="1"/>
          <p:nvPr/>
        </p:nvSpPr>
        <p:spPr>
          <a:xfrm>
            <a:off x="0" y="380180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Group Number</a:t>
            </a: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C9EEAC7-7911-4732-9A39-F68593C3BCD8}"/>
              </a:ext>
            </a:extLst>
          </p:cNvPr>
          <p:cNvGrpSpPr/>
          <p:nvPr/>
        </p:nvGrpSpPr>
        <p:grpSpPr>
          <a:xfrm>
            <a:off x="12967190" y="1579880"/>
            <a:ext cx="1930107" cy="369332"/>
            <a:chOff x="9930591" y="1574800"/>
            <a:chExt cx="1930107" cy="36933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4375CF4-9E02-A118-5E41-3509426A2205}"/>
                </a:ext>
              </a:extLst>
            </p:cNvPr>
            <p:cNvSpPr txBox="1"/>
            <p:nvPr/>
          </p:nvSpPr>
          <p:spPr>
            <a:xfrm>
              <a:off x="10220505" y="1574800"/>
              <a:ext cx="16401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latin typeface="华文中宋" panose="02010600040101010101" pitchFamily="2" charset="-122"/>
                  <a:ea typeface="华文中宋" panose="02010600040101010101" pitchFamily="2" charset="-122"/>
                </a:rPr>
                <a:t>Combination</a:t>
              </a:r>
              <a:endParaRPr lang="zh-CN" altLang="en-US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DB01897-0555-AC8B-F07B-0DF1F894565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075548" y="1614509"/>
              <a:ext cx="0" cy="2899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162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134</Words>
  <Application>Microsoft Office PowerPoint</Application>
  <PresentationFormat>自定义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华文中宋</vt:lpstr>
      <vt:lpstr>Aptos</vt:lpstr>
      <vt:lpstr>Aptos Display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Junital Lu</dc:creator>
  <cp:lastModifiedBy>Junital Lu</cp:lastModifiedBy>
  <cp:revision>2</cp:revision>
  <dcterms:created xsi:type="dcterms:W3CDTF">2025-03-26T06:05:58Z</dcterms:created>
  <dcterms:modified xsi:type="dcterms:W3CDTF">2025-03-26T06:54:56Z</dcterms:modified>
</cp:coreProperties>
</file>