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02AE2-F480-C066-7C09-85FBE34FE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0F1C3F-B6E7-B102-8C4D-71586D4D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6DDCA-4750-B483-86C3-D859CA7F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7BF8A-1FAD-7D5D-A41D-11C85317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ADDEE-375D-1A4D-ABA8-58546B91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5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7E63D-13BD-5D95-B874-CF6FE1EA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36F22-258B-A053-F8F2-A71DC559D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2D047-BC22-0E50-3D74-378D804D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19E1FF-75A5-228F-4394-5818545F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9333A-3DBD-FF6D-F0FC-E0F18146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13FDCC-9BFB-F890-CB4D-4E291594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A6070-02E8-6F68-70D9-8EBC92075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D25CE-86A2-359C-6307-81C417FD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32300-CD2E-2F52-C90F-B63678D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163D2-B7E5-FF5F-245B-05793327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8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CAC61-F9ED-F9B0-30A0-E899B096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B42EAD-BF1E-6969-FBC7-7E858E953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1D41B-AEFD-1321-920E-28555619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DF977-FD93-18EB-C88C-C9BA437D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66056-470C-CF72-F459-A738C09A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0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2485-623F-45C2-DA18-23197A5A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603D0-88CB-9B2B-1825-05FF83F5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31931-71F6-F65A-EDBB-021B529B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F47635-261E-EAEC-1D8C-CCCE355E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4FEC9-6CF9-F66A-10B3-074CAE1E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E1F31-11CA-772C-A272-B236921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49CA1-2D45-F2CC-192A-F3027F53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0DF4BD-84F4-6541-5688-1E40988C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ECFB3-048F-2ABA-D214-A8A73863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A9B4FB-131E-F0D4-05EB-118CF39E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CAC9C-54A8-9F5C-E7AA-C64706F9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2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E6EFF-9FD6-F5A6-8656-FEF736A7D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99CE4A-B255-2DB3-C37F-0A8A0557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0F260-17FB-3728-0E13-50B52E66B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3E7C89-6EAA-F655-A289-7CED0EEFF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8FD9A-EC36-F013-9E22-CE0B0B1CC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511AD8-4932-4E71-7F83-A925840A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79413B-F0A8-BDDB-0B39-E3278373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9BCC1A-B27D-0B9D-886C-F6B4FF53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07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D1E39-B061-F4F5-379B-4888FA95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D4B4F89-CD61-5C10-C164-4D804A18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AB179A-0FE8-E6D1-D997-901F2C72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0338A-EC20-3C14-7E2C-D88F38A5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1507F0-9F34-A9EF-2E0D-4A655437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09496-EC2E-960C-8DD9-2E2F9BE7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795492-A649-7BF1-BC05-51843982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A2DCD-AFBC-076E-E136-FFEE5C06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222D9-6213-7D9C-B582-9BB61F6FC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58188F-407E-66B7-8206-880227F76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1F3B3C-0412-C742-3541-AA57ACF8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85340-597F-D2A3-AA54-90EAEEFD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8A42CD-253C-FC9E-1531-CA00F600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0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29D01-A6CA-BFCA-6966-1715DFF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2FBCA4-1D5C-07A9-D8BA-DD167BAFC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5042A-0B67-BDA3-FA66-F05EF8C5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54678-83BB-5C24-D202-40452E13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7A59A0-0D7B-3FB4-B081-1F130445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47F0E-93E0-AA60-9613-6A469ACF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81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5498AA-07F4-C6C6-80F6-A4B7696B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77424-5E7C-629B-E2E8-0B718D70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665C1-C0C5-96DF-BD2A-DF8666849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8631F-911C-4554-B99E-94764DD38145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78DD0-AD3A-BD92-E9EB-3D603114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8ED78-175C-5189-E842-E11203073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B8E20-9BB0-4874-909C-070438C611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7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BF84F8F-8869-B2DA-8AD2-B42B6F81C2A3}"/>
              </a:ext>
            </a:extLst>
          </p:cNvPr>
          <p:cNvSpPr/>
          <p:nvPr/>
        </p:nvSpPr>
        <p:spPr>
          <a:xfrm>
            <a:off x="743578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2DF3BF5-A62D-A050-BF66-94338578CC75}"/>
              </a:ext>
            </a:extLst>
          </p:cNvPr>
          <p:cNvSpPr/>
          <p:nvPr/>
        </p:nvSpPr>
        <p:spPr>
          <a:xfrm>
            <a:off x="1856014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2249109-0BA9-1AC4-C05F-A358843331BF}"/>
              </a:ext>
            </a:extLst>
          </p:cNvPr>
          <p:cNvSpPr/>
          <p:nvPr/>
        </p:nvSpPr>
        <p:spPr>
          <a:xfrm>
            <a:off x="2968450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A68F4A-EEFB-24D6-3EBB-1605A93B40D7}"/>
              </a:ext>
            </a:extLst>
          </p:cNvPr>
          <p:cNvSpPr/>
          <p:nvPr/>
        </p:nvSpPr>
        <p:spPr>
          <a:xfrm>
            <a:off x="4080886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3059FF20-C6B0-BFDC-4D5A-7EBCB804F3D8}"/>
              </a:ext>
            </a:extLst>
          </p:cNvPr>
          <p:cNvSpPr/>
          <p:nvPr/>
        </p:nvSpPr>
        <p:spPr>
          <a:xfrm>
            <a:off x="5193323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4F1B9BD-5C85-E0E5-B84A-3280DFC16227}"/>
              </a:ext>
            </a:extLst>
          </p:cNvPr>
          <p:cNvSpPr/>
          <p:nvPr/>
        </p:nvSpPr>
        <p:spPr>
          <a:xfrm>
            <a:off x="743578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203017-FA55-2546-4E4E-F41E90AC8ECE}"/>
              </a:ext>
            </a:extLst>
          </p:cNvPr>
          <p:cNvSpPr/>
          <p:nvPr/>
        </p:nvSpPr>
        <p:spPr>
          <a:xfrm>
            <a:off x="1856014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37341E2-DEF4-CF08-1E1B-C31BCE9560F0}"/>
              </a:ext>
            </a:extLst>
          </p:cNvPr>
          <p:cNvSpPr/>
          <p:nvPr/>
        </p:nvSpPr>
        <p:spPr>
          <a:xfrm>
            <a:off x="2968450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A40EAF4-2ADA-0946-0B8E-00BA1AD66807}"/>
              </a:ext>
            </a:extLst>
          </p:cNvPr>
          <p:cNvSpPr/>
          <p:nvPr/>
        </p:nvSpPr>
        <p:spPr>
          <a:xfrm>
            <a:off x="4080886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8C0F7DB-A05D-F0FC-6BC9-59EE78BE2AE5}"/>
              </a:ext>
            </a:extLst>
          </p:cNvPr>
          <p:cNvSpPr/>
          <p:nvPr/>
        </p:nvSpPr>
        <p:spPr>
          <a:xfrm>
            <a:off x="5193323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BDA66C-291C-3DAC-F376-56BE99352AE7}"/>
              </a:ext>
            </a:extLst>
          </p:cNvPr>
          <p:cNvSpPr/>
          <p:nvPr/>
        </p:nvSpPr>
        <p:spPr>
          <a:xfrm>
            <a:off x="743578" y="2907323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53D69A3-D404-EB96-AA17-6876DC89FBC1}"/>
              </a:ext>
            </a:extLst>
          </p:cNvPr>
          <p:cNvSpPr/>
          <p:nvPr/>
        </p:nvSpPr>
        <p:spPr>
          <a:xfrm>
            <a:off x="1856014" y="2907323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1CF99F9-0138-66E0-50C2-2A500285DAA6}"/>
              </a:ext>
            </a:extLst>
          </p:cNvPr>
          <p:cNvSpPr/>
          <p:nvPr/>
        </p:nvSpPr>
        <p:spPr>
          <a:xfrm>
            <a:off x="2968450" y="2907323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CA2D7D1-DCA7-3D10-3AC3-3B901BD320B9}"/>
              </a:ext>
            </a:extLst>
          </p:cNvPr>
          <p:cNvSpPr/>
          <p:nvPr/>
        </p:nvSpPr>
        <p:spPr>
          <a:xfrm>
            <a:off x="4080886" y="2907323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83C820A-4F99-BC9C-F4CC-C4040B796B28}"/>
              </a:ext>
            </a:extLst>
          </p:cNvPr>
          <p:cNvSpPr/>
          <p:nvPr/>
        </p:nvSpPr>
        <p:spPr>
          <a:xfrm>
            <a:off x="5193323" y="2907323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B68DF-B6F6-7585-0A72-8B4F5A4B3EB1}"/>
              </a:ext>
            </a:extLst>
          </p:cNvPr>
          <p:cNvSpPr txBox="1"/>
          <p:nvPr/>
        </p:nvSpPr>
        <p:spPr>
          <a:xfrm>
            <a:off x="844061" y="39853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1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2E2E303-9CB0-B38F-1B70-FDD4AEF83BD0}"/>
              </a:ext>
            </a:extLst>
          </p:cNvPr>
          <p:cNvSpPr txBox="1"/>
          <p:nvPr/>
        </p:nvSpPr>
        <p:spPr>
          <a:xfrm>
            <a:off x="1955867" y="39853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2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D27A4C4-5ADF-859E-C983-5C776448A1F6}"/>
              </a:ext>
            </a:extLst>
          </p:cNvPr>
          <p:cNvSpPr txBox="1"/>
          <p:nvPr/>
        </p:nvSpPr>
        <p:spPr>
          <a:xfrm>
            <a:off x="3067673" y="39853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3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24AE64-A271-F5B9-F0E4-EFF58AFA35EA}"/>
              </a:ext>
            </a:extLst>
          </p:cNvPr>
          <p:cNvSpPr txBox="1"/>
          <p:nvPr/>
        </p:nvSpPr>
        <p:spPr>
          <a:xfrm>
            <a:off x="4179479" y="39853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4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405D13-E3BE-CB50-8494-E52C0AA93859}"/>
              </a:ext>
            </a:extLst>
          </p:cNvPr>
          <p:cNvSpPr txBox="1"/>
          <p:nvPr/>
        </p:nvSpPr>
        <p:spPr>
          <a:xfrm>
            <a:off x="5291285" y="398530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5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4043937-CD00-08EB-D6CE-8516860538D0}"/>
              </a:ext>
            </a:extLst>
          </p:cNvPr>
          <p:cNvSpPr/>
          <p:nvPr/>
        </p:nvSpPr>
        <p:spPr>
          <a:xfrm>
            <a:off x="743578" y="3863591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A249C5F-040A-9F9E-DAAA-7B29EF8CF0B4}"/>
              </a:ext>
            </a:extLst>
          </p:cNvPr>
          <p:cNvSpPr/>
          <p:nvPr/>
        </p:nvSpPr>
        <p:spPr>
          <a:xfrm>
            <a:off x="1856014" y="3863591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BF38E51-08D1-FEA1-0071-B8B3B1B2BB22}"/>
              </a:ext>
            </a:extLst>
          </p:cNvPr>
          <p:cNvSpPr/>
          <p:nvPr/>
        </p:nvSpPr>
        <p:spPr>
          <a:xfrm>
            <a:off x="2968450" y="3863591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99CA03F-7DFA-C445-9975-156D8787215F}"/>
              </a:ext>
            </a:extLst>
          </p:cNvPr>
          <p:cNvSpPr/>
          <p:nvPr/>
        </p:nvSpPr>
        <p:spPr>
          <a:xfrm>
            <a:off x="4080886" y="3863591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EC7F805-F319-ED26-C2B1-6CB281AA693A}"/>
              </a:ext>
            </a:extLst>
          </p:cNvPr>
          <p:cNvSpPr/>
          <p:nvPr/>
        </p:nvSpPr>
        <p:spPr>
          <a:xfrm>
            <a:off x="5193323" y="3863591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CDBD8E3-D095-B5C0-E90B-E937994D812C}"/>
              </a:ext>
            </a:extLst>
          </p:cNvPr>
          <p:cNvSpPr/>
          <p:nvPr/>
        </p:nvSpPr>
        <p:spPr>
          <a:xfrm>
            <a:off x="743578" y="4709327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5FA4BEB-DACD-7511-D2E9-BE5085E86726}"/>
              </a:ext>
            </a:extLst>
          </p:cNvPr>
          <p:cNvSpPr/>
          <p:nvPr/>
        </p:nvSpPr>
        <p:spPr>
          <a:xfrm>
            <a:off x="1856014" y="470932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3CE65BC9-C40D-3640-75F0-E4F8BC8CC435}"/>
              </a:ext>
            </a:extLst>
          </p:cNvPr>
          <p:cNvSpPr/>
          <p:nvPr/>
        </p:nvSpPr>
        <p:spPr>
          <a:xfrm>
            <a:off x="2968450" y="470932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DA1F3D63-D4A4-6B46-CC1C-BA7A42450C61}"/>
              </a:ext>
            </a:extLst>
          </p:cNvPr>
          <p:cNvSpPr/>
          <p:nvPr/>
        </p:nvSpPr>
        <p:spPr>
          <a:xfrm>
            <a:off x="4080886" y="4709327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B4E81953-F0F2-DB81-30B7-049D0C10E4F1}"/>
              </a:ext>
            </a:extLst>
          </p:cNvPr>
          <p:cNvSpPr/>
          <p:nvPr/>
        </p:nvSpPr>
        <p:spPr>
          <a:xfrm>
            <a:off x="5193323" y="4709327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81C61DE-C93F-D961-A68C-1530B4E4E9A9}"/>
              </a:ext>
            </a:extLst>
          </p:cNvPr>
          <p:cNvSpPr/>
          <p:nvPr/>
        </p:nvSpPr>
        <p:spPr>
          <a:xfrm>
            <a:off x="743578" y="5555063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FB96EFA-B904-4CFC-EB43-C8A55F8238DB}"/>
              </a:ext>
            </a:extLst>
          </p:cNvPr>
          <p:cNvSpPr/>
          <p:nvPr/>
        </p:nvSpPr>
        <p:spPr>
          <a:xfrm>
            <a:off x="1856014" y="5555063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00A52F30-D2E8-7BFB-C779-F6B400F53AF6}"/>
              </a:ext>
            </a:extLst>
          </p:cNvPr>
          <p:cNvSpPr/>
          <p:nvPr/>
        </p:nvSpPr>
        <p:spPr>
          <a:xfrm>
            <a:off x="2968450" y="5555063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3300859-7D39-0401-9A32-24E1FD70A2DB}"/>
              </a:ext>
            </a:extLst>
          </p:cNvPr>
          <p:cNvSpPr/>
          <p:nvPr/>
        </p:nvSpPr>
        <p:spPr>
          <a:xfrm>
            <a:off x="4080886" y="5555063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E17C117-20DE-1BD4-636B-A991DA929148}"/>
              </a:ext>
            </a:extLst>
          </p:cNvPr>
          <p:cNvSpPr/>
          <p:nvPr/>
        </p:nvSpPr>
        <p:spPr>
          <a:xfrm>
            <a:off x="5193323" y="5555063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3260DB6-480B-4CDC-485B-383581B0391D}"/>
              </a:ext>
            </a:extLst>
          </p:cNvPr>
          <p:cNvSpPr/>
          <p:nvPr/>
        </p:nvSpPr>
        <p:spPr>
          <a:xfrm>
            <a:off x="7608696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6A8321E9-9F4E-8BD6-4280-90BE3D6D5086}"/>
              </a:ext>
            </a:extLst>
          </p:cNvPr>
          <p:cNvSpPr/>
          <p:nvPr/>
        </p:nvSpPr>
        <p:spPr>
          <a:xfrm>
            <a:off x="8721132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50727BD-1BD3-5221-6BA4-56A1D924E001}"/>
              </a:ext>
            </a:extLst>
          </p:cNvPr>
          <p:cNvSpPr/>
          <p:nvPr/>
        </p:nvSpPr>
        <p:spPr>
          <a:xfrm>
            <a:off x="9833568" y="994787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33880B3-A200-4442-F1E5-FB03472871C5}"/>
              </a:ext>
            </a:extLst>
          </p:cNvPr>
          <p:cNvSpPr/>
          <p:nvPr/>
        </p:nvSpPr>
        <p:spPr>
          <a:xfrm>
            <a:off x="7608696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533C7F6-95CC-8F3D-F72D-5372243C799F}"/>
              </a:ext>
            </a:extLst>
          </p:cNvPr>
          <p:cNvSpPr/>
          <p:nvPr/>
        </p:nvSpPr>
        <p:spPr>
          <a:xfrm>
            <a:off x="8721132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2D05DFC-A47D-D87B-732E-D353B762FAD8}"/>
              </a:ext>
            </a:extLst>
          </p:cNvPr>
          <p:cNvSpPr/>
          <p:nvPr/>
        </p:nvSpPr>
        <p:spPr>
          <a:xfrm>
            <a:off x="9833568" y="1951055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3FD6660-AAD4-B043-6DDC-FC77FC4B6C62}"/>
              </a:ext>
            </a:extLst>
          </p:cNvPr>
          <p:cNvSpPr/>
          <p:nvPr/>
        </p:nvSpPr>
        <p:spPr>
          <a:xfrm>
            <a:off x="7608696" y="2907323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559BA6CD-9B8D-0F8B-A866-628AAE22B3F4}"/>
              </a:ext>
            </a:extLst>
          </p:cNvPr>
          <p:cNvSpPr/>
          <p:nvPr/>
        </p:nvSpPr>
        <p:spPr>
          <a:xfrm>
            <a:off x="8721132" y="2907323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58633A0D-00F4-69BE-1705-A1B32B0A4338}"/>
              </a:ext>
            </a:extLst>
          </p:cNvPr>
          <p:cNvSpPr/>
          <p:nvPr/>
        </p:nvSpPr>
        <p:spPr>
          <a:xfrm>
            <a:off x="9833568" y="2907323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5DCC489-0759-30A3-C1D4-F393149CD970}"/>
              </a:ext>
            </a:extLst>
          </p:cNvPr>
          <p:cNvSpPr txBox="1"/>
          <p:nvPr/>
        </p:nvSpPr>
        <p:spPr>
          <a:xfrm>
            <a:off x="7709179" y="398530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1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4F9668-ADF7-9F43-5D02-6FA5B927272C}"/>
              </a:ext>
            </a:extLst>
          </p:cNvPr>
          <p:cNvSpPr txBox="1"/>
          <p:nvPr/>
        </p:nvSpPr>
        <p:spPr>
          <a:xfrm>
            <a:off x="8820985" y="39853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2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6855140-8DDF-0DF1-8884-1F59CE2FD699}"/>
              </a:ext>
            </a:extLst>
          </p:cNvPr>
          <p:cNvSpPr txBox="1"/>
          <p:nvPr/>
        </p:nvSpPr>
        <p:spPr>
          <a:xfrm>
            <a:off x="9932791" y="39853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千图笔锋手写体" panose="00000500000000000000" pitchFamily="2" charset="-122"/>
                <a:ea typeface="千图笔锋手写体" panose="00000500000000000000" pitchFamily="2" charset="-122"/>
                <a:cs typeface="千图笔锋手写体" panose="00000500000000000000" pitchFamily="2" charset="-122"/>
              </a:rPr>
              <a:t>3</a:t>
            </a:r>
            <a:endParaRPr lang="zh-CN" altLang="en-US" sz="2000">
              <a:latin typeface="千图笔锋手写体" panose="00000500000000000000" pitchFamily="2" charset="-122"/>
              <a:ea typeface="千图笔锋手写体" panose="00000500000000000000" pitchFamily="2" charset="-122"/>
              <a:cs typeface="千图笔锋手写体" panose="00000500000000000000" pitchFamily="2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16DFA25C-9F79-D1BC-30DC-97423DFBD720}"/>
              </a:ext>
            </a:extLst>
          </p:cNvPr>
          <p:cNvSpPr/>
          <p:nvPr/>
        </p:nvSpPr>
        <p:spPr>
          <a:xfrm>
            <a:off x="7608696" y="3863591"/>
            <a:ext cx="502418" cy="5024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85567DFF-55B5-925C-2305-EC3D5BFB1B0A}"/>
              </a:ext>
            </a:extLst>
          </p:cNvPr>
          <p:cNvSpPr/>
          <p:nvPr/>
        </p:nvSpPr>
        <p:spPr>
          <a:xfrm>
            <a:off x="8721132" y="3863591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60C404D-1702-74F1-36B9-0E831A9B8169}"/>
              </a:ext>
            </a:extLst>
          </p:cNvPr>
          <p:cNvSpPr/>
          <p:nvPr/>
        </p:nvSpPr>
        <p:spPr>
          <a:xfrm>
            <a:off x="9833568" y="3863591"/>
            <a:ext cx="502418" cy="502418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5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千图笔锋手写体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1</cp:revision>
  <dcterms:created xsi:type="dcterms:W3CDTF">2024-02-26T03:08:20Z</dcterms:created>
  <dcterms:modified xsi:type="dcterms:W3CDTF">2024-02-26T03:14:02Z</dcterms:modified>
</cp:coreProperties>
</file>