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133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88F5-6594-4059-8BE4-800845E70709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FE50-55DA-4911-A273-B922C19CC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3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88F5-6594-4059-8BE4-800845E70709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FE50-55DA-4911-A273-B922C19CC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14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88F5-6594-4059-8BE4-800845E70709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FE50-55DA-4911-A273-B922C19CC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9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88F5-6594-4059-8BE4-800845E70709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FE50-55DA-4911-A273-B922C19CC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6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82000"/>
                  </a:schemeClr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82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82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88F5-6594-4059-8BE4-800845E70709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FE50-55DA-4911-A273-B922C19CC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5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88F5-6594-4059-8BE4-800845E70709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FE50-55DA-4911-A273-B922C19CC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20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88F5-6594-4059-8BE4-800845E70709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FE50-55DA-4911-A273-B922C19CC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11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88F5-6594-4059-8BE4-800845E70709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FE50-55DA-4911-A273-B922C19CC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9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88F5-6594-4059-8BE4-800845E70709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FE50-55DA-4911-A273-B922C19CC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7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88F5-6594-4059-8BE4-800845E70709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FE50-55DA-4911-A273-B922C19CC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02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188F5-6594-4059-8BE4-800845E70709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FE50-55DA-4911-A273-B922C19CC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00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F188F5-6594-4059-8BE4-800845E70709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B1FE50-55DA-4911-A273-B922C19CC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6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A052A8-0892-7F05-7CF8-BB1DEC140C05}"/>
              </a:ext>
            </a:extLst>
          </p:cNvPr>
          <p:cNvSpPr/>
          <p:nvPr/>
        </p:nvSpPr>
        <p:spPr>
          <a:xfrm>
            <a:off x="994480" y="814440"/>
            <a:ext cx="4512772" cy="405320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471D9D-6168-EF15-0BAF-352A79E50C9A}"/>
                  </a:ext>
                </a:extLst>
              </p:cNvPr>
              <p:cNvSpPr txBox="1"/>
              <p:nvPr/>
            </p:nvSpPr>
            <p:spPr>
              <a:xfrm>
                <a:off x="1064486" y="1775026"/>
                <a:ext cx="4534010" cy="9448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UNIT9$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&lt;&lt; UNIT9$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&gt;&gt; UNIT9$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UNIT9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UNIT8$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UNIT9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UNIT8 = UNIT9$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UNIT8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UNIT7$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UNIT8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UNIT8 || UNIT7$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UNIT7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UNIT6$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UNIT7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UNIT7 &amp;&amp; UNIT6$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UNIT6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UNIT6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UNIT6 ^ UNIT5$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 == UNIT4$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 != UNIT4$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&lt; UNIT3$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&lt;= UNIT3$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&gt; UNIT3$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&gt;= UNIT3$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 + UNIT2$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UNIT3 - UNIT2$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*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/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UNIT2 %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UNIT1$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[ EXPRESSION ]$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EXPRESSION )$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 ( OPTARGUS )$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cin$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cout$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endl$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1471D9D-6168-EF15-0BAF-352A79E50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86" y="1775026"/>
                <a:ext cx="4534010" cy="9448740"/>
              </a:xfrm>
              <a:prstGeom prst="rect">
                <a:avLst/>
              </a:prstGeom>
              <a:blipFill>
                <a:blip r:embed="rId2"/>
                <a:stretch>
                  <a:fillRect l="-808" t="-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A82A4CE-2CAD-2216-6168-B7627313B72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528497" y="1363511"/>
            <a:ext cx="1561072" cy="20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55DCDE0-5D03-9621-DBE2-EFF6B6308074}"/>
              </a:ext>
            </a:extLst>
          </p:cNvPr>
          <p:cNvSpPr/>
          <p:nvPr/>
        </p:nvSpPr>
        <p:spPr>
          <a:xfrm>
            <a:off x="7089569" y="1155164"/>
            <a:ext cx="2739852" cy="4474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9E0F6B2-090F-FC20-2B95-ACF2E61E23AE}"/>
                  </a:ext>
                </a:extLst>
              </p:cNvPr>
              <p:cNvSpPr txBox="1"/>
              <p:nvPr/>
            </p:nvSpPr>
            <p:spPr>
              <a:xfrm>
                <a:off x="7089569" y="1194229"/>
                <a:ext cx="27398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UNIT9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9E0F6B2-090F-FC20-2B95-ACF2E61E2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69" y="1194229"/>
                <a:ext cx="2739852" cy="338554"/>
              </a:xfrm>
              <a:prstGeom prst="rect">
                <a:avLst/>
              </a:prstGeom>
              <a:blipFill>
                <a:blip r:embed="rId3"/>
                <a:stretch>
                  <a:fillRect l="-1336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0A245DA5-FE07-C472-B75F-97B9072C36AB}"/>
              </a:ext>
            </a:extLst>
          </p:cNvPr>
          <p:cNvSpPr txBox="1"/>
          <p:nvPr/>
        </p:nvSpPr>
        <p:spPr>
          <a:xfrm>
            <a:off x="5618650" y="1009332"/>
            <a:ext cx="844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UNIT9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3EF65DE-CDCF-668F-85D8-E80711A71E25}"/>
              </a:ext>
            </a:extLst>
          </p:cNvPr>
          <p:cNvCxnSpPr>
            <a:cxnSpLocks/>
          </p:cNvCxnSpPr>
          <p:nvPr/>
        </p:nvCxnSpPr>
        <p:spPr>
          <a:xfrm>
            <a:off x="5499092" y="2300343"/>
            <a:ext cx="1590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DD1FE355-4CFA-F2F2-12B5-D85144717862}"/>
              </a:ext>
            </a:extLst>
          </p:cNvPr>
          <p:cNvSpPr/>
          <p:nvPr/>
        </p:nvSpPr>
        <p:spPr>
          <a:xfrm>
            <a:off x="7103731" y="2099768"/>
            <a:ext cx="4534010" cy="698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ACF55C3-E3FF-00A0-2EE7-358FD26BB1AF}"/>
                  </a:ext>
                </a:extLst>
              </p:cNvPr>
              <p:cNvSpPr txBox="1"/>
              <p:nvPr/>
            </p:nvSpPr>
            <p:spPr>
              <a:xfrm>
                <a:off x="7103737" y="2138830"/>
                <a:ext cx="454817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 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 UNIT9$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&gt;&gt; UNIT9$</a:t>
                </a:r>
              </a:p>
              <a:p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ACF55C3-E3FF-00A0-2EE7-358FD26B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737" y="2138830"/>
                <a:ext cx="4548171" cy="830997"/>
              </a:xfrm>
              <a:prstGeom prst="rect">
                <a:avLst/>
              </a:prstGeom>
              <a:blipFill>
                <a:blip r:embed="rId4"/>
                <a:stretch>
                  <a:fillRect l="-670" t="-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6452EDD2-54F3-24A6-1BF8-E5A6E279121A}"/>
              </a:ext>
            </a:extLst>
          </p:cNvPr>
          <p:cNvSpPr txBox="1"/>
          <p:nvPr/>
        </p:nvSpPr>
        <p:spPr>
          <a:xfrm>
            <a:off x="5499081" y="1854104"/>
            <a:ext cx="1604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C224DD47-1B56-32EE-E915-C7FD91FD2F55}"/>
              </a:ext>
            </a:extLst>
          </p:cNvPr>
          <p:cNvCxnSpPr>
            <a:cxnSpLocks/>
          </p:cNvCxnSpPr>
          <p:nvPr/>
        </p:nvCxnSpPr>
        <p:spPr>
          <a:xfrm>
            <a:off x="5528493" y="3369676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0D218D8D-335F-3297-56DB-9A61A14A2ED7}"/>
              </a:ext>
            </a:extLst>
          </p:cNvPr>
          <p:cNvSpPr txBox="1"/>
          <p:nvPr/>
        </p:nvSpPr>
        <p:spPr>
          <a:xfrm>
            <a:off x="5619750" y="2908561"/>
            <a:ext cx="933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UNIT8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AC175B6-AC22-0C30-B58D-771CDAEDC825}"/>
              </a:ext>
            </a:extLst>
          </p:cNvPr>
          <p:cNvSpPr/>
          <p:nvPr/>
        </p:nvSpPr>
        <p:spPr>
          <a:xfrm>
            <a:off x="6588637" y="3082379"/>
            <a:ext cx="3138641" cy="9797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C168D78-2AEF-C71D-3BFE-FE134D0C65B3}"/>
                  </a:ext>
                </a:extLst>
              </p:cNvPr>
              <p:cNvSpPr txBox="1"/>
              <p:nvPr/>
            </p:nvSpPr>
            <p:spPr>
              <a:xfrm>
                <a:off x="6574468" y="3121444"/>
                <a:ext cx="30004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UNIT9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UNIT8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 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UNIT9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UNIT8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UNIT9$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UNIT8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UNIT8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 UNIT7$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C168D78-2AEF-C71D-3BFE-FE134D0C6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468" y="3121444"/>
                <a:ext cx="3000401" cy="830997"/>
              </a:xfrm>
              <a:prstGeom prst="rect">
                <a:avLst/>
              </a:prstGeom>
              <a:blipFill>
                <a:blip r:embed="rId5"/>
                <a:stretch>
                  <a:fillRect l="-1014" t="-2941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78DC35A-7248-4EF9-ECE0-749FDB66BA14}"/>
              </a:ext>
            </a:extLst>
          </p:cNvPr>
          <p:cNvCxnSpPr>
            <a:cxnSpLocks/>
          </p:cNvCxnSpPr>
          <p:nvPr/>
        </p:nvCxnSpPr>
        <p:spPr>
          <a:xfrm>
            <a:off x="5507256" y="4630715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566EAC7D-AD31-997A-9340-7CA26F2236B1}"/>
              </a:ext>
            </a:extLst>
          </p:cNvPr>
          <p:cNvSpPr txBox="1"/>
          <p:nvPr/>
        </p:nvSpPr>
        <p:spPr>
          <a:xfrm>
            <a:off x="5598497" y="4169600"/>
            <a:ext cx="933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UNIT7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DCAE54A-76D2-0FC5-B51E-3CBE1D369273}"/>
                  </a:ext>
                </a:extLst>
              </p:cNvPr>
              <p:cNvSpPr txBox="1"/>
              <p:nvPr/>
            </p:nvSpPr>
            <p:spPr>
              <a:xfrm>
                <a:off x="6553225" y="4382482"/>
                <a:ext cx="3174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UNIT8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UNIT7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 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UNIT7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UNIT7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&amp;&amp; UNIT6$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CDCAE54A-76D2-0FC5-B51E-3CBE1D369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25" y="4382482"/>
                <a:ext cx="3174040" cy="584775"/>
              </a:xfrm>
              <a:prstGeom prst="rect">
                <a:avLst/>
              </a:prstGeom>
              <a:blipFill>
                <a:blip r:embed="rId6"/>
                <a:stretch>
                  <a:fillRect l="-960" t="-416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>
            <a:extLst>
              <a:ext uri="{FF2B5EF4-FFF2-40B4-BE49-F238E27FC236}">
                <a16:creationId xmlns:a16="http://schemas.microsoft.com/office/drawing/2014/main" id="{7D949B35-A8AB-7C88-2222-8157D500B20D}"/>
              </a:ext>
            </a:extLst>
          </p:cNvPr>
          <p:cNvSpPr/>
          <p:nvPr/>
        </p:nvSpPr>
        <p:spPr>
          <a:xfrm>
            <a:off x="6553239" y="4362231"/>
            <a:ext cx="3138641" cy="6665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378FEFA-703D-42AF-F238-02C2EFA564DB}"/>
              </a:ext>
            </a:extLst>
          </p:cNvPr>
          <p:cNvCxnSpPr>
            <a:cxnSpLocks/>
          </p:cNvCxnSpPr>
          <p:nvPr/>
        </p:nvCxnSpPr>
        <p:spPr>
          <a:xfrm>
            <a:off x="5507256" y="5607337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BFA6E169-385A-7970-07B0-D992FFE1AC69}"/>
              </a:ext>
            </a:extLst>
          </p:cNvPr>
          <p:cNvSpPr txBox="1"/>
          <p:nvPr/>
        </p:nvSpPr>
        <p:spPr>
          <a:xfrm>
            <a:off x="5598497" y="5146218"/>
            <a:ext cx="933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UNIT6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7F92B84-E418-15EF-A1A5-73ED2ED61897}"/>
                  </a:ext>
                </a:extLst>
              </p:cNvPr>
              <p:cNvSpPr txBox="1"/>
              <p:nvPr/>
            </p:nvSpPr>
            <p:spPr>
              <a:xfrm>
                <a:off x="6553225" y="5359105"/>
                <a:ext cx="3174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UNIT7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UNIT6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 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UNIT6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UNIT6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^ UNIT5$</a:t>
                </a:r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7F92B84-E418-15EF-A1A5-73ED2ED6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25" y="5359105"/>
                <a:ext cx="3174040" cy="584775"/>
              </a:xfrm>
              <a:prstGeom prst="rect">
                <a:avLst/>
              </a:prstGeom>
              <a:blipFill>
                <a:blip r:embed="rId7"/>
                <a:stretch>
                  <a:fillRect l="-960" t="-416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 77">
            <a:extLst>
              <a:ext uri="{FF2B5EF4-FFF2-40B4-BE49-F238E27FC236}">
                <a16:creationId xmlns:a16="http://schemas.microsoft.com/office/drawing/2014/main" id="{4E1330D7-6A0D-9B60-05B9-35A90E0E4ED1}"/>
              </a:ext>
            </a:extLst>
          </p:cNvPr>
          <p:cNvSpPr/>
          <p:nvPr/>
        </p:nvSpPr>
        <p:spPr>
          <a:xfrm>
            <a:off x="6553239" y="5338849"/>
            <a:ext cx="3138641" cy="6665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A04C654-A6FB-AE3D-0891-F4FF196A7C41}"/>
              </a:ext>
            </a:extLst>
          </p:cNvPr>
          <p:cNvCxnSpPr>
            <a:cxnSpLocks/>
          </p:cNvCxnSpPr>
          <p:nvPr/>
        </p:nvCxnSpPr>
        <p:spPr>
          <a:xfrm>
            <a:off x="5486018" y="6557162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AC062E86-D326-680C-6BBC-55FE297A11A4}"/>
              </a:ext>
            </a:extLst>
          </p:cNvPr>
          <p:cNvSpPr txBox="1"/>
          <p:nvPr/>
        </p:nvSpPr>
        <p:spPr>
          <a:xfrm>
            <a:off x="5577270" y="6096047"/>
            <a:ext cx="933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UNIT5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463BFAF-FBE5-D419-B35A-644BEF6F3F42}"/>
                  </a:ext>
                </a:extLst>
              </p:cNvPr>
              <p:cNvSpPr txBox="1"/>
              <p:nvPr/>
            </p:nvSpPr>
            <p:spPr>
              <a:xfrm>
                <a:off x="6531983" y="6308930"/>
                <a:ext cx="31740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UNIT6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 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== UNIT4$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!= UNIT4$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463BFAF-FBE5-D419-B35A-644BEF6F3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83" y="6308930"/>
                <a:ext cx="3174040" cy="830997"/>
              </a:xfrm>
              <a:prstGeom prst="rect">
                <a:avLst/>
              </a:prstGeom>
              <a:blipFill>
                <a:blip r:embed="rId8"/>
                <a:stretch>
                  <a:fillRect l="-1154" t="-2941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1AF24D27-3951-F8D0-CDF2-04D64066330B}"/>
              </a:ext>
            </a:extLst>
          </p:cNvPr>
          <p:cNvSpPr/>
          <p:nvPr/>
        </p:nvSpPr>
        <p:spPr>
          <a:xfrm>
            <a:off x="6532001" y="6288691"/>
            <a:ext cx="3138641" cy="9233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F6E30EC-013E-06F5-5913-53CAF4F0B51E}"/>
              </a:ext>
            </a:extLst>
          </p:cNvPr>
          <p:cNvCxnSpPr>
            <a:cxnSpLocks/>
          </p:cNvCxnSpPr>
          <p:nvPr/>
        </p:nvCxnSpPr>
        <p:spPr>
          <a:xfrm>
            <a:off x="5507256" y="7700163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E093F2DC-CA48-6AAE-908D-019432CAF22B}"/>
              </a:ext>
            </a:extLst>
          </p:cNvPr>
          <p:cNvSpPr txBox="1"/>
          <p:nvPr/>
        </p:nvSpPr>
        <p:spPr>
          <a:xfrm>
            <a:off x="5598497" y="7239043"/>
            <a:ext cx="933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UNIT4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EB119A0-05B6-04E0-FD22-06593143A41C}"/>
                  </a:ext>
                </a:extLst>
              </p:cNvPr>
              <p:cNvSpPr txBox="1"/>
              <p:nvPr/>
            </p:nvSpPr>
            <p:spPr>
              <a:xfrm>
                <a:off x="6553225" y="7451927"/>
                <a:ext cx="317404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 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UNIT3$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&lt;= UNIT3$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UNIT3$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&gt;= UNIT3$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EB119A0-05B6-04E0-FD22-06593143A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25" y="7451927"/>
                <a:ext cx="3174040" cy="1323439"/>
              </a:xfrm>
              <a:prstGeom prst="rect">
                <a:avLst/>
              </a:prstGeom>
              <a:blipFill>
                <a:blip r:embed="rId9"/>
                <a:stretch>
                  <a:fillRect l="-960" t="-1835" b="-4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>
            <a:extLst>
              <a:ext uri="{FF2B5EF4-FFF2-40B4-BE49-F238E27FC236}">
                <a16:creationId xmlns:a16="http://schemas.microsoft.com/office/drawing/2014/main" id="{435EA68C-B4CB-4C56-BD41-1B1C6524BC25}"/>
              </a:ext>
            </a:extLst>
          </p:cNvPr>
          <p:cNvSpPr/>
          <p:nvPr/>
        </p:nvSpPr>
        <p:spPr>
          <a:xfrm>
            <a:off x="6553239" y="7431681"/>
            <a:ext cx="3138641" cy="15300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05F23CD-D542-32C2-475A-3F6EF9C5BC55}"/>
              </a:ext>
            </a:extLst>
          </p:cNvPr>
          <p:cNvCxnSpPr>
            <a:cxnSpLocks/>
          </p:cNvCxnSpPr>
          <p:nvPr/>
        </p:nvCxnSpPr>
        <p:spPr>
          <a:xfrm>
            <a:off x="5507256" y="9427194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34D92506-3D10-5A3D-396F-65DE6D94EAB0}"/>
              </a:ext>
            </a:extLst>
          </p:cNvPr>
          <p:cNvSpPr txBox="1"/>
          <p:nvPr/>
        </p:nvSpPr>
        <p:spPr>
          <a:xfrm>
            <a:off x="5598497" y="8966079"/>
            <a:ext cx="933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UNIT3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0FEB87F-C272-884B-3984-BCF16932D7E7}"/>
                  </a:ext>
                </a:extLst>
              </p:cNvPr>
              <p:cNvSpPr txBox="1"/>
              <p:nvPr/>
            </p:nvSpPr>
            <p:spPr>
              <a:xfrm>
                <a:off x="6553225" y="9178966"/>
                <a:ext cx="31740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 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UNIT2$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UNIT2$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70FEB87F-C272-884B-3984-BCF16932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25" y="9178966"/>
                <a:ext cx="3174040" cy="830997"/>
              </a:xfrm>
              <a:prstGeom prst="rect">
                <a:avLst/>
              </a:prstGeom>
              <a:blipFill>
                <a:blip r:embed="rId10"/>
                <a:stretch>
                  <a:fillRect l="-960" t="-2941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矩形 89">
            <a:extLst>
              <a:ext uri="{FF2B5EF4-FFF2-40B4-BE49-F238E27FC236}">
                <a16:creationId xmlns:a16="http://schemas.microsoft.com/office/drawing/2014/main" id="{F8D8ADC3-6930-8207-2584-7E4B1EC6FB8C}"/>
              </a:ext>
            </a:extLst>
          </p:cNvPr>
          <p:cNvSpPr/>
          <p:nvPr/>
        </p:nvSpPr>
        <p:spPr>
          <a:xfrm>
            <a:off x="6553239" y="9158710"/>
            <a:ext cx="3138641" cy="972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8CEC3C8-9DF9-4715-8E4A-78895BD117A1}"/>
              </a:ext>
            </a:extLst>
          </p:cNvPr>
          <p:cNvCxnSpPr>
            <a:cxnSpLocks/>
          </p:cNvCxnSpPr>
          <p:nvPr/>
        </p:nvCxnSpPr>
        <p:spPr>
          <a:xfrm>
            <a:off x="5471857" y="10657684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3346F283-444E-992A-314A-A1AF9612C56D}"/>
              </a:ext>
            </a:extLst>
          </p:cNvPr>
          <p:cNvSpPr txBox="1"/>
          <p:nvPr/>
        </p:nvSpPr>
        <p:spPr>
          <a:xfrm>
            <a:off x="5563098" y="10196569"/>
            <a:ext cx="933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UNIT2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4FA1954-7CC7-D008-4A67-7B304D3CC15B}"/>
                  </a:ext>
                </a:extLst>
              </p:cNvPr>
              <p:cNvSpPr txBox="1"/>
              <p:nvPr/>
            </p:nvSpPr>
            <p:spPr>
              <a:xfrm>
                <a:off x="6517826" y="10409448"/>
                <a:ext cx="317404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 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%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4FA1954-7CC7-D008-4A67-7B304D3CC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26" y="10409448"/>
                <a:ext cx="3174040" cy="1077218"/>
              </a:xfrm>
              <a:prstGeom prst="rect">
                <a:avLst/>
              </a:prstGeom>
              <a:blipFill>
                <a:blip r:embed="rId11"/>
                <a:stretch>
                  <a:fillRect l="-960" t="-2273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 93">
            <a:extLst>
              <a:ext uri="{FF2B5EF4-FFF2-40B4-BE49-F238E27FC236}">
                <a16:creationId xmlns:a16="http://schemas.microsoft.com/office/drawing/2014/main" id="{06B905AA-099C-411F-129B-9EFAAF461C3D}"/>
              </a:ext>
            </a:extLst>
          </p:cNvPr>
          <p:cNvSpPr/>
          <p:nvPr/>
        </p:nvSpPr>
        <p:spPr>
          <a:xfrm>
            <a:off x="6517840" y="10389207"/>
            <a:ext cx="3138641" cy="12205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0B328FBD-49E0-0007-CB14-3716EFDCDE67}"/>
              </a:ext>
            </a:extLst>
          </p:cNvPr>
          <p:cNvCxnSpPr>
            <a:cxnSpLocks/>
          </p:cNvCxnSpPr>
          <p:nvPr/>
        </p:nvCxnSpPr>
        <p:spPr>
          <a:xfrm>
            <a:off x="5471857" y="12126516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CCC6F4AA-9D7F-A267-3A95-D122AB4EFFF3}"/>
              </a:ext>
            </a:extLst>
          </p:cNvPr>
          <p:cNvSpPr txBox="1"/>
          <p:nvPr/>
        </p:nvSpPr>
        <p:spPr>
          <a:xfrm>
            <a:off x="5563098" y="11665401"/>
            <a:ext cx="933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UNIT1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C2D84F88-099F-F430-678F-155B8B2573AA}"/>
                  </a:ext>
                </a:extLst>
              </p:cNvPr>
              <p:cNvSpPr txBox="1"/>
              <p:nvPr/>
            </p:nvSpPr>
            <p:spPr>
              <a:xfrm>
                <a:off x="6517826" y="11941854"/>
                <a:ext cx="31740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 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C2D84F88-099F-F430-678F-155B8B25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26" y="11941854"/>
                <a:ext cx="3174040" cy="338554"/>
              </a:xfrm>
              <a:prstGeom prst="rect">
                <a:avLst/>
              </a:prstGeom>
              <a:blipFill>
                <a:blip r:embed="rId12"/>
                <a:stretch>
                  <a:fillRect l="-960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>
            <a:extLst>
              <a:ext uri="{FF2B5EF4-FFF2-40B4-BE49-F238E27FC236}">
                <a16:creationId xmlns:a16="http://schemas.microsoft.com/office/drawing/2014/main" id="{F7CBE658-1FDD-77F9-301D-C147A254C6F5}"/>
              </a:ext>
            </a:extLst>
          </p:cNvPr>
          <p:cNvSpPr/>
          <p:nvPr/>
        </p:nvSpPr>
        <p:spPr>
          <a:xfrm>
            <a:off x="6517840" y="11858024"/>
            <a:ext cx="3138641" cy="4632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3E745991-A1EE-B276-DFEF-70CCFC1C842D}"/>
              </a:ext>
            </a:extLst>
          </p:cNvPr>
          <p:cNvCxnSpPr>
            <a:cxnSpLocks/>
          </p:cNvCxnSpPr>
          <p:nvPr/>
        </p:nvCxnSpPr>
        <p:spPr>
          <a:xfrm>
            <a:off x="5471857" y="12850746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DE28D1C4-3535-C688-4621-8E36EE05BB62}"/>
              </a:ext>
            </a:extLst>
          </p:cNvPr>
          <p:cNvSpPr txBox="1"/>
          <p:nvPr/>
        </p:nvSpPr>
        <p:spPr>
          <a:xfrm>
            <a:off x="5563098" y="12389626"/>
            <a:ext cx="933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UNIT0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B2EEE77-AB4E-EDD6-06A7-2D7DD3817302}"/>
                  </a:ext>
                </a:extLst>
              </p:cNvPr>
              <p:cNvSpPr txBox="1"/>
              <p:nvPr/>
            </p:nvSpPr>
            <p:spPr>
              <a:xfrm>
                <a:off x="6517821" y="12666093"/>
                <a:ext cx="39768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 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 EXPRESSION ]$</a:t>
                </a:r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9B2EEE77-AB4E-EDD6-06A7-2D7DD3817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21" y="12666093"/>
                <a:ext cx="3976888" cy="584775"/>
              </a:xfrm>
              <a:prstGeom prst="rect">
                <a:avLst/>
              </a:prstGeom>
              <a:blipFill>
                <a:blip r:embed="rId13"/>
                <a:stretch>
                  <a:fillRect l="-766" t="-416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 101">
            <a:extLst>
              <a:ext uri="{FF2B5EF4-FFF2-40B4-BE49-F238E27FC236}">
                <a16:creationId xmlns:a16="http://schemas.microsoft.com/office/drawing/2014/main" id="{CDF9D1F9-0C41-EC03-5E2C-B378CF0A1B51}"/>
              </a:ext>
            </a:extLst>
          </p:cNvPr>
          <p:cNvSpPr/>
          <p:nvPr/>
        </p:nvSpPr>
        <p:spPr>
          <a:xfrm>
            <a:off x="6517832" y="12582254"/>
            <a:ext cx="3815111" cy="7934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8D506E7-D136-FD62-21BA-A20E38A6AC50}"/>
              </a:ext>
            </a:extLst>
          </p:cNvPr>
          <p:cNvCxnSpPr>
            <a:cxnSpLocks/>
          </p:cNvCxnSpPr>
          <p:nvPr/>
        </p:nvCxnSpPr>
        <p:spPr>
          <a:xfrm>
            <a:off x="5486018" y="13951552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1242AD1-15E4-7C15-25CE-BA019F93B776}"/>
              </a:ext>
            </a:extLst>
          </p:cNvPr>
          <p:cNvSpPr txBox="1"/>
          <p:nvPr/>
        </p:nvSpPr>
        <p:spPr>
          <a:xfrm>
            <a:off x="5851580" y="13573799"/>
            <a:ext cx="37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713E8816-AC5F-59BF-8830-302507D27C25}"/>
                  </a:ext>
                </a:extLst>
              </p:cNvPr>
              <p:cNvSpPr txBox="1"/>
              <p:nvPr/>
            </p:nvSpPr>
            <p:spPr>
              <a:xfrm>
                <a:off x="6531983" y="13766894"/>
                <a:ext cx="3976888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UNIT1$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[ EXPRESSION ]$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EXPRESSION )$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 ( OPTARGUS )$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cin$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cout$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endl$</a:t>
                </a:r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713E8816-AC5F-59BF-8830-302507D2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983" y="13766894"/>
                <a:ext cx="3976888" cy="3293209"/>
              </a:xfrm>
              <a:prstGeom prst="rect">
                <a:avLst/>
              </a:prstGeom>
              <a:blipFill>
                <a:blip r:embed="rId14"/>
                <a:stretch>
                  <a:fillRect l="-920" t="-555" b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矩形 105">
            <a:extLst>
              <a:ext uri="{FF2B5EF4-FFF2-40B4-BE49-F238E27FC236}">
                <a16:creationId xmlns:a16="http://schemas.microsoft.com/office/drawing/2014/main" id="{176E2B4E-5C82-8E81-13CD-FE99624CE9EA}"/>
              </a:ext>
            </a:extLst>
          </p:cNvPr>
          <p:cNvSpPr/>
          <p:nvPr/>
        </p:nvSpPr>
        <p:spPr>
          <a:xfrm>
            <a:off x="6531989" y="13683064"/>
            <a:ext cx="3815111" cy="3766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66D9C6B-44ED-C95A-7831-C84D2A2292A7}"/>
              </a:ext>
            </a:extLst>
          </p:cNvPr>
          <p:cNvCxnSpPr>
            <a:cxnSpLocks/>
          </p:cNvCxnSpPr>
          <p:nvPr/>
        </p:nvCxnSpPr>
        <p:spPr>
          <a:xfrm>
            <a:off x="5542655" y="18172358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70B0937-E571-BC62-C7B7-4A41F4AED6F3}"/>
              </a:ext>
            </a:extLst>
          </p:cNvPr>
          <p:cNvSpPr txBox="1"/>
          <p:nvPr/>
        </p:nvSpPr>
        <p:spPr>
          <a:xfrm>
            <a:off x="5908227" y="17794610"/>
            <a:ext cx="37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B289975D-C795-78C1-CE39-BDEDCAF35F76}"/>
                  </a:ext>
                </a:extLst>
              </p:cNvPr>
              <p:cNvSpPr txBox="1"/>
              <p:nvPr/>
            </p:nvSpPr>
            <p:spPr>
              <a:xfrm>
                <a:off x="6588619" y="17987705"/>
                <a:ext cx="3976888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UNIT1$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[ EXPRESSION ]$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EXPRESSION )$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 ( OPTARGUS )$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cin$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cout$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endl$</a:t>
                </a:r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B289975D-C795-78C1-CE39-BDEDCAF35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619" y="17987705"/>
                <a:ext cx="3976888" cy="3293209"/>
              </a:xfrm>
              <a:prstGeom prst="rect">
                <a:avLst/>
              </a:prstGeom>
              <a:blipFill>
                <a:blip r:embed="rId15"/>
                <a:stretch>
                  <a:fillRect l="-920" t="-556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矩形 109">
            <a:extLst>
              <a:ext uri="{FF2B5EF4-FFF2-40B4-BE49-F238E27FC236}">
                <a16:creationId xmlns:a16="http://schemas.microsoft.com/office/drawing/2014/main" id="{8D7B478E-D869-E044-E74B-1AE61988D346}"/>
              </a:ext>
            </a:extLst>
          </p:cNvPr>
          <p:cNvSpPr/>
          <p:nvPr/>
        </p:nvSpPr>
        <p:spPr>
          <a:xfrm>
            <a:off x="6588630" y="17936993"/>
            <a:ext cx="3815111" cy="3766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F6A1F7EA-5EA0-F5B1-04E4-8D016D79EE79}"/>
              </a:ext>
            </a:extLst>
          </p:cNvPr>
          <p:cNvCxnSpPr>
            <a:cxnSpLocks/>
          </p:cNvCxnSpPr>
          <p:nvPr/>
        </p:nvCxnSpPr>
        <p:spPr>
          <a:xfrm>
            <a:off x="5542655" y="22299043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9AA8371-EEEE-B711-C2E5-F9E62358899A}"/>
              </a:ext>
            </a:extLst>
          </p:cNvPr>
          <p:cNvSpPr txBox="1"/>
          <p:nvPr/>
        </p:nvSpPr>
        <p:spPr>
          <a:xfrm>
            <a:off x="5908227" y="21921295"/>
            <a:ext cx="372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113E73-3950-00BC-D56D-B984AB87488F}"/>
                  </a:ext>
                </a:extLst>
              </p:cNvPr>
              <p:cNvSpPr txBox="1"/>
              <p:nvPr/>
            </p:nvSpPr>
            <p:spPr>
              <a:xfrm>
                <a:off x="6588619" y="22114390"/>
                <a:ext cx="3976888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!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UNIT1$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[ EXPRESSION ]$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EXPRESSION )$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 ( OPTARGUS )$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cin$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cout$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endl$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4113E73-3950-00BC-D56D-B984AB874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619" y="22114390"/>
                <a:ext cx="3976888" cy="3293209"/>
              </a:xfrm>
              <a:prstGeom prst="rect">
                <a:avLst/>
              </a:prstGeom>
              <a:blipFill>
                <a:blip r:embed="rId16"/>
                <a:stretch>
                  <a:fillRect l="-920" t="-556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22894BB7-D582-B659-B5AE-35E0DC9C3860}"/>
              </a:ext>
            </a:extLst>
          </p:cNvPr>
          <p:cNvSpPr/>
          <p:nvPr/>
        </p:nvSpPr>
        <p:spPr>
          <a:xfrm>
            <a:off x="6588630" y="22063678"/>
            <a:ext cx="3815111" cy="3766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9E5C5EE-3DC1-D542-8FD9-8E95DFBF0E06}"/>
              </a:ext>
            </a:extLst>
          </p:cNvPr>
          <p:cNvCxnSpPr>
            <a:cxnSpLocks/>
          </p:cNvCxnSpPr>
          <p:nvPr/>
        </p:nvCxnSpPr>
        <p:spPr>
          <a:xfrm>
            <a:off x="5502434" y="26442081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E7386C2-FA91-92D0-B1B8-96D922B1D5E3}"/>
              </a:ext>
            </a:extLst>
          </p:cNvPr>
          <p:cNvSpPr txBox="1"/>
          <p:nvPr/>
        </p:nvSpPr>
        <p:spPr>
          <a:xfrm>
            <a:off x="5694331" y="26064327"/>
            <a:ext cx="784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C6F32D-3795-F1F2-82C3-6163A1F98DF3}"/>
              </a:ext>
            </a:extLst>
          </p:cNvPr>
          <p:cNvSpPr/>
          <p:nvPr/>
        </p:nvSpPr>
        <p:spPr>
          <a:xfrm>
            <a:off x="6548409" y="26206712"/>
            <a:ext cx="3815111" cy="7108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A30AF23-5E3C-2C47-92C9-DC0EC9D9CF9D}"/>
                  </a:ext>
                </a:extLst>
              </p:cNvPr>
              <p:cNvSpPr txBox="1"/>
              <p:nvPr/>
            </p:nvSpPr>
            <p:spPr>
              <a:xfrm>
                <a:off x="6603642" y="26319510"/>
                <a:ext cx="39768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OPTARGUS )$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NAME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$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A30AF23-5E3C-2C47-92C9-DC0EC9D9C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642" y="26319510"/>
                <a:ext cx="3976888" cy="584775"/>
              </a:xfrm>
              <a:prstGeom prst="rect">
                <a:avLst/>
              </a:prstGeom>
              <a:blipFill>
                <a:blip r:embed="rId17"/>
                <a:stretch>
                  <a:fillRect l="-766" t="-4211" b="-1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73728A2-9F99-97C4-FCE8-EB0D54A165B7}"/>
              </a:ext>
            </a:extLst>
          </p:cNvPr>
          <p:cNvCxnSpPr>
            <a:cxnSpLocks/>
          </p:cNvCxnSpPr>
          <p:nvPr/>
        </p:nvCxnSpPr>
        <p:spPr>
          <a:xfrm>
            <a:off x="5502434" y="27735000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F5EC42E-B2C0-5A2B-DFB5-BE2EB497D300}"/>
              </a:ext>
            </a:extLst>
          </p:cNvPr>
          <p:cNvSpPr txBox="1"/>
          <p:nvPr/>
        </p:nvSpPr>
        <p:spPr>
          <a:xfrm>
            <a:off x="5527913" y="27357245"/>
            <a:ext cx="1075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010FCBD-6A31-1817-3E5E-910349CAA793}"/>
              </a:ext>
            </a:extLst>
          </p:cNvPr>
          <p:cNvSpPr/>
          <p:nvPr/>
        </p:nvSpPr>
        <p:spPr>
          <a:xfrm>
            <a:off x="6548409" y="27499631"/>
            <a:ext cx="3815111" cy="4669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514F587-B29D-6203-9E51-2C8EE2652032}"/>
                  </a:ext>
                </a:extLst>
              </p:cNvPr>
              <p:cNvSpPr txBox="1"/>
              <p:nvPr/>
            </p:nvSpPr>
            <p:spPr>
              <a:xfrm>
                <a:off x="6603642" y="27612425"/>
                <a:ext cx="397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 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$</a:t>
                </a: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514F587-B29D-6203-9E51-2C8EE2652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642" y="27612425"/>
                <a:ext cx="3976888" cy="338554"/>
              </a:xfrm>
              <a:prstGeom prst="rect">
                <a:avLst/>
              </a:prstGeom>
              <a:blipFill>
                <a:blip r:embed="rId18"/>
                <a:stretch>
                  <a:fillRect l="-766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EFF0F9E-8B29-320B-538B-BDC6848FE3CC}"/>
              </a:ext>
            </a:extLst>
          </p:cNvPr>
          <p:cNvCxnSpPr>
            <a:cxnSpLocks/>
          </p:cNvCxnSpPr>
          <p:nvPr/>
        </p:nvCxnSpPr>
        <p:spPr>
          <a:xfrm>
            <a:off x="5515828" y="28706931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5C79009-23E7-DA0D-6997-3EB56AEA9C17}"/>
              </a:ext>
            </a:extLst>
          </p:cNvPr>
          <p:cNvSpPr txBox="1"/>
          <p:nvPr/>
        </p:nvSpPr>
        <p:spPr>
          <a:xfrm>
            <a:off x="5781852" y="28329175"/>
            <a:ext cx="366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B92C05F-6740-B066-6D25-7D0B7BB0B324}"/>
              </a:ext>
            </a:extLst>
          </p:cNvPr>
          <p:cNvSpPr/>
          <p:nvPr/>
        </p:nvSpPr>
        <p:spPr>
          <a:xfrm>
            <a:off x="6561803" y="28471564"/>
            <a:ext cx="3815111" cy="102364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EA443FE-ECF0-B4E5-D562-B1BA5F914C2C}"/>
                  </a:ext>
                </a:extLst>
              </p:cNvPr>
              <p:cNvSpPr txBox="1"/>
              <p:nvPr/>
            </p:nvSpPr>
            <p:spPr>
              <a:xfrm>
                <a:off x="6617036" y="28566272"/>
                <a:ext cx="3715904" cy="10433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EXPRESSION )$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UNIT9$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&lt;&lt; UNIT9$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EXPRESSION &gt;&gt; UNIT9$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UNIT9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UNIT8$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UNIT9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UNIT8 = UNIT9$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UNIT8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UNIT7$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UNIT8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UNIT8 || UNIT7$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UNIT7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UNIT6$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UNIT7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UNIT7 &amp;&amp; UNIT6$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UNIT6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UNIT6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UNIT6 ^ UNIT5$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 == UNIT4$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UNIT5 != UNIT4$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&lt; UNIT3$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&lt;= UNIT3$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&gt; UNIT3$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UNIT4 &gt;= UNIT3$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 + UNIT2$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UNIT3 - UNIT2$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*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/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UNIT2 %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UNIT1$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UNIT1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 UNIT1$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[ EXPRESSION ]$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 EXPRESSION )$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 ( OPTARGUS )$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NAME$</a:t>
                </a: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cin$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cout$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endl$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EA443FE-ECF0-B4E5-D562-B1BA5F914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36" y="28566272"/>
                <a:ext cx="3715904" cy="10433625"/>
              </a:xfrm>
              <a:prstGeom prst="rect">
                <a:avLst/>
              </a:prstGeom>
              <a:blipFill>
                <a:blip r:embed="rId19"/>
                <a:stretch>
                  <a:fillRect l="-820" t="-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8182E02-6D36-9A46-92A6-E0D2B816082C}"/>
              </a:ext>
            </a:extLst>
          </p:cNvPr>
          <p:cNvCxnSpPr>
            <a:cxnSpLocks/>
          </p:cNvCxnSpPr>
          <p:nvPr/>
        </p:nvCxnSpPr>
        <p:spPr>
          <a:xfrm>
            <a:off x="5569952" y="39254363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5838B36-C398-CA52-60F7-5DE479A0CD54}"/>
              </a:ext>
            </a:extLst>
          </p:cNvPr>
          <p:cNvSpPr txBox="1"/>
          <p:nvPr/>
        </p:nvSpPr>
        <p:spPr>
          <a:xfrm>
            <a:off x="5861050" y="38876608"/>
            <a:ext cx="1075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2868FD7-1DC4-4067-58CE-5BEFF2E8ADD0}"/>
              </a:ext>
            </a:extLst>
          </p:cNvPr>
          <p:cNvSpPr/>
          <p:nvPr/>
        </p:nvSpPr>
        <p:spPr>
          <a:xfrm>
            <a:off x="6615927" y="39018994"/>
            <a:ext cx="3815111" cy="4669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04FFF79-5ACB-24D9-952B-CEADB9C1B0A3}"/>
                  </a:ext>
                </a:extLst>
              </p:cNvPr>
              <p:cNvSpPr txBox="1"/>
              <p:nvPr/>
            </p:nvSpPr>
            <p:spPr>
              <a:xfrm>
                <a:off x="6702101" y="39083202"/>
                <a:ext cx="397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cin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04FFF79-5ACB-24D9-952B-CEADB9C1B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101" y="39083202"/>
                <a:ext cx="3976888" cy="338554"/>
              </a:xfrm>
              <a:prstGeom prst="rect">
                <a:avLst/>
              </a:prstGeom>
              <a:blipFill>
                <a:blip r:embed="rId20"/>
                <a:stretch>
                  <a:fillRect l="-766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03FAB89-CB0F-9973-734E-EDE448DA2F77}"/>
              </a:ext>
            </a:extLst>
          </p:cNvPr>
          <p:cNvCxnSpPr>
            <a:cxnSpLocks/>
          </p:cNvCxnSpPr>
          <p:nvPr/>
        </p:nvCxnSpPr>
        <p:spPr>
          <a:xfrm>
            <a:off x="5539053" y="39994694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0D0A0FC-B3FE-4FBE-CC37-7E534FD099DB}"/>
              </a:ext>
            </a:extLst>
          </p:cNvPr>
          <p:cNvSpPr txBox="1"/>
          <p:nvPr/>
        </p:nvSpPr>
        <p:spPr>
          <a:xfrm>
            <a:off x="5830151" y="39616939"/>
            <a:ext cx="1075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D741B7A-24A6-AC59-A288-517E7B9B96B4}"/>
              </a:ext>
            </a:extLst>
          </p:cNvPr>
          <p:cNvSpPr/>
          <p:nvPr/>
        </p:nvSpPr>
        <p:spPr>
          <a:xfrm>
            <a:off x="6585028" y="39759325"/>
            <a:ext cx="3815111" cy="4669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6E413FA-3C7E-7C9E-626F-735342B601D6}"/>
                  </a:ext>
                </a:extLst>
              </p:cNvPr>
              <p:cNvSpPr txBox="1"/>
              <p:nvPr/>
            </p:nvSpPr>
            <p:spPr>
              <a:xfrm>
                <a:off x="6671202" y="39823533"/>
                <a:ext cx="397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cout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6E413FA-3C7E-7C9E-626F-735342B60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02" y="39823533"/>
                <a:ext cx="3976888" cy="338554"/>
              </a:xfrm>
              <a:prstGeom prst="rect">
                <a:avLst/>
              </a:prstGeom>
              <a:blipFill>
                <a:blip r:embed="rId21"/>
                <a:stretch>
                  <a:fillRect l="-766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DD16928-0E87-577C-1374-9410AE221047}"/>
              </a:ext>
            </a:extLst>
          </p:cNvPr>
          <p:cNvCxnSpPr>
            <a:cxnSpLocks/>
          </p:cNvCxnSpPr>
          <p:nvPr/>
        </p:nvCxnSpPr>
        <p:spPr>
          <a:xfrm>
            <a:off x="5539053" y="40925050"/>
            <a:ext cx="1024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390E6D0-672B-0D24-0D63-0D3FE87929EE}"/>
              </a:ext>
            </a:extLst>
          </p:cNvPr>
          <p:cNvSpPr txBox="1"/>
          <p:nvPr/>
        </p:nvSpPr>
        <p:spPr>
          <a:xfrm>
            <a:off x="5830151" y="40547295"/>
            <a:ext cx="1075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29F09D0-BE82-DDC9-3387-D8B658654240}"/>
              </a:ext>
            </a:extLst>
          </p:cNvPr>
          <p:cNvSpPr/>
          <p:nvPr/>
        </p:nvSpPr>
        <p:spPr>
          <a:xfrm>
            <a:off x="6585028" y="40689681"/>
            <a:ext cx="3815111" cy="4669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2727A93-C5B0-47D4-AE0A-ADBCAFE10738}"/>
                  </a:ext>
                </a:extLst>
              </p:cNvPr>
              <p:cNvSpPr txBox="1"/>
              <p:nvPr/>
            </p:nvSpPr>
            <p:spPr>
              <a:xfrm>
                <a:off x="6671202" y="40753889"/>
                <a:ext cx="3976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UNIT0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endl</a:t>
                </a:r>
                <a:r>
                  <a:rPr lang="en-US" altLang="zh-CN" sz="16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$</a:t>
                </a:r>
                <a:endPara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2727A93-C5B0-47D4-AE0A-ADBCAFE10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02" y="40753889"/>
                <a:ext cx="3976888" cy="338554"/>
              </a:xfrm>
              <a:prstGeom prst="rect">
                <a:avLst/>
              </a:prstGeom>
              <a:blipFill>
                <a:blip r:embed="rId22"/>
                <a:stretch>
                  <a:fillRect l="-766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F1F98AB8-54CB-2882-5148-2EB59FA76165}"/>
              </a:ext>
            </a:extLst>
          </p:cNvPr>
          <p:cNvSpPr txBox="1"/>
          <p:nvPr/>
        </p:nvSpPr>
        <p:spPr>
          <a:xfrm>
            <a:off x="2985408" y="801985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2FB7110-FA79-7336-47A7-C181A4D4B889}"/>
              </a:ext>
            </a:extLst>
          </p:cNvPr>
          <p:cNvSpPr txBox="1"/>
          <p:nvPr/>
        </p:nvSpPr>
        <p:spPr>
          <a:xfrm>
            <a:off x="8324450" y="275471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06D27D-44CB-8022-0C7F-1718711B9A9A}"/>
              </a:ext>
            </a:extLst>
          </p:cNvPr>
          <p:cNvSpPr txBox="1"/>
          <p:nvPr/>
        </p:nvSpPr>
        <p:spPr>
          <a:xfrm>
            <a:off x="10332940" y="1269866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EE54B1A-59D8-4BCE-279A-12255E53D3D3}"/>
              </a:ext>
            </a:extLst>
          </p:cNvPr>
          <p:cNvSpPr txBox="1"/>
          <p:nvPr/>
        </p:nvSpPr>
        <p:spPr>
          <a:xfrm>
            <a:off x="9105278" y="2945139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3798A58-5743-3A2B-416A-91AC8965A15E}"/>
              </a:ext>
            </a:extLst>
          </p:cNvPr>
          <p:cNvSpPr txBox="1"/>
          <p:nvPr/>
        </p:nvSpPr>
        <p:spPr>
          <a:xfrm>
            <a:off x="9748501" y="4199421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99850B5-7AE2-19AD-9398-B2787DC27764}"/>
              </a:ext>
            </a:extLst>
          </p:cNvPr>
          <p:cNvSpPr txBox="1"/>
          <p:nvPr/>
        </p:nvSpPr>
        <p:spPr>
          <a:xfrm>
            <a:off x="9713134" y="5171200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729CF4-057D-E617-9310-3CE81BFED2F3}"/>
              </a:ext>
            </a:extLst>
          </p:cNvPr>
          <p:cNvSpPr txBox="1"/>
          <p:nvPr/>
        </p:nvSpPr>
        <p:spPr>
          <a:xfrm>
            <a:off x="9706023" y="6261529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62744DF-4C97-B04F-147C-D0A58054518D}"/>
              </a:ext>
            </a:extLst>
          </p:cNvPr>
          <p:cNvSpPr txBox="1"/>
          <p:nvPr/>
        </p:nvSpPr>
        <p:spPr>
          <a:xfrm>
            <a:off x="9691866" y="772558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8E6E13E-2DB9-1ECA-0BD9-FBAB22C73D43}"/>
              </a:ext>
            </a:extLst>
          </p:cNvPr>
          <p:cNvSpPr txBox="1"/>
          <p:nvPr/>
        </p:nvSpPr>
        <p:spPr>
          <a:xfrm>
            <a:off x="9703402" y="9215107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06DC32D-D391-30D1-00A4-36E042796B26}"/>
              </a:ext>
            </a:extLst>
          </p:cNvPr>
          <p:cNvSpPr txBox="1"/>
          <p:nvPr/>
        </p:nvSpPr>
        <p:spPr>
          <a:xfrm>
            <a:off x="9531417" y="10409448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E66E32-AB66-5545-4668-4594E44CF2FA}"/>
              </a:ext>
            </a:extLst>
          </p:cNvPr>
          <p:cNvSpPr txBox="1"/>
          <p:nvPr/>
        </p:nvSpPr>
        <p:spPr>
          <a:xfrm>
            <a:off x="9546047" y="11593218"/>
            <a:ext cx="851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518F850-457B-5EF5-0E84-A2F633CD370B}"/>
              </a:ext>
            </a:extLst>
          </p:cNvPr>
          <p:cNvSpPr txBox="1"/>
          <p:nvPr/>
        </p:nvSpPr>
        <p:spPr>
          <a:xfrm>
            <a:off x="10260283" y="1249611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A39FF23-AC16-A070-5769-FC7902C75EED}"/>
              </a:ext>
            </a:extLst>
          </p:cNvPr>
          <p:cNvSpPr txBox="1"/>
          <p:nvPr/>
        </p:nvSpPr>
        <p:spPr>
          <a:xfrm>
            <a:off x="10332940" y="14598164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293F076-BF27-A01C-D36A-FE4D67E9995F}"/>
              </a:ext>
            </a:extLst>
          </p:cNvPr>
          <p:cNvSpPr txBox="1"/>
          <p:nvPr/>
        </p:nvSpPr>
        <p:spPr>
          <a:xfrm>
            <a:off x="10438739" y="19577312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C164661-79F7-F290-6CD9-808DE7D10153}"/>
              </a:ext>
            </a:extLst>
          </p:cNvPr>
          <p:cNvSpPr txBox="1"/>
          <p:nvPr/>
        </p:nvSpPr>
        <p:spPr>
          <a:xfrm>
            <a:off x="10567984" y="2455646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12EE51D-8434-873E-04C2-FA520E2CFB16}"/>
              </a:ext>
            </a:extLst>
          </p:cNvPr>
          <p:cNvSpPr txBox="1"/>
          <p:nvPr/>
        </p:nvSpPr>
        <p:spPr>
          <a:xfrm>
            <a:off x="10431038" y="2619532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6ED2C33-F340-55AC-E760-3A71F6CCC83D}"/>
              </a:ext>
            </a:extLst>
          </p:cNvPr>
          <p:cNvSpPr txBox="1"/>
          <p:nvPr/>
        </p:nvSpPr>
        <p:spPr>
          <a:xfrm>
            <a:off x="10418753" y="27271451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28432CE-226D-E711-C87D-955F846EEA2B}"/>
              </a:ext>
            </a:extLst>
          </p:cNvPr>
          <p:cNvSpPr txBox="1"/>
          <p:nvPr/>
        </p:nvSpPr>
        <p:spPr>
          <a:xfrm>
            <a:off x="10494709" y="28777355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CB437A5-1A67-4DAD-235E-9A6EC805CB87}"/>
              </a:ext>
            </a:extLst>
          </p:cNvPr>
          <p:cNvSpPr txBox="1"/>
          <p:nvPr/>
        </p:nvSpPr>
        <p:spPr>
          <a:xfrm>
            <a:off x="10517212" y="38753497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2ACF572-C8BC-7F3D-C687-18445D1EB211}"/>
              </a:ext>
            </a:extLst>
          </p:cNvPr>
          <p:cNvSpPr txBox="1"/>
          <p:nvPr/>
        </p:nvSpPr>
        <p:spPr>
          <a:xfrm>
            <a:off x="10580530" y="39531145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7E6085F-ED96-846A-F9FA-9BC9C600E257}"/>
              </a:ext>
            </a:extLst>
          </p:cNvPr>
          <p:cNvSpPr txBox="1"/>
          <p:nvPr/>
        </p:nvSpPr>
        <p:spPr>
          <a:xfrm>
            <a:off x="10580530" y="40423203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zh-CN" altLang="en-US" sz="540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431D6AA3-10DA-07AB-B8E9-844A4DBBFABF}"/>
              </a:ext>
            </a:extLst>
          </p:cNvPr>
          <p:cNvGrpSpPr/>
          <p:nvPr/>
        </p:nvGrpSpPr>
        <p:grpSpPr>
          <a:xfrm>
            <a:off x="13891118" y="168594"/>
            <a:ext cx="4617052" cy="9841369"/>
            <a:chOff x="13856677" y="2196709"/>
            <a:chExt cx="4617052" cy="98413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828696B3-CCB1-DDD8-4D25-F4140F046047}"/>
                    </a:ext>
                  </a:extLst>
                </p:cNvPr>
                <p:cNvSpPr txBox="1"/>
                <p:nvPr/>
              </p:nvSpPr>
              <p:spPr>
                <a:xfrm>
                  <a:off x="13925558" y="3081780"/>
                  <a:ext cx="4548171" cy="89562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EXPRESSION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EXPRESSION &lt;&lt;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 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UNIT9$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UNIT9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UNIT9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 = UNIT9$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 || UNIT7$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 &amp;&amp; UNIT6$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 ^ UNIT5$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== UNIT4$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!= UNIT4$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&lt;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&lt;=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&gt;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&gt;=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+ UNIT2$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UNIT3 - UNIT2$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*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/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UNIT2 %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 UNIT1$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!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NUMBER$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[ EXPRESSION ]$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 EXPRESSION )$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NAME ( OPTARGUS )$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NAME$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cin$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cout$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endl$</a:t>
                  </a:r>
                </a:p>
              </p:txBody>
            </p:sp>
          </mc:Choice>
          <mc:Fallback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828696B3-CCB1-DDD8-4D25-F4140F046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5558" y="3081780"/>
                  <a:ext cx="4548171" cy="8956298"/>
                </a:xfrm>
                <a:prstGeom prst="rect">
                  <a:avLst/>
                </a:prstGeom>
                <a:blipFill>
                  <a:blip r:embed="rId23"/>
                  <a:stretch>
                    <a:fillRect l="-670" t="-2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FEC63B3-4A9D-1A7B-9102-5BAF48DA5499}"/>
                </a:ext>
              </a:extLst>
            </p:cNvPr>
            <p:cNvSpPr txBox="1"/>
            <p:nvPr/>
          </p:nvSpPr>
          <p:spPr>
            <a:xfrm>
              <a:off x="14400848" y="219670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>
                  <a:solidFill>
                    <a:schemeClr val="tx2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zh-CN" altLang="en-US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04EE35B-A006-8481-C18A-DB1B56EDD157}"/>
                </a:ext>
              </a:extLst>
            </p:cNvPr>
            <p:cNvSpPr/>
            <p:nvPr/>
          </p:nvSpPr>
          <p:spPr>
            <a:xfrm>
              <a:off x="13856677" y="3082379"/>
              <a:ext cx="4173415" cy="8921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79ADBBA5-7939-55ED-3BA2-B99EBA325DB3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1651908" y="2554329"/>
            <a:ext cx="2157877" cy="13981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0C90DD20-7F7A-A8A6-C744-50E53136C138}"/>
              </a:ext>
            </a:extLst>
          </p:cNvPr>
          <p:cNvGrpSpPr/>
          <p:nvPr/>
        </p:nvGrpSpPr>
        <p:grpSpPr>
          <a:xfrm>
            <a:off x="13891118" y="10436524"/>
            <a:ext cx="4617052" cy="9841369"/>
            <a:chOff x="13856677" y="2196709"/>
            <a:chExt cx="4617052" cy="98413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A747BC6E-C5E5-E92A-3CFE-C78B8AE7AAE1}"/>
                    </a:ext>
                  </a:extLst>
                </p:cNvPr>
                <p:cNvSpPr txBox="1"/>
                <p:nvPr/>
              </p:nvSpPr>
              <p:spPr>
                <a:xfrm>
                  <a:off x="13925558" y="3081780"/>
                  <a:ext cx="4548171" cy="89562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EXPRESSION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EXPRESSION &gt;&gt;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UNIT9$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UNIT9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UNIT9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 = UNIT9$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 || UNIT7$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 &amp;&amp; UNIT6$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 ^ UNIT5$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== UNIT4$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!= UNIT4$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&lt;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&lt;=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&gt;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&gt;=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+ UNIT2$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UNIT3 - UNIT2$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*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/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UNIT2 %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 UNIT1$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!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NUMBER$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[ EXPRESSION ]$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 EXPRESSION )$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NAME ( OPTARGUS )$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NAME$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cin$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cout$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endl$</a:t>
                  </a:r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A747BC6E-C5E5-E92A-3CFE-C78B8AE7A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5558" y="3081780"/>
                  <a:ext cx="4548171" cy="8956298"/>
                </a:xfrm>
                <a:prstGeom prst="rect">
                  <a:avLst/>
                </a:prstGeom>
                <a:blipFill>
                  <a:blip r:embed="rId24"/>
                  <a:stretch>
                    <a:fillRect l="-670" t="-2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415100DC-4C8F-A852-063E-320064933590}"/>
                </a:ext>
              </a:extLst>
            </p:cNvPr>
            <p:cNvSpPr txBox="1"/>
            <p:nvPr/>
          </p:nvSpPr>
          <p:spPr>
            <a:xfrm>
              <a:off x="14400848" y="219670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>
                  <a:solidFill>
                    <a:schemeClr val="tx2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  <a:endParaRPr lang="zh-CN" altLang="en-US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0E104F86-EF2D-BE94-ADB4-958FB6335D78}"/>
                </a:ext>
              </a:extLst>
            </p:cNvPr>
            <p:cNvSpPr/>
            <p:nvPr/>
          </p:nvSpPr>
          <p:spPr>
            <a:xfrm>
              <a:off x="13856677" y="3082379"/>
              <a:ext cx="4173415" cy="8921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EDFDF012-BDD5-56D1-85C8-FDA1F2BA4400}"/>
              </a:ext>
            </a:extLst>
          </p:cNvPr>
          <p:cNvCxnSpPr>
            <a:cxnSpLocks/>
            <a:endCxn id="124" idx="1"/>
          </p:cNvCxnSpPr>
          <p:nvPr/>
        </p:nvCxnSpPr>
        <p:spPr>
          <a:xfrm rot="16200000" flipH="1">
            <a:off x="6220224" y="8112088"/>
            <a:ext cx="12984272" cy="23575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CF1696CB-B974-FEF6-111B-E89E3554B09F}"/>
              </a:ext>
            </a:extLst>
          </p:cNvPr>
          <p:cNvGrpSpPr/>
          <p:nvPr/>
        </p:nvGrpSpPr>
        <p:grpSpPr>
          <a:xfrm>
            <a:off x="13891118" y="20486914"/>
            <a:ext cx="4617052" cy="9841369"/>
            <a:chOff x="13856677" y="2196709"/>
            <a:chExt cx="4617052" cy="98413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FB2C8275-6ED7-666E-F65F-F5D9DC4D0F56}"/>
                    </a:ext>
                  </a:extLst>
                </p:cNvPr>
                <p:cNvSpPr txBox="1"/>
                <p:nvPr/>
              </p:nvSpPr>
              <p:spPr>
                <a:xfrm>
                  <a:off x="13925558" y="3081780"/>
                  <a:ext cx="4548171" cy="89562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UNIT9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 =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 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UNIT9$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UNIT9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UNIT9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 = UNIT9$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 || UNIT7$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 &amp;&amp; UNIT6$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 ^ UNIT5$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== UNIT4$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!= UNIT4$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&lt;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&lt;=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&gt;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&gt;=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+ UNIT2$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UNIT3 - UNIT2$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*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/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UNIT2 %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 UNIT1$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!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NUMBER$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[ EXPRESSION ]$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 EXPRESSION )$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NAME ( OPTARGUS )$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NAME$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cin$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cout$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endl$</a:t>
                  </a:r>
                </a:p>
              </p:txBody>
            </p:sp>
          </mc:Choice>
          <mc:Fallback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FB2C8275-6ED7-666E-F65F-F5D9DC4D0F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5558" y="3081780"/>
                  <a:ext cx="4548171" cy="8956298"/>
                </a:xfrm>
                <a:prstGeom prst="rect">
                  <a:avLst/>
                </a:prstGeom>
                <a:blipFill>
                  <a:blip r:embed="rId25"/>
                  <a:stretch>
                    <a:fillRect l="-670" t="-2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C6F91139-8323-D428-A91C-B368DA22A6B1}"/>
                </a:ext>
              </a:extLst>
            </p:cNvPr>
            <p:cNvSpPr txBox="1"/>
            <p:nvPr/>
          </p:nvSpPr>
          <p:spPr>
            <a:xfrm>
              <a:off x="14400848" y="219670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>
                  <a:solidFill>
                    <a:schemeClr val="tx2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  <a:endParaRPr lang="zh-CN" altLang="en-US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FE51EBE6-D888-02F8-8E72-AE62243AB7FC}"/>
                </a:ext>
              </a:extLst>
            </p:cNvPr>
            <p:cNvSpPr/>
            <p:nvPr/>
          </p:nvSpPr>
          <p:spPr>
            <a:xfrm>
              <a:off x="13856677" y="3082379"/>
              <a:ext cx="4173415" cy="8921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CAC79AD7-F78D-8749-10DD-7AE375DEBDD0}"/>
              </a:ext>
            </a:extLst>
          </p:cNvPr>
          <p:cNvGrpSpPr/>
          <p:nvPr/>
        </p:nvGrpSpPr>
        <p:grpSpPr>
          <a:xfrm>
            <a:off x="13891118" y="30712684"/>
            <a:ext cx="4617052" cy="9807246"/>
            <a:chOff x="13856677" y="2196709"/>
            <a:chExt cx="4617052" cy="98072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A47E77C4-27ED-7554-CD91-EE805475E53A}"/>
                    </a:ext>
                  </a:extLst>
                </p:cNvPr>
                <p:cNvSpPr txBox="1"/>
                <p:nvPr/>
              </p:nvSpPr>
              <p:spPr>
                <a:xfrm>
                  <a:off x="13925558" y="3081780"/>
                  <a:ext cx="4548171" cy="79714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UNIT8 ||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 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 &amp;&amp; UNIT6$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 ^ UNIT5$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== UNIT4$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!= UNIT4$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&lt;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&lt;=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&gt;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&gt;=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+ UNIT2$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UNIT3 - UNIT2$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*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/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UNIT2 %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 UNIT1$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!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NUMBER$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[ EXPRESSION ]$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 EXPRESSION )$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NAME ( OPTARGUS )$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NAME$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cin$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cout$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endl$</a:t>
                  </a:r>
                </a:p>
              </p:txBody>
            </p:sp>
          </mc:Choice>
          <mc:Fallback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A47E77C4-27ED-7554-CD91-EE805475E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5558" y="3081780"/>
                  <a:ext cx="4548171" cy="7971413"/>
                </a:xfrm>
                <a:prstGeom prst="rect">
                  <a:avLst/>
                </a:prstGeom>
                <a:blipFill>
                  <a:blip r:embed="rId26"/>
                  <a:stretch>
                    <a:fillRect l="-670" t="-2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E1EE8F2D-1F9E-0943-0D77-B73AD2DDCFC2}"/>
                </a:ext>
              </a:extLst>
            </p:cNvPr>
            <p:cNvSpPr txBox="1"/>
            <p:nvPr/>
          </p:nvSpPr>
          <p:spPr>
            <a:xfrm>
              <a:off x="14400848" y="219670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>
                  <a:solidFill>
                    <a:schemeClr val="tx2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2B34A3D-6B21-5740-B674-DA24B7DCEEE5}"/>
                </a:ext>
              </a:extLst>
            </p:cNvPr>
            <p:cNvSpPr/>
            <p:nvPr/>
          </p:nvSpPr>
          <p:spPr>
            <a:xfrm>
              <a:off x="13856677" y="3082379"/>
              <a:ext cx="4173415" cy="8921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0B2BE262-43DA-16AF-694D-56E43223B304}"/>
              </a:ext>
            </a:extLst>
          </p:cNvPr>
          <p:cNvGrpSpPr/>
          <p:nvPr/>
        </p:nvGrpSpPr>
        <p:grpSpPr>
          <a:xfrm>
            <a:off x="19072718" y="242595"/>
            <a:ext cx="4678012" cy="8532771"/>
            <a:chOff x="13856677" y="2196709"/>
            <a:chExt cx="4678012" cy="85327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AAEEE0ED-2E73-8AB9-28B3-DBA47F8631AE}"/>
                    </a:ext>
                  </a:extLst>
                </p:cNvPr>
                <p:cNvSpPr txBox="1"/>
                <p:nvPr/>
              </p:nvSpPr>
              <p:spPr>
                <a:xfrm>
                  <a:off x="13986518" y="3243443"/>
                  <a:ext cx="4548171" cy="7478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UNIT7</a:t>
                  </a:r>
                  <a:r>
                    <a:rPr lang="en-US" altLang="zh-CN" sz="1600"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&amp;&amp;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UNIT6$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UNIT6 ^ UNIT5$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== UNIT4$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UNIT5 != UNIT4$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&lt;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&lt;=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&gt;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UNIT4 &gt;= UNIT3$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+ UNIT2$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UNIT3 - UNIT2$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*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/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UNIT2 %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 UNIT1$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UNIT1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! UNIT1$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NUMBER$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[ EXPRESSION ]$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 EXPRESSION )$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NAME ( OPTARGUS )$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NAME$</a:t>
                  </a: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cin$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cout$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UNIT0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</m:oMath>
                  </a14:m>
                  <a:r>
                    <a:rPr lang="zh-CN" altLang="en-US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⋅</m:t>
                      </m:r>
                    </m:oMath>
                  </a14:m>
                  <a:r>
                    <a:rPr lang="en-US" altLang="zh-CN" sz="16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endl$</a:t>
                  </a:r>
                  <a:endParaRPr lang="zh-CN" altLang="en-US" sz="16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AAEEE0ED-2E73-8AB9-28B3-DBA47F863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6518" y="3243443"/>
                  <a:ext cx="4548171" cy="7478970"/>
                </a:xfrm>
                <a:prstGeom prst="rect">
                  <a:avLst/>
                </a:prstGeom>
                <a:blipFill>
                  <a:blip r:embed="rId27"/>
                  <a:stretch>
                    <a:fillRect l="-670" t="-326" b="-1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BCC45A80-ABAE-2520-3C3D-BC595A8D2D20}"/>
                </a:ext>
              </a:extLst>
            </p:cNvPr>
            <p:cNvSpPr txBox="1"/>
            <p:nvPr/>
          </p:nvSpPr>
          <p:spPr>
            <a:xfrm>
              <a:off x="14400848" y="219670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>
                  <a:solidFill>
                    <a:schemeClr val="tx2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  <a:endParaRPr lang="zh-CN" altLang="en-US" sz="540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49785920-7C2D-8EB7-5034-2BE6DE6557E5}"/>
                </a:ext>
              </a:extLst>
            </p:cNvPr>
            <p:cNvSpPr/>
            <p:nvPr/>
          </p:nvSpPr>
          <p:spPr>
            <a:xfrm>
              <a:off x="13856677" y="3082379"/>
              <a:ext cx="4173415" cy="764710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10284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1986</Words>
  <Application>Microsoft Office PowerPoint</Application>
  <PresentationFormat>自定义</PresentationFormat>
  <Paragraphs>366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Junital Lu</dc:creator>
  <cp:lastModifiedBy>Junital Lu</cp:lastModifiedBy>
  <cp:revision>3</cp:revision>
  <dcterms:created xsi:type="dcterms:W3CDTF">2025-02-17T08:08:21Z</dcterms:created>
  <dcterms:modified xsi:type="dcterms:W3CDTF">2025-02-17T12:04:07Z</dcterms:modified>
</cp:coreProperties>
</file>