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33EF36-F5D4-3E11-F91E-EF99BA993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C788CE0-0CBE-4590-9AB4-6B3DE37A4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0D945F-A276-60AF-43C6-70407B689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69AB99-E306-ECCF-A535-49E82D1A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B42293-2D4C-F729-6557-A4A2CAFF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9388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1904A5-051F-9BA3-9B54-8F7B6FE2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B396B-21A1-F236-E13A-803532D1A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7571D5-E083-9F6F-6DD9-C67070E0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F74FB0-97A4-7A4A-9591-E65BCB5D2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5D9E5-14F4-9E53-061F-3D16BF23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135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5ED713B-F754-7280-88EA-127331C164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4FB315-058F-2A98-B531-FF141B29B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DE2732-2837-BFC7-B88D-FF0AE60E9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913F48-052E-0B14-C221-945338D0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0CD441-15B4-44ED-4AE6-EF311700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24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961CC-1471-3DA5-4184-D46C0206E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8A4457-3BA7-8563-508B-B5EDAB77E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0B4167-CA83-E6F3-9AAC-696B9076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BBCF3-D8DD-953F-A4B5-CA9C63AF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05B5D-0D2E-5DF2-5F17-88FA121C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43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BEA675-8996-5E04-57E0-EA674B9B38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FDC6468-32C0-FDFE-6011-678A681F6C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A0D7CA-59BD-6117-6990-E9106C2C9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5EEAF0-0891-846F-713E-600FED1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CE0242-1E49-6019-EE90-6172B6987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6937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6AB448-24C1-5076-E35D-B712C31D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F1E71-C387-3F30-DC04-8C16EDF963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0419033-520C-F4AE-40CF-BA1EFEE3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56216-6638-4495-B55B-2CD3937B0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53A394-3835-9E0E-ACB9-839874AB4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4B55D2-A263-B080-735A-2FE9EE20B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7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701061-3AB2-D127-2827-B4E21114B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15044E-2779-866A-F7B1-5FC855124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90D1CE-D8D4-0E41-E63F-EA1083186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0A27240-009F-212B-F0B5-2A3B64033B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E7005E0-B396-5CCD-0A65-7D1B53D29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E1CEDD-BDBB-3E0D-C51B-85BD5FEBF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C54543C-2189-456A-62C6-EFFA2341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5F84D8-5A3E-DC0A-85B4-2C9BD03D9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379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3B0454-6EFB-8BE7-F870-8CF84709D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B5B2B-2223-AB21-9ACA-7B63C4998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30CE64-AE00-7158-E26E-D7D255F2C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DF6AC0-F967-D9B3-4A5A-29148C0A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2884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FAFFB3B-6915-537F-6346-582B1F47C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254763F-94CD-F6EB-394A-EEDCF554D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927965-3C4F-2CD9-4F9F-79A98D4DE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317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84F1FE-0A75-CC0C-8118-6890F0A8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214F80-DB37-C7FF-B12A-E5A36DB59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F1BC3F9-9385-EC9B-BC7C-FFEBC4816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596B83-DCEE-9FFB-659A-E757F427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857195-B12F-BB5B-40F9-A7169D763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47C449-C410-9E9A-08B8-10D10461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3998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5110A9-6BAB-BCF6-24A4-EC539735F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AF0804-CF8B-9BFC-1015-6AAF618D4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22DCB9-DABA-319D-947E-6E2B30AD1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A74212-FBE1-B983-F131-0E6A428A8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54D208-D907-6C0C-60FD-EEB7374D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6FF503B-12B2-C31B-333B-4255A94AF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471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6656F3A-6EE6-D294-C8C5-765D6AC57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FB4650-B2DD-2B6B-3593-96CF8045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D7DD8-617A-00F9-5275-50F3EB97D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5C6233-CBA1-41CA-8582-F9634E9AA76C}" type="datetimeFigureOut">
              <a:rPr lang="zh-CN" altLang="en-US" smtClean="0"/>
              <a:t>2024/6/13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B35265-C0F4-9A7B-F091-01C9ADF4B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98115-E0CB-69AC-CB29-FCD6110EB7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C1FA1-3E64-44A1-BBE6-F59F1910C3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87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65FD1B-576C-A2CE-F706-70C4F59E1D83}"/>
                  </a:ext>
                </a:extLst>
              </p:cNvPr>
              <p:cNvSpPr txBox="1"/>
              <p:nvPr/>
            </p:nvSpPr>
            <p:spPr>
              <a:xfrm>
                <a:off x="2371411" y="1406769"/>
                <a:ext cx="164346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65FD1B-576C-A2CE-F706-70C4F59E1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1411" y="1406769"/>
                <a:ext cx="164346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4F92EF55-B06D-58DA-9F7A-78D5463F6AE4}"/>
              </a:ext>
            </a:extLst>
          </p:cNvPr>
          <p:cNvSpPr txBox="1"/>
          <p:nvPr/>
        </p:nvSpPr>
        <p:spPr>
          <a:xfrm>
            <a:off x="2952531" y="522514"/>
            <a:ext cx="4812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zh-CN" altLang="en-US" sz="320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E02749-8E43-E1F3-2B15-0944C8ECFC3D}"/>
                  </a:ext>
                </a:extLst>
              </p:cNvPr>
              <p:cNvSpPr txBox="1"/>
              <p:nvPr/>
            </p:nvSpPr>
            <p:spPr>
              <a:xfrm>
                <a:off x="5202935" y="1406769"/>
                <a:ext cx="17861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BE02749-8E43-E1F3-2B15-0944C8EC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935" y="1406769"/>
                <a:ext cx="1786130" cy="400110"/>
              </a:xfrm>
              <a:prstGeom prst="rect">
                <a:avLst/>
              </a:prstGeom>
              <a:blipFill>
                <a:blip r:embed="rId3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FF46520A-A386-83FD-B8FF-D2E98A077048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4014874" y="1606824"/>
            <a:ext cx="1188061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378917B7-AEB9-D392-DE60-A31CA5F65ACA}"/>
              </a:ext>
            </a:extLst>
          </p:cNvPr>
          <p:cNvSpPr txBox="1"/>
          <p:nvPr/>
        </p:nvSpPr>
        <p:spPr>
          <a:xfrm>
            <a:off x="5855389" y="522513"/>
            <a:ext cx="4587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320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B7216CD-ED65-26C8-74D1-E23D82CFA48D}"/>
                  </a:ext>
                </a:extLst>
              </p:cNvPr>
              <p:cNvSpPr txBox="1"/>
              <p:nvPr/>
            </p:nvSpPr>
            <p:spPr>
              <a:xfrm>
                <a:off x="2300077" y="2272602"/>
                <a:ext cx="17861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11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8B7216CD-ED65-26C8-74D1-E23D82CFA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0077" y="2272602"/>
                <a:ext cx="1786130" cy="400110"/>
              </a:xfrm>
              <a:prstGeom prst="rect">
                <a:avLst/>
              </a:prstGeom>
              <a:blipFill>
                <a:blip r:embed="rId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1918788-A019-034F-AE43-4D4A62B72327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808325" y="1806879"/>
            <a:ext cx="2287675" cy="4657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D87F05-E419-1AB5-EC09-BFB109FD0912}"/>
                  </a:ext>
                </a:extLst>
              </p:cNvPr>
              <p:cNvSpPr txBox="1"/>
              <p:nvPr/>
            </p:nvSpPr>
            <p:spPr>
              <a:xfrm>
                <a:off x="5131601" y="2272602"/>
                <a:ext cx="1928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100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64D87F05-E419-1AB5-EC09-BFB109FD0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01" y="2272602"/>
                <a:ext cx="1928798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A7FF357F-2A29-A545-F153-093D2CCB112D}"/>
              </a:ext>
            </a:extLst>
          </p:cNvPr>
          <p:cNvCxnSpPr>
            <a:cxnSpLocks/>
            <a:stCxn id="10" idx="3"/>
            <a:endCxn id="16" idx="1"/>
          </p:cNvCxnSpPr>
          <p:nvPr/>
        </p:nvCxnSpPr>
        <p:spPr>
          <a:xfrm>
            <a:off x="4086207" y="2472657"/>
            <a:ext cx="10453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BC9266A-EA5A-26CA-8E03-B9EF5958D7A2}"/>
                  </a:ext>
                </a:extLst>
              </p:cNvPr>
              <p:cNvSpPr txBox="1"/>
              <p:nvPr/>
            </p:nvSpPr>
            <p:spPr>
              <a:xfrm>
                <a:off x="2228743" y="3138434"/>
                <a:ext cx="1928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CBC9266A-EA5A-26CA-8E03-B9EF5958D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43" y="3138434"/>
                <a:ext cx="1928798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CE30C36-41F3-757C-969C-C44BCDC4292D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3808325" y="2672712"/>
            <a:ext cx="2287675" cy="46572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042ABCB-0302-1EAF-065C-B5B58D0F3714}"/>
                  </a:ext>
                </a:extLst>
              </p:cNvPr>
              <p:cNvSpPr txBox="1"/>
              <p:nvPr/>
            </p:nvSpPr>
            <p:spPr>
              <a:xfrm>
                <a:off x="2228743" y="4005942"/>
                <a:ext cx="1928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110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042ABCB-0302-1EAF-065C-B5B58D0F3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43" y="4005942"/>
                <a:ext cx="192879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AF0EC919-C569-093F-C1E9-1716E67C5B74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3193142" y="3538544"/>
            <a:ext cx="0" cy="4673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860C79-EA0E-6595-E132-5BBA08BD18F0}"/>
                  </a:ext>
                </a:extLst>
              </p:cNvPr>
              <p:cNvSpPr txBox="1"/>
              <p:nvPr/>
            </p:nvSpPr>
            <p:spPr>
              <a:xfrm>
                <a:off x="2228743" y="4873450"/>
                <a:ext cx="192879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111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860C79-EA0E-6595-E132-5BBA08BD1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743" y="4873450"/>
                <a:ext cx="192879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626F6FD8-5389-F6E4-76C4-A74AE9EBD98F}"/>
              </a:ext>
            </a:extLst>
          </p:cNvPr>
          <p:cNvCxnSpPr>
            <a:cxnSpLocks/>
          </p:cNvCxnSpPr>
          <p:nvPr/>
        </p:nvCxnSpPr>
        <p:spPr>
          <a:xfrm>
            <a:off x="3192583" y="4406052"/>
            <a:ext cx="0" cy="4673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0F46B98-E70A-7B8A-50A6-F3185A53BD08}"/>
                  </a:ext>
                </a:extLst>
              </p:cNvPr>
              <p:cNvSpPr txBox="1"/>
              <p:nvPr/>
            </p:nvSpPr>
            <p:spPr>
              <a:xfrm>
                <a:off x="5076892" y="4851066"/>
                <a:ext cx="20714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70F46B98-E70A-7B8A-50A6-F3185A53B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92" y="4851066"/>
                <a:ext cx="2071465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8D2F9319-2F89-BE9A-6C76-C03C1E1EDA12}"/>
              </a:ext>
            </a:extLst>
          </p:cNvPr>
          <p:cNvCxnSpPr>
            <a:cxnSpLocks/>
          </p:cNvCxnSpPr>
          <p:nvPr/>
        </p:nvCxnSpPr>
        <p:spPr>
          <a:xfrm>
            <a:off x="4086207" y="5073505"/>
            <a:ext cx="104539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A3C8737-C6AB-E592-8927-457F7376D08B}"/>
                  </a:ext>
                </a:extLst>
              </p:cNvPr>
              <p:cNvSpPr txBox="1"/>
              <p:nvPr/>
            </p:nvSpPr>
            <p:spPr>
              <a:xfrm>
                <a:off x="5076891" y="5718574"/>
                <a:ext cx="207146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1001</m:t>
                              </m:r>
                            </m:e>
                          </m:d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9A3C8737-C6AB-E592-8927-457F7376D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891" y="5718574"/>
                <a:ext cx="207146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C89DB7DC-9FDD-2DBF-020E-47DD96EFF56A}"/>
              </a:ext>
            </a:extLst>
          </p:cNvPr>
          <p:cNvCxnSpPr>
            <a:cxnSpLocks/>
          </p:cNvCxnSpPr>
          <p:nvPr/>
        </p:nvCxnSpPr>
        <p:spPr>
          <a:xfrm>
            <a:off x="6083661" y="5273560"/>
            <a:ext cx="0" cy="46739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721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29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Junital Lu</dc:creator>
  <cp:lastModifiedBy>Junital Lu</cp:lastModifiedBy>
  <cp:revision>1</cp:revision>
  <dcterms:created xsi:type="dcterms:W3CDTF">2024-06-13T02:03:42Z</dcterms:created>
  <dcterms:modified xsi:type="dcterms:W3CDTF">2024-06-13T02:13:27Z</dcterms:modified>
</cp:coreProperties>
</file>