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BA-8A28-4A49-9794-6EDFCDC3D6B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B416-36FA-497E-A2FC-9D39A61B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0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BA-8A28-4A49-9794-6EDFCDC3D6B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B416-36FA-497E-A2FC-9D39A61B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02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BA-8A28-4A49-9794-6EDFCDC3D6B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B416-36FA-497E-A2FC-9D39A61B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1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BA-8A28-4A49-9794-6EDFCDC3D6B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B416-36FA-497E-A2FC-9D39A61B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78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BA-8A28-4A49-9794-6EDFCDC3D6B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B416-36FA-497E-A2FC-9D39A61B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4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BA-8A28-4A49-9794-6EDFCDC3D6B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B416-36FA-497E-A2FC-9D39A61B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9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BA-8A28-4A49-9794-6EDFCDC3D6B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B416-36FA-497E-A2FC-9D39A61B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38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BA-8A28-4A49-9794-6EDFCDC3D6B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B416-36FA-497E-A2FC-9D39A61B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1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BA-8A28-4A49-9794-6EDFCDC3D6B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B416-36FA-497E-A2FC-9D39A61B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6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BA-8A28-4A49-9794-6EDFCDC3D6B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B416-36FA-497E-A2FC-9D39A61B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66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BA-8A28-4A49-9794-6EDFCDC3D6B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B416-36FA-497E-A2FC-9D39A61B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03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2CECBA-8A28-4A49-9794-6EDFCDC3D6BD}" type="datetimeFigureOut">
              <a:rPr lang="zh-CN" altLang="en-US" smtClean="0"/>
              <a:t>2024/5/22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EB416-36FA-497E-A2FC-9D39A61B1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26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25B99EE0-DE50-3687-307D-B3247287A54C}"/>
              </a:ext>
            </a:extLst>
          </p:cNvPr>
          <p:cNvGrpSpPr/>
          <p:nvPr/>
        </p:nvGrpSpPr>
        <p:grpSpPr>
          <a:xfrm>
            <a:off x="146987" y="265552"/>
            <a:ext cx="13753250" cy="4064634"/>
            <a:chOff x="146987" y="265552"/>
            <a:chExt cx="13753250" cy="4064634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068388F-C730-94A5-4DEE-ABE03A72713F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 flipH="1">
              <a:off x="1111408" y="2295737"/>
              <a:ext cx="3238379" cy="631824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CEB701D-C61A-A341-B029-AF628C2FECA4}"/>
                    </a:ext>
                  </a:extLst>
                </p:cNvPr>
                <p:cNvSpPr txBox="1"/>
                <p:nvPr/>
              </p:nvSpPr>
              <p:spPr>
                <a:xfrm>
                  <a:off x="3829227" y="1834072"/>
                  <a:ext cx="10411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CEB701D-C61A-A341-B029-AF628C2FE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227" y="1834072"/>
                  <a:ext cx="1041119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4674027-0A06-2454-05CD-86CA3D77297E}"/>
                    </a:ext>
                  </a:extLst>
                </p:cNvPr>
                <p:cNvSpPr txBox="1"/>
                <p:nvPr/>
              </p:nvSpPr>
              <p:spPr>
                <a:xfrm>
                  <a:off x="11228287" y="1754625"/>
                  <a:ext cx="10395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4674027-0A06-2454-05CD-86CA3D772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8287" y="1754625"/>
                  <a:ext cx="103951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0590151-C0FB-4252-E046-07E55043E8F0}"/>
                </a:ext>
              </a:extLst>
            </p:cNvPr>
            <p:cNvGrpSpPr/>
            <p:nvPr/>
          </p:nvGrpSpPr>
          <p:grpSpPr>
            <a:xfrm>
              <a:off x="4892788" y="265552"/>
              <a:ext cx="2842793" cy="909254"/>
              <a:chOff x="3807168" y="420681"/>
              <a:chExt cx="2842793" cy="909254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86F4471-7FDD-269E-B5A1-3D2FDF79F1D3}"/>
                  </a:ext>
                </a:extLst>
              </p:cNvPr>
              <p:cNvGrpSpPr/>
              <p:nvPr/>
            </p:nvGrpSpPr>
            <p:grpSpPr>
              <a:xfrm>
                <a:off x="4415503" y="420681"/>
                <a:ext cx="2234458" cy="909254"/>
                <a:chOff x="5584481" y="95022"/>
                <a:chExt cx="2234458" cy="9092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文本框 3">
                      <a:extLst>
                        <a:ext uri="{FF2B5EF4-FFF2-40B4-BE49-F238E27FC236}">
                          <a16:creationId xmlns:a16="http://schemas.microsoft.com/office/drawing/2014/main" id="{F419509F-1823-2408-9FC3-8BF7D16F58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84481" y="542611"/>
                      <a:ext cx="22344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" name="文本框 3">
                      <a:extLst>
                        <a:ext uri="{FF2B5EF4-FFF2-40B4-BE49-F238E27FC236}">
                          <a16:creationId xmlns:a16="http://schemas.microsoft.com/office/drawing/2014/main" id="{F419509F-1823-2408-9FC3-8BF7D16F58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84481" y="542611"/>
                      <a:ext cx="2234458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左大括号 6">
                  <a:extLst>
                    <a:ext uri="{FF2B5EF4-FFF2-40B4-BE49-F238E27FC236}">
                      <a16:creationId xmlns:a16="http://schemas.microsoft.com/office/drawing/2014/main" id="{A5DE71EB-74CD-D7CC-BE78-16903C71AFC7}"/>
                    </a:ext>
                  </a:extLst>
                </p:cNvPr>
                <p:cNvSpPr/>
                <p:nvPr/>
              </p:nvSpPr>
              <p:spPr>
                <a:xfrm rot="5400000">
                  <a:off x="7094644" y="105817"/>
                  <a:ext cx="227595" cy="858839"/>
                </a:xfrm>
                <a:prstGeom prst="lef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AEA4A36-E27A-A0FC-7177-8A602A87C070}"/>
                    </a:ext>
                  </a:extLst>
                </p:cNvPr>
                <p:cNvSpPr txBox="1"/>
                <p:nvPr/>
              </p:nvSpPr>
              <p:spPr>
                <a:xfrm>
                  <a:off x="7030347" y="95022"/>
                  <a:ext cx="3561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EA9D7FE-899E-80D1-5E39-E6871A210693}"/>
                  </a:ext>
                </a:extLst>
              </p:cNvPr>
              <p:cNvSpPr txBox="1"/>
              <p:nvPr/>
            </p:nvSpPr>
            <p:spPr>
              <a:xfrm>
                <a:off x="3807168" y="864536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数：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A67FB9D-4474-15C8-1867-81C8DFF2A08F}"/>
                </a:ext>
              </a:extLst>
            </p:cNvPr>
            <p:cNvGrpSpPr/>
            <p:nvPr/>
          </p:nvGrpSpPr>
          <p:grpSpPr>
            <a:xfrm>
              <a:off x="7848157" y="655924"/>
              <a:ext cx="1311738" cy="461666"/>
              <a:chOff x="6535630" y="864535"/>
              <a:chExt cx="1311738" cy="461666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52D4803-AC4E-E281-10E9-015DAF51AB72}"/>
                  </a:ext>
                </a:extLst>
              </p:cNvPr>
              <p:cNvSpPr txBox="1"/>
              <p:nvPr/>
            </p:nvSpPr>
            <p:spPr>
              <a:xfrm>
                <a:off x="7439884" y="864535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48DC575-C4D3-8566-57EE-20A7331A2306}"/>
                  </a:ext>
                </a:extLst>
              </p:cNvPr>
              <p:cNvSpPr txBox="1"/>
              <p:nvPr/>
            </p:nvSpPr>
            <p:spPr>
              <a:xfrm>
                <a:off x="6535630" y="864536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数字：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BD1B415-88E0-24F4-B770-80081693640F}"/>
                    </a:ext>
                  </a:extLst>
                </p:cNvPr>
                <p:cNvSpPr txBox="1"/>
                <p:nvPr/>
              </p:nvSpPr>
              <p:spPr>
                <a:xfrm>
                  <a:off x="572671" y="2927561"/>
                  <a:ext cx="10774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BD1B415-88E0-24F4-B770-800816936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71" y="2927561"/>
                  <a:ext cx="107747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D274AF4-86C9-5209-1071-840E96B712F5}"/>
                    </a:ext>
                  </a:extLst>
                </p:cNvPr>
                <p:cNvSpPr txBox="1"/>
                <p:nvPr/>
              </p:nvSpPr>
              <p:spPr>
                <a:xfrm>
                  <a:off x="3201409" y="2919030"/>
                  <a:ext cx="10758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D274AF4-86C9-5209-1071-840E96B71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409" y="2919030"/>
                  <a:ext cx="107587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B91CCA8-1308-18C9-9638-191F0F69D5D3}"/>
                    </a:ext>
                  </a:extLst>
                </p:cNvPr>
                <p:cNvSpPr txBox="1"/>
                <p:nvPr/>
              </p:nvSpPr>
              <p:spPr>
                <a:xfrm>
                  <a:off x="6238678" y="2899618"/>
                  <a:ext cx="10774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B91CCA8-1308-18C9-9638-191F0F69D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678" y="2899618"/>
                  <a:ext cx="107747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DCFA8CA-2D2E-A376-4C9F-8A1ABB90872F}"/>
                </a:ext>
              </a:extLst>
            </p:cNvPr>
            <p:cNvCxnSpPr>
              <a:cxnSpLocks/>
              <a:stCxn id="12" idx="2"/>
              <a:endCxn id="23" idx="0"/>
            </p:cNvCxnSpPr>
            <p:nvPr/>
          </p:nvCxnSpPr>
          <p:spPr>
            <a:xfrm flipH="1">
              <a:off x="3739345" y="2295737"/>
              <a:ext cx="610442" cy="623293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10B9A9F-B3E8-E54A-91D1-3B7597048AC5}"/>
                </a:ext>
              </a:extLst>
            </p:cNvPr>
            <p:cNvCxnSpPr>
              <a:cxnSpLocks/>
              <a:stCxn id="12" idx="2"/>
              <a:endCxn id="24" idx="0"/>
            </p:cNvCxnSpPr>
            <p:nvPr/>
          </p:nvCxnSpPr>
          <p:spPr>
            <a:xfrm>
              <a:off x="4349787" y="2295737"/>
              <a:ext cx="2427628" cy="603881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箭头: 下 31">
              <a:extLst>
                <a:ext uri="{FF2B5EF4-FFF2-40B4-BE49-F238E27FC236}">
                  <a16:creationId xmlns:a16="http://schemas.microsoft.com/office/drawing/2014/main" id="{14953880-82C0-3511-DF48-8F03EE79D4C5}"/>
                </a:ext>
              </a:extLst>
            </p:cNvPr>
            <p:cNvSpPr/>
            <p:nvPr/>
          </p:nvSpPr>
          <p:spPr>
            <a:xfrm>
              <a:off x="916638" y="3460432"/>
              <a:ext cx="411982" cy="359788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箭头: 下 32">
              <a:extLst>
                <a:ext uri="{FF2B5EF4-FFF2-40B4-BE49-F238E27FC236}">
                  <a16:creationId xmlns:a16="http://schemas.microsoft.com/office/drawing/2014/main" id="{2F326442-E44D-A0D1-EC37-4CBDB0C1B722}"/>
                </a:ext>
              </a:extLst>
            </p:cNvPr>
            <p:cNvSpPr/>
            <p:nvPr/>
          </p:nvSpPr>
          <p:spPr>
            <a:xfrm>
              <a:off x="3533354" y="3460432"/>
              <a:ext cx="411982" cy="359788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箭头: 下 33">
              <a:extLst>
                <a:ext uri="{FF2B5EF4-FFF2-40B4-BE49-F238E27FC236}">
                  <a16:creationId xmlns:a16="http://schemas.microsoft.com/office/drawing/2014/main" id="{B56CC0FA-A19D-08E0-E3B2-0E5C3838A7DE}"/>
                </a:ext>
              </a:extLst>
            </p:cNvPr>
            <p:cNvSpPr/>
            <p:nvPr/>
          </p:nvSpPr>
          <p:spPr>
            <a:xfrm>
              <a:off x="6584187" y="3460432"/>
              <a:ext cx="411982" cy="359788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56F90B1B-557C-F1D5-B845-3DE5616D99E0}"/>
                    </a:ext>
                  </a:extLst>
                </p:cNvPr>
                <p:cNvSpPr txBox="1"/>
                <p:nvPr/>
              </p:nvSpPr>
              <p:spPr>
                <a:xfrm>
                  <a:off x="146987" y="3930076"/>
                  <a:ext cx="18936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oMath>
                    </m:oMathPara>
                  </a14:m>
                  <a:endParaRPr lang="zh-CN" altLang="en-US" sz="200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56F90B1B-557C-F1D5-B845-3DE5616D99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87" y="3930076"/>
                  <a:ext cx="189366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B52E6C62-F2B6-47F0-245D-F32DF7C82B27}"/>
                    </a:ext>
                  </a:extLst>
                </p:cNvPr>
                <p:cNvSpPr txBox="1"/>
                <p:nvPr/>
              </p:nvSpPr>
              <p:spPr>
                <a:xfrm>
                  <a:off x="5755831" y="3904635"/>
                  <a:ext cx="23049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+1)⋅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CN" altLang="en-US" sz="200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B52E6C62-F2B6-47F0-245D-F32DF7C82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831" y="3904635"/>
                  <a:ext cx="2304990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71D1ED01-AF64-2EAD-E5A6-CDA8D3E59C13}"/>
                    </a:ext>
                  </a:extLst>
                </p:cNvPr>
                <p:cNvSpPr txBox="1"/>
                <p:nvPr/>
              </p:nvSpPr>
              <p:spPr>
                <a:xfrm>
                  <a:off x="2002154" y="3912936"/>
                  <a:ext cx="36701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200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71D1ED01-AF64-2EAD-E5A6-CDA8D3E59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154" y="3912936"/>
                  <a:ext cx="3670172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0C005FCD-8ABA-41F5-B373-069C27FF43B0}"/>
                </a:ext>
              </a:extLst>
            </p:cNvPr>
            <p:cNvCxnSpPr>
              <a:cxnSpLocks/>
              <a:stCxn id="13" idx="2"/>
              <a:endCxn id="51" idx="0"/>
            </p:cNvCxnSpPr>
            <p:nvPr/>
          </p:nvCxnSpPr>
          <p:spPr>
            <a:xfrm flipH="1">
              <a:off x="10357541" y="2216290"/>
              <a:ext cx="1390504" cy="609985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BF62D80-175E-1D35-1973-D70A92EA57E7}"/>
                </a:ext>
              </a:extLst>
            </p:cNvPr>
            <p:cNvCxnSpPr>
              <a:cxnSpLocks/>
              <a:stCxn id="13" idx="2"/>
              <a:endCxn id="54" idx="0"/>
            </p:cNvCxnSpPr>
            <p:nvPr/>
          </p:nvCxnSpPr>
          <p:spPr>
            <a:xfrm>
              <a:off x="11748045" y="2216290"/>
              <a:ext cx="1252304" cy="609986"/>
            </a:xfrm>
            <a:prstGeom prst="straightConnector1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A52CBA0D-DA9E-B5C7-9A7A-4B1A7EBBAF2E}"/>
                    </a:ext>
                  </a:extLst>
                </p:cNvPr>
                <p:cNvSpPr txBox="1"/>
                <p:nvPr/>
              </p:nvSpPr>
              <p:spPr>
                <a:xfrm>
                  <a:off x="9845766" y="2826275"/>
                  <a:ext cx="10235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A52CBA0D-DA9E-B5C7-9A7A-4B1A7EBBA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5766" y="2826275"/>
                  <a:ext cx="1023550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C9C74B49-1C02-DB61-866E-4C2F38CB5DC8}"/>
                    </a:ext>
                  </a:extLst>
                </p:cNvPr>
                <p:cNvSpPr txBox="1"/>
                <p:nvPr/>
              </p:nvSpPr>
              <p:spPr>
                <a:xfrm>
                  <a:off x="12488574" y="2826276"/>
                  <a:ext cx="102355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≠0</m:t>
                        </m:r>
                      </m:oMath>
                    </m:oMathPara>
                  </a14:m>
                  <a:endParaRPr lang="zh-CN" altLang="en-US" sz="2400"/>
                </a:p>
              </p:txBody>
            </p:sp>
          </mc:Choice>
          <mc:Fallback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C9C74B49-1C02-DB61-866E-4C2F38CB5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88574" y="2826276"/>
                  <a:ext cx="1023550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箭头: 下 56">
              <a:extLst>
                <a:ext uri="{FF2B5EF4-FFF2-40B4-BE49-F238E27FC236}">
                  <a16:creationId xmlns:a16="http://schemas.microsoft.com/office/drawing/2014/main" id="{2E6D033B-E4CE-7E20-3075-86DC5BF34378}"/>
                </a:ext>
              </a:extLst>
            </p:cNvPr>
            <p:cNvSpPr/>
            <p:nvPr/>
          </p:nvSpPr>
          <p:spPr>
            <a:xfrm>
              <a:off x="10162771" y="3415881"/>
              <a:ext cx="411982" cy="359788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88398D1E-6A8B-DEC7-BAD0-9898A69E037F}"/>
                    </a:ext>
                  </a:extLst>
                </p:cNvPr>
                <p:cNvSpPr txBox="1"/>
                <p:nvPr/>
              </p:nvSpPr>
              <p:spPr>
                <a:xfrm>
                  <a:off x="12251837" y="3897716"/>
                  <a:ext cx="16484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oMath>
                    </m:oMathPara>
                  </a14:m>
                  <a:endParaRPr lang="zh-CN" altLang="en-US" sz="200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88398D1E-6A8B-DEC7-BAD0-9898A69E0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1837" y="3897716"/>
                  <a:ext cx="1648400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A3215BE-AB53-27A5-9EE1-49C145D4C549}"/>
                </a:ext>
              </a:extLst>
            </p:cNvPr>
            <p:cNvSpPr/>
            <p:nvPr/>
          </p:nvSpPr>
          <p:spPr>
            <a:xfrm>
              <a:off x="12802340" y="3412934"/>
              <a:ext cx="411982" cy="359788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88BB9774-D482-50AE-9646-00BBCEE85201}"/>
                    </a:ext>
                  </a:extLst>
                </p:cNvPr>
                <p:cNvSpPr txBox="1"/>
                <p:nvPr/>
              </p:nvSpPr>
              <p:spPr>
                <a:xfrm>
                  <a:off x="8221972" y="3897716"/>
                  <a:ext cx="40743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altLang="zh-CN" sz="20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zh-CN" altLang="en-US" sz="2000"/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88BB9774-D482-50AE-9646-00BBCEE85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972" y="3897716"/>
                  <a:ext cx="4074320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198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72</Words>
  <Application>Microsoft Office PowerPoint</Application>
  <PresentationFormat>自定义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华文中宋</vt:lpstr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Junital Lu</dc:creator>
  <cp:lastModifiedBy>Junital Lu</cp:lastModifiedBy>
  <cp:revision>6</cp:revision>
  <dcterms:created xsi:type="dcterms:W3CDTF">2024-05-22T10:31:39Z</dcterms:created>
  <dcterms:modified xsi:type="dcterms:W3CDTF">2024-05-22T11:33:21Z</dcterms:modified>
</cp:coreProperties>
</file>