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22786-A4CF-7FC5-1F8F-5A2DEDC90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82C902-99C5-8AFB-824C-F276D1584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E8864-0AD1-67D0-6A96-8B1E9F03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E876-90EF-4724-BE21-5A31F95B5DA9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0FB6F-E5FE-AA1C-3B54-53810C3F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AB373-2488-45DF-7112-EABF6282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4653-D6CC-404D-8F9C-CB44EBE2F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BF328-8C35-1E1E-AB8D-28EEEAA7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D3FCDC-D466-FA6E-0D2F-2BF24B1C5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3BB1F-5487-BB2E-AA29-A519B545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E876-90EF-4724-BE21-5A31F95B5DA9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BE74F-82F2-7A1D-080C-0B802DC4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DB34B-DA9C-0101-64CF-2B36550C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4653-D6CC-404D-8F9C-CB44EBE2F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6FCCA4-0FF4-B381-8DBA-D1446CFFC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43AABE-F13E-985F-EE4C-4BDACD908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B0262-F9E9-74E6-C9FA-EB415CCB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E876-90EF-4724-BE21-5A31F95B5DA9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F487D-B616-BCED-226C-D8554EA7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8286C-2B13-D93E-64E5-508CDC3D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4653-D6CC-404D-8F9C-CB44EBE2F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A54FC-3A46-5A5B-B962-7042A71A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D2430-A394-C51E-64FA-DE258803F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68296-6D80-4703-054C-3C8390CF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E876-90EF-4724-BE21-5A31F95B5DA9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ED43A-3BCE-D275-E82C-9D1E8343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66E2A-B310-216C-3D0C-19D26BE6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4653-D6CC-404D-8F9C-CB44EBE2F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56244-4E2D-E1AF-1175-D3F78B02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2B4003-708C-5C24-9F1D-F21289EAE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B05D4-707C-E22F-6AB1-23E09087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E876-90EF-4724-BE21-5A31F95B5DA9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A52D1-B2F7-69DF-244D-A4EB3483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ED5E7-663D-CAEE-6A08-44C07509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4653-D6CC-404D-8F9C-CB44EBE2F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80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281AE-EA61-4576-CE1C-E4F544B4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0C18F-B743-5B7B-926E-E1D240567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53BE85-1D9C-33FF-E36D-99D545C96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E6C6A8-9A40-AE5F-A2D8-25DF7262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E876-90EF-4724-BE21-5A31F95B5DA9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B5E93-12EF-CBB5-CDD0-3DBABC8F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B938D6-2808-A197-DF1F-AD481EE5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4653-D6CC-404D-8F9C-CB44EBE2F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7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96681-F80D-3ACC-4C41-8685DBE4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7261E9-C6F5-3E04-C127-A05B042A0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E96CEB-AB47-4C1D-998F-A3F58B47C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5823CC-CDE1-AA66-0526-B12174EFF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F32C5E-3F11-DB84-1A04-95F6132BC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D0ED18-08EE-4E86-ADA4-F9A92AB1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E876-90EF-4724-BE21-5A31F95B5DA9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FAF0F0-0EB7-54BF-5AE3-313099F9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8FFC17-8A4D-AEC7-EC8C-54D7A1D6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4653-D6CC-404D-8F9C-CB44EBE2F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2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0FE9B-5014-F630-6700-7F43FCAB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83620D-15E3-C888-095E-D1172BBC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E876-90EF-4724-BE21-5A31F95B5DA9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F4DF46-587A-8496-A1D9-39EDE599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B1717A-A818-0B9D-1F02-6346C9D9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4653-D6CC-404D-8F9C-CB44EBE2F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4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2C28E8-E834-F242-5CA3-77BC6A39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E876-90EF-4724-BE21-5A31F95B5DA9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F32762-ECEE-667F-8A37-9305603D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77AE9B-69AA-63A8-42EF-4721F094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4653-D6CC-404D-8F9C-CB44EBE2F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7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E87A-2F84-6F1E-6684-88DB1D60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50DDE-D8D7-37A6-FDA3-BA2D1B033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D625A2-F631-B2B8-D456-8413B84B7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3A61BD-A19B-A655-0D77-1622E6D6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E876-90EF-4724-BE21-5A31F95B5DA9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C51C5-935F-27EB-F493-7E68B77F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365325-65BC-1C95-D0F3-66E4990D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4653-D6CC-404D-8F9C-CB44EBE2F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6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3C5CE-D3F2-DE4B-2FD5-D0F2B2B6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01412C-5D2A-05A5-D46D-3FC8E5B0B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F763F2-010E-BB1F-0A31-539D32A0D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D7192-0B10-500B-62D5-C9FBBC12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E876-90EF-4724-BE21-5A31F95B5DA9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C964A-9971-D6D1-70A2-C08FC34D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489223-D395-FBF6-DC2C-517D622B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4653-D6CC-404D-8F9C-CB44EBE2F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44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2B9060-CDED-D0F3-0A05-CCE57EAC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92EE9-A1B4-F1B5-738F-28E6CBB83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C0698-868F-ADD0-8C4A-0F8A1120E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1BE876-90EF-4724-BE21-5A31F95B5DA9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1B8DD-FE5B-90CE-A433-402A72C09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7D2F1-317A-029C-EDA3-7016C252F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F4653-D6CC-404D-8F9C-CB44EBE2F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5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0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Junital Lu</dc:creator>
  <cp:lastModifiedBy>Junital Lu</cp:lastModifiedBy>
  <cp:revision>1</cp:revision>
  <dcterms:created xsi:type="dcterms:W3CDTF">2025-02-14T12:08:14Z</dcterms:created>
  <dcterms:modified xsi:type="dcterms:W3CDTF">2025-02-14T12:09:42Z</dcterms:modified>
</cp:coreProperties>
</file>