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60DA7-4F43-F94E-DF04-82325392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C837A9-6F0F-AAC0-0648-24DA7C412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7F1877-4DAE-44E6-9C35-10CEE398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DB360-425D-7E99-B7EB-841429D9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A304D-E6EC-B8CA-D996-7555FD5D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800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7C3D3-64DF-DE16-ABD0-2E574E8C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E15977-7053-E8E5-E838-AA1720F8F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23D99-DC32-3F31-1509-A0157054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40421-3197-48BB-DB18-4AD7502B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7F82B-D346-1A1F-A72F-7BE30D26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68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A54BBB-A71E-5F56-42F3-89C2EF446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7AAC99-1619-B943-6D31-496F985F8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9A8DC-DE9F-567C-FDC6-64275F2B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C78075-2984-BFB3-1E39-C29FA6E9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8DA42-5959-A41E-6A76-2E82DA53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63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DB961-C19A-A14E-1BE5-FAFD267D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B11E18-C11A-E042-F440-F1E91548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B22C9-0A7F-E07B-859D-B7D9435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8DAE9-1DCC-1F00-F86E-099C0A16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82D0F-D530-7593-5BB2-695A869B4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351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291E7-5D0E-5ABF-B3FB-F016442B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A5DD50-E2A4-A339-6335-CCD34BA63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CC12D-9F8B-6E7D-FC2F-F2BE3A36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DFF7A-FF27-CF7B-EC96-EE8F4216E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03DDC-2E3F-24DF-56C8-9C9DAA4E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32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3B4B6-5F6C-732B-D0A4-DDB1373C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31ED0-38D9-4FB7-CB39-66BC42F20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55C93-9F44-BAD0-D7DE-E2F948EE9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65CCB-5E06-39B3-69E5-04FFDC0D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07F65-B000-E1BB-CEEA-5E0EB40E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235671-36FE-5D69-F633-DFFB3A8B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87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FB20C-1602-BCA0-66CC-388EE271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0977B-A0C8-9F5E-0F32-94893B429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809D3E-4FDE-2C85-29DD-1BB98492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51CD9-6E16-9F93-656D-AECFD9696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F9092B-FB47-064B-E176-4F70FCB95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1DDC32-26BC-54F5-AB42-FC12D148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6D3956-6E33-E7EA-F5B9-3E84B4E48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7961FA-7CC6-00B1-205E-B3102B68B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9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82B6D-A6A5-836F-9BFE-C762464E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1FBB8A-167B-F111-FCA6-048207F7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F530C7-C149-3CEE-280B-05743299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179486-8470-149A-AB79-07E66B428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17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120EA8-4475-552B-B8C8-0F502D56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7DB3CA-DD4B-7AFA-D8B4-7958461C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71FF9-5E67-C57E-CBC9-C560E46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9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C6ADE-F7CE-4FB9-68E6-53F081F7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1B78F-2E69-0330-2530-E32848D9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572C53-7986-9E56-C27A-4584C1A7B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57B7E6-EF18-F70C-CF3A-FF8C0B66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7D7FE2-FD2A-FB52-66C6-14D174980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CB18BC-CF49-11CB-AAEE-238A4CEFF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08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1F15D-4571-F29C-0C18-3CE26DC8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B06EB5-DD1D-FD8B-9090-C0455F884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E8006B-39F5-2428-121F-48C3D0DFD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6C1B4E-1AF2-96AE-1DAD-D27FB0BF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0626D2-54CB-1117-C0EA-837234F58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C0386-84FB-05F0-6133-1B969030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6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75B563-728E-FEB2-A74B-FA505792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2D2DDD-22AF-057C-B30D-E1D3CCF01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40C67-C059-854B-D5E9-894974947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1C060-4395-463F-839E-5204E8C17654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18729-FB9A-5885-0ACF-D193C169B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5D9A1-F254-11D5-48A8-DC0508A954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5CB9D-8AA2-4B7F-8EE2-2C50E2776C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EDA720A0-94C7-8AEC-61F7-D8C7B2400587}"/>
              </a:ext>
            </a:extLst>
          </p:cNvPr>
          <p:cNvGrpSpPr/>
          <p:nvPr/>
        </p:nvGrpSpPr>
        <p:grpSpPr>
          <a:xfrm>
            <a:off x="7118" y="293078"/>
            <a:ext cx="12192000" cy="6177220"/>
            <a:chOff x="7118" y="293078"/>
            <a:chExt cx="12192000" cy="617722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086656A-B902-E4F9-72C1-207DE2B068A6}"/>
                </a:ext>
              </a:extLst>
            </p:cNvPr>
            <p:cNvSpPr/>
            <p:nvPr/>
          </p:nvSpPr>
          <p:spPr>
            <a:xfrm>
              <a:off x="1469572" y="293078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B4D94C6-8E1D-CFAA-1536-1393B01EE83B}"/>
                </a:ext>
              </a:extLst>
            </p:cNvPr>
            <p:cNvSpPr/>
            <p:nvPr/>
          </p:nvSpPr>
          <p:spPr>
            <a:xfrm>
              <a:off x="388118" y="1081038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B43AD0F-33DB-8D4A-29C0-8939213CFD3D}"/>
                </a:ext>
              </a:extLst>
            </p:cNvPr>
            <p:cNvSpPr/>
            <p:nvPr/>
          </p:nvSpPr>
          <p:spPr>
            <a:xfrm>
              <a:off x="776236" y="2352990"/>
              <a:ext cx="693336" cy="693336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416411D-68EE-71F6-C7DE-26BC8E2F0105}"/>
                </a:ext>
              </a:extLst>
            </p:cNvPr>
            <p:cNvSpPr/>
            <p:nvPr/>
          </p:nvSpPr>
          <p:spPr>
            <a:xfrm>
              <a:off x="2162908" y="2352990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A04AC27-9681-38A3-2ACC-F72C025143A3}"/>
                </a:ext>
              </a:extLst>
            </p:cNvPr>
            <p:cNvSpPr/>
            <p:nvPr/>
          </p:nvSpPr>
          <p:spPr>
            <a:xfrm>
              <a:off x="2551026" y="1081038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552143F-E2A7-DFAC-E8B2-6E5AC776F336}"/>
                </a:ext>
              </a:extLst>
            </p:cNvPr>
            <p:cNvSpPr txBox="1"/>
            <p:nvPr/>
          </p:nvSpPr>
          <p:spPr>
            <a:xfrm>
              <a:off x="1516318" y="1574319"/>
              <a:ext cx="5998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1</a:t>
              </a: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人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DA50DE3-3D86-1062-D0FD-B64ACAA24B87}"/>
                </a:ext>
              </a:extLst>
            </p:cNvPr>
            <p:cNvSpPr/>
            <p:nvPr/>
          </p:nvSpPr>
          <p:spPr>
            <a:xfrm>
              <a:off x="5409782" y="293078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9C52A11F-CDFB-4304-167E-CB0D361DF3D0}"/>
                </a:ext>
              </a:extLst>
            </p:cNvPr>
            <p:cNvSpPr/>
            <p:nvPr/>
          </p:nvSpPr>
          <p:spPr>
            <a:xfrm>
              <a:off x="4328328" y="1081038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46EDC8D-726E-F915-914C-80E8DD9C2FE8}"/>
                </a:ext>
              </a:extLst>
            </p:cNvPr>
            <p:cNvSpPr/>
            <p:nvPr/>
          </p:nvSpPr>
          <p:spPr>
            <a:xfrm>
              <a:off x="4716446" y="2352990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4AD100B-0597-7E4D-92DA-DB3E550D87A8}"/>
                </a:ext>
              </a:extLst>
            </p:cNvPr>
            <p:cNvSpPr/>
            <p:nvPr/>
          </p:nvSpPr>
          <p:spPr>
            <a:xfrm>
              <a:off x="6103118" y="2352990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BD6D22A-6980-EC26-80BB-142E44D300E5}"/>
                </a:ext>
              </a:extLst>
            </p:cNvPr>
            <p:cNvSpPr/>
            <p:nvPr/>
          </p:nvSpPr>
          <p:spPr>
            <a:xfrm>
              <a:off x="6491236" y="1081038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9F37166-96D1-12A6-05DA-09510263B13E}"/>
                </a:ext>
              </a:extLst>
            </p:cNvPr>
            <p:cNvSpPr/>
            <p:nvPr/>
          </p:nvSpPr>
          <p:spPr>
            <a:xfrm>
              <a:off x="9349992" y="293078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0ABF5B5-CEA0-3DD6-B3ED-FF6595B2718F}"/>
                </a:ext>
              </a:extLst>
            </p:cNvPr>
            <p:cNvSpPr/>
            <p:nvPr/>
          </p:nvSpPr>
          <p:spPr>
            <a:xfrm>
              <a:off x="8268538" y="1081038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6798CD1-4BC0-D12E-69C8-FEFCA0BAECCE}"/>
                </a:ext>
              </a:extLst>
            </p:cNvPr>
            <p:cNvSpPr/>
            <p:nvPr/>
          </p:nvSpPr>
          <p:spPr>
            <a:xfrm>
              <a:off x="8656656" y="2352990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FD5EBFE-CED9-3894-B163-5A7F5405220D}"/>
                </a:ext>
              </a:extLst>
            </p:cNvPr>
            <p:cNvSpPr/>
            <p:nvPr/>
          </p:nvSpPr>
          <p:spPr>
            <a:xfrm>
              <a:off x="10043328" y="2352990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AB190F9D-93ED-3B6A-6D80-E8E596398F2C}"/>
                </a:ext>
              </a:extLst>
            </p:cNvPr>
            <p:cNvSpPr/>
            <p:nvPr/>
          </p:nvSpPr>
          <p:spPr>
            <a:xfrm>
              <a:off x="10431446" y="1081038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A45A0E2-AE5B-ADDA-3330-4BC53C46506A}"/>
                </a:ext>
              </a:extLst>
            </p:cNvPr>
            <p:cNvSpPr/>
            <p:nvPr/>
          </p:nvSpPr>
          <p:spPr>
            <a:xfrm>
              <a:off x="3422720" y="3717050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F64C668-735B-8836-6CB0-156C2D0698BF}"/>
                </a:ext>
              </a:extLst>
            </p:cNvPr>
            <p:cNvSpPr/>
            <p:nvPr/>
          </p:nvSpPr>
          <p:spPr>
            <a:xfrm>
              <a:off x="2341266" y="4505010"/>
              <a:ext cx="693336" cy="693336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4AFC2D29-DE48-7E01-87A8-DD8CDAE81E35}"/>
                </a:ext>
              </a:extLst>
            </p:cNvPr>
            <p:cNvSpPr/>
            <p:nvPr/>
          </p:nvSpPr>
          <p:spPr>
            <a:xfrm>
              <a:off x="2729384" y="5776962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D7ED81C-ED2A-8B30-39A0-116F770AEA64}"/>
                </a:ext>
              </a:extLst>
            </p:cNvPr>
            <p:cNvSpPr/>
            <p:nvPr/>
          </p:nvSpPr>
          <p:spPr>
            <a:xfrm>
              <a:off x="4116056" y="5776962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13F29A4-CBED-71E3-F489-3529CA65CB6A}"/>
                </a:ext>
              </a:extLst>
            </p:cNvPr>
            <p:cNvSpPr/>
            <p:nvPr/>
          </p:nvSpPr>
          <p:spPr>
            <a:xfrm>
              <a:off x="4504174" y="4505010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B1730DA7-9DCF-7376-C0E9-9B76CEEE7F8D}"/>
                </a:ext>
              </a:extLst>
            </p:cNvPr>
            <p:cNvSpPr/>
            <p:nvPr/>
          </p:nvSpPr>
          <p:spPr>
            <a:xfrm>
              <a:off x="7748536" y="3717050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4E9DE2DC-3250-64FB-099B-03340CE61B39}"/>
                </a:ext>
              </a:extLst>
            </p:cNvPr>
            <p:cNvSpPr/>
            <p:nvPr/>
          </p:nvSpPr>
          <p:spPr>
            <a:xfrm>
              <a:off x="6667082" y="4505010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08969446-7EA6-117A-2A77-71CCC5B94A34}"/>
                </a:ext>
              </a:extLst>
            </p:cNvPr>
            <p:cNvSpPr/>
            <p:nvPr/>
          </p:nvSpPr>
          <p:spPr>
            <a:xfrm>
              <a:off x="7055200" y="5776962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A513D041-596B-06D7-9D9D-E85B9CDA9A47}"/>
                </a:ext>
              </a:extLst>
            </p:cNvPr>
            <p:cNvSpPr/>
            <p:nvPr/>
          </p:nvSpPr>
          <p:spPr>
            <a:xfrm>
              <a:off x="8441872" y="5776962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5659F2F4-E07E-6F24-00B5-3F3BEF935268}"/>
                </a:ext>
              </a:extLst>
            </p:cNvPr>
            <p:cNvSpPr/>
            <p:nvPr/>
          </p:nvSpPr>
          <p:spPr>
            <a:xfrm>
              <a:off x="8829990" y="4505010"/>
              <a:ext cx="693336" cy="693336"/>
            </a:xfrm>
            <a:prstGeom prst="ellipse">
              <a:avLst/>
            </a:prstGeom>
            <a:solidFill>
              <a:srgbClr val="A6CA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17B3E0D-6409-F63A-D90C-565C4582D001}"/>
                </a:ext>
              </a:extLst>
            </p:cNvPr>
            <p:cNvCxnSpPr/>
            <p:nvPr/>
          </p:nvCxnSpPr>
          <p:spPr>
            <a:xfrm>
              <a:off x="7118" y="3439048"/>
              <a:ext cx="12192000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E51F66E-B662-AAC0-2701-442533CAF1A9}"/>
                </a:ext>
              </a:extLst>
            </p:cNvPr>
            <p:cNvSpPr txBox="1"/>
            <p:nvPr/>
          </p:nvSpPr>
          <p:spPr>
            <a:xfrm>
              <a:off x="5456528" y="1597498"/>
              <a:ext cx="599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人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45EBC07-F4B1-4D07-0370-CD46A23E52A6}"/>
                </a:ext>
              </a:extLst>
            </p:cNvPr>
            <p:cNvSpPr txBox="1"/>
            <p:nvPr/>
          </p:nvSpPr>
          <p:spPr>
            <a:xfrm>
              <a:off x="9390458" y="1532188"/>
              <a:ext cx="599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人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F2D4F84-F281-0DDD-53D1-439A3D9C27E2}"/>
                </a:ext>
              </a:extLst>
            </p:cNvPr>
            <p:cNvSpPr txBox="1"/>
            <p:nvPr/>
          </p:nvSpPr>
          <p:spPr>
            <a:xfrm>
              <a:off x="3469466" y="5103723"/>
              <a:ext cx="599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4</a:t>
              </a: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人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95CD454-5357-F429-E16C-7D82A0EB86CB}"/>
                </a:ext>
              </a:extLst>
            </p:cNvPr>
            <p:cNvSpPr txBox="1"/>
            <p:nvPr/>
          </p:nvSpPr>
          <p:spPr>
            <a:xfrm>
              <a:off x="7795282" y="4998291"/>
              <a:ext cx="599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5</a:t>
              </a:r>
              <a:r>
                <a:rPr lang="zh-CN" altLang="en-US" sz="2000">
                  <a:latin typeface="华文中宋" panose="02010600040101010101" pitchFamily="2" charset="-122"/>
                  <a:ea typeface="华文中宋" panose="02010600040101010101" pitchFamily="2" charset="-122"/>
                </a:rPr>
                <a:t>人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5661058-202D-C4DE-8685-1C546DA3A405}"/>
                </a:ext>
              </a:extLst>
            </p:cNvPr>
            <p:cNvSpPr txBox="1"/>
            <p:nvPr/>
          </p:nvSpPr>
          <p:spPr>
            <a:xfrm>
              <a:off x="9523326" y="195112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chemeClr val="tx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76B38A43-0AFB-EF7E-F0F2-A9102DA66666}"/>
                </a:ext>
              </a:extLst>
            </p:cNvPr>
            <p:cNvSpPr txBox="1"/>
            <p:nvPr/>
          </p:nvSpPr>
          <p:spPr>
            <a:xfrm>
              <a:off x="5565582" y="200736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chemeClr val="tx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FBC58DB-0840-2413-463E-0CFF12331333}"/>
                </a:ext>
              </a:extLst>
            </p:cNvPr>
            <p:cNvSpPr txBox="1"/>
            <p:nvPr/>
          </p:nvSpPr>
          <p:spPr>
            <a:xfrm>
              <a:off x="1607838" y="2063615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chemeClr val="tx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9EC6CC4-6BF1-1BDC-6623-2766148FCBD3}"/>
                </a:ext>
              </a:extLst>
            </p:cNvPr>
            <p:cNvSpPr txBox="1"/>
            <p:nvPr/>
          </p:nvSpPr>
          <p:spPr>
            <a:xfrm>
              <a:off x="3587287" y="5398401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chemeClr val="tx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150E1A0-A58F-5015-9B0E-9D8484DA14F8}"/>
                </a:ext>
              </a:extLst>
            </p:cNvPr>
            <p:cNvSpPr txBox="1"/>
            <p:nvPr/>
          </p:nvSpPr>
          <p:spPr>
            <a:xfrm>
              <a:off x="7796950" y="5357369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>
                  <a:solidFill>
                    <a:schemeClr val="tx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81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华文中宋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Junital Lu</dc:creator>
  <cp:lastModifiedBy>Junital Lu</cp:lastModifiedBy>
  <cp:revision>1</cp:revision>
  <dcterms:created xsi:type="dcterms:W3CDTF">2024-07-13T01:51:03Z</dcterms:created>
  <dcterms:modified xsi:type="dcterms:W3CDTF">2024-07-13T02:02:01Z</dcterms:modified>
</cp:coreProperties>
</file>