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0" r:id="rId5"/>
    <p:sldId id="28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A872"/>
    <a:srgbClr val="20364E"/>
    <a:srgbClr val="51184F"/>
    <a:srgbClr val="8B345F"/>
    <a:srgbClr val="B86366"/>
    <a:srgbClr val="D49B88"/>
    <a:srgbClr val="ECDBD1"/>
    <a:srgbClr val="DDDFD1"/>
    <a:srgbClr val="96B99B"/>
    <a:srgbClr val="4E9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912457607632177E-2"/>
          <c:y val="2.2600227578280715E-2"/>
          <c:w val="0.82372913836232786"/>
          <c:h val="0.8716777927423003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12F-4BB5-AC86-E3FBCF8FB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2678928"/>
        <c:axId val="1289047472"/>
      </c:scatterChart>
      <c:valAx>
        <c:axId val="1442678928"/>
        <c:scaling>
          <c:orientation val="minMax"/>
          <c:max val="10"/>
          <c:min val="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600">
                    <a:latin typeface="霞鹜文楷等宽" panose="02020509000000000000" pitchFamily="49" charset="-122"/>
                    <a:ea typeface="霞鹜文楷等宽" panose="02020509000000000000" pitchFamily="49" charset="-122"/>
                  </a:rPr>
                  <a:t>位置关系</a:t>
                </a:r>
              </a:p>
            </c:rich>
          </c:tx>
          <c:layout>
            <c:manualLayout>
              <c:xMode val="edge"/>
              <c:yMode val="edge"/>
              <c:x val="0.47212089307028499"/>
              <c:y val="0.918000118316191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crossAx val="1289047472"/>
        <c:crosses val="autoZero"/>
        <c:crossBetween val="midCat"/>
      </c:valAx>
      <c:valAx>
        <c:axId val="1289047472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600">
                    <a:latin typeface="霞鹜文楷等宽" panose="02020509000000000000" pitchFamily="49" charset="-122"/>
                    <a:ea typeface="霞鹜文楷等宽" panose="02020509000000000000" pitchFamily="49" charset="-122"/>
                  </a:rPr>
                  <a:t>时间线</a:t>
                </a:r>
                <a:r>
                  <a:rPr lang="en-US" altLang="zh-CN" sz="1600">
                    <a:latin typeface="霞鹜文楷等宽" panose="02020509000000000000" pitchFamily="49" charset="-122"/>
                    <a:ea typeface="霞鹜文楷等宽" panose="02020509000000000000" pitchFamily="49" charset="-122"/>
                  </a:rPr>
                  <a:t>t</a:t>
                </a:r>
                <a:endParaRPr lang="zh-CN" altLang="en-US" sz="1600">
                  <a:latin typeface="霞鹜文楷等宽" panose="02020509000000000000" pitchFamily="49" charset="-122"/>
                  <a:ea typeface="霞鹜文楷等宽" panose="02020509000000000000" pitchFamily="49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26789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39D4E-98E8-4AE8-B80E-574F1AA2E388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C9B96-197C-443A-90CA-8C67E9B8F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33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C9B96-197C-443A-90CA-8C67E9B8F65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29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4AED2-3ABE-6324-A994-830209AA9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639D84-EF04-59C6-E7B3-082BCA078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D3438-3487-9E24-2E58-36B50286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F84C-AD8D-472D-A952-4E51910830CC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C348D-DB13-74B1-4ED2-58816E8C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B28CEA-6170-81DD-0B9E-23E2A8C2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3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FFAB8-9319-F0D7-DCE3-3CA625CA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3C61C-2624-E782-6375-7A482EAD0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5CCAA-0517-E748-299C-B5459601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F84C-AD8D-472D-A952-4E51910830CC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555FD-09DD-0AE0-D62E-FE5D9597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F9479-BE94-0857-0C32-B75F497A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3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9F88D7-878A-D1A9-8EA7-97D971FBA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1BE20C-F76A-C279-277E-28A680B5D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08CC4-866B-B5AA-7B84-4BB6C31C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F84C-AD8D-472D-A952-4E51910830CC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FB755-D6F3-B5AC-37D4-0E3DDE0F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10B25-D915-04DE-7036-7EB2DFBA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0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922E6-5AF6-7333-E993-05A9330D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5608D-40CB-4280-D775-01701060D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F8E46-330A-DAA8-A8CA-392615DC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F84C-AD8D-472D-A952-4E51910830CC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64B4F4-9599-B8E5-DC58-0F528F01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81F68-F618-4FD9-8D28-67AEF523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8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5ED4D-886E-0675-C08A-A972C475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35AE20-3A0C-0AF9-8932-CD79ECC85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F268E-3DCD-E992-9557-FA97F506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F84C-AD8D-472D-A952-4E51910830CC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970CE-F80A-E749-A880-27F74225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F1850-8375-7B5C-D7E4-329C5CA9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29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959C7-A08E-FB56-0B18-384D1301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716D8-DF75-F333-5652-9662ED4F9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1CAF73-301B-EDAE-848C-6FCD9CAF9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A45893-5B91-6D00-2E9B-2E5A519F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F84C-AD8D-472D-A952-4E51910830CC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6B88A-D321-F152-ADFC-180CB834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A1E50-B7C0-9730-95C6-54E0688D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9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618D6-3B61-991E-9C09-40040332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35B597-3B3E-BB9B-AB37-BCCA51716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BA413-CDE9-0FBC-7CBF-27E049DDE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B66342-812B-90F8-9C05-2FAD593C3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000554-D6A1-9EFC-FDE0-278761294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3D9D02-A28F-BDBF-77A4-F79F0E6C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F84C-AD8D-472D-A952-4E51910830CC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34C23D-C03B-EDA9-2099-2A03E75A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41F7D1-B0B8-FB4A-FE4A-23D3B4C1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9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F3441-E5B1-CEE4-A65A-D4701DA1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A6E09A-07E9-8691-E717-1C4B8233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F84C-AD8D-472D-A952-4E51910830CC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466193-A488-00F3-C38C-1D00F8DF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79EF95-2942-8CD5-CB91-CD2C88A8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27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38470C-C576-E1BD-ADEC-146F5464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F84C-AD8D-472D-A952-4E51910830CC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655F3D-43AA-93EF-F2B0-6B45FB8C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F8A1ED-8E03-04F1-21CB-58BEB6B2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6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72AFE-9B1E-87EC-BFC1-AE585C53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37EA1-05AD-CB76-4407-A8112F4F6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755116-FF6A-6E71-25F0-338005485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DCEBC4-94A8-504D-4C9E-381F01EF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F84C-AD8D-472D-A952-4E51910830CC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174E1F-CE1B-E767-C088-BFD06290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02D12E-68E8-D5AE-D0F1-C437F99CD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16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AD043-35D6-7614-595E-5181DBDE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863401-55AE-BDE7-AF20-5C1087690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AF7CDD-A64F-9A01-5837-392292895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09F5F9-BD75-FEFB-EB92-6C67445D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F84C-AD8D-472D-A952-4E51910830CC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DD704D-0712-186F-AEF2-E835588E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4F259-9266-755F-5AC8-826BEDD4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75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23E820-52F6-12E8-8A81-2497F96A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496B19-2EAF-DACF-0657-DCAB16DF6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CC39C-7897-1244-9F1A-E71982E48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3F84C-AD8D-472D-A952-4E51910830CC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194FA-F787-23F9-8ADE-85C4B9697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D5E3A-96F6-6141-037B-4AC990394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00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F31A174-299D-6EB9-B5B6-277B20CB4602}"/>
              </a:ext>
            </a:extLst>
          </p:cNvPr>
          <p:cNvGrpSpPr/>
          <p:nvPr/>
        </p:nvGrpSpPr>
        <p:grpSpPr>
          <a:xfrm>
            <a:off x="676207" y="71994"/>
            <a:ext cx="11224506" cy="6791397"/>
            <a:chOff x="676207" y="71994"/>
            <a:chExt cx="11224506" cy="6791397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87360F87-20C0-7AE0-DB01-45CF80FA5F4F}"/>
                </a:ext>
              </a:extLst>
            </p:cNvPr>
            <p:cNvGrpSpPr/>
            <p:nvPr/>
          </p:nvGrpSpPr>
          <p:grpSpPr>
            <a:xfrm>
              <a:off x="715237" y="552471"/>
              <a:ext cx="9198790" cy="6310920"/>
              <a:chOff x="474775" y="224753"/>
              <a:chExt cx="9284402" cy="6369656"/>
            </a:xfrm>
          </p:grpSpPr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813C7E2C-512D-14EC-CA41-B262E47BF18F}"/>
                  </a:ext>
                </a:extLst>
              </p:cNvPr>
              <p:cNvSpPr/>
              <p:nvPr/>
            </p:nvSpPr>
            <p:spPr>
              <a:xfrm>
                <a:off x="2086688" y="1015406"/>
                <a:ext cx="7631540" cy="4217587"/>
              </a:xfrm>
              <a:prstGeom prst="roundRect">
                <a:avLst>
                  <a:gd name="adj" fmla="val 2598"/>
                </a:avLst>
              </a:prstGeom>
              <a:noFill/>
              <a:ln w="25400">
                <a:solidFill>
                  <a:srgbClr val="5A55AC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689F0C7D-C8E6-57DA-A63B-4105C2ABC00F}"/>
                  </a:ext>
                </a:extLst>
              </p:cNvPr>
              <p:cNvGrpSpPr/>
              <p:nvPr/>
            </p:nvGrpSpPr>
            <p:grpSpPr>
              <a:xfrm>
                <a:off x="2539135" y="1381760"/>
                <a:ext cx="1337418" cy="912886"/>
                <a:chOff x="2003897" y="875489"/>
                <a:chExt cx="4092103" cy="2626468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9EB407D-D3D3-DCCB-A364-64464AA2A8B9}"/>
                    </a:ext>
                  </a:extLst>
                </p:cNvPr>
                <p:cNvSpPr/>
                <p:nvPr/>
              </p:nvSpPr>
              <p:spPr>
                <a:xfrm>
                  <a:off x="2850204" y="1488332"/>
                  <a:ext cx="535022" cy="1940668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1BDCAE28-0D0F-05E6-7047-DA320931C7CA}"/>
                    </a:ext>
                  </a:extLst>
                </p:cNvPr>
                <p:cNvSpPr/>
                <p:nvPr/>
              </p:nvSpPr>
              <p:spPr>
                <a:xfrm>
                  <a:off x="3493851" y="1031132"/>
                  <a:ext cx="535022" cy="2397868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8D9EC22-B14B-63F8-77D5-83A736166445}"/>
                    </a:ext>
                  </a:extLst>
                </p:cNvPr>
                <p:cNvSpPr/>
                <p:nvPr/>
              </p:nvSpPr>
              <p:spPr>
                <a:xfrm>
                  <a:off x="4137498" y="1332689"/>
                  <a:ext cx="535022" cy="2096311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9BE528F6-C675-69D7-A2EB-F5692B89D597}"/>
                    </a:ext>
                  </a:extLst>
                </p:cNvPr>
                <p:cNvSpPr/>
                <p:nvPr/>
              </p:nvSpPr>
              <p:spPr>
                <a:xfrm>
                  <a:off x="2206557" y="1819072"/>
                  <a:ext cx="535022" cy="1609928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D0212A56-F90C-5088-F56D-2FB7190E5C6F}"/>
                    </a:ext>
                  </a:extLst>
                </p:cNvPr>
                <p:cNvSpPr/>
                <p:nvPr/>
              </p:nvSpPr>
              <p:spPr>
                <a:xfrm>
                  <a:off x="4781145" y="1643974"/>
                  <a:ext cx="535022" cy="1785025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862F1FA4-9391-F57F-7C6F-B47A78DAD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03897" y="875489"/>
                  <a:ext cx="0" cy="2626468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683BE69D-130A-9915-1A55-61CB0CC744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3897" y="3501957"/>
                  <a:ext cx="4092103" cy="0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A0C25962-8D67-0B2B-18C6-4826C3585E7F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1615440" y="3096261"/>
                <a:ext cx="457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C773EBDC-70FD-83CE-4784-4C9CC7F57211}"/>
                  </a:ext>
                </a:extLst>
              </p:cNvPr>
              <p:cNvSpPr/>
              <p:nvPr/>
            </p:nvSpPr>
            <p:spPr>
              <a:xfrm>
                <a:off x="481915" y="2773682"/>
                <a:ext cx="1133525" cy="64515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E5E5319-27A8-BC34-A8EB-9E7065315A77}"/>
                  </a:ext>
                </a:extLst>
              </p:cNvPr>
              <p:cNvSpPr txBox="1"/>
              <p:nvPr/>
            </p:nvSpPr>
            <p:spPr>
              <a:xfrm>
                <a:off x="474775" y="2801033"/>
                <a:ext cx="11335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Training Set</a:t>
                </a:r>
              </a:p>
            </p:txBody>
          </p: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38BB46F5-C473-2EAC-6B02-630E8699A1F1}"/>
                  </a:ext>
                </a:extLst>
              </p:cNvPr>
              <p:cNvGrpSpPr/>
              <p:nvPr/>
            </p:nvGrpSpPr>
            <p:grpSpPr>
              <a:xfrm>
                <a:off x="4893133" y="1337835"/>
                <a:ext cx="1527987" cy="931453"/>
                <a:chOff x="7020560" y="416560"/>
                <a:chExt cx="4744720" cy="2892357"/>
              </a:xfrm>
            </p:grpSpPr>
            <p:sp>
              <p:nvSpPr>
                <p:cNvPr id="33" name="任意多边形: 形状 32">
                  <a:extLst>
                    <a:ext uri="{FF2B5EF4-FFF2-40B4-BE49-F238E27FC236}">
                      <a16:creationId xmlns:a16="http://schemas.microsoft.com/office/drawing/2014/main" id="{03673E71-C774-813F-B862-EE91E5F340B4}"/>
                    </a:ext>
                  </a:extLst>
                </p:cNvPr>
                <p:cNvSpPr/>
                <p:nvPr/>
              </p:nvSpPr>
              <p:spPr>
                <a:xfrm>
                  <a:off x="7115517" y="684727"/>
                  <a:ext cx="4452558" cy="2510228"/>
                </a:xfrm>
                <a:custGeom>
                  <a:avLst/>
                  <a:gdLst>
                    <a:gd name="connsiteX0" fmla="*/ 0 w 4452558"/>
                    <a:gd name="connsiteY0" fmla="*/ 1306633 h 2510228"/>
                    <a:gd name="connsiteX1" fmla="*/ 1727200 w 4452558"/>
                    <a:gd name="connsiteY1" fmla="*/ 16313 h 2510228"/>
                    <a:gd name="connsiteX2" fmla="*/ 3464560 w 4452558"/>
                    <a:gd name="connsiteY2" fmla="*/ 2109273 h 2510228"/>
                    <a:gd name="connsiteX3" fmla="*/ 4368800 w 4452558"/>
                    <a:gd name="connsiteY3" fmla="*/ 2475033 h 2510228"/>
                    <a:gd name="connsiteX4" fmla="*/ 4358640 w 4452558"/>
                    <a:gd name="connsiteY4" fmla="*/ 2475033 h 2510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52558" h="2510228">
                      <a:moveTo>
                        <a:pt x="0" y="1306633"/>
                      </a:moveTo>
                      <a:cubicBezTo>
                        <a:pt x="574886" y="594586"/>
                        <a:pt x="1149773" y="-117460"/>
                        <a:pt x="1727200" y="16313"/>
                      </a:cubicBezTo>
                      <a:cubicBezTo>
                        <a:pt x="2304627" y="150086"/>
                        <a:pt x="3024293" y="1699486"/>
                        <a:pt x="3464560" y="2109273"/>
                      </a:cubicBezTo>
                      <a:cubicBezTo>
                        <a:pt x="3904827" y="2519060"/>
                        <a:pt x="4368800" y="2475033"/>
                        <a:pt x="4368800" y="2475033"/>
                      </a:cubicBezTo>
                      <a:cubicBezTo>
                        <a:pt x="4517813" y="2535993"/>
                        <a:pt x="4438226" y="2505513"/>
                        <a:pt x="4358640" y="2475033"/>
                      </a:cubicBezTo>
                    </a:path>
                  </a:pathLst>
                </a:custGeom>
                <a:noFill/>
                <a:ln w="19050">
                  <a:solidFill>
                    <a:srgbClr val="ED7D3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010C7AA8-6492-69C0-3DE6-B98DA03995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0560" y="3308917"/>
                  <a:ext cx="4744720" cy="0"/>
                </a:xfrm>
                <a:prstGeom prst="straightConnector1">
                  <a:avLst/>
                </a:prstGeom>
                <a:ln w="28575">
                  <a:solidFill>
                    <a:srgbClr val="E1B64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>
                  <a:extLst>
                    <a:ext uri="{FF2B5EF4-FFF2-40B4-BE49-F238E27FC236}">
                      <a16:creationId xmlns:a16="http://schemas.microsoft.com/office/drawing/2014/main" id="{AA41E6E9-82F1-9CC9-1189-3779A10616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20560" y="416560"/>
                  <a:ext cx="0" cy="2892357"/>
                </a:xfrm>
                <a:prstGeom prst="straightConnector1">
                  <a:avLst/>
                </a:prstGeom>
                <a:ln w="28575">
                  <a:solidFill>
                    <a:srgbClr val="E1B64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B63EC73F-D527-82A3-F960-5B4FFCEDC517}"/>
                  </a:ext>
                </a:extLst>
              </p:cNvPr>
              <p:cNvGrpSpPr/>
              <p:nvPr/>
            </p:nvGrpSpPr>
            <p:grpSpPr>
              <a:xfrm>
                <a:off x="2551703" y="2825838"/>
                <a:ext cx="1298506" cy="833431"/>
                <a:chOff x="2003897" y="875489"/>
                <a:chExt cx="4092103" cy="2626468"/>
              </a:xfrm>
            </p:grpSpPr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6680BD3A-8DF9-D29A-9E1E-122CEEDCCC4C}"/>
                    </a:ext>
                  </a:extLst>
                </p:cNvPr>
                <p:cNvSpPr/>
                <p:nvPr/>
              </p:nvSpPr>
              <p:spPr>
                <a:xfrm>
                  <a:off x="2850204" y="1488332"/>
                  <a:ext cx="535022" cy="1940668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56A736EB-1F8C-AD79-FADC-482D81495ADA}"/>
                    </a:ext>
                  </a:extLst>
                </p:cNvPr>
                <p:cNvSpPr/>
                <p:nvPr/>
              </p:nvSpPr>
              <p:spPr>
                <a:xfrm>
                  <a:off x="3493851" y="1031132"/>
                  <a:ext cx="535022" cy="2397868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F1E79006-0C0A-84F5-4B5F-F72979792B2F}"/>
                    </a:ext>
                  </a:extLst>
                </p:cNvPr>
                <p:cNvSpPr/>
                <p:nvPr/>
              </p:nvSpPr>
              <p:spPr>
                <a:xfrm>
                  <a:off x="4137498" y="1643974"/>
                  <a:ext cx="535022" cy="1785026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46B728C-1113-CEFE-0F6E-15EAD01584CD}"/>
                    </a:ext>
                  </a:extLst>
                </p:cNvPr>
                <p:cNvSpPr/>
                <p:nvPr/>
              </p:nvSpPr>
              <p:spPr>
                <a:xfrm>
                  <a:off x="2206557" y="2133600"/>
                  <a:ext cx="535022" cy="1295399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EE50D0F1-F3E0-4221-7EE7-B0C5DECA607A}"/>
                    </a:ext>
                  </a:extLst>
                </p:cNvPr>
                <p:cNvSpPr/>
                <p:nvPr/>
              </p:nvSpPr>
              <p:spPr>
                <a:xfrm>
                  <a:off x="4781145" y="2509520"/>
                  <a:ext cx="535022" cy="919479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D8A01A0F-E999-1EA0-4A3D-228312B3FA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03897" y="875489"/>
                  <a:ext cx="0" cy="2626468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>
                  <a:extLst>
                    <a:ext uri="{FF2B5EF4-FFF2-40B4-BE49-F238E27FC236}">
                      <a16:creationId xmlns:a16="http://schemas.microsoft.com/office/drawing/2014/main" id="{F38CE6CC-42B0-AE82-D58A-C1A3310FE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3897" y="3501957"/>
                  <a:ext cx="4092103" cy="0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64343B6C-6A8A-C222-4D42-0A2CA3C04E22}"/>
                  </a:ext>
                </a:extLst>
              </p:cNvPr>
              <p:cNvGrpSpPr/>
              <p:nvPr/>
            </p:nvGrpSpPr>
            <p:grpSpPr>
              <a:xfrm>
                <a:off x="4893133" y="2706039"/>
                <a:ext cx="1527987" cy="931453"/>
                <a:chOff x="7020560" y="416560"/>
                <a:chExt cx="4744720" cy="2892357"/>
              </a:xfrm>
            </p:grpSpPr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0390BEEA-8B6B-A706-28E0-405E592CF929}"/>
                    </a:ext>
                  </a:extLst>
                </p:cNvPr>
                <p:cNvGrpSpPr/>
                <p:nvPr/>
              </p:nvGrpSpPr>
              <p:grpSpPr>
                <a:xfrm>
                  <a:off x="7020560" y="416560"/>
                  <a:ext cx="4744720" cy="2892357"/>
                  <a:chOff x="7020560" y="416560"/>
                  <a:chExt cx="4744720" cy="2892357"/>
                </a:xfrm>
              </p:grpSpPr>
              <p:cxnSp>
                <p:nvCxnSpPr>
                  <p:cNvPr id="47" name="直接箭头连接符 46">
                    <a:extLst>
                      <a:ext uri="{FF2B5EF4-FFF2-40B4-BE49-F238E27FC236}">
                        <a16:creationId xmlns:a16="http://schemas.microsoft.com/office/drawing/2014/main" id="{7601ABFD-0DE2-F16D-78CF-4E379286AE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0560" y="3308917"/>
                    <a:ext cx="4744720" cy="0"/>
                  </a:xfrm>
                  <a:prstGeom prst="straightConnector1">
                    <a:avLst/>
                  </a:prstGeom>
                  <a:ln w="28575">
                    <a:solidFill>
                      <a:srgbClr val="E1B64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箭头连接符 47">
                    <a:extLst>
                      <a:ext uri="{FF2B5EF4-FFF2-40B4-BE49-F238E27FC236}">
                        <a16:creationId xmlns:a16="http://schemas.microsoft.com/office/drawing/2014/main" id="{01824FCB-75EA-EF6C-46BB-13A7146251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20560" y="416560"/>
                    <a:ext cx="0" cy="2892357"/>
                  </a:xfrm>
                  <a:prstGeom prst="straightConnector1">
                    <a:avLst/>
                  </a:prstGeom>
                  <a:ln w="28575">
                    <a:solidFill>
                      <a:srgbClr val="E1B64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" name="任意多边形: 形状 45">
                  <a:extLst>
                    <a:ext uri="{FF2B5EF4-FFF2-40B4-BE49-F238E27FC236}">
                      <a16:creationId xmlns:a16="http://schemas.microsoft.com/office/drawing/2014/main" id="{4E446EB1-BAE8-C3D7-D7FA-94C8C64CE542}"/>
                    </a:ext>
                  </a:extLst>
                </p:cNvPr>
                <p:cNvSpPr/>
                <p:nvPr/>
              </p:nvSpPr>
              <p:spPr>
                <a:xfrm>
                  <a:off x="7095198" y="716199"/>
                  <a:ext cx="3708400" cy="2470034"/>
                </a:xfrm>
                <a:custGeom>
                  <a:avLst/>
                  <a:gdLst>
                    <a:gd name="connsiteX0" fmla="*/ 0 w 3708400"/>
                    <a:gd name="connsiteY0" fmla="*/ 1522519 h 2470034"/>
                    <a:gd name="connsiteX1" fmla="*/ 1656080 w 3708400"/>
                    <a:gd name="connsiteY1" fmla="*/ 8679 h 2470034"/>
                    <a:gd name="connsiteX2" fmla="*/ 3312160 w 3708400"/>
                    <a:gd name="connsiteY2" fmla="*/ 2132119 h 2470034"/>
                    <a:gd name="connsiteX3" fmla="*/ 3708400 w 3708400"/>
                    <a:gd name="connsiteY3" fmla="*/ 2436919 h 2470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08400" h="2470034">
                      <a:moveTo>
                        <a:pt x="0" y="1522519"/>
                      </a:moveTo>
                      <a:cubicBezTo>
                        <a:pt x="552026" y="714799"/>
                        <a:pt x="1104053" y="-92921"/>
                        <a:pt x="1656080" y="8679"/>
                      </a:cubicBezTo>
                      <a:cubicBezTo>
                        <a:pt x="2208107" y="110279"/>
                        <a:pt x="2970107" y="1727412"/>
                        <a:pt x="3312160" y="2132119"/>
                      </a:cubicBezTo>
                      <a:cubicBezTo>
                        <a:pt x="3654213" y="2536826"/>
                        <a:pt x="3681306" y="2486872"/>
                        <a:pt x="3708400" y="2436919"/>
                      </a:cubicBezTo>
                    </a:path>
                  </a:pathLst>
                </a:custGeom>
                <a:noFill/>
                <a:ln w="19050">
                  <a:solidFill>
                    <a:srgbClr val="ED7D3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FCD218D3-62A6-E8F6-2898-20C3FD104E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240" y="1932027"/>
                <a:ext cx="77216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CB68202B-2B5A-BA9C-8FBB-91A4C47FA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240" y="3308100"/>
                <a:ext cx="77216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80DFD961-CB53-59E4-A736-ED262DCD4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240" y="4628900"/>
                <a:ext cx="77216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2978C028-EEB0-66BB-B533-08A4FF0E93BD}"/>
                  </a:ext>
                </a:extLst>
              </p:cNvPr>
              <p:cNvGrpSpPr/>
              <p:nvPr/>
            </p:nvGrpSpPr>
            <p:grpSpPr>
              <a:xfrm>
                <a:off x="2539135" y="3996903"/>
                <a:ext cx="1298506" cy="833431"/>
                <a:chOff x="2003897" y="875489"/>
                <a:chExt cx="4092103" cy="2626468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698ADBB9-26E1-50BB-F55F-89D6A90A711D}"/>
                    </a:ext>
                  </a:extLst>
                </p:cNvPr>
                <p:cNvSpPr/>
                <p:nvPr/>
              </p:nvSpPr>
              <p:spPr>
                <a:xfrm>
                  <a:off x="2850204" y="2387600"/>
                  <a:ext cx="535022" cy="1041399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BB73A6AC-6CAF-6354-47D0-D80AA2C7E294}"/>
                    </a:ext>
                  </a:extLst>
                </p:cNvPr>
                <p:cNvSpPr/>
                <p:nvPr/>
              </p:nvSpPr>
              <p:spPr>
                <a:xfrm>
                  <a:off x="3493851" y="1889760"/>
                  <a:ext cx="535022" cy="1539239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EFE1A6C7-56F5-42A2-ADC0-04FAD1EE7243}"/>
                    </a:ext>
                  </a:extLst>
                </p:cNvPr>
                <p:cNvSpPr/>
                <p:nvPr/>
              </p:nvSpPr>
              <p:spPr>
                <a:xfrm>
                  <a:off x="4137498" y="2113280"/>
                  <a:ext cx="535022" cy="1315719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114D04CD-938B-9E86-8BB0-D28FA3C2CF38}"/>
                    </a:ext>
                  </a:extLst>
                </p:cNvPr>
                <p:cNvSpPr/>
                <p:nvPr/>
              </p:nvSpPr>
              <p:spPr>
                <a:xfrm>
                  <a:off x="2206557" y="2946402"/>
                  <a:ext cx="535022" cy="482597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05C6F8BF-E453-0F8A-B764-49146D4F58DA}"/>
                    </a:ext>
                  </a:extLst>
                </p:cNvPr>
                <p:cNvSpPr/>
                <p:nvPr/>
              </p:nvSpPr>
              <p:spPr>
                <a:xfrm>
                  <a:off x="4781145" y="2600962"/>
                  <a:ext cx="535022" cy="828037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5264A690-6C6A-104B-86FA-E3A4D6EA63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03897" y="875489"/>
                  <a:ext cx="0" cy="2626468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0E31FD2C-B62E-A9BF-E652-E9625E6005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3897" y="3501957"/>
                  <a:ext cx="4092103" cy="0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2F39A5E3-58E6-0463-2132-157F842629D9}"/>
                  </a:ext>
                </a:extLst>
              </p:cNvPr>
              <p:cNvGrpSpPr/>
              <p:nvPr/>
            </p:nvGrpSpPr>
            <p:grpSpPr>
              <a:xfrm>
                <a:off x="4891194" y="3969515"/>
                <a:ext cx="1527987" cy="931453"/>
                <a:chOff x="7020560" y="416560"/>
                <a:chExt cx="4744720" cy="2892357"/>
              </a:xfrm>
            </p:grpSpPr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9DD8D9E3-ADE4-808E-078E-6B79CA5591F7}"/>
                    </a:ext>
                  </a:extLst>
                </p:cNvPr>
                <p:cNvGrpSpPr/>
                <p:nvPr/>
              </p:nvGrpSpPr>
              <p:grpSpPr>
                <a:xfrm>
                  <a:off x="7020560" y="416560"/>
                  <a:ext cx="4744720" cy="2892357"/>
                  <a:chOff x="7020560" y="416560"/>
                  <a:chExt cx="4744720" cy="2892357"/>
                </a:xfrm>
              </p:grpSpPr>
              <p:cxnSp>
                <p:nvCxnSpPr>
                  <p:cNvPr id="64" name="直接箭头连接符 63">
                    <a:extLst>
                      <a:ext uri="{FF2B5EF4-FFF2-40B4-BE49-F238E27FC236}">
                        <a16:creationId xmlns:a16="http://schemas.microsoft.com/office/drawing/2014/main" id="{4B7410A5-F23B-9D2F-823F-559B5E6CA6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0560" y="3308917"/>
                    <a:ext cx="4744720" cy="0"/>
                  </a:xfrm>
                  <a:prstGeom prst="straightConnector1">
                    <a:avLst/>
                  </a:prstGeom>
                  <a:ln w="28575">
                    <a:solidFill>
                      <a:srgbClr val="E1B64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箭头连接符 64">
                    <a:extLst>
                      <a:ext uri="{FF2B5EF4-FFF2-40B4-BE49-F238E27FC236}">
                        <a16:creationId xmlns:a16="http://schemas.microsoft.com/office/drawing/2014/main" id="{4058FC38-782D-FDF4-5025-7F903E8B56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20560" y="416560"/>
                    <a:ext cx="0" cy="2892357"/>
                  </a:xfrm>
                  <a:prstGeom prst="straightConnector1">
                    <a:avLst/>
                  </a:prstGeom>
                  <a:ln w="28575">
                    <a:solidFill>
                      <a:srgbClr val="E1B64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" name="任意多边形: 形状 62">
                  <a:extLst>
                    <a:ext uri="{FF2B5EF4-FFF2-40B4-BE49-F238E27FC236}">
                      <a16:creationId xmlns:a16="http://schemas.microsoft.com/office/drawing/2014/main" id="{E45922F0-110D-3C97-E79D-2729A4BE9AF9}"/>
                    </a:ext>
                  </a:extLst>
                </p:cNvPr>
                <p:cNvSpPr/>
                <p:nvPr/>
              </p:nvSpPr>
              <p:spPr>
                <a:xfrm>
                  <a:off x="7231975" y="1610347"/>
                  <a:ext cx="3627120" cy="1554505"/>
                </a:xfrm>
                <a:custGeom>
                  <a:avLst/>
                  <a:gdLst>
                    <a:gd name="connsiteX0" fmla="*/ 0 w 3627120"/>
                    <a:gd name="connsiteY0" fmla="*/ 1524025 h 1554505"/>
                    <a:gd name="connsiteX1" fmla="*/ 1656080 w 3627120"/>
                    <a:gd name="connsiteY1" fmla="*/ 25 h 1554505"/>
                    <a:gd name="connsiteX2" fmla="*/ 3627120 w 3627120"/>
                    <a:gd name="connsiteY2" fmla="*/ 1554505 h 1554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27120" h="1554505">
                      <a:moveTo>
                        <a:pt x="0" y="1524025"/>
                      </a:moveTo>
                      <a:cubicBezTo>
                        <a:pt x="525780" y="759485"/>
                        <a:pt x="1051560" y="-5055"/>
                        <a:pt x="1656080" y="25"/>
                      </a:cubicBezTo>
                      <a:cubicBezTo>
                        <a:pt x="2260600" y="5105"/>
                        <a:pt x="2943860" y="779805"/>
                        <a:pt x="3627120" y="1554505"/>
                      </a:cubicBezTo>
                    </a:path>
                  </a:pathLst>
                </a:custGeom>
                <a:noFill/>
                <a:ln w="19050">
                  <a:solidFill>
                    <a:srgbClr val="ED7D3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477B673-DA6C-F5D2-68AA-6A96BB70F11B}"/>
                  </a:ext>
                </a:extLst>
              </p:cNvPr>
              <p:cNvSpPr txBox="1"/>
              <p:nvPr/>
            </p:nvSpPr>
            <p:spPr>
              <a:xfrm>
                <a:off x="3672204" y="1488712"/>
                <a:ext cx="12618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Gaussian Fit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1218404-7464-611B-9C8C-DC33AF65FBDA}"/>
                  </a:ext>
                </a:extLst>
              </p:cNvPr>
              <p:cNvSpPr txBox="1"/>
              <p:nvPr/>
            </p:nvSpPr>
            <p:spPr>
              <a:xfrm>
                <a:off x="3694504" y="2940704"/>
                <a:ext cx="12618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Gaussian Fit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6442C5DE-5480-2724-F848-359A4C939535}"/>
                  </a:ext>
                </a:extLst>
              </p:cNvPr>
              <p:cNvSpPr txBox="1"/>
              <p:nvPr/>
            </p:nvSpPr>
            <p:spPr>
              <a:xfrm>
                <a:off x="3690370" y="4249094"/>
                <a:ext cx="12618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Gaussian Fit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62376C29-3F6F-DFA6-4B68-85DAA5AEA1AA}"/>
                  </a:ext>
                </a:extLst>
              </p:cNvPr>
              <p:cNvSpPr txBox="1"/>
              <p:nvPr/>
            </p:nvSpPr>
            <p:spPr>
              <a:xfrm>
                <a:off x="2700897" y="2319324"/>
                <a:ext cx="956515" cy="31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Variable 1</a:t>
                </a:r>
                <a:endParaRPr lang="zh-CN" altLang="en-US" sz="14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62A9E038-5AEB-C1F4-FBA0-AC57B1C38023}"/>
                  </a:ext>
                </a:extLst>
              </p:cNvPr>
              <p:cNvSpPr txBox="1"/>
              <p:nvPr/>
            </p:nvSpPr>
            <p:spPr>
              <a:xfrm>
                <a:off x="2680417" y="3689126"/>
                <a:ext cx="956515" cy="31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Variable 2</a:t>
                </a:r>
                <a:endParaRPr lang="zh-CN" altLang="en-US" sz="14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E1DE4D7F-239F-3A37-3375-39B2F311C723}"/>
                  </a:ext>
                </a:extLst>
              </p:cNvPr>
              <p:cNvSpPr txBox="1"/>
              <p:nvPr/>
            </p:nvSpPr>
            <p:spPr>
              <a:xfrm>
                <a:off x="2700897" y="4865520"/>
                <a:ext cx="956515" cy="31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Variable 3</a:t>
                </a:r>
                <a:endParaRPr lang="zh-CN" altLang="en-US" sz="14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074BDD6A-E55B-D543-8FC5-27B1E521380B}"/>
                  </a:ext>
                </a:extLst>
              </p:cNvPr>
              <p:cNvGrpSpPr/>
              <p:nvPr/>
            </p:nvGrpSpPr>
            <p:grpSpPr>
              <a:xfrm>
                <a:off x="6655253" y="3109608"/>
                <a:ext cx="307777" cy="307777"/>
                <a:chOff x="6634486" y="2610183"/>
                <a:chExt cx="307777" cy="307777"/>
              </a:xfrm>
            </p:grpSpPr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9F44B760-FA1B-D635-55C2-1B640F9A0E02}"/>
                    </a:ext>
                  </a:extLst>
                </p:cNvPr>
                <p:cNvSpPr/>
                <p:nvPr/>
              </p:nvSpPr>
              <p:spPr>
                <a:xfrm>
                  <a:off x="6634486" y="2610183"/>
                  <a:ext cx="307777" cy="30777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4C7AEE6B-5E0B-2067-9462-0B2EA1051E84}"/>
                    </a:ext>
                  </a:extLst>
                </p:cNvPr>
                <p:cNvCxnSpPr>
                  <a:stCxn id="73" idx="1"/>
                  <a:endCxn id="73" idx="5"/>
                </p:cNvCxnSpPr>
                <p:nvPr/>
              </p:nvCxnSpPr>
              <p:spPr>
                <a:xfrm>
                  <a:off x="6679559" y="2655256"/>
                  <a:ext cx="217631" cy="2176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1C22105A-58B1-595C-9776-FD028782263E}"/>
                    </a:ext>
                  </a:extLst>
                </p:cNvPr>
                <p:cNvCxnSpPr>
                  <a:cxnSpLocks/>
                  <a:stCxn id="73" idx="7"/>
                  <a:endCxn id="73" idx="3"/>
                </p:cNvCxnSpPr>
                <p:nvPr/>
              </p:nvCxnSpPr>
              <p:spPr>
                <a:xfrm flipH="1">
                  <a:off x="6679559" y="2655256"/>
                  <a:ext cx="217631" cy="2176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67EDB72B-121A-FBC6-A93D-09D13DE23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852" y="3248784"/>
                <a:ext cx="463930" cy="68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4290527F-2626-7893-09E9-B64577802D51}"/>
                  </a:ext>
                </a:extLst>
              </p:cNvPr>
              <p:cNvSpPr/>
              <p:nvPr/>
            </p:nvSpPr>
            <p:spPr>
              <a:xfrm>
                <a:off x="7970337" y="1238344"/>
                <a:ext cx="857923" cy="1676143"/>
              </a:xfrm>
              <a:prstGeom prst="rect">
                <a:avLst/>
              </a:prstGeom>
              <a:solidFill>
                <a:srgbClr val="E1D5E7"/>
              </a:solidFill>
              <a:ln>
                <a:solidFill>
                  <a:srgbClr val="9673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9A6DBEAB-3C16-3F3B-1ECC-A1300D7206F7}"/>
                  </a:ext>
                </a:extLst>
              </p:cNvPr>
              <p:cNvCxnSpPr/>
              <p:nvPr/>
            </p:nvCxnSpPr>
            <p:spPr>
              <a:xfrm>
                <a:off x="7970337" y="1658671"/>
                <a:ext cx="857923" cy="0"/>
              </a:xfrm>
              <a:prstGeom prst="line">
                <a:avLst/>
              </a:prstGeom>
              <a:ln>
                <a:solidFill>
                  <a:srgbClr val="9673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CED13CFF-C9B5-1683-243F-967CABFBD38B}"/>
                  </a:ext>
                </a:extLst>
              </p:cNvPr>
              <p:cNvCxnSpPr/>
              <p:nvPr/>
            </p:nvCxnSpPr>
            <p:spPr>
              <a:xfrm>
                <a:off x="7970337" y="2522271"/>
                <a:ext cx="857923" cy="0"/>
              </a:xfrm>
              <a:prstGeom prst="line">
                <a:avLst/>
              </a:prstGeom>
              <a:ln>
                <a:solidFill>
                  <a:srgbClr val="9673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863D9196-0448-B23A-5D0D-E0E2A7FD37DE}"/>
                  </a:ext>
                </a:extLst>
              </p:cNvPr>
              <p:cNvCxnSpPr/>
              <p:nvPr/>
            </p:nvCxnSpPr>
            <p:spPr>
              <a:xfrm>
                <a:off x="7970337" y="2095551"/>
                <a:ext cx="857923" cy="0"/>
              </a:xfrm>
              <a:prstGeom prst="line">
                <a:avLst/>
              </a:prstGeom>
              <a:ln>
                <a:solidFill>
                  <a:srgbClr val="9673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1F5829D0-B211-A106-8F24-1F68AA7510DD}"/>
                  </a:ext>
                </a:extLst>
              </p:cNvPr>
              <p:cNvSpPr txBox="1"/>
              <p:nvPr/>
            </p:nvSpPr>
            <p:spPr>
              <a:xfrm>
                <a:off x="7953503" y="1266580"/>
                <a:ext cx="8915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0.861(N)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EEF9B4D-A6E5-EEC2-8A57-87A8FAB4594C}"/>
                  </a:ext>
                </a:extLst>
              </p:cNvPr>
              <p:cNvSpPr txBox="1"/>
              <p:nvPr/>
            </p:nvSpPr>
            <p:spPr>
              <a:xfrm>
                <a:off x="7965283" y="1700501"/>
                <a:ext cx="8915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0.793(N)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292DEE58-3EFD-5D7D-2EAB-752FFBD355B0}"/>
                  </a:ext>
                </a:extLst>
              </p:cNvPr>
              <p:cNvSpPr txBox="1"/>
              <p:nvPr/>
            </p:nvSpPr>
            <p:spPr>
              <a:xfrm>
                <a:off x="7953503" y="2146410"/>
                <a:ext cx="8915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0.760(N)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7B6E9A8E-1D31-4056-C9B4-15142D1DE4EA}"/>
                  </a:ext>
                </a:extLst>
              </p:cNvPr>
              <p:cNvSpPr txBox="1"/>
              <p:nvPr/>
            </p:nvSpPr>
            <p:spPr>
              <a:xfrm>
                <a:off x="7945085" y="2575933"/>
                <a:ext cx="8915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0.727(N)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B7469DFC-91AD-F4C9-1BE7-A906D9B85FED}"/>
                  </a:ext>
                </a:extLst>
              </p:cNvPr>
              <p:cNvSpPr/>
              <p:nvPr/>
            </p:nvSpPr>
            <p:spPr>
              <a:xfrm>
                <a:off x="8369118" y="3048773"/>
                <a:ext cx="53007" cy="530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4F8359A0-8309-931A-E1CA-B9E67A45EB11}"/>
                  </a:ext>
                </a:extLst>
              </p:cNvPr>
              <p:cNvSpPr/>
              <p:nvPr/>
            </p:nvSpPr>
            <p:spPr>
              <a:xfrm>
                <a:off x="8369118" y="3221437"/>
                <a:ext cx="53007" cy="530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0E9011A3-FBAB-E757-4485-9CA997E561AF}"/>
                  </a:ext>
                </a:extLst>
              </p:cNvPr>
              <p:cNvSpPr/>
              <p:nvPr/>
            </p:nvSpPr>
            <p:spPr>
              <a:xfrm>
                <a:off x="7985904" y="3417385"/>
                <a:ext cx="857923" cy="1211516"/>
              </a:xfrm>
              <a:prstGeom prst="rect">
                <a:avLst/>
              </a:prstGeom>
              <a:solidFill>
                <a:srgbClr val="E1D5E7"/>
              </a:solidFill>
              <a:ln>
                <a:solidFill>
                  <a:srgbClr val="9673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2D6E84DD-4D5B-5325-DD1F-07CBD27DD503}"/>
                  </a:ext>
                </a:extLst>
              </p:cNvPr>
              <p:cNvCxnSpPr/>
              <p:nvPr/>
            </p:nvCxnSpPr>
            <p:spPr>
              <a:xfrm>
                <a:off x="7985904" y="3802981"/>
                <a:ext cx="857923" cy="0"/>
              </a:xfrm>
              <a:prstGeom prst="line">
                <a:avLst/>
              </a:prstGeom>
              <a:ln>
                <a:solidFill>
                  <a:srgbClr val="9673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1A3F0092-24D3-3121-9FA5-3808548914B8}"/>
                  </a:ext>
                </a:extLst>
              </p:cNvPr>
              <p:cNvCxnSpPr/>
              <p:nvPr/>
            </p:nvCxnSpPr>
            <p:spPr>
              <a:xfrm>
                <a:off x="7985904" y="4229700"/>
                <a:ext cx="857923" cy="0"/>
              </a:xfrm>
              <a:prstGeom prst="line">
                <a:avLst/>
              </a:prstGeom>
              <a:ln>
                <a:solidFill>
                  <a:srgbClr val="9673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13E9ECED-554A-001F-CDBB-F833000F8964}"/>
                  </a:ext>
                </a:extLst>
              </p:cNvPr>
              <p:cNvSpPr txBox="1"/>
              <p:nvPr/>
            </p:nvSpPr>
            <p:spPr>
              <a:xfrm>
                <a:off x="7985904" y="3440071"/>
                <a:ext cx="8915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0.216(N)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657FDEA-2E9F-1298-D212-385C7B819E1C}"/>
                  </a:ext>
                </a:extLst>
              </p:cNvPr>
              <p:cNvSpPr txBox="1"/>
              <p:nvPr/>
            </p:nvSpPr>
            <p:spPr>
              <a:xfrm>
                <a:off x="7981090" y="3847064"/>
                <a:ext cx="862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0.213(R)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2A0D1B6-9700-6436-1F36-AF2F7B06CECE}"/>
                  </a:ext>
                </a:extLst>
              </p:cNvPr>
              <p:cNvSpPr txBox="1"/>
              <p:nvPr/>
            </p:nvSpPr>
            <p:spPr>
              <a:xfrm>
                <a:off x="7990756" y="4265365"/>
                <a:ext cx="862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0.202(R)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2C95742D-89A4-13FD-A09F-51211B4A0234}"/>
                  </a:ext>
                </a:extLst>
              </p:cNvPr>
              <p:cNvSpPr/>
              <p:nvPr/>
            </p:nvSpPr>
            <p:spPr>
              <a:xfrm>
                <a:off x="8369118" y="4759449"/>
                <a:ext cx="53007" cy="530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0B7398AF-D914-6544-78A3-39D5C2D1331E}"/>
                  </a:ext>
                </a:extLst>
              </p:cNvPr>
              <p:cNvSpPr/>
              <p:nvPr/>
            </p:nvSpPr>
            <p:spPr>
              <a:xfrm>
                <a:off x="8369118" y="4971689"/>
                <a:ext cx="53007" cy="530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534B00BC-6FE3-7A7F-05E8-A21D91FB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8000" y="3094452"/>
                <a:ext cx="0" cy="25341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5851B260-2FB6-29B5-D653-C1177E424A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8000" y="5628640"/>
                <a:ext cx="5519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2E5898B8-EBF6-37A2-E21C-5FAD828658C0}"/>
                  </a:ext>
                </a:extLst>
              </p:cNvPr>
              <p:cNvSpPr txBox="1"/>
              <p:nvPr/>
            </p:nvSpPr>
            <p:spPr>
              <a:xfrm>
                <a:off x="3901355" y="5685387"/>
                <a:ext cx="1273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Paper State</a:t>
                </a:r>
                <a:endParaRPr lang="zh-CN" altLang="en-US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782FDCCE-C33C-211D-EBCF-1885CC47FFBA}"/>
                  </a:ext>
                </a:extLst>
              </p:cNvPr>
              <p:cNvCxnSpPr/>
              <p:nvPr/>
            </p:nvCxnSpPr>
            <p:spPr>
              <a:xfrm flipV="1">
                <a:off x="7297817" y="3308100"/>
                <a:ext cx="0" cy="23205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箭头: 右 120">
                <a:extLst>
                  <a:ext uri="{FF2B5EF4-FFF2-40B4-BE49-F238E27FC236}">
                    <a16:creationId xmlns:a16="http://schemas.microsoft.com/office/drawing/2014/main" id="{D4A0CDFA-2E71-E270-7E3B-F5B4D1811F9E}"/>
                  </a:ext>
                </a:extLst>
              </p:cNvPr>
              <p:cNvSpPr/>
              <p:nvPr/>
            </p:nvSpPr>
            <p:spPr>
              <a:xfrm flipH="1">
                <a:off x="8891543" y="3683873"/>
                <a:ext cx="483615" cy="273875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B7D143E2-BA99-6094-0A1A-313B0BD81A99}"/>
                  </a:ext>
                </a:extLst>
              </p:cNvPr>
              <p:cNvSpPr txBox="1"/>
              <p:nvPr/>
            </p:nvSpPr>
            <p:spPr>
              <a:xfrm>
                <a:off x="8777483" y="3213679"/>
                <a:ext cx="9816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Find Threshold</a:t>
                </a:r>
                <a:endParaRPr lang="zh-CN" altLang="en-US" sz="14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DA383115-A8C4-909D-63DC-E20261216813}"/>
                  </a:ext>
                </a:extLst>
              </p:cNvPr>
              <p:cNvSpPr txBox="1"/>
              <p:nvPr/>
            </p:nvSpPr>
            <p:spPr>
              <a:xfrm>
                <a:off x="481915" y="6004192"/>
                <a:ext cx="2100387" cy="590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R: Retracted Paper</a:t>
                </a:r>
              </a:p>
              <a:p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N: Not Retrated Paper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cxnSp>
            <p:nvCxnSpPr>
              <p:cNvPr id="143" name="直接箭头连接符 142">
                <a:extLst>
                  <a:ext uri="{FF2B5EF4-FFF2-40B4-BE49-F238E27FC236}">
                    <a16:creationId xmlns:a16="http://schemas.microsoft.com/office/drawing/2014/main" id="{F0030082-63C7-2D0B-589E-C1A64725D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2310" y="224753"/>
                <a:ext cx="463930" cy="68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矩形: 圆角 124">
              <a:extLst>
                <a:ext uri="{FF2B5EF4-FFF2-40B4-BE49-F238E27FC236}">
                  <a16:creationId xmlns:a16="http://schemas.microsoft.com/office/drawing/2014/main" id="{45B2BA3C-E34B-F135-518E-58A7AB606B9A}"/>
                </a:ext>
              </a:extLst>
            </p:cNvPr>
            <p:cNvSpPr/>
            <p:nvPr/>
          </p:nvSpPr>
          <p:spPr>
            <a:xfrm>
              <a:off x="676207" y="260611"/>
              <a:ext cx="1133525" cy="64515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E8DA7A1E-2FD3-FB6E-EBF1-EC0162D31A3D}"/>
                </a:ext>
              </a:extLst>
            </p:cNvPr>
            <p:cNvSpPr txBox="1"/>
            <p:nvPr/>
          </p:nvSpPr>
          <p:spPr>
            <a:xfrm>
              <a:off x="760306" y="398524"/>
              <a:ext cx="965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Test Set</a:t>
              </a:r>
              <a:endParaRPr lang="zh-CN" altLang="en-US">
                <a:latin typeface="Family Song 常规体" panose="02010600040101010101" pitchFamily="2" charset="-122"/>
                <a:ea typeface="Family Song 常规体" panose="02010600040101010101" pitchFamily="2" charset="-122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06A1C17D-AC6A-840C-DBD4-2996405BAD4D}"/>
                </a:ext>
              </a:extLst>
            </p:cNvPr>
            <p:cNvSpPr txBox="1"/>
            <p:nvPr/>
          </p:nvSpPr>
          <p:spPr>
            <a:xfrm>
              <a:off x="10743601" y="2540196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Score</a:t>
              </a:r>
              <a:endParaRPr lang="zh-CN" altLang="en-US">
                <a:latin typeface="Family Song 常规体" panose="02010600040101010101" pitchFamily="2" charset="-122"/>
                <a:ea typeface="Family Song 常规体" panose="02010600040101010101" pitchFamily="2" charset="-122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8E231150-3E91-912B-4CF9-CFC32772F510}"/>
                </a:ext>
              </a:extLst>
            </p:cNvPr>
            <p:cNvSpPr txBox="1"/>
            <p:nvPr/>
          </p:nvSpPr>
          <p:spPr>
            <a:xfrm>
              <a:off x="10298261" y="3249256"/>
              <a:ext cx="16024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Paper State Estimation</a:t>
              </a:r>
              <a:endParaRPr lang="zh-CN" altLang="en-US">
                <a:latin typeface="Family Song 常规体" panose="02010600040101010101" pitchFamily="2" charset="-122"/>
                <a:ea typeface="Family Song 常规体" panose="02010600040101010101" pitchFamily="2" charset="-122"/>
              </a:endParaRPr>
            </a:p>
          </p:txBody>
        </p: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FC88BEE8-6AC9-69EE-BBEF-FDB1B2C74CEB}"/>
                </a:ext>
              </a:extLst>
            </p:cNvPr>
            <p:cNvSpPr/>
            <p:nvPr/>
          </p:nvSpPr>
          <p:spPr>
            <a:xfrm>
              <a:off x="2243296" y="71994"/>
              <a:ext cx="7699147" cy="1022392"/>
            </a:xfrm>
            <a:prstGeom prst="roundRect">
              <a:avLst/>
            </a:prstGeom>
            <a:noFill/>
            <a:ln w="19050">
              <a:solidFill>
                <a:srgbClr val="2158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5F52FFC6-78A9-37AF-C395-F40C1D8BCC56}"/>
                </a:ext>
              </a:extLst>
            </p:cNvPr>
            <p:cNvCxnSpPr>
              <a:stCxn id="125" idx="3"/>
              <a:endCxn id="129" idx="1"/>
            </p:cNvCxnSpPr>
            <p:nvPr/>
          </p:nvCxnSpPr>
          <p:spPr>
            <a:xfrm>
              <a:off x="1809732" y="583190"/>
              <a:ext cx="4335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242A5203-500D-BBB8-9540-F8A9078EEEF4}"/>
                </a:ext>
              </a:extLst>
            </p:cNvPr>
            <p:cNvSpPr/>
            <p:nvPr/>
          </p:nvSpPr>
          <p:spPr>
            <a:xfrm>
              <a:off x="2760561" y="276890"/>
              <a:ext cx="1205541" cy="587515"/>
            </a:xfrm>
            <a:prstGeom prst="roundRect">
              <a:avLst/>
            </a:prstGeom>
            <a:noFill/>
            <a:ln w="19050">
              <a:solidFill>
                <a:srgbClr val="82B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C6CFC161-4942-39B0-7F09-5285902720FD}"/>
                </a:ext>
              </a:extLst>
            </p:cNvPr>
            <p:cNvSpPr txBox="1"/>
            <p:nvPr/>
          </p:nvSpPr>
          <p:spPr>
            <a:xfrm>
              <a:off x="2786312" y="390019"/>
              <a:ext cx="1179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Variables</a:t>
              </a:r>
              <a:endParaRPr lang="zh-CN" altLang="en-US" sz="1600">
                <a:latin typeface="Family Song 常规体" panose="02010600040101010101" pitchFamily="2" charset="-122"/>
                <a:ea typeface="Family Song 常规体" panose="02010600040101010101" pitchFamily="2" charset="-122"/>
              </a:endParaRPr>
            </a:p>
          </p:txBody>
        </p: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053DA35F-B1B2-6052-12A5-E03A0E80AE82}"/>
                </a:ext>
              </a:extLst>
            </p:cNvPr>
            <p:cNvCxnSpPr/>
            <p:nvPr/>
          </p:nvCxnSpPr>
          <p:spPr>
            <a:xfrm>
              <a:off x="4125786" y="559489"/>
              <a:ext cx="765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F365F3C1-E4EB-6ACB-7513-1B4F2BCA69C9}"/>
                </a:ext>
              </a:extLst>
            </p:cNvPr>
            <p:cNvSpPr/>
            <p:nvPr/>
          </p:nvSpPr>
          <p:spPr>
            <a:xfrm>
              <a:off x="5050510" y="288343"/>
              <a:ext cx="1205541" cy="587515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3538BDF0-8A45-82AE-C553-79C809DE3CD9}"/>
                </a:ext>
              </a:extLst>
            </p:cNvPr>
            <p:cNvSpPr txBox="1"/>
            <p:nvPr/>
          </p:nvSpPr>
          <p:spPr>
            <a:xfrm>
              <a:off x="5033717" y="286314"/>
              <a:ext cx="12803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Transfrom in Gaussian</a:t>
              </a:r>
              <a:endParaRPr lang="zh-CN" altLang="en-US" sz="1600">
                <a:latin typeface="Family Song 常规体" panose="02010600040101010101" pitchFamily="2" charset="-122"/>
                <a:ea typeface="Family Song 常规体" panose="02010600040101010101" pitchFamily="2" charset="-122"/>
              </a:endParaRPr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1BBE803E-711A-6CC6-D551-CFEF889570EA}"/>
                </a:ext>
              </a:extLst>
            </p:cNvPr>
            <p:cNvSpPr/>
            <p:nvPr/>
          </p:nvSpPr>
          <p:spPr>
            <a:xfrm>
              <a:off x="6838724" y="423634"/>
              <a:ext cx="304939" cy="30493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ABFA3877-069D-B0CF-DE06-6A15BD4C38F8}"/>
                </a:ext>
              </a:extLst>
            </p:cNvPr>
            <p:cNvCxnSpPr>
              <a:stCxn id="140" idx="1"/>
              <a:endCxn id="140" idx="5"/>
            </p:cNvCxnSpPr>
            <p:nvPr/>
          </p:nvCxnSpPr>
          <p:spPr>
            <a:xfrm>
              <a:off x="6883381" y="468291"/>
              <a:ext cx="215624" cy="2156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5F1DD78F-43F7-665A-A849-7D8434E0C645}"/>
                </a:ext>
              </a:extLst>
            </p:cNvPr>
            <p:cNvCxnSpPr>
              <a:cxnSpLocks/>
              <a:stCxn id="140" idx="7"/>
              <a:endCxn id="140" idx="3"/>
            </p:cNvCxnSpPr>
            <p:nvPr/>
          </p:nvCxnSpPr>
          <p:spPr>
            <a:xfrm flipH="1">
              <a:off x="6883381" y="468291"/>
              <a:ext cx="215624" cy="2156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矩形: 圆角 144">
              <a:extLst>
                <a:ext uri="{FF2B5EF4-FFF2-40B4-BE49-F238E27FC236}">
                  <a16:creationId xmlns:a16="http://schemas.microsoft.com/office/drawing/2014/main" id="{CDBEABF2-2EF5-453C-F862-65A0E4D9DC91}"/>
                </a:ext>
              </a:extLst>
            </p:cNvPr>
            <p:cNvSpPr/>
            <p:nvPr/>
          </p:nvSpPr>
          <p:spPr>
            <a:xfrm>
              <a:off x="7934015" y="266735"/>
              <a:ext cx="1205541" cy="587515"/>
            </a:xfrm>
            <a:prstGeom prst="roundRect">
              <a:avLst/>
            </a:prstGeom>
            <a:noFill/>
            <a:ln w="19050">
              <a:solidFill>
                <a:srgbClr val="96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B45A8AC7-E09C-99A1-5E99-79760FD6F92D}"/>
                </a:ext>
              </a:extLst>
            </p:cNvPr>
            <p:cNvSpPr txBox="1"/>
            <p:nvPr/>
          </p:nvSpPr>
          <p:spPr>
            <a:xfrm>
              <a:off x="7875979" y="256162"/>
              <a:ext cx="12803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Estimate Paper State</a:t>
              </a:r>
              <a:endParaRPr lang="zh-CN" altLang="en-US" sz="1600">
                <a:latin typeface="Family Song 常规体" panose="02010600040101010101" pitchFamily="2" charset="-122"/>
                <a:ea typeface="Family Song 常规体" panose="02010600040101010101" pitchFamily="2" charset="-122"/>
              </a:endParaRPr>
            </a:p>
          </p:txBody>
        </p:sp>
        <p:sp>
          <p:nvSpPr>
            <p:cNvPr id="154" name="矩形: 圆角 153">
              <a:extLst>
                <a:ext uri="{FF2B5EF4-FFF2-40B4-BE49-F238E27FC236}">
                  <a16:creationId xmlns:a16="http://schemas.microsoft.com/office/drawing/2014/main" id="{F236F0BA-DC9E-E9A3-BB29-EA8EBADC6CB6}"/>
                </a:ext>
              </a:extLst>
            </p:cNvPr>
            <p:cNvSpPr/>
            <p:nvPr/>
          </p:nvSpPr>
          <p:spPr>
            <a:xfrm>
              <a:off x="10457295" y="2216815"/>
              <a:ext cx="1263999" cy="200117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925CC09A-5AC9-13EC-A588-0D838B941F2B}"/>
                </a:ext>
              </a:extLst>
            </p:cNvPr>
            <p:cNvSpPr txBox="1"/>
            <p:nvPr/>
          </p:nvSpPr>
          <p:spPr>
            <a:xfrm>
              <a:off x="10919419" y="293858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/>
                <a:t>+</a:t>
              </a:r>
              <a:endParaRPr lang="zh-CN" altLang="en-US" sz="2000"/>
            </a:p>
          </p:txBody>
        </p: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0A2CF693-D676-5E2B-EBCF-C89D6EA1EEDA}"/>
                </a:ext>
              </a:extLst>
            </p:cNvPr>
            <p:cNvCxnSpPr/>
            <p:nvPr/>
          </p:nvCxnSpPr>
          <p:spPr>
            <a:xfrm>
              <a:off x="9942443" y="3202894"/>
              <a:ext cx="4335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连接符: 肘形 164">
              <a:extLst>
                <a:ext uri="{FF2B5EF4-FFF2-40B4-BE49-F238E27FC236}">
                  <a16:creationId xmlns:a16="http://schemas.microsoft.com/office/drawing/2014/main" id="{DC1493D9-B24A-DAF7-ACBE-E252ACC299AF}"/>
                </a:ext>
              </a:extLst>
            </p:cNvPr>
            <p:cNvCxnSpPr>
              <a:stCxn id="129" idx="3"/>
            </p:cNvCxnSpPr>
            <p:nvPr/>
          </p:nvCxnSpPr>
          <p:spPr>
            <a:xfrm>
              <a:off x="9942443" y="583190"/>
              <a:ext cx="1142117" cy="144055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864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4EA0CEC-3247-CA89-6D2F-6216703AE138}"/>
              </a:ext>
            </a:extLst>
          </p:cNvPr>
          <p:cNvSpPr/>
          <p:nvPr/>
        </p:nvSpPr>
        <p:spPr>
          <a:xfrm>
            <a:off x="1865376" y="539496"/>
            <a:ext cx="8613648" cy="5504688"/>
          </a:xfrm>
          <a:prstGeom prst="rect">
            <a:avLst/>
          </a:prstGeom>
          <a:solidFill>
            <a:srgbClr val="F0F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49ADCF-7681-932E-7E7A-71C5B03E0965}"/>
              </a:ext>
            </a:extLst>
          </p:cNvPr>
          <p:cNvSpPr txBox="1"/>
          <p:nvPr/>
        </p:nvSpPr>
        <p:spPr>
          <a:xfrm>
            <a:off x="3939800" y="813816"/>
            <a:ext cx="4312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2A2DB0"/>
                </a:solidFill>
                <a:latin typeface="Bell MT" panose="02020503060305020303" pitchFamily="18" charset="0"/>
              </a:rPr>
              <a:t>Adaptive Periodic Grid Model</a:t>
            </a:r>
            <a:endParaRPr lang="zh-CN" altLang="en-US" sz="2400" b="1">
              <a:solidFill>
                <a:srgbClr val="2A2DB0"/>
              </a:solidFill>
              <a:latin typeface="Bell MT" panose="02020503060305020303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3DB2C2E-DAA5-4AF1-6498-F108D77B49DF}"/>
              </a:ext>
            </a:extLst>
          </p:cNvPr>
          <p:cNvSpPr/>
          <p:nvPr/>
        </p:nvSpPr>
        <p:spPr>
          <a:xfrm>
            <a:off x="2697480" y="1815191"/>
            <a:ext cx="1417320" cy="640080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Initialize parameter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883315A-CB12-19EE-4ED8-420E5C1AF5DC}"/>
              </a:ext>
            </a:extLst>
          </p:cNvPr>
          <p:cNvSpPr/>
          <p:nvPr/>
        </p:nvSpPr>
        <p:spPr>
          <a:xfrm>
            <a:off x="6926580" y="3844564"/>
            <a:ext cx="1417320" cy="640080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Initialize parameter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FE34FE0-4E87-C4D8-AC1F-DA54F7B1102D}"/>
              </a:ext>
            </a:extLst>
          </p:cNvPr>
          <p:cNvSpPr/>
          <p:nvPr/>
        </p:nvSpPr>
        <p:spPr>
          <a:xfrm>
            <a:off x="2697480" y="3844564"/>
            <a:ext cx="1417320" cy="640080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Initialize parameter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DDB851F-2575-1414-86D2-627361CF277E}"/>
              </a:ext>
            </a:extLst>
          </p:cNvPr>
          <p:cNvSpPr/>
          <p:nvPr/>
        </p:nvSpPr>
        <p:spPr>
          <a:xfrm flipV="1">
            <a:off x="4115250" y="2084695"/>
            <a:ext cx="3542850" cy="1759869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3402641 w 3402641"/>
              <a:gd name="connsiteY0" fmla="*/ 0 h 2848286"/>
              <a:gd name="connsiteX1" fmla="*/ 3393493 w 3402641"/>
              <a:gd name="connsiteY1" fmla="*/ 2339756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3402641 w 3402641"/>
              <a:gd name="connsiteY0" fmla="*/ 0 h 2848286"/>
              <a:gd name="connsiteX1" fmla="*/ 3393493 w 3402641"/>
              <a:gd name="connsiteY1" fmla="*/ 2339756 h 2848286"/>
              <a:gd name="connsiteX2" fmla="*/ 2951029 w 3402641"/>
              <a:gd name="connsiteY2" fmla="*/ 2848286 h 2848286"/>
              <a:gd name="connsiteX3" fmla="*/ 0 w 3402641"/>
              <a:gd name="connsiteY3" fmla="*/ 2844476 h 2848286"/>
              <a:gd name="connsiteX0" fmla="*/ 3402641 w 3402641"/>
              <a:gd name="connsiteY0" fmla="*/ 0 h 2848286"/>
              <a:gd name="connsiteX1" fmla="*/ 3393493 w 3402641"/>
              <a:gd name="connsiteY1" fmla="*/ 2339756 h 2848286"/>
              <a:gd name="connsiteX2" fmla="*/ 3051658 w 3402641"/>
              <a:gd name="connsiteY2" fmla="*/ 2848286 h 2848286"/>
              <a:gd name="connsiteX3" fmla="*/ 0 w 3402641"/>
              <a:gd name="connsiteY3" fmla="*/ 2844476 h 284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641" h="2848286">
                <a:moveTo>
                  <a:pt x="3402641" y="0"/>
                </a:moveTo>
                <a:cubicBezTo>
                  <a:pt x="3399592" y="779919"/>
                  <a:pt x="3396542" y="1559837"/>
                  <a:pt x="3393493" y="2339756"/>
                </a:cubicBezTo>
                <a:cubicBezTo>
                  <a:pt x="3393493" y="2518442"/>
                  <a:pt x="3230344" y="2848286"/>
                  <a:pt x="3051658" y="2848286"/>
                </a:cubicBezTo>
                <a:lnTo>
                  <a:pt x="0" y="2844476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1">
            <a:extLst>
              <a:ext uri="{FF2B5EF4-FFF2-40B4-BE49-F238E27FC236}">
                <a16:creationId xmlns:a16="http://schemas.microsoft.com/office/drawing/2014/main" id="{0E95C62B-F053-76D4-65FC-9193DA6D4875}"/>
              </a:ext>
            </a:extLst>
          </p:cNvPr>
          <p:cNvSpPr/>
          <p:nvPr/>
        </p:nvSpPr>
        <p:spPr>
          <a:xfrm>
            <a:off x="9747408" y="201394"/>
            <a:ext cx="1463231" cy="1224843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641" h="2848286">
                <a:moveTo>
                  <a:pt x="3402641" y="0"/>
                </a:moveTo>
                <a:lnTo>
                  <a:pt x="3402641" y="2524747"/>
                </a:lnTo>
                <a:cubicBezTo>
                  <a:pt x="3402641" y="2703433"/>
                  <a:pt x="3257788" y="2848286"/>
                  <a:pt x="3079102" y="2848286"/>
                </a:cubicBezTo>
                <a:lnTo>
                  <a:pt x="0" y="2844476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67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BFBA54-33AC-4791-043A-769ED568229A}"/>
              </a:ext>
            </a:extLst>
          </p:cNvPr>
          <p:cNvSpPr/>
          <p:nvPr/>
        </p:nvSpPr>
        <p:spPr>
          <a:xfrm>
            <a:off x="2257425" y="1666875"/>
            <a:ext cx="2076450" cy="762000"/>
          </a:xfrm>
          <a:prstGeom prst="rect">
            <a:avLst/>
          </a:prstGeom>
          <a:solidFill>
            <a:srgbClr val="E1EFD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705B5F-6A27-19D3-CFFA-DE71F09D4A3D}"/>
              </a:ext>
            </a:extLst>
          </p:cNvPr>
          <p:cNvSpPr/>
          <p:nvPr/>
        </p:nvSpPr>
        <p:spPr>
          <a:xfrm>
            <a:off x="2257425" y="2771775"/>
            <a:ext cx="2076450" cy="762000"/>
          </a:xfrm>
          <a:prstGeom prst="rect">
            <a:avLst/>
          </a:prstGeom>
          <a:solidFill>
            <a:srgbClr val="E1EFD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9E705F-B3C0-4D0B-9A71-5707D07F5DF7}"/>
              </a:ext>
            </a:extLst>
          </p:cNvPr>
          <p:cNvSpPr/>
          <p:nvPr/>
        </p:nvSpPr>
        <p:spPr>
          <a:xfrm>
            <a:off x="2257425" y="3876676"/>
            <a:ext cx="2076450" cy="762000"/>
          </a:xfrm>
          <a:prstGeom prst="rect">
            <a:avLst/>
          </a:prstGeom>
          <a:solidFill>
            <a:srgbClr val="E1EFD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78ECD10-9B07-1C4D-86BF-23D7769DD228}"/>
              </a:ext>
            </a:extLst>
          </p:cNvPr>
          <p:cNvSpPr/>
          <p:nvPr/>
        </p:nvSpPr>
        <p:spPr>
          <a:xfrm>
            <a:off x="5743575" y="971550"/>
            <a:ext cx="3124200" cy="1552575"/>
          </a:xfrm>
          <a:prstGeom prst="ellipse">
            <a:avLst/>
          </a:prstGeom>
          <a:solidFill>
            <a:srgbClr val="0173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F59F884-E2BD-2C4C-49CE-FDCE9C88F2EE}"/>
              </a:ext>
            </a:extLst>
          </p:cNvPr>
          <p:cNvSpPr/>
          <p:nvPr/>
        </p:nvSpPr>
        <p:spPr>
          <a:xfrm>
            <a:off x="5743575" y="3533775"/>
            <a:ext cx="3124200" cy="1552575"/>
          </a:xfrm>
          <a:prstGeom prst="ellipse">
            <a:avLst/>
          </a:prstGeom>
          <a:solidFill>
            <a:srgbClr val="0173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FE5CBD-C33C-20A1-5835-D55954728AB5}"/>
              </a:ext>
            </a:extLst>
          </p:cNvPr>
          <p:cNvSpPr/>
          <p:nvPr/>
        </p:nvSpPr>
        <p:spPr>
          <a:xfrm>
            <a:off x="9115425" y="2428875"/>
            <a:ext cx="2076450" cy="762000"/>
          </a:xfrm>
          <a:prstGeom prst="rect">
            <a:avLst/>
          </a:prstGeom>
          <a:solidFill>
            <a:srgbClr val="FFF5D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93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7A3ADD4-EC2B-BC05-8C30-A04FABDC7A44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7187184"/>
          </a:xfrm>
          <a:prstGeom prst="rect">
            <a:avLst/>
          </a:prstGeom>
          <a:solidFill>
            <a:srgbClr val="F0F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>
              <a:solidFill>
                <a:srgbClr val="477597"/>
              </a:solidFill>
              <a:latin typeface="霞鹜文楷" panose="02020500000000000000" pitchFamily="18" charset="-122"/>
              <a:ea typeface="霞鹜文楷" panose="02020500000000000000" pitchFamily="18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2A9C6C6-AEB2-C3F0-1DB7-15939B9331A7}"/>
              </a:ext>
            </a:extLst>
          </p:cNvPr>
          <p:cNvSpPr/>
          <p:nvPr/>
        </p:nvSpPr>
        <p:spPr>
          <a:xfrm>
            <a:off x="3709190" y="201394"/>
            <a:ext cx="1205322" cy="544338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信息</a:t>
            </a:r>
            <a:endParaRPr lang="en-US" altLang="zh-CN" sz="1600">
              <a:solidFill>
                <a:srgbClr val="477597"/>
              </a:solidFill>
              <a:latin typeface="霞鹜文楷" panose="02020500000000000000" pitchFamily="18" charset="-122"/>
              <a:ea typeface="霞鹜文楷" panose="02020500000000000000" pitchFamily="18" charset="-122"/>
            </a:endParaRPr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BCB3DBDB-A1AD-D861-103F-D83B18E2EBBF}"/>
              </a:ext>
            </a:extLst>
          </p:cNvPr>
          <p:cNvSpPr/>
          <p:nvPr/>
        </p:nvSpPr>
        <p:spPr>
          <a:xfrm>
            <a:off x="5278518" y="1085336"/>
            <a:ext cx="1243176" cy="951562"/>
          </a:xfrm>
          <a:prstGeom prst="flowChartDecision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有用？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A5AB6B-551D-2949-1C41-E5E59EFFA4D0}"/>
              </a:ext>
            </a:extLst>
          </p:cNvPr>
          <p:cNvSpPr txBox="1"/>
          <p:nvPr/>
        </p:nvSpPr>
        <p:spPr>
          <a:xfrm>
            <a:off x="5920416" y="2244031"/>
            <a:ext cx="68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有用</a:t>
            </a:r>
          </a:p>
        </p:txBody>
      </p:sp>
      <p:sp>
        <p:nvSpPr>
          <p:cNvPr id="10" name="矩形: 圆角 31">
            <a:extLst>
              <a:ext uri="{FF2B5EF4-FFF2-40B4-BE49-F238E27FC236}">
                <a16:creationId xmlns:a16="http://schemas.microsoft.com/office/drawing/2014/main" id="{6BF48AB4-A88C-7589-41C8-845D1D80B894}"/>
              </a:ext>
            </a:extLst>
          </p:cNvPr>
          <p:cNvSpPr/>
          <p:nvPr/>
        </p:nvSpPr>
        <p:spPr>
          <a:xfrm rot="20535013">
            <a:off x="5802292" y="2071326"/>
            <a:ext cx="230292" cy="749424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44381" h="20112">
                <a:moveTo>
                  <a:pt x="6644395" y="0"/>
                </a:moveTo>
                <a:lnTo>
                  <a:pt x="0" y="20112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决策 11">
            <a:extLst>
              <a:ext uri="{FF2B5EF4-FFF2-40B4-BE49-F238E27FC236}">
                <a16:creationId xmlns:a16="http://schemas.microsoft.com/office/drawing/2014/main" id="{C0A968F0-121A-1D46-70CA-95A07ACE9A9E}"/>
              </a:ext>
            </a:extLst>
          </p:cNvPr>
          <p:cNvSpPr/>
          <p:nvPr/>
        </p:nvSpPr>
        <p:spPr>
          <a:xfrm>
            <a:off x="5313186" y="2851390"/>
            <a:ext cx="1208508" cy="925026"/>
          </a:xfrm>
          <a:prstGeom prst="flowChartDecision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大脑记忆？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147B0B3-C667-77FE-5757-EB5866351F0E}"/>
              </a:ext>
            </a:extLst>
          </p:cNvPr>
          <p:cNvSpPr txBox="1"/>
          <p:nvPr/>
        </p:nvSpPr>
        <p:spPr>
          <a:xfrm>
            <a:off x="6011999" y="3943184"/>
            <a:ext cx="68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需要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6AD606C-0860-F586-C1F5-560F93CFD73F}"/>
              </a:ext>
            </a:extLst>
          </p:cNvPr>
          <p:cNvSpPr txBox="1"/>
          <p:nvPr/>
        </p:nvSpPr>
        <p:spPr>
          <a:xfrm>
            <a:off x="6521694" y="2969372"/>
            <a:ext cx="841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不需要</a:t>
            </a:r>
          </a:p>
        </p:txBody>
      </p:sp>
      <p:sp>
        <p:nvSpPr>
          <p:cNvPr id="17" name="矩形: 圆角 31">
            <a:extLst>
              <a:ext uri="{FF2B5EF4-FFF2-40B4-BE49-F238E27FC236}">
                <a16:creationId xmlns:a16="http://schemas.microsoft.com/office/drawing/2014/main" id="{92955556-F177-8904-5272-D522BC3CAFBD}"/>
              </a:ext>
            </a:extLst>
          </p:cNvPr>
          <p:cNvSpPr/>
          <p:nvPr/>
        </p:nvSpPr>
        <p:spPr>
          <a:xfrm rot="15135013">
            <a:off x="6827335" y="2953492"/>
            <a:ext cx="230292" cy="749424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44381" h="20112">
                <a:moveTo>
                  <a:pt x="6644395" y="0"/>
                </a:moveTo>
                <a:lnTo>
                  <a:pt x="0" y="20112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F66E5F1-87A4-23B3-2C08-E2ABCCED27E9}"/>
              </a:ext>
            </a:extLst>
          </p:cNvPr>
          <p:cNvSpPr/>
          <p:nvPr/>
        </p:nvSpPr>
        <p:spPr>
          <a:xfrm>
            <a:off x="7392079" y="3014846"/>
            <a:ext cx="1219262" cy="550634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备忘录记下</a:t>
            </a:r>
            <a:endParaRPr lang="en-US" altLang="zh-CN" sz="1200">
              <a:solidFill>
                <a:srgbClr val="477597"/>
              </a:solidFill>
              <a:latin typeface="霞鹜文楷" panose="02020500000000000000" pitchFamily="18" charset="-122"/>
              <a:ea typeface="霞鹜文楷" panose="02020500000000000000" pitchFamily="18" charset="-122"/>
            </a:endParaRPr>
          </a:p>
        </p:txBody>
      </p:sp>
      <p:sp>
        <p:nvSpPr>
          <p:cNvPr id="19" name="矩形: 圆角 31">
            <a:extLst>
              <a:ext uri="{FF2B5EF4-FFF2-40B4-BE49-F238E27FC236}">
                <a16:creationId xmlns:a16="http://schemas.microsoft.com/office/drawing/2014/main" id="{C28D88EC-B3E7-2209-EF97-DA279B86616C}"/>
              </a:ext>
            </a:extLst>
          </p:cNvPr>
          <p:cNvSpPr/>
          <p:nvPr/>
        </p:nvSpPr>
        <p:spPr>
          <a:xfrm rot="20535013">
            <a:off x="5829291" y="3848262"/>
            <a:ext cx="196465" cy="628755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4975338 w 4975351"/>
              <a:gd name="connsiteY0" fmla="*/ 0 h 13652"/>
              <a:gd name="connsiteX1" fmla="*/ 0 w 4975351"/>
              <a:gd name="connsiteY1" fmla="*/ 13652 h 13652"/>
              <a:gd name="connsiteX0" fmla="*/ 4301991 w 4302003"/>
              <a:gd name="connsiteY0" fmla="*/ 0 h 14110"/>
              <a:gd name="connsiteX1" fmla="*/ 0 w 4302003"/>
              <a:gd name="connsiteY1" fmla="*/ 14110 h 1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02003" h="14110">
                <a:moveTo>
                  <a:pt x="4301991" y="0"/>
                </a:moveTo>
                <a:lnTo>
                  <a:pt x="0" y="14110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决策 19">
            <a:extLst>
              <a:ext uri="{FF2B5EF4-FFF2-40B4-BE49-F238E27FC236}">
                <a16:creationId xmlns:a16="http://schemas.microsoft.com/office/drawing/2014/main" id="{CACEF1E0-D1D4-9E27-54CA-082399A84084}"/>
              </a:ext>
            </a:extLst>
          </p:cNvPr>
          <p:cNvSpPr/>
          <p:nvPr/>
        </p:nvSpPr>
        <p:spPr>
          <a:xfrm>
            <a:off x="5333352" y="4526000"/>
            <a:ext cx="1188342" cy="811784"/>
          </a:xfrm>
          <a:prstGeom prst="flowChartDecision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蕴含知识？</a:t>
            </a:r>
          </a:p>
        </p:txBody>
      </p:sp>
      <p:sp>
        <p:nvSpPr>
          <p:cNvPr id="21" name="矩形: 圆角 31">
            <a:extLst>
              <a:ext uri="{FF2B5EF4-FFF2-40B4-BE49-F238E27FC236}">
                <a16:creationId xmlns:a16="http://schemas.microsoft.com/office/drawing/2014/main" id="{455897DD-A72A-7F72-DF8B-5979D5B1232E}"/>
              </a:ext>
            </a:extLst>
          </p:cNvPr>
          <p:cNvSpPr/>
          <p:nvPr/>
        </p:nvSpPr>
        <p:spPr>
          <a:xfrm rot="5400000" flipH="1" flipV="1">
            <a:off x="5110786" y="277289"/>
            <a:ext cx="594551" cy="987099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3168740 w 3168740"/>
              <a:gd name="connsiteY0" fmla="*/ 0 h 2887005"/>
              <a:gd name="connsiteX1" fmla="*/ 3168740 w 3168740"/>
              <a:gd name="connsiteY1" fmla="*/ 2524747 h 2887005"/>
              <a:gd name="connsiteX2" fmla="*/ 2845201 w 3168740"/>
              <a:gd name="connsiteY2" fmla="*/ 2848286 h 2887005"/>
              <a:gd name="connsiteX3" fmla="*/ 0 w 3168740"/>
              <a:gd name="connsiteY3" fmla="*/ 2887005 h 2887005"/>
              <a:gd name="connsiteX0" fmla="*/ 3317586 w 3317586"/>
              <a:gd name="connsiteY0" fmla="*/ 0 h 2865741"/>
              <a:gd name="connsiteX1" fmla="*/ 3317586 w 3317586"/>
              <a:gd name="connsiteY1" fmla="*/ 2524747 h 2865741"/>
              <a:gd name="connsiteX2" fmla="*/ 2994047 w 3317586"/>
              <a:gd name="connsiteY2" fmla="*/ 2848286 h 2865741"/>
              <a:gd name="connsiteX3" fmla="*/ 0 w 3317586"/>
              <a:gd name="connsiteY3" fmla="*/ 2865741 h 2865741"/>
              <a:gd name="connsiteX0" fmla="*/ 1807861 w 1807861"/>
              <a:gd name="connsiteY0" fmla="*/ 0 h 2848286"/>
              <a:gd name="connsiteX1" fmla="*/ 1807861 w 1807861"/>
              <a:gd name="connsiteY1" fmla="*/ 2524747 h 2848286"/>
              <a:gd name="connsiteX2" fmla="*/ 1484322 w 1807861"/>
              <a:gd name="connsiteY2" fmla="*/ 2848286 h 2848286"/>
              <a:gd name="connsiteX3" fmla="*/ 0 w 1807861"/>
              <a:gd name="connsiteY3" fmla="*/ 2844477 h 2848286"/>
              <a:gd name="connsiteX0" fmla="*/ 1807861 w 1807861"/>
              <a:gd name="connsiteY0" fmla="*/ 0 h 2848286"/>
              <a:gd name="connsiteX1" fmla="*/ 1807861 w 1807861"/>
              <a:gd name="connsiteY1" fmla="*/ 2524747 h 2848286"/>
              <a:gd name="connsiteX2" fmla="*/ 1484322 w 1807861"/>
              <a:gd name="connsiteY2" fmla="*/ 2848286 h 2848286"/>
              <a:gd name="connsiteX3" fmla="*/ 0 w 1807861"/>
              <a:gd name="connsiteY3" fmla="*/ 2844477 h 2848286"/>
              <a:gd name="connsiteX0" fmla="*/ 1382586 w 1382586"/>
              <a:gd name="connsiteY0" fmla="*/ 0 h 2848286"/>
              <a:gd name="connsiteX1" fmla="*/ 1382586 w 1382586"/>
              <a:gd name="connsiteY1" fmla="*/ 2524747 h 2848286"/>
              <a:gd name="connsiteX2" fmla="*/ 1059047 w 1382586"/>
              <a:gd name="connsiteY2" fmla="*/ 2848286 h 2848286"/>
              <a:gd name="connsiteX3" fmla="*/ 0 w 1382586"/>
              <a:gd name="connsiteY3" fmla="*/ 2844477 h 2848286"/>
              <a:gd name="connsiteX0" fmla="*/ 1382586 w 1382586"/>
              <a:gd name="connsiteY0" fmla="*/ 0 h 2295429"/>
              <a:gd name="connsiteX1" fmla="*/ 1382586 w 1382586"/>
              <a:gd name="connsiteY1" fmla="*/ 1971890 h 2295429"/>
              <a:gd name="connsiteX2" fmla="*/ 1059047 w 1382586"/>
              <a:gd name="connsiteY2" fmla="*/ 2295429 h 2295429"/>
              <a:gd name="connsiteX3" fmla="*/ 0 w 1382586"/>
              <a:gd name="connsiteY3" fmla="*/ 2291620 h 229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2586" h="2295429">
                <a:moveTo>
                  <a:pt x="1382586" y="0"/>
                </a:moveTo>
                <a:lnTo>
                  <a:pt x="1382586" y="1971890"/>
                </a:lnTo>
                <a:cubicBezTo>
                  <a:pt x="1382586" y="2150576"/>
                  <a:pt x="1237733" y="2295429"/>
                  <a:pt x="1059047" y="2295429"/>
                </a:cubicBezTo>
                <a:lnTo>
                  <a:pt x="0" y="2291620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3FCB18F-3073-96CE-97D2-27EDD9CCF350}"/>
              </a:ext>
            </a:extLst>
          </p:cNvPr>
          <p:cNvSpPr txBox="1"/>
          <p:nvPr/>
        </p:nvSpPr>
        <p:spPr>
          <a:xfrm>
            <a:off x="6006468" y="5511454"/>
            <a:ext cx="68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是</a:t>
            </a:r>
          </a:p>
        </p:txBody>
      </p:sp>
      <p:sp>
        <p:nvSpPr>
          <p:cNvPr id="23" name="矩形: 圆角 31">
            <a:extLst>
              <a:ext uri="{FF2B5EF4-FFF2-40B4-BE49-F238E27FC236}">
                <a16:creationId xmlns:a16="http://schemas.microsoft.com/office/drawing/2014/main" id="{E88DDA95-F1F2-0331-A82B-71E6EC4426A1}"/>
              </a:ext>
            </a:extLst>
          </p:cNvPr>
          <p:cNvSpPr/>
          <p:nvPr/>
        </p:nvSpPr>
        <p:spPr>
          <a:xfrm rot="20535013">
            <a:off x="5823760" y="5416532"/>
            <a:ext cx="196465" cy="628755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4975338 w 4975351"/>
              <a:gd name="connsiteY0" fmla="*/ 0 h 13652"/>
              <a:gd name="connsiteX1" fmla="*/ 0 w 4975351"/>
              <a:gd name="connsiteY1" fmla="*/ 13652 h 13652"/>
              <a:gd name="connsiteX0" fmla="*/ 4301991 w 4302003"/>
              <a:gd name="connsiteY0" fmla="*/ 0 h 14110"/>
              <a:gd name="connsiteX1" fmla="*/ 0 w 4302003"/>
              <a:gd name="connsiteY1" fmla="*/ 14110 h 1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02003" h="14110">
                <a:moveTo>
                  <a:pt x="4301991" y="0"/>
                </a:moveTo>
                <a:lnTo>
                  <a:pt x="0" y="14110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F944898-BFB6-FED5-8690-D862CFE8570B}"/>
              </a:ext>
            </a:extLst>
          </p:cNvPr>
          <p:cNvSpPr/>
          <p:nvPr/>
        </p:nvSpPr>
        <p:spPr>
          <a:xfrm>
            <a:off x="5333352" y="6112268"/>
            <a:ext cx="1188342" cy="544338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SuperMemo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BBFE445-B4D1-7A9C-1AA9-CCCD0D67FCED}"/>
              </a:ext>
            </a:extLst>
          </p:cNvPr>
          <p:cNvSpPr txBox="1"/>
          <p:nvPr/>
        </p:nvSpPr>
        <p:spPr>
          <a:xfrm>
            <a:off x="6751469" y="4581640"/>
            <a:ext cx="382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否</a:t>
            </a:r>
          </a:p>
        </p:txBody>
      </p:sp>
      <p:sp>
        <p:nvSpPr>
          <p:cNvPr id="29" name="矩形: 圆角 31">
            <a:extLst>
              <a:ext uri="{FF2B5EF4-FFF2-40B4-BE49-F238E27FC236}">
                <a16:creationId xmlns:a16="http://schemas.microsoft.com/office/drawing/2014/main" id="{81D62F68-478C-8BDB-7679-91A8E6933FD9}"/>
              </a:ext>
            </a:extLst>
          </p:cNvPr>
          <p:cNvSpPr/>
          <p:nvPr/>
        </p:nvSpPr>
        <p:spPr>
          <a:xfrm rot="15135013">
            <a:off x="6827337" y="4577230"/>
            <a:ext cx="230292" cy="749424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44381" h="20112">
                <a:moveTo>
                  <a:pt x="6644395" y="0"/>
                </a:moveTo>
                <a:lnTo>
                  <a:pt x="0" y="20112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3EC3159-FA56-2785-9C5A-7CD88DF17DE5}"/>
              </a:ext>
            </a:extLst>
          </p:cNvPr>
          <p:cNvSpPr/>
          <p:nvPr/>
        </p:nvSpPr>
        <p:spPr>
          <a:xfrm>
            <a:off x="7392079" y="4605189"/>
            <a:ext cx="1219262" cy="550634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普通间隔重复</a:t>
            </a:r>
            <a:endParaRPr lang="en-US" altLang="zh-CN" sz="1200">
              <a:solidFill>
                <a:srgbClr val="477597"/>
              </a:solidFill>
              <a:latin typeface="霞鹜文楷" panose="02020500000000000000" pitchFamily="18" charset="-122"/>
              <a:ea typeface="霞鹜文楷" panose="02020500000000000000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C7B7C00-B49B-325F-7FED-A4858CFC4A4E}"/>
              </a:ext>
            </a:extLst>
          </p:cNvPr>
          <p:cNvSpPr txBox="1"/>
          <p:nvPr/>
        </p:nvSpPr>
        <p:spPr>
          <a:xfrm>
            <a:off x="1325602" y="1946543"/>
            <a:ext cx="677108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>
                <a:solidFill>
                  <a:srgbClr val="2A2DB0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信息处理流程图</a:t>
            </a:r>
          </a:p>
        </p:txBody>
      </p:sp>
    </p:spTree>
    <p:extLst>
      <p:ext uri="{BB962C8B-B14F-4D97-AF65-F5344CB8AC3E}">
        <p14:creationId xmlns:p14="http://schemas.microsoft.com/office/powerpoint/2010/main" val="175035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0927453D-EABE-10DF-48B6-CE6608F21275}"/>
              </a:ext>
            </a:extLst>
          </p:cNvPr>
          <p:cNvGrpSpPr/>
          <p:nvPr/>
        </p:nvGrpSpPr>
        <p:grpSpPr>
          <a:xfrm>
            <a:off x="828981" y="0"/>
            <a:ext cx="11122314" cy="6858000"/>
            <a:chOff x="828981" y="0"/>
            <a:chExt cx="11122314" cy="68580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F571B4E-9D70-A4BC-574E-4E2C4EA5D274}"/>
                </a:ext>
              </a:extLst>
            </p:cNvPr>
            <p:cNvSpPr/>
            <p:nvPr/>
          </p:nvSpPr>
          <p:spPr>
            <a:xfrm>
              <a:off x="828984" y="3176604"/>
              <a:ext cx="1502753" cy="809625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Without Strategy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6B92AC2-7AFF-3668-AB19-0F78416F769B}"/>
                </a:ext>
              </a:extLst>
            </p:cNvPr>
            <p:cNvSpPr/>
            <p:nvPr/>
          </p:nvSpPr>
          <p:spPr>
            <a:xfrm>
              <a:off x="2181534" y="2167715"/>
              <a:ext cx="1502753" cy="809625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Provoke Conflict Between People and Wildlife</a:t>
              </a:r>
            </a:p>
          </p:txBody>
        </p:sp>
        <p:sp>
          <p:nvSpPr>
            <p:cNvPr id="7" name="矩形: 圆角 31">
              <a:extLst>
                <a:ext uri="{FF2B5EF4-FFF2-40B4-BE49-F238E27FC236}">
                  <a16:creationId xmlns:a16="http://schemas.microsoft.com/office/drawing/2014/main" id="{F536BFF4-15E8-F2E7-CCF5-65966D3E609A}"/>
                </a:ext>
              </a:extLst>
            </p:cNvPr>
            <p:cNvSpPr/>
            <p:nvPr/>
          </p:nvSpPr>
          <p:spPr>
            <a:xfrm rot="5400000" flipV="1">
              <a:off x="2380374" y="2928704"/>
              <a:ext cx="604076" cy="701349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3168740 w 3168740"/>
                <a:gd name="connsiteY0" fmla="*/ 0 h 2887005"/>
                <a:gd name="connsiteX1" fmla="*/ 3168740 w 3168740"/>
                <a:gd name="connsiteY1" fmla="*/ 2524747 h 2887005"/>
                <a:gd name="connsiteX2" fmla="*/ 2845201 w 3168740"/>
                <a:gd name="connsiteY2" fmla="*/ 2848286 h 2887005"/>
                <a:gd name="connsiteX3" fmla="*/ 0 w 3168740"/>
                <a:gd name="connsiteY3" fmla="*/ 2887005 h 2887005"/>
                <a:gd name="connsiteX0" fmla="*/ 3317586 w 3317586"/>
                <a:gd name="connsiteY0" fmla="*/ 0 h 2865741"/>
                <a:gd name="connsiteX1" fmla="*/ 3317586 w 3317586"/>
                <a:gd name="connsiteY1" fmla="*/ 2524747 h 2865741"/>
                <a:gd name="connsiteX2" fmla="*/ 2994047 w 3317586"/>
                <a:gd name="connsiteY2" fmla="*/ 2848286 h 2865741"/>
                <a:gd name="connsiteX3" fmla="*/ 0 w 3317586"/>
                <a:gd name="connsiteY3" fmla="*/ 2865741 h 2865741"/>
                <a:gd name="connsiteX0" fmla="*/ 1807861 w 1807861"/>
                <a:gd name="connsiteY0" fmla="*/ 0 h 2848286"/>
                <a:gd name="connsiteX1" fmla="*/ 1807861 w 1807861"/>
                <a:gd name="connsiteY1" fmla="*/ 2524747 h 2848286"/>
                <a:gd name="connsiteX2" fmla="*/ 1484322 w 1807861"/>
                <a:gd name="connsiteY2" fmla="*/ 2848286 h 2848286"/>
                <a:gd name="connsiteX3" fmla="*/ 0 w 1807861"/>
                <a:gd name="connsiteY3" fmla="*/ 2844477 h 2848286"/>
                <a:gd name="connsiteX0" fmla="*/ 1807861 w 1807861"/>
                <a:gd name="connsiteY0" fmla="*/ 0 h 2848286"/>
                <a:gd name="connsiteX1" fmla="*/ 1807861 w 1807861"/>
                <a:gd name="connsiteY1" fmla="*/ 2524747 h 2848286"/>
                <a:gd name="connsiteX2" fmla="*/ 1484322 w 1807861"/>
                <a:gd name="connsiteY2" fmla="*/ 2848286 h 2848286"/>
                <a:gd name="connsiteX3" fmla="*/ 0 w 1807861"/>
                <a:gd name="connsiteY3" fmla="*/ 2844477 h 2848286"/>
                <a:gd name="connsiteX0" fmla="*/ 1382586 w 1382586"/>
                <a:gd name="connsiteY0" fmla="*/ 0 h 2848286"/>
                <a:gd name="connsiteX1" fmla="*/ 1382586 w 1382586"/>
                <a:gd name="connsiteY1" fmla="*/ 2524747 h 2848286"/>
                <a:gd name="connsiteX2" fmla="*/ 1059047 w 1382586"/>
                <a:gd name="connsiteY2" fmla="*/ 2848286 h 2848286"/>
                <a:gd name="connsiteX3" fmla="*/ 0 w 1382586"/>
                <a:gd name="connsiteY3" fmla="*/ 2844477 h 2848286"/>
                <a:gd name="connsiteX0" fmla="*/ 1382586 w 1382586"/>
                <a:gd name="connsiteY0" fmla="*/ 0 h 2295429"/>
                <a:gd name="connsiteX1" fmla="*/ 1382586 w 1382586"/>
                <a:gd name="connsiteY1" fmla="*/ 1971890 h 2295429"/>
                <a:gd name="connsiteX2" fmla="*/ 1059047 w 1382586"/>
                <a:gd name="connsiteY2" fmla="*/ 2295429 h 2295429"/>
                <a:gd name="connsiteX3" fmla="*/ 0 w 1382586"/>
                <a:gd name="connsiteY3" fmla="*/ 2291620 h 2295429"/>
                <a:gd name="connsiteX0" fmla="*/ 1404736 w 1404736"/>
                <a:gd name="connsiteY0" fmla="*/ 0 h 1630938"/>
                <a:gd name="connsiteX1" fmla="*/ 1382586 w 1404736"/>
                <a:gd name="connsiteY1" fmla="*/ 1307399 h 1630938"/>
                <a:gd name="connsiteX2" fmla="*/ 1059047 w 1404736"/>
                <a:gd name="connsiteY2" fmla="*/ 1630938 h 1630938"/>
                <a:gd name="connsiteX3" fmla="*/ 0 w 1404736"/>
                <a:gd name="connsiteY3" fmla="*/ 1627129 h 163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4736" h="1630938">
                  <a:moveTo>
                    <a:pt x="1404736" y="0"/>
                  </a:moveTo>
                  <a:cubicBezTo>
                    <a:pt x="1404736" y="657297"/>
                    <a:pt x="1382586" y="650102"/>
                    <a:pt x="1382586" y="1307399"/>
                  </a:cubicBezTo>
                  <a:cubicBezTo>
                    <a:pt x="1382586" y="1486085"/>
                    <a:pt x="1237733" y="1630938"/>
                    <a:pt x="1059047" y="1630938"/>
                  </a:cubicBezTo>
                  <a:lnTo>
                    <a:pt x="0" y="1627129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04B7EBC2-4756-DFF1-0EEC-0856AA1417E0}"/>
                </a:ext>
              </a:extLst>
            </p:cNvPr>
            <p:cNvSpPr/>
            <p:nvPr/>
          </p:nvSpPr>
          <p:spPr>
            <a:xfrm>
              <a:off x="3115694" y="3478640"/>
              <a:ext cx="1502753" cy="701349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Destroy Wildlife’s Home</a:t>
              </a:r>
            </a:p>
          </p:txBody>
        </p:sp>
        <p:sp>
          <p:nvSpPr>
            <p:cNvPr id="10" name="矩形: 圆角 31">
              <a:extLst>
                <a:ext uri="{FF2B5EF4-FFF2-40B4-BE49-F238E27FC236}">
                  <a16:creationId xmlns:a16="http://schemas.microsoft.com/office/drawing/2014/main" id="{FE0B4E6B-7E5C-33DA-73D8-7F21DAE2D421}"/>
                </a:ext>
              </a:extLst>
            </p:cNvPr>
            <p:cNvSpPr/>
            <p:nvPr/>
          </p:nvSpPr>
          <p:spPr>
            <a:xfrm rot="15135013">
              <a:off x="2608569" y="3405968"/>
              <a:ext cx="230292" cy="749424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44381" h="20112">
                  <a:moveTo>
                    <a:pt x="6644395" y="0"/>
                  </a:moveTo>
                  <a:lnTo>
                    <a:pt x="0" y="20112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7764F45E-F2E3-C0FC-C8BF-9D87E4597563}"/>
                </a:ext>
              </a:extLst>
            </p:cNvPr>
            <p:cNvSpPr/>
            <p:nvPr/>
          </p:nvSpPr>
          <p:spPr>
            <a:xfrm>
              <a:off x="4219835" y="2366979"/>
              <a:ext cx="1502753" cy="809625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Lead to Hunting</a:t>
              </a:r>
            </a:p>
          </p:txBody>
        </p:sp>
        <p:sp>
          <p:nvSpPr>
            <p:cNvPr id="12" name="矩形: 圆角 31">
              <a:extLst>
                <a:ext uri="{FF2B5EF4-FFF2-40B4-BE49-F238E27FC236}">
                  <a16:creationId xmlns:a16="http://schemas.microsoft.com/office/drawing/2014/main" id="{4C7ADA6F-4A2D-7C3E-348D-39212A2FACFA}"/>
                </a:ext>
              </a:extLst>
            </p:cNvPr>
            <p:cNvSpPr/>
            <p:nvPr/>
          </p:nvSpPr>
          <p:spPr>
            <a:xfrm rot="15135013">
              <a:off x="3871761" y="2464203"/>
              <a:ext cx="160601" cy="531699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33657" h="14269">
                  <a:moveTo>
                    <a:pt x="4633651" y="0"/>
                  </a:moveTo>
                  <a:lnTo>
                    <a:pt x="0" y="14269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31">
              <a:extLst>
                <a:ext uri="{FF2B5EF4-FFF2-40B4-BE49-F238E27FC236}">
                  <a16:creationId xmlns:a16="http://schemas.microsoft.com/office/drawing/2014/main" id="{1308A252-49E2-891B-A56A-AB03C12A9611}"/>
                </a:ext>
              </a:extLst>
            </p:cNvPr>
            <p:cNvSpPr/>
            <p:nvPr/>
          </p:nvSpPr>
          <p:spPr>
            <a:xfrm>
              <a:off x="4627585" y="3176604"/>
              <a:ext cx="604076" cy="701349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3168740 w 3168740"/>
                <a:gd name="connsiteY0" fmla="*/ 0 h 2887005"/>
                <a:gd name="connsiteX1" fmla="*/ 3168740 w 3168740"/>
                <a:gd name="connsiteY1" fmla="*/ 2524747 h 2887005"/>
                <a:gd name="connsiteX2" fmla="*/ 2845201 w 3168740"/>
                <a:gd name="connsiteY2" fmla="*/ 2848286 h 2887005"/>
                <a:gd name="connsiteX3" fmla="*/ 0 w 3168740"/>
                <a:gd name="connsiteY3" fmla="*/ 2887005 h 2887005"/>
                <a:gd name="connsiteX0" fmla="*/ 3317586 w 3317586"/>
                <a:gd name="connsiteY0" fmla="*/ 0 h 2865741"/>
                <a:gd name="connsiteX1" fmla="*/ 3317586 w 3317586"/>
                <a:gd name="connsiteY1" fmla="*/ 2524747 h 2865741"/>
                <a:gd name="connsiteX2" fmla="*/ 2994047 w 3317586"/>
                <a:gd name="connsiteY2" fmla="*/ 2848286 h 2865741"/>
                <a:gd name="connsiteX3" fmla="*/ 0 w 3317586"/>
                <a:gd name="connsiteY3" fmla="*/ 2865741 h 2865741"/>
                <a:gd name="connsiteX0" fmla="*/ 1807861 w 1807861"/>
                <a:gd name="connsiteY0" fmla="*/ 0 h 2848286"/>
                <a:gd name="connsiteX1" fmla="*/ 1807861 w 1807861"/>
                <a:gd name="connsiteY1" fmla="*/ 2524747 h 2848286"/>
                <a:gd name="connsiteX2" fmla="*/ 1484322 w 1807861"/>
                <a:gd name="connsiteY2" fmla="*/ 2848286 h 2848286"/>
                <a:gd name="connsiteX3" fmla="*/ 0 w 1807861"/>
                <a:gd name="connsiteY3" fmla="*/ 2844477 h 2848286"/>
                <a:gd name="connsiteX0" fmla="*/ 1807861 w 1807861"/>
                <a:gd name="connsiteY0" fmla="*/ 0 h 2848286"/>
                <a:gd name="connsiteX1" fmla="*/ 1807861 w 1807861"/>
                <a:gd name="connsiteY1" fmla="*/ 2524747 h 2848286"/>
                <a:gd name="connsiteX2" fmla="*/ 1484322 w 1807861"/>
                <a:gd name="connsiteY2" fmla="*/ 2848286 h 2848286"/>
                <a:gd name="connsiteX3" fmla="*/ 0 w 1807861"/>
                <a:gd name="connsiteY3" fmla="*/ 2844477 h 2848286"/>
                <a:gd name="connsiteX0" fmla="*/ 1382586 w 1382586"/>
                <a:gd name="connsiteY0" fmla="*/ 0 h 2848286"/>
                <a:gd name="connsiteX1" fmla="*/ 1382586 w 1382586"/>
                <a:gd name="connsiteY1" fmla="*/ 2524747 h 2848286"/>
                <a:gd name="connsiteX2" fmla="*/ 1059047 w 1382586"/>
                <a:gd name="connsiteY2" fmla="*/ 2848286 h 2848286"/>
                <a:gd name="connsiteX3" fmla="*/ 0 w 1382586"/>
                <a:gd name="connsiteY3" fmla="*/ 2844477 h 2848286"/>
                <a:gd name="connsiteX0" fmla="*/ 1382586 w 1382586"/>
                <a:gd name="connsiteY0" fmla="*/ 0 h 2295429"/>
                <a:gd name="connsiteX1" fmla="*/ 1382586 w 1382586"/>
                <a:gd name="connsiteY1" fmla="*/ 1971890 h 2295429"/>
                <a:gd name="connsiteX2" fmla="*/ 1059047 w 1382586"/>
                <a:gd name="connsiteY2" fmla="*/ 2295429 h 2295429"/>
                <a:gd name="connsiteX3" fmla="*/ 0 w 1382586"/>
                <a:gd name="connsiteY3" fmla="*/ 2291620 h 2295429"/>
                <a:gd name="connsiteX0" fmla="*/ 1404736 w 1404736"/>
                <a:gd name="connsiteY0" fmla="*/ 0 h 1630938"/>
                <a:gd name="connsiteX1" fmla="*/ 1382586 w 1404736"/>
                <a:gd name="connsiteY1" fmla="*/ 1307399 h 1630938"/>
                <a:gd name="connsiteX2" fmla="*/ 1059047 w 1404736"/>
                <a:gd name="connsiteY2" fmla="*/ 1630938 h 1630938"/>
                <a:gd name="connsiteX3" fmla="*/ 0 w 1404736"/>
                <a:gd name="connsiteY3" fmla="*/ 1627129 h 163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4736" h="1630938">
                  <a:moveTo>
                    <a:pt x="1404736" y="0"/>
                  </a:moveTo>
                  <a:cubicBezTo>
                    <a:pt x="1404736" y="657297"/>
                    <a:pt x="1382586" y="650102"/>
                    <a:pt x="1382586" y="1307399"/>
                  </a:cubicBezTo>
                  <a:cubicBezTo>
                    <a:pt x="1382586" y="1486085"/>
                    <a:pt x="1237733" y="1630938"/>
                    <a:pt x="1059047" y="1630938"/>
                  </a:cubicBezTo>
                  <a:lnTo>
                    <a:pt x="0" y="1627129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31">
              <a:extLst>
                <a:ext uri="{FF2B5EF4-FFF2-40B4-BE49-F238E27FC236}">
                  <a16:creationId xmlns:a16="http://schemas.microsoft.com/office/drawing/2014/main" id="{0728BD43-25C4-463E-E7D7-0CFF54EC2CBE}"/>
                </a:ext>
              </a:extLst>
            </p:cNvPr>
            <p:cNvSpPr/>
            <p:nvPr/>
          </p:nvSpPr>
          <p:spPr>
            <a:xfrm rot="20578108">
              <a:off x="3786767" y="4191850"/>
              <a:ext cx="160601" cy="531699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33657" h="14269">
                  <a:moveTo>
                    <a:pt x="4633651" y="0"/>
                  </a:moveTo>
                  <a:lnTo>
                    <a:pt x="0" y="14269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852C47C9-C8FD-D06F-E260-BFFB207EF096}"/>
                </a:ext>
              </a:extLst>
            </p:cNvPr>
            <p:cNvSpPr/>
            <p:nvPr/>
          </p:nvSpPr>
          <p:spPr>
            <a:xfrm>
              <a:off x="3115690" y="4735410"/>
              <a:ext cx="1502753" cy="703575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Reduce Biodiversity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184EE668-5526-A4D6-2507-0A95459D1BAC}"/>
                </a:ext>
              </a:extLst>
            </p:cNvPr>
            <p:cNvSpPr/>
            <p:nvPr/>
          </p:nvSpPr>
          <p:spPr>
            <a:xfrm>
              <a:off x="828983" y="4735410"/>
              <a:ext cx="1502753" cy="703575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Destroy Ecological Environment</a:t>
              </a:r>
            </a:p>
          </p:txBody>
        </p:sp>
        <p:sp>
          <p:nvSpPr>
            <p:cNvPr id="17" name="矩形: 圆角 31">
              <a:extLst>
                <a:ext uri="{FF2B5EF4-FFF2-40B4-BE49-F238E27FC236}">
                  <a16:creationId xmlns:a16="http://schemas.microsoft.com/office/drawing/2014/main" id="{895BF501-02D5-5C74-B9DC-90683DB44AF6}"/>
                </a:ext>
              </a:extLst>
            </p:cNvPr>
            <p:cNvSpPr/>
            <p:nvPr/>
          </p:nvSpPr>
          <p:spPr>
            <a:xfrm rot="20578108">
              <a:off x="1474949" y="4001849"/>
              <a:ext cx="210819" cy="695654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  <a:gd name="connsiteX0" fmla="*/ 6565493 w 6565499"/>
                <a:gd name="connsiteY0" fmla="*/ 0 h 20135"/>
                <a:gd name="connsiteX1" fmla="*/ 8 w 6565499"/>
                <a:gd name="connsiteY1" fmla="*/ 20135 h 20135"/>
                <a:gd name="connsiteX0" fmla="*/ 6082534 w 6082546"/>
                <a:gd name="connsiteY0" fmla="*/ 0 h 18669"/>
                <a:gd name="connsiteX1" fmla="*/ 8 w 6082546"/>
                <a:gd name="connsiteY1" fmla="*/ 18669 h 18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82546" h="18669">
                  <a:moveTo>
                    <a:pt x="6082534" y="0"/>
                  </a:moveTo>
                  <a:lnTo>
                    <a:pt x="8" y="18669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31">
              <a:extLst>
                <a:ext uri="{FF2B5EF4-FFF2-40B4-BE49-F238E27FC236}">
                  <a16:creationId xmlns:a16="http://schemas.microsoft.com/office/drawing/2014/main" id="{9E949E18-DCD7-5921-A902-C5E0C1FC0054}"/>
                </a:ext>
              </a:extLst>
            </p:cNvPr>
            <p:cNvSpPr/>
            <p:nvPr/>
          </p:nvSpPr>
          <p:spPr>
            <a:xfrm rot="4352980">
              <a:off x="2615956" y="4735984"/>
              <a:ext cx="225102" cy="741077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  <a:gd name="connsiteX0" fmla="*/ 6565493 w 6565499"/>
                <a:gd name="connsiteY0" fmla="*/ 0 h 20135"/>
                <a:gd name="connsiteX1" fmla="*/ 8 w 6565499"/>
                <a:gd name="connsiteY1" fmla="*/ 20135 h 20135"/>
                <a:gd name="connsiteX0" fmla="*/ 6082534 w 6082546"/>
                <a:gd name="connsiteY0" fmla="*/ 0 h 18669"/>
                <a:gd name="connsiteX1" fmla="*/ 8 w 6082546"/>
                <a:gd name="connsiteY1" fmla="*/ 18669 h 18669"/>
                <a:gd name="connsiteX0" fmla="*/ 6494627 w 6494639"/>
                <a:gd name="connsiteY0" fmla="*/ 0 h 19888"/>
                <a:gd name="connsiteX1" fmla="*/ -14 w 6494639"/>
                <a:gd name="connsiteY1" fmla="*/ 19888 h 1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94639" h="19888">
                  <a:moveTo>
                    <a:pt x="6494627" y="0"/>
                  </a:moveTo>
                  <a:lnTo>
                    <a:pt x="-14" y="19888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31">
              <a:extLst>
                <a:ext uri="{FF2B5EF4-FFF2-40B4-BE49-F238E27FC236}">
                  <a16:creationId xmlns:a16="http://schemas.microsoft.com/office/drawing/2014/main" id="{C4C4E836-BA82-21E7-E84F-0823F5AE469D}"/>
                </a:ext>
              </a:extLst>
            </p:cNvPr>
            <p:cNvSpPr/>
            <p:nvPr/>
          </p:nvSpPr>
          <p:spPr>
            <a:xfrm rot="9768197">
              <a:off x="1441917" y="2195268"/>
              <a:ext cx="292486" cy="959547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  <a:gd name="connsiteX0" fmla="*/ 6565493 w 6565499"/>
                <a:gd name="connsiteY0" fmla="*/ 0 h 20135"/>
                <a:gd name="connsiteX1" fmla="*/ 8 w 6565499"/>
                <a:gd name="connsiteY1" fmla="*/ 20135 h 20135"/>
                <a:gd name="connsiteX0" fmla="*/ 6082534 w 6082546"/>
                <a:gd name="connsiteY0" fmla="*/ 0 h 18669"/>
                <a:gd name="connsiteX1" fmla="*/ 8 w 6082546"/>
                <a:gd name="connsiteY1" fmla="*/ 18669 h 18669"/>
                <a:gd name="connsiteX0" fmla="*/ 8438789 w 8438801"/>
                <a:gd name="connsiteY0" fmla="*/ 0 h 25751"/>
                <a:gd name="connsiteX1" fmla="*/ 12 w 8438801"/>
                <a:gd name="connsiteY1" fmla="*/ 25751 h 2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38801" h="25751">
                  <a:moveTo>
                    <a:pt x="8438789" y="0"/>
                  </a:moveTo>
                  <a:lnTo>
                    <a:pt x="12" y="25751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06F33E75-A843-FACD-179D-89B12332D950}"/>
                </a:ext>
              </a:extLst>
            </p:cNvPr>
            <p:cNvSpPr/>
            <p:nvPr/>
          </p:nvSpPr>
          <p:spPr>
            <a:xfrm>
              <a:off x="828981" y="1339739"/>
              <a:ext cx="1502753" cy="809625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Excessive Use of Land Source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DB4C3BDF-1B84-D502-A0D4-1861538C39AF}"/>
                </a:ext>
              </a:extLst>
            </p:cNvPr>
            <p:cNvSpPr/>
            <p:nvPr/>
          </p:nvSpPr>
          <p:spPr>
            <a:xfrm>
              <a:off x="3124832" y="1255316"/>
              <a:ext cx="1502753" cy="809625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Soil Impoverishment</a:t>
              </a:r>
            </a:p>
          </p:txBody>
        </p:sp>
        <p:sp>
          <p:nvSpPr>
            <p:cNvPr id="22" name="矩形: 圆角 31">
              <a:extLst>
                <a:ext uri="{FF2B5EF4-FFF2-40B4-BE49-F238E27FC236}">
                  <a16:creationId xmlns:a16="http://schemas.microsoft.com/office/drawing/2014/main" id="{CAA074E3-58E2-4C90-B4E7-42CDFA8EE8A3}"/>
                </a:ext>
              </a:extLst>
            </p:cNvPr>
            <p:cNvSpPr/>
            <p:nvPr/>
          </p:nvSpPr>
          <p:spPr>
            <a:xfrm rot="20607726">
              <a:off x="3702157" y="2122028"/>
              <a:ext cx="391869" cy="1347488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  <a:gd name="connsiteX0" fmla="*/ 6565493 w 6565499"/>
                <a:gd name="connsiteY0" fmla="*/ 0 h 20135"/>
                <a:gd name="connsiteX1" fmla="*/ 8 w 6565499"/>
                <a:gd name="connsiteY1" fmla="*/ 20135 h 20135"/>
                <a:gd name="connsiteX0" fmla="*/ 6082534 w 6082546"/>
                <a:gd name="connsiteY0" fmla="*/ 0 h 18669"/>
                <a:gd name="connsiteX1" fmla="*/ 8 w 6082546"/>
                <a:gd name="connsiteY1" fmla="*/ 18669 h 18669"/>
                <a:gd name="connsiteX0" fmla="*/ 8438789 w 8438801"/>
                <a:gd name="connsiteY0" fmla="*/ 0 h 25751"/>
                <a:gd name="connsiteX1" fmla="*/ 12 w 8438801"/>
                <a:gd name="connsiteY1" fmla="*/ 25751 h 25751"/>
                <a:gd name="connsiteX0" fmla="*/ 10552703 w 10552699"/>
                <a:gd name="connsiteY0" fmla="*/ 0 h 32903"/>
                <a:gd name="connsiteX1" fmla="*/ 12 w 10552699"/>
                <a:gd name="connsiteY1" fmla="*/ 32903 h 32903"/>
                <a:gd name="connsiteX0" fmla="*/ 11960771 w 11960762"/>
                <a:gd name="connsiteY0" fmla="*/ 0 h 37314"/>
                <a:gd name="connsiteX1" fmla="*/ 12 w 11960762"/>
                <a:gd name="connsiteY1" fmla="*/ 37314 h 37314"/>
                <a:gd name="connsiteX0" fmla="*/ 11306188 w 11306197"/>
                <a:gd name="connsiteY0" fmla="*/ 0 h 36162"/>
                <a:gd name="connsiteX1" fmla="*/ 12 w 11306197"/>
                <a:gd name="connsiteY1" fmla="*/ 36162 h 3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06197" h="36162">
                  <a:moveTo>
                    <a:pt x="11306188" y="0"/>
                  </a:moveTo>
                  <a:lnTo>
                    <a:pt x="12" y="36162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31">
              <a:extLst>
                <a:ext uri="{FF2B5EF4-FFF2-40B4-BE49-F238E27FC236}">
                  <a16:creationId xmlns:a16="http://schemas.microsoft.com/office/drawing/2014/main" id="{A3FFACF8-47C8-6A2E-878B-EA09E557FBB7}"/>
                </a:ext>
              </a:extLst>
            </p:cNvPr>
            <p:cNvSpPr/>
            <p:nvPr/>
          </p:nvSpPr>
          <p:spPr>
            <a:xfrm rot="15148367">
              <a:off x="2608566" y="1184408"/>
              <a:ext cx="230292" cy="749424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  <a:gd name="connsiteX0" fmla="*/ 6644374 w 6644380"/>
                <a:gd name="connsiteY0" fmla="*/ 0 h 20112"/>
                <a:gd name="connsiteX1" fmla="*/ 8 w 6644380"/>
                <a:gd name="connsiteY1" fmla="*/ 20112 h 2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44380" h="20112">
                  <a:moveTo>
                    <a:pt x="6644374" y="0"/>
                  </a:moveTo>
                  <a:lnTo>
                    <a:pt x="8" y="20112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5B39CA97-15F2-AB9D-567C-FBDF34D05AC0}"/>
                </a:ext>
              </a:extLst>
            </p:cNvPr>
            <p:cNvSpPr/>
            <p:nvPr/>
          </p:nvSpPr>
          <p:spPr>
            <a:xfrm>
              <a:off x="7845343" y="4002932"/>
              <a:ext cx="1502753" cy="830420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Mitigate Conflict Between People and Wildlife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7AEB41C9-2F52-54B4-E016-8243FC7F6652}"/>
                </a:ext>
              </a:extLst>
            </p:cNvPr>
            <p:cNvSpPr/>
            <p:nvPr/>
          </p:nvSpPr>
          <p:spPr>
            <a:xfrm>
              <a:off x="8822240" y="604377"/>
              <a:ext cx="1502753" cy="809625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Our Strategies</a:t>
              </a:r>
            </a:p>
          </p:txBody>
        </p:sp>
        <p:sp>
          <p:nvSpPr>
            <p:cNvPr id="26" name="矩形: 圆角 31">
              <a:extLst>
                <a:ext uri="{FF2B5EF4-FFF2-40B4-BE49-F238E27FC236}">
                  <a16:creationId xmlns:a16="http://schemas.microsoft.com/office/drawing/2014/main" id="{29AF5B9C-E24D-645B-BD0D-B1F5C94EE924}"/>
                </a:ext>
              </a:extLst>
            </p:cNvPr>
            <p:cNvSpPr/>
            <p:nvPr/>
          </p:nvSpPr>
          <p:spPr>
            <a:xfrm rot="5400000" flipH="1">
              <a:off x="8083801" y="757004"/>
              <a:ext cx="480252" cy="996625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3168740 w 3168740"/>
                <a:gd name="connsiteY0" fmla="*/ 0 h 2887005"/>
                <a:gd name="connsiteX1" fmla="*/ 3168740 w 3168740"/>
                <a:gd name="connsiteY1" fmla="*/ 2524747 h 2887005"/>
                <a:gd name="connsiteX2" fmla="*/ 2845201 w 3168740"/>
                <a:gd name="connsiteY2" fmla="*/ 2848286 h 2887005"/>
                <a:gd name="connsiteX3" fmla="*/ 0 w 3168740"/>
                <a:gd name="connsiteY3" fmla="*/ 2887005 h 2887005"/>
                <a:gd name="connsiteX0" fmla="*/ 3317586 w 3317586"/>
                <a:gd name="connsiteY0" fmla="*/ 0 h 2865741"/>
                <a:gd name="connsiteX1" fmla="*/ 3317586 w 3317586"/>
                <a:gd name="connsiteY1" fmla="*/ 2524747 h 2865741"/>
                <a:gd name="connsiteX2" fmla="*/ 2994047 w 3317586"/>
                <a:gd name="connsiteY2" fmla="*/ 2848286 h 2865741"/>
                <a:gd name="connsiteX3" fmla="*/ 0 w 3317586"/>
                <a:gd name="connsiteY3" fmla="*/ 2865741 h 2865741"/>
                <a:gd name="connsiteX0" fmla="*/ 1807861 w 1807861"/>
                <a:gd name="connsiteY0" fmla="*/ 0 h 2848286"/>
                <a:gd name="connsiteX1" fmla="*/ 1807861 w 1807861"/>
                <a:gd name="connsiteY1" fmla="*/ 2524747 h 2848286"/>
                <a:gd name="connsiteX2" fmla="*/ 1484322 w 1807861"/>
                <a:gd name="connsiteY2" fmla="*/ 2848286 h 2848286"/>
                <a:gd name="connsiteX3" fmla="*/ 0 w 1807861"/>
                <a:gd name="connsiteY3" fmla="*/ 2844477 h 2848286"/>
                <a:gd name="connsiteX0" fmla="*/ 1807861 w 1807861"/>
                <a:gd name="connsiteY0" fmla="*/ 0 h 2848286"/>
                <a:gd name="connsiteX1" fmla="*/ 1807861 w 1807861"/>
                <a:gd name="connsiteY1" fmla="*/ 2524747 h 2848286"/>
                <a:gd name="connsiteX2" fmla="*/ 1484322 w 1807861"/>
                <a:gd name="connsiteY2" fmla="*/ 2848286 h 2848286"/>
                <a:gd name="connsiteX3" fmla="*/ 0 w 1807861"/>
                <a:gd name="connsiteY3" fmla="*/ 2844477 h 2848286"/>
                <a:gd name="connsiteX0" fmla="*/ 1382586 w 1382586"/>
                <a:gd name="connsiteY0" fmla="*/ 0 h 2848286"/>
                <a:gd name="connsiteX1" fmla="*/ 1382586 w 1382586"/>
                <a:gd name="connsiteY1" fmla="*/ 2524747 h 2848286"/>
                <a:gd name="connsiteX2" fmla="*/ 1059047 w 1382586"/>
                <a:gd name="connsiteY2" fmla="*/ 2848286 h 2848286"/>
                <a:gd name="connsiteX3" fmla="*/ 0 w 1382586"/>
                <a:gd name="connsiteY3" fmla="*/ 2844477 h 2848286"/>
                <a:gd name="connsiteX0" fmla="*/ 1382586 w 1382586"/>
                <a:gd name="connsiteY0" fmla="*/ 0 h 2295429"/>
                <a:gd name="connsiteX1" fmla="*/ 1382586 w 1382586"/>
                <a:gd name="connsiteY1" fmla="*/ 1971890 h 2295429"/>
                <a:gd name="connsiteX2" fmla="*/ 1059047 w 1382586"/>
                <a:gd name="connsiteY2" fmla="*/ 2295429 h 2295429"/>
                <a:gd name="connsiteX3" fmla="*/ 0 w 1382586"/>
                <a:gd name="connsiteY3" fmla="*/ 2291620 h 2295429"/>
                <a:gd name="connsiteX0" fmla="*/ 1404736 w 1404736"/>
                <a:gd name="connsiteY0" fmla="*/ 0 h 1630938"/>
                <a:gd name="connsiteX1" fmla="*/ 1382586 w 1404736"/>
                <a:gd name="connsiteY1" fmla="*/ 1307399 h 1630938"/>
                <a:gd name="connsiteX2" fmla="*/ 1059047 w 1404736"/>
                <a:gd name="connsiteY2" fmla="*/ 1630938 h 1630938"/>
                <a:gd name="connsiteX3" fmla="*/ 0 w 1404736"/>
                <a:gd name="connsiteY3" fmla="*/ 1627129 h 1630938"/>
                <a:gd name="connsiteX0" fmla="*/ 1426885 w 1426886"/>
                <a:gd name="connsiteY0" fmla="*/ -1 h 3912359"/>
                <a:gd name="connsiteX1" fmla="*/ 1382586 w 1426886"/>
                <a:gd name="connsiteY1" fmla="*/ 3588820 h 3912359"/>
                <a:gd name="connsiteX2" fmla="*/ 1059047 w 1426886"/>
                <a:gd name="connsiteY2" fmla="*/ 3912359 h 3912359"/>
                <a:gd name="connsiteX3" fmla="*/ 0 w 1426886"/>
                <a:gd name="connsiteY3" fmla="*/ 3908550 h 3912359"/>
                <a:gd name="connsiteX0" fmla="*/ 1404735 w 1404734"/>
                <a:gd name="connsiteY0" fmla="*/ -1 h 3048520"/>
                <a:gd name="connsiteX1" fmla="*/ 1382586 w 1404734"/>
                <a:gd name="connsiteY1" fmla="*/ 2724981 h 3048520"/>
                <a:gd name="connsiteX2" fmla="*/ 1059047 w 1404734"/>
                <a:gd name="connsiteY2" fmla="*/ 3048520 h 3048520"/>
                <a:gd name="connsiteX3" fmla="*/ 0 w 1404734"/>
                <a:gd name="connsiteY3" fmla="*/ 3044711 h 3048520"/>
                <a:gd name="connsiteX0" fmla="*/ 1028190 w 1028189"/>
                <a:gd name="connsiteY0" fmla="*/ -1 h 3048520"/>
                <a:gd name="connsiteX1" fmla="*/ 1006041 w 1028189"/>
                <a:gd name="connsiteY1" fmla="*/ 2724981 h 3048520"/>
                <a:gd name="connsiteX2" fmla="*/ 682502 w 1028189"/>
                <a:gd name="connsiteY2" fmla="*/ 3048520 h 3048520"/>
                <a:gd name="connsiteX3" fmla="*/ 0 w 1028189"/>
                <a:gd name="connsiteY3" fmla="*/ 3022561 h 3048520"/>
                <a:gd name="connsiteX0" fmla="*/ 1161091 w 1161090"/>
                <a:gd name="connsiteY0" fmla="*/ -1 h 3048520"/>
                <a:gd name="connsiteX1" fmla="*/ 1138942 w 1161090"/>
                <a:gd name="connsiteY1" fmla="*/ 2724981 h 3048520"/>
                <a:gd name="connsiteX2" fmla="*/ 815403 w 1161090"/>
                <a:gd name="connsiteY2" fmla="*/ 3048520 h 3048520"/>
                <a:gd name="connsiteX3" fmla="*/ 1 w 1161090"/>
                <a:gd name="connsiteY3" fmla="*/ 3022560 h 3048520"/>
                <a:gd name="connsiteX0" fmla="*/ 1161091 w 1161090"/>
                <a:gd name="connsiteY0" fmla="*/ -1 h 3089010"/>
                <a:gd name="connsiteX1" fmla="*/ 1138942 w 1161090"/>
                <a:gd name="connsiteY1" fmla="*/ 2724981 h 3089010"/>
                <a:gd name="connsiteX2" fmla="*/ 815403 w 1161090"/>
                <a:gd name="connsiteY2" fmla="*/ 3048520 h 3089010"/>
                <a:gd name="connsiteX3" fmla="*/ 0 w 1161090"/>
                <a:gd name="connsiteY3" fmla="*/ 3089010 h 3089010"/>
                <a:gd name="connsiteX0" fmla="*/ 1161091 w 1161090"/>
                <a:gd name="connsiteY0" fmla="*/ -1 h 3048520"/>
                <a:gd name="connsiteX1" fmla="*/ 1138942 w 1161090"/>
                <a:gd name="connsiteY1" fmla="*/ 2724981 h 3048520"/>
                <a:gd name="connsiteX2" fmla="*/ 815403 w 1161090"/>
                <a:gd name="connsiteY2" fmla="*/ 3048520 h 3048520"/>
                <a:gd name="connsiteX3" fmla="*/ 0 w 1161090"/>
                <a:gd name="connsiteY3" fmla="*/ 3022561 h 3048520"/>
                <a:gd name="connsiteX0" fmla="*/ 1138941 w 1138940"/>
                <a:gd name="connsiteY0" fmla="*/ -1 h 3048520"/>
                <a:gd name="connsiteX1" fmla="*/ 1116792 w 1138940"/>
                <a:gd name="connsiteY1" fmla="*/ 2724981 h 3048520"/>
                <a:gd name="connsiteX2" fmla="*/ 793253 w 1138940"/>
                <a:gd name="connsiteY2" fmla="*/ 3048520 h 3048520"/>
                <a:gd name="connsiteX3" fmla="*/ 0 w 1138940"/>
                <a:gd name="connsiteY3" fmla="*/ 3044711 h 3048520"/>
                <a:gd name="connsiteX0" fmla="*/ 1138939 w 1138940"/>
                <a:gd name="connsiteY0" fmla="*/ -1 h 2251130"/>
                <a:gd name="connsiteX1" fmla="*/ 1116792 w 1138940"/>
                <a:gd name="connsiteY1" fmla="*/ 1927591 h 2251130"/>
                <a:gd name="connsiteX2" fmla="*/ 793253 w 1138940"/>
                <a:gd name="connsiteY2" fmla="*/ 2251130 h 2251130"/>
                <a:gd name="connsiteX3" fmla="*/ 0 w 1138940"/>
                <a:gd name="connsiteY3" fmla="*/ 2247321 h 2251130"/>
                <a:gd name="connsiteX0" fmla="*/ 1116789 w 1116793"/>
                <a:gd name="connsiteY0" fmla="*/ 1 h 3225720"/>
                <a:gd name="connsiteX1" fmla="*/ 1116792 w 1116793"/>
                <a:gd name="connsiteY1" fmla="*/ 2902181 h 3225720"/>
                <a:gd name="connsiteX2" fmla="*/ 793253 w 1116793"/>
                <a:gd name="connsiteY2" fmla="*/ 3225720 h 3225720"/>
                <a:gd name="connsiteX3" fmla="*/ 0 w 1116793"/>
                <a:gd name="connsiteY3" fmla="*/ 3221911 h 3225720"/>
                <a:gd name="connsiteX0" fmla="*/ 1116788 w 1116793"/>
                <a:gd name="connsiteY0" fmla="*/ 0 h 2317582"/>
                <a:gd name="connsiteX1" fmla="*/ 1116792 w 1116793"/>
                <a:gd name="connsiteY1" fmla="*/ 1994043 h 2317582"/>
                <a:gd name="connsiteX2" fmla="*/ 793253 w 1116793"/>
                <a:gd name="connsiteY2" fmla="*/ 2317582 h 2317582"/>
                <a:gd name="connsiteX3" fmla="*/ 0 w 1116793"/>
                <a:gd name="connsiteY3" fmla="*/ 2313773 h 231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6793" h="2317582">
                  <a:moveTo>
                    <a:pt x="1116788" y="0"/>
                  </a:moveTo>
                  <a:cubicBezTo>
                    <a:pt x="1116788" y="657297"/>
                    <a:pt x="1116792" y="1336746"/>
                    <a:pt x="1116792" y="1994043"/>
                  </a:cubicBezTo>
                  <a:cubicBezTo>
                    <a:pt x="1116792" y="2172729"/>
                    <a:pt x="971939" y="2317582"/>
                    <a:pt x="793253" y="2317582"/>
                  </a:cubicBezTo>
                  <a:lnTo>
                    <a:pt x="0" y="2313773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7E63BD0C-273E-8DC4-4DAD-8267F5AB7421}"/>
                </a:ext>
              </a:extLst>
            </p:cNvPr>
            <p:cNvSpPr/>
            <p:nvPr/>
          </p:nvSpPr>
          <p:spPr>
            <a:xfrm>
              <a:off x="8859737" y="5599292"/>
              <a:ext cx="1502753" cy="701349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Sustainable Development</a:t>
              </a:r>
            </a:p>
          </p:txBody>
        </p:sp>
        <p:sp>
          <p:nvSpPr>
            <p:cNvPr id="28" name="矩形: 圆角 31">
              <a:extLst>
                <a:ext uri="{FF2B5EF4-FFF2-40B4-BE49-F238E27FC236}">
                  <a16:creationId xmlns:a16="http://schemas.microsoft.com/office/drawing/2014/main" id="{EF64D330-5083-6056-7929-04ECCAC2182B}"/>
                </a:ext>
              </a:extLst>
            </p:cNvPr>
            <p:cNvSpPr/>
            <p:nvPr/>
          </p:nvSpPr>
          <p:spPr>
            <a:xfrm rot="20578108">
              <a:off x="9507474" y="1425863"/>
              <a:ext cx="160601" cy="531699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33657" h="14269">
                  <a:moveTo>
                    <a:pt x="4633651" y="0"/>
                  </a:moveTo>
                  <a:lnTo>
                    <a:pt x="0" y="14269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C87B5F2C-A882-4A2F-C40B-158DD910846B}"/>
                </a:ext>
              </a:extLst>
            </p:cNvPr>
            <p:cNvSpPr/>
            <p:nvPr/>
          </p:nvSpPr>
          <p:spPr>
            <a:xfrm>
              <a:off x="9541048" y="4002932"/>
              <a:ext cx="1502753" cy="830420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Consider Both Ecology and Economy</a:t>
              </a:r>
            </a:p>
          </p:txBody>
        </p:sp>
        <p:sp>
          <p:nvSpPr>
            <p:cNvPr id="30" name="矩形: 圆角 31">
              <a:extLst>
                <a:ext uri="{FF2B5EF4-FFF2-40B4-BE49-F238E27FC236}">
                  <a16:creationId xmlns:a16="http://schemas.microsoft.com/office/drawing/2014/main" id="{36A7B8B7-0106-21C6-D35B-5034C9384731}"/>
                </a:ext>
              </a:extLst>
            </p:cNvPr>
            <p:cNvSpPr/>
            <p:nvPr/>
          </p:nvSpPr>
          <p:spPr>
            <a:xfrm rot="20578108">
              <a:off x="9929725" y="4847787"/>
              <a:ext cx="204501" cy="707504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  <a:gd name="connsiteX0" fmla="*/ 6463703 w 6463709"/>
                <a:gd name="connsiteY0" fmla="*/ 0 h 20698"/>
                <a:gd name="connsiteX1" fmla="*/ -13 w 6463709"/>
                <a:gd name="connsiteY1" fmla="*/ 20698 h 20698"/>
                <a:gd name="connsiteX0" fmla="*/ 5900253 w 5900259"/>
                <a:gd name="connsiteY0" fmla="*/ 0 h 18987"/>
                <a:gd name="connsiteX1" fmla="*/ 2 w 5900259"/>
                <a:gd name="connsiteY1" fmla="*/ 18987 h 1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0259" h="18987">
                  <a:moveTo>
                    <a:pt x="5900253" y="0"/>
                  </a:moveTo>
                  <a:lnTo>
                    <a:pt x="2" y="18987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DD6E4FE5-A72B-2646-C4CC-A7CE4F574A5E}"/>
                </a:ext>
              </a:extLst>
            </p:cNvPr>
            <p:cNvSpPr/>
            <p:nvPr/>
          </p:nvSpPr>
          <p:spPr>
            <a:xfrm>
              <a:off x="10448542" y="1521368"/>
              <a:ext cx="1502753" cy="701349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Protect the Environment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2AF7DA69-7EA0-4158-E860-A375E121462D}"/>
                </a:ext>
              </a:extLst>
            </p:cNvPr>
            <p:cNvSpPr/>
            <p:nvPr/>
          </p:nvSpPr>
          <p:spPr>
            <a:xfrm rot="16200000">
              <a:off x="10593523" y="786682"/>
              <a:ext cx="461201" cy="994990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3168740 w 3168740"/>
                <a:gd name="connsiteY0" fmla="*/ 0 h 2887005"/>
                <a:gd name="connsiteX1" fmla="*/ 3168740 w 3168740"/>
                <a:gd name="connsiteY1" fmla="*/ 2524747 h 2887005"/>
                <a:gd name="connsiteX2" fmla="*/ 2845201 w 3168740"/>
                <a:gd name="connsiteY2" fmla="*/ 2848286 h 2887005"/>
                <a:gd name="connsiteX3" fmla="*/ 0 w 3168740"/>
                <a:gd name="connsiteY3" fmla="*/ 2887005 h 2887005"/>
                <a:gd name="connsiteX0" fmla="*/ 3317586 w 3317586"/>
                <a:gd name="connsiteY0" fmla="*/ 0 h 2865741"/>
                <a:gd name="connsiteX1" fmla="*/ 3317586 w 3317586"/>
                <a:gd name="connsiteY1" fmla="*/ 2524747 h 2865741"/>
                <a:gd name="connsiteX2" fmla="*/ 2994047 w 3317586"/>
                <a:gd name="connsiteY2" fmla="*/ 2848286 h 2865741"/>
                <a:gd name="connsiteX3" fmla="*/ 0 w 3317586"/>
                <a:gd name="connsiteY3" fmla="*/ 2865741 h 2865741"/>
                <a:gd name="connsiteX0" fmla="*/ 1807861 w 1807861"/>
                <a:gd name="connsiteY0" fmla="*/ 0 h 2848286"/>
                <a:gd name="connsiteX1" fmla="*/ 1807861 w 1807861"/>
                <a:gd name="connsiteY1" fmla="*/ 2524747 h 2848286"/>
                <a:gd name="connsiteX2" fmla="*/ 1484322 w 1807861"/>
                <a:gd name="connsiteY2" fmla="*/ 2848286 h 2848286"/>
                <a:gd name="connsiteX3" fmla="*/ 0 w 1807861"/>
                <a:gd name="connsiteY3" fmla="*/ 2844477 h 2848286"/>
                <a:gd name="connsiteX0" fmla="*/ 1807861 w 1807861"/>
                <a:gd name="connsiteY0" fmla="*/ 0 h 2848286"/>
                <a:gd name="connsiteX1" fmla="*/ 1807861 w 1807861"/>
                <a:gd name="connsiteY1" fmla="*/ 2524747 h 2848286"/>
                <a:gd name="connsiteX2" fmla="*/ 1484322 w 1807861"/>
                <a:gd name="connsiteY2" fmla="*/ 2848286 h 2848286"/>
                <a:gd name="connsiteX3" fmla="*/ 0 w 1807861"/>
                <a:gd name="connsiteY3" fmla="*/ 2844477 h 2848286"/>
                <a:gd name="connsiteX0" fmla="*/ 1382586 w 1382586"/>
                <a:gd name="connsiteY0" fmla="*/ 0 h 2848286"/>
                <a:gd name="connsiteX1" fmla="*/ 1382586 w 1382586"/>
                <a:gd name="connsiteY1" fmla="*/ 2524747 h 2848286"/>
                <a:gd name="connsiteX2" fmla="*/ 1059047 w 1382586"/>
                <a:gd name="connsiteY2" fmla="*/ 2848286 h 2848286"/>
                <a:gd name="connsiteX3" fmla="*/ 0 w 1382586"/>
                <a:gd name="connsiteY3" fmla="*/ 2844477 h 2848286"/>
                <a:gd name="connsiteX0" fmla="*/ 1382586 w 1382586"/>
                <a:gd name="connsiteY0" fmla="*/ 0 h 2295429"/>
                <a:gd name="connsiteX1" fmla="*/ 1382586 w 1382586"/>
                <a:gd name="connsiteY1" fmla="*/ 1971890 h 2295429"/>
                <a:gd name="connsiteX2" fmla="*/ 1059047 w 1382586"/>
                <a:gd name="connsiteY2" fmla="*/ 2295429 h 2295429"/>
                <a:gd name="connsiteX3" fmla="*/ 0 w 1382586"/>
                <a:gd name="connsiteY3" fmla="*/ 2291620 h 2295429"/>
                <a:gd name="connsiteX0" fmla="*/ 1404736 w 1404736"/>
                <a:gd name="connsiteY0" fmla="*/ 0 h 1630938"/>
                <a:gd name="connsiteX1" fmla="*/ 1382586 w 1404736"/>
                <a:gd name="connsiteY1" fmla="*/ 1307399 h 1630938"/>
                <a:gd name="connsiteX2" fmla="*/ 1059047 w 1404736"/>
                <a:gd name="connsiteY2" fmla="*/ 1630938 h 1630938"/>
                <a:gd name="connsiteX3" fmla="*/ 0 w 1404736"/>
                <a:gd name="connsiteY3" fmla="*/ 1627129 h 1630938"/>
                <a:gd name="connsiteX0" fmla="*/ 1094640 w 1094640"/>
                <a:gd name="connsiteY0" fmla="*/ 0 h 1671433"/>
                <a:gd name="connsiteX1" fmla="*/ 1072490 w 1094640"/>
                <a:gd name="connsiteY1" fmla="*/ 1307399 h 1671433"/>
                <a:gd name="connsiteX2" fmla="*/ 748951 w 1094640"/>
                <a:gd name="connsiteY2" fmla="*/ 1630938 h 1671433"/>
                <a:gd name="connsiteX3" fmla="*/ -1 w 1094640"/>
                <a:gd name="connsiteY3" fmla="*/ 1671434 h 1671433"/>
                <a:gd name="connsiteX0" fmla="*/ 1094640 w 1094640"/>
                <a:gd name="connsiteY0" fmla="*/ 0 h 1649288"/>
                <a:gd name="connsiteX1" fmla="*/ 1072490 w 1094640"/>
                <a:gd name="connsiteY1" fmla="*/ 1307399 h 1649288"/>
                <a:gd name="connsiteX2" fmla="*/ 748951 w 1094640"/>
                <a:gd name="connsiteY2" fmla="*/ 1630938 h 1649288"/>
                <a:gd name="connsiteX3" fmla="*/ -1 w 1094640"/>
                <a:gd name="connsiteY3" fmla="*/ 1649289 h 1649288"/>
                <a:gd name="connsiteX0" fmla="*/ 1072490 w 1072490"/>
                <a:gd name="connsiteY0" fmla="*/ 0 h 2313780"/>
                <a:gd name="connsiteX1" fmla="*/ 1072490 w 1072490"/>
                <a:gd name="connsiteY1" fmla="*/ 1971891 h 2313780"/>
                <a:gd name="connsiteX2" fmla="*/ 748951 w 1072490"/>
                <a:gd name="connsiteY2" fmla="*/ 2295430 h 2313780"/>
                <a:gd name="connsiteX3" fmla="*/ -1 w 1072490"/>
                <a:gd name="connsiteY3" fmla="*/ 2313781 h 231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2490" h="2313780">
                  <a:moveTo>
                    <a:pt x="1072490" y="0"/>
                  </a:moveTo>
                  <a:lnTo>
                    <a:pt x="1072490" y="1971891"/>
                  </a:lnTo>
                  <a:cubicBezTo>
                    <a:pt x="1072490" y="2150577"/>
                    <a:pt x="927637" y="2295430"/>
                    <a:pt x="748951" y="2295430"/>
                  </a:cubicBezTo>
                  <a:lnTo>
                    <a:pt x="-1" y="2313781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DC129566-4101-56C4-FAC5-9FED62E3307E}"/>
                </a:ext>
              </a:extLst>
            </p:cNvPr>
            <p:cNvSpPr/>
            <p:nvPr/>
          </p:nvSpPr>
          <p:spPr>
            <a:xfrm>
              <a:off x="8836397" y="2998445"/>
              <a:ext cx="1502753" cy="701349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Make Sure the Development of Economy</a:t>
              </a:r>
            </a:p>
          </p:txBody>
        </p:sp>
        <p:sp>
          <p:nvSpPr>
            <p:cNvPr id="34" name="矩形: 圆角 31">
              <a:extLst>
                <a:ext uri="{FF2B5EF4-FFF2-40B4-BE49-F238E27FC236}">
                  <a16:creationId xmlns:a16="http://schemas.microsoft.com/office/drawing/2014/main" id="{14CD4845-7108-494E-0AE0-A452C930D0FA}"/>
                </a:ext>
              </a:extLst>
            </p:cNvPr>
            <p:cNvSpPr/>
            <p:nvPr/>
          </p:nvSpPr>
          <p:spPr>
            <a:xfrm rot="20578108">
              <a:off x="10414811" y="2276888"/>
              <a:ext cx="509333" cy="1670106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  <a:gd name="connsiteX0" fmla="*/ 5760552 w 5760558"/>
                <a:gd name="connsiteY0" fmla="*/ 0 h 17691"/>
                <a:gd name="connsiteX1" fmla="*/ -14 w 5760558"/>
                <a:gd name="connsiteY1" fmla="*/ 17691 h 17691"/>
                <a:gd name="connsiteX0" fmla="*/ 14695261 w 14695267"/>
                <a:gd name="connsiteY0" fmla="*/ 0 h 44820"/>
                <a:gd name="connsiteX1" fmla="*/ 7 w 14695267"/>
                <a:gd name="connsiteY1" fmla="*/ 44820 h 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695267" h="44820">
                  <a:moveTo>
                    <a:pt x="14695261" y="0"/>
                  </a:moveTo>
                  <a:lnTo>
                    <a:pt x="7" y="44820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1">
              <a:extLst>
                <a:ext uri="{FF2B5EF4-FFF2-40B4-BE49-F238E27FC236}">
                  <a16:creationId xmlns:a16="http://schemas.microsoft.com/office/drawing/2014/main" id="{EB39AB2B-C1AA-E210-9C0E-40B029BE55E4}"/>
                </a:ext>
              </a:extLst>
            </p:cNvPr>
            <p:cNvSpPr/>
            <p:nvPr/>
          </p:nvSpPr>
          <p:spPr>
            <a:xfrm rot="20578108">
              <a:off x="9971277" y="3706016"/>
              <a:ext cx="85278" cy="285786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  <a:gd name="connsiteX0" fmla="*/ 5760552 w 5760558"/>
                <a:gd name="connsiteY0" fmla="*/ 0 h 17691"/>
                <a:gd name="connsiteX1" fmla="*/ -14 w 5760558"/>
                <a:gd name="connsiteY1" fmla="*/ 17691 h 17691"/>
                <a:gd name="connsiteX0" fmla="*/ 2841535 w 2841545"/>
                <a:gd name="connsiteY0" fmla="*/ 0 h 9700"/>
                <a:gd name="connsiteX1" fmla="*/ -14 w 2841545"/>
                <a:gd name="connsiteY1" fmla="*/ 9700 h 9700"/>
                <a:gd name="connsiteX0" fmla="*/ 7451 w 7451"/>
                <a:gd name="connsiteY0" fmla="*/ 0 h 7732"/>
                <a:gd name="connsiteX1" fmla="*/ 0 w 7451"/>
                <a:gd name="connsiteY1" fmla="*/ 7732 h 7732"/>
                <a:gd name="connsiteX0" fmla="*/ 11621 w 11621"/>
                <a:gd name="connsiteY0" fmla="*/ 0 h 10226"/>
                <a:gd name="connsiteX1" fmla="*/ 0 w 11621"/>
                <a:gd name="connsiteY1" fmla="*/ 10226 h 1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21" h="10226">
                  <a:moveTo>
                    <a:pt x="11621" y="0"/>
                  </a:moveTo>
                  <a:lnTo>
                    <a:pt x="0" y="10226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1">
              <a:extLst>
                <a:ext uri="{FF2B5EF4-FFF2-40B4-BE49-F238E27FC236}">
                  <a16:creationId xmlns:a16="http://schemas.microsoft.com/office/drawing/2014/main" id="{B7E812B9-3868-FED8-6970-E91A2494CE50}"/>
                </a:ext>
              </a:extLst>
            </p:cNvPr>
            <p:cNvSpPr/>
            <p:nvPr/>
          </p:nvSpPr>
          <p:spPr>
            <a:xfrm rot="20578108">
              <a:off x="8892825" y="4868328"/>
              <a:ext cx="204501" cy="707504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  <a:gd name="connsiteX0" fmla="*/ 6463703 w 6463709"/>
                <a:gd name="connsiteY0" fmla="*/ 0 h 20698"/>
                <a:gd name="connsiteX1" fmla="*/ -13 w 6463709"/>
                <a:gd name="connsiteY1" fmla="*/ 20698 h 20698"/>
                <a:gd name="connsiteX0" fmla="*/ 5900253 w 5900259"/>
                <a:gd name="connsiteY0" fmla="*/ 0 h 18987"/>
                <a:gd name="connsiteX1" fmla="*/ 2 w 5900259"/>
                <a:gd name="connsiteY1" fmla="*/ 18987 h 1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0259" h="18987">
                  <a:moveTo>
                    <a:pt x="5900253" y="0"/>
                  </a:moveTo>
                  <a:lnTo>
                    <a:pt x="2" y="18987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AE8D5D4B-E2CF-F421-1B7D-E973F20B0EF7}"/>
                </a:ext>
              </a:extLst>
            </p:cNvPr>
            <p:cNvSpPr/>
            <p:nvPr/>
          </p:nvSpPr>
          <p:spPr>
            <a:xfrm>
              <a:off x="7038953" y="1505189"/>
              <a:ext cx="1502753" cy="701349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Prohibit Hunting</a:t>
              </a: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7DA2FC41-C862-99F8-68BE-0D4AE91C8001}"/>
                </a:ext>
              </a:extLst>
            </p:cNvPr>
            <p:cNvSpPr/>
            <p:nvPr/>
          </p:nvSpPr>
          <p:spPr>
            <a:xfrm>
              <a:off x="8826272" y="1974489"/>
              <a:ext cx="1502753" cy="701349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Develop Tourism</a:t>
              </a:r>
            </a:p>
          </p:txBody>
        </p:sp>
        <p:sp>
          <p:nvSpPr>
            <p:cNvPr id="39" name="矩形: 圆角 31">
              <a:extLst>
                <a:ext uri="{FF2B5EF4-FFF2-40B4-BE49-F238E27FC236}">
                  <a16:creationId xmlns:a16="http://schemas.microsoft.com/office/drawing/2014/main" id="{FC9F93E9-BE4F-6EE6-0F9D-487B8AE95EE7}"/>
                </a:ext>
              </a:extLst>
            </p:cNvPr>
            <p:cNvSpPr/>
            <p:nvPr/>
          </p:nvSpPr>
          <p:spPr>
            <a:xfrm rot="20578108">
              <a:off x="9530977" y="2704327"/>
              <a:ext cx="85278" cy="285786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  <a:gd name="connsiteX0" fmla="*/ 5760552 w 5760558"/>
                <a:gd name="connsiteY0" fmla="*/ 0 h 17691"/>
                <a:gd name="connsiteX1" fmla="*/ -14 w 5760558"/>
                <a:gd name="connsiteY1" fmla="*/ 17691 h 17691"/>
                <a:gd name="connsiteX0" fmla="*/ 2841535 w 2841545"/>
                <a:gd name="connsiteY0" fmla="*/ 0 h 9700"/>
                <a:gd name="connsiteX1" fmla="*/ -14 w 2841545"/>
                <a:gd name="connsiteY1" fmla="*/ 9700 h 9700"/>
                <a:gd name="connsiteX0" fmla="*/ 7451 w 7451"/>
                <a:gd name="connsiteY0" fmla="*/ 0 h 7732"/>
                <a:gd name="connsiteX1" fmla="*/ 0 w 7451"/>
                <a:gd name="connsiteY1" fmla="*/ 7732 h 7732"/>
                <a:gd name="connsiteX0" fmla="*/ 11621 w 11621"/>
                <a:gd name="connsiteY0" fmla="*/ 0 h 10226"/>
                <a:gd name="connsiteX1" fmla="*/ 0 w 11621"/>
                <a:gd name="connsiteY1" fmla="*/ 10226 h 1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21" h="10226">
                  <a:moveTo>
                    <a:pt x="11621" y="0"/>
                  </a:moveTo>
                  <a:lnTo>
                    <a:pt x="0" y="10226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: 圆角 31">
              <a:extLst>
                <a:ext uri="{FF2B5EF4-FFF2-40B4-BE49-F238E27FC236}">
                  <a16:creationId xmlns:a16="http://schemas.microsoft.com/office/drawing/2014/main" id="{D960720A-1AE9-8CDE-8F22-6AE561C4CF75}"/>
                </a:ext>
              </a:extLst>
            </p:cNvPr>
            <p:cNvSpPr/>
            <p:nvPr/>
          </p:nvSpPr>
          <p:spPr>
            <a:xfrm rot="5400000" flipH="1">
              <a:off x="7770806" y="2910437"/>
              <a:ext cx="1651825" cy="501327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3168740 w 3168740"/>
                <a:gd name="connsiteY0" fmla="*/ 0 h 2887005"/>
                <a:gd name="connsiteX1" fmla="*/ 3168740 w 3168740"/>
                <a:gd name="connsiteY1" fmla="*/ 2524747 h 2887005"/>
                <a:gd name="connsiteX2" fmla="*/ 2845201 w 3168740"/>
                <a:gd name="connsiteY2" fmla="*/ 2848286 h 2887005"/>
                <a:gd name="connsiteX3" fmla="*/ 0 w 3168740"/>
                <a:gd name="connsiteY3" fmla="*/ 2887005 h 2887005"/>
                <a:gd name="connsiteX0" fmla="*/ 3317586 w 3317586"/>
                <a:gd name="connsiteY0" fmla="*/ 0 h 2865741"/>
                <a:gd name="connsiteX1" fmla="*/ 3317586 w 3317586"/>
                <a:gd name="connsiteY1" fmla="*/ 2524747 h 2865741"/>
                <a:gd name="connsiteX2" fmla="*/ 2994047 w 3317586"/>
                <a:gd name="connsiteY2" fmla="*/ 2848286 h 2865741"/>
                <a:gd name="connsiteX3" fmla="*/ 0 w 3317586"/>
                <a:gd name="connsiteY3" fmla="*/ 2865741 h 2865741"/>
                <a:gd name="connsiteX0" fmla="*/ 1807861 w 1807861"/>
                <a:gd name="connsiteY0" fmla="*/ 0 h 2848286"/>
                <a:gd name="connsiteX1" fmla="*/ 1807861 w 1807861"/>
                <a:gd name="connsiteY1" fmla="*/ 2524747 h 2848286"/>
                <a:gd name="connsiteX2" fmla="*/ 1484322 w 1807861"/>
                <a:gd name="connsiteY2" fmla="*/ 2848286 h 2848286"/>
                <a:gd name="connsiteX3" fmla="*/ 0 w 1807861"/>
                <a:gd name="connsiteY3" fmla="*/ 2844477 h 2848286"/>
                <a:gd name="connsiteX0" fmla="*/ 1807861 w 1807861"/>
                <a:gd name="connsiteY0" fmla="*/ 0 h 2848286"/>
                <a:gd name="connsiteX1" fmla="*/ 1807861 w 1807861"/>
                <a:gd name="connsiteY1" fmla="*/ 2524747 h 2848286"/>
                <a:gd name="connsiteX2" fmla="*/ 1484322 w 1807861"/>
                <a:gd name="connsiteY2" fmla="*/ 2848286 h 2848286"/>
                <a:gd name="connsiteX3" fmla="*/ 0 w 1807861"/>
                <a:gd name="connsiteY3" fmla="*/ 2844477 h 2848286"/>
                <a:gd name="connsiteX0" fmla="*/ 1382586 w 1382586"/>
                <a:gd name="connsiteY0" fmla="*/ 0 h 2848286"/>
                <a:gd name="connsiteX1" fmla="*/ 1382586 w 1382586"/>
                <a:gd name="connsiteY1" fmla="*/ 2524747 h 2848286"/>
                <a:gd name="connsiteX2" fmla="*/ 1059047 w 1382586"/>
                <a:gd name="connsiteY2" fmla="*/ 2848286 h 2848286"/>
                <a:gd name="connsiteX3" fmla="*/ 0 w 1382586"/>
                <a:gd name="connsiteY3" fmla="*/ 2844477 h 2848286"/>
                <a:gd name="connsiteX0" fmla="*/ 1382586 w 1382586"/>
                <a:gd name="connsiteY0" fmla="*/ 0 h 2295429"/>
                <a:gd name="connsiteX1" fmla="*/ 1382586 w 1382586"/>
                <a:gd name="connsiteY1" fmla="*/ 1971890 h 2295429"/>
                <a:gd name="connsiteX2" fmla="*/ 1059047 w 1382586"/>
                <a:gd name="connsiteY2" fmla="*/ 2295429 h 2295429"/>
                <a:gd name="connsiteX3" fmla="*/ 0 w 1382586"/>
                <a:gd name="connsiteY3" fmla="*/ 2291620 h 2295429"/>
                <a:gd name="connsiteX0" fmla="*/ 1404736 w 1404736"/>
                <a:gd name="connsiteY0" fmla="*/ 0 h 1630938"/>
                <a:gd name="connsiteX1" fmla="*/ 1382586 w 1404736"/>
                <a:gd name="connsiteY1" fmla="*/ 1307399 h 1630938"/>
                <a:gd name="connsiteX2" fmla="*/ 1059047 w 1404736"/>
                <a:gd name="connsiteY2" fmla="*/ 1630938 h 1630938"/>
                <a:gd name="connsiteX3" fmla="*/ 0 w 1404736"/>
                <a:gd name="connsiteY3" fmla="*/ 1627129 h 1630938"/>
                <a:gd name="connsiteX0" fmla="*/ 1426885 w 1426886"/>
                <a:gd name="connsiteY0" fmla="*/ -1 h 3912359"/>
                <a:gd name="connsiteX1" fmla="*/ 1382586 w 1426886"/>
                <a:gd name="connsiteY1" fmla="*/ 3588820 h 3912359"/>
                <a:gd name="connsiteX2" fmla="*/ 1059047 w 1426886"/>
                <a:gd name="connsiteY2" fmla="*/ 3912359 h 3912359"/>
                <a:gd name="connsiteX3" fmla="*/ 0 w 1426886"/>
                <a:gd name="connsiteY3" fmla="*/ 3908550 h 3912359"/>
                <a:gd name="connsiteX0" fmla="*/ 1404735 w 1404734"/>
                <a:gd name="connsiteY0" fmla="*/ -1 h 3048520"/>
                <a:gd name="connsiteX1" fmla="*/ 1382586 w 1404734"/>
                <a:gd name="connsiteY1" fmla="*/ 2724981 h 3048520"/>
                <a:gd name="connsiteX2" fmla="*/ 1059047 w 1404734"/>
                <a:gd name="connsiteY2" fmla="*/ 3048520 h 3048520"/>
                <a:gd name="connsiteX3" fmla="*/ 0 w 1404734"/>
                <a:gd name="connsiteY3" fmla="*/ 3044711 h 3048520"/>
                <a:gd name="connsiteX0" fmla="*/ 1028190 w 1028189"/>
                <a:gd name="connsiteY0" fmla="*/ -1 h 3048520"/>
                <a:gd name="connsiteX1" fmla="*/ 1006041 w 1028189"/>
                <a:gd name="connsiteY1" fmla="*/ 2724981 h 3048520"/>
                <a:gd name="connsiteX2" fmla="*/ 682502 w 1028189"/>
                <a:gd name="connsiteY2" fmla="*/ 3048520 h 3048520"/>
                <a:gd name="connsiteX3" fmla="*/ 0 w 1028189"/>
                <a:gd name="connsiteY3" fmla="*/ 3022561 h 3048520"/>
                <a:gd name="connsiteX0" fmla="*/ 1161091 w 1161090"/>
                <a:gd name="connsiteY0" fmla="*/ -1 h 3048520"/>
                <a:gd name="connsiteX1" fmla="*/ 1138942 w 1161090"/>
                <a:gd name="connsiteY1" fmla="*/ 2724981 h 3048520"/>
                <a:gd name="connsiteX2" fmla="*/ 815403 w 1161090"/>
                <a:gd name="connsiteY2" fmla="*/ 3048520 h 3048520"/>
                <a:gd name="connsiteX3" fmla="*/ 1 w 1161090"/>
                <a:gd name="connsiteY3" fmla="*/ 3022560 h 3048520"/>
                <a:gd name="connsiteX0" fmla="*/ 1161091 w 1161090"/>
                <a:gd name="connsiteY0" fmla="*/ -1 h 3089010"/>
                <a:gd name="connsiteX1" fmla="*/ 1138942 w 1161090"/>
                <a:gd name="connsiteY1" fmla="*/ 2724981 h 3089010"/>
                <a:gd name="connsiteX2" fmla="*/ 815403 w 1161090"/>
                <a:gd name="connsiteY2" fmla="*/ 3048520 h 3089010"/>
                <a:gd name="connsiteX3" fmla="*/ 0 w 1161090"/>
                <a:gd name="connsiteY3" fmla="*/ 3089010 h 3089010"/>
                <a:gd name="connsiteX0" fmla="*/ 1161091 w 1161090"/>
                <a:gd name="connsiteY0" fmla="*/ -1 h 3048520"/>
                <a:gd name="connsiteX1" fmla="*/ 1138942 w 1161090"/>
                <a:gd name="connsiteY1" fmla="*/ 2724981 h 3048520"/>
                <a:gd name="connsiteX2" fmla="*/ 815403 w 1161090"/>
                <a:gd name="connsiteY2" fmla="*/ 3048520 h 3048520"/>
                <a:gd name="connsiteX3" fmla="*/ 0 w 1161090"/>
                <a:gd name="connsiteY3" fmla="*/ 3022561 h 3048520"/>
                <a:gd name="connsiteX0" fmla="*/ 1138941 w 1138940"/>
                <a:gd name="connsiteY0" fmla="*/ -1 h 3048520"/>
                <a:gd name="connsiteX1" fmla="*/ 1116792 w 1138940"/>
                <a:gd name="connsiteY1" fmla="*/ 2724981 h 3048520"/>
                <a:gd name="connsiteX2" fmla="*/ 793253 w 1138940"/>
                <a:gd name="connsiteY2" fmla="*/ 3048520 h 3048520"/>
                <a:gd name="connsiteX3" fmla="*/ 0 w 1138940"/>
                <a:gd name="connsiteY3" fmla="*/ 3044711 h 3048520"/>
                <a:gd name="connsiteX0" fmla="*/ 1138939 w 1138940"/>
                <a:gd name="connsiteY0" fmla="*/ -1 h 2251130"/>
                <a:gd name="connsiteX1" fmla="*/ 1116792 w 1138940"/>
                <a:gd name="connsiteY1" fmla="*/ 1927591 h 2251130"/>
                <a:gd name="connsiteX2" fmla="*/ 793253 w 1138940"/>
                <a:gd name="connsiteY2" fmla="*/ 2251130 h 2251130"/>
                <a:gd name="connsiteX3" fmla="*/ 0 w 1138940"/>
                <a:gd name="connsiteY3" fmla="*/ 2247321 h 2251130"/>
                <a:gd name="connsiteX0" fmla="*/ 1116789 w 1116793"/>
                <a:gd name="connsiteY0" fmla="*/ 1 h 3225720"/>
                <a:gd name="connsiteX1" fmla="*/ 1116792 w 1116793"/>
                <a:gd name="connsiteY1" fmla="*/ 2902181 h 3225720"/>
                <a:gd name="connsiteX2" fmla="*/ 793253 w 1116793"/>
                <a:gd name="connsiteY2" fmla="*/ 3225720 h 3225720"/>
                <a:gd name="connsiteX3" fmla="*/ 0 w 1116793"/>
                <a:gd name="connsiteY3" fmla="*/ 3221911 h 3225720"/>
                <a:gd name="connsiteX0" fmla="*/ 1116788 w 1116793"/>
                <a:gd name="connsiteY0" fmla="*/ 0 h 2317582"/>
                <a:gd name="connsiteX1" fmla="*/ 1116792 w 1116793"/>
                <a:gd name="connsiteY1" fmla="*/ 1994043 h 2317582"/>
                <a:gd name="connsiteX2" fmla="*/ 793253 w 1116793"/>
                <a:gd name="connsiteY2" fmla="*/ 2317582 h 2317582"/>
                <a:gd name="connsiteX3" fmla="*/ 0 w 1116793"/>
                <a:gd name="connsiteY3" fmla="*/ 2313773 h 2317582"/>
                <a:gd name="connsiteX0" fmla="*/ 1138937 w 1138938"/>
                <a:gd name="connsiteY0" fmla="*/ 1 h 1387296"/>
                <a:gd name="connsiteX1" fmla="*/ 1116792 w 1138938"/>
                <a:gd name="connsiteY1" fmla="*/ 1063757 h 1387296"/>
                <a:gd name="connsiteX2" fmla="*/ 793253 w 1138938"/>
                <a:gd name="connsiteY2" fmla="*/ 1387296 h 1387296"/>
                <a:gd name="connsiteX3" fmla="*/ 0 w 1138938"/>
                <a:gd name="connsiteY3" fmla="*/ 1383487 h 1387296"/>
                <a:gd name="connsiteX0" fmla="*/ 1138937 w 1138938"/>
                <a:gd name="connsiteY0" fmla="*/ 1 h 1165801"/>
                <a:gd name="connsiteX1" fmla="*/ 1116792 w 1138938"/>
                <a:gd name="connsiteY1" fmla="*/ 842262 h 1165801"/>
                <a:gd name="connsiteX2" fmla="*/ 793253 w 1138938"/>
                <a:gd name="connsiteY2" fmla="*/ 1165801 h 1165801"/>
                <a:gd name="connsiteX3" fmla="*/ 0 w 1138938"/>
                <a:gd name="connsiteY3" fmla="*/ 1161992 h 1165801"/>
                <a:gd name="connsiteX0" fmla="*/ 3841204 w 3841205"/>
                <a:gd name="connsiteY0" fmla="*/ 1 h 1165801"/>
                <a:gd name="connsiteX1" fmla="*/ 3819059 w 3841205"/>
                <a:gd name="connsiteY1" fmla="*/ 842262 h 1165801"/>
                <a:gd name="connsiteX2" fmla="*/ 3495520 w 3841205"/>
                <a:gd name="connsiteY2" fmla="*/ 1165801 h 1165801"/>
                <a:gd name="connsiteX3" fmla="*/ 0 w 3841205"/>
                <a:gd name="connsiteY3" fmla="*/ 1139842 h 1165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1205" h="1165801">
                  <a:moveTo>
                    <a:pt x="3841204" y="1"/>
                  </a:moveTo>
                  <a:cubicBezTo>
                    <a:pt x="3841204" y="657298"/>
                    <a:pt x="3819059" y="184965"/>
                    <a:pt x="3819059" y="842262"/>
                  </a:cubicBezTo>
                  <a:cubicBezTo>
                    <a:pt x="3819059" y="1020948"/>
                    <a:pt x="3674206" y="1165801"/>
                    <a:pt x="3495520" y="1165801"/>
                  </a:cubicBezTo>
                  <a:lnTo>
                    <a:pt x="0" y="1139842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: 圆角 31">
              <a:extLst>
                <a:ext uri="{FF2B5EF4-FFF2-40B4-BE49-F238E27FC236}">
                  <a16:creationId xmlns:a16="http://schemas.microsoft.com/office/drawing/2014/main" id="{98CBE05B-C81E-4204-10F7-E302CAA37072}"/>
                </a:ext>
              </a:extLst>
            </p:cNvPr>
            <p:cNvSpPr/>
            <p:nvPr/>
          </p:nvSpPr>
          <p:spPr>
            <a:xfrm rot="20607726">
              <a:off x="7803171" y="2249552"/>
              <a:ext cx="484770" cy="1727229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  <a:gd name="connsiteX0" fmla="*/ 6565493 w 6565499"/>
                <a:gd name="connsiteY0" fmla="*/ 0 h 20135"/>
                <a:gd name="connsiteX1" fmla="*/ 8 w 6565499"/>
                <a:gd name="connsiteY1" fmla="*/ 20135 h 20135"/>
                <a:gd name="connsiteX0" fmla="*/ 6082534 w 6082546"/>
                <a:gd name="connsiteY0" fmla="*/ 0 h 18669"/>
                <a:gd name="connsiteX1" fmla="*/ 8 w 6082546"/>
                <a:gd name="connsiteY1" fmla="*/ 18669 h 18669"/>
                <a:gd name="connsiteX0" fmla="*/ 8438789 w 8438801"/>
                <a:gd name="connsiteY0" fmla="*/ 0 h 25751"/>
                <a:gd name="connsiteX1" fmla="*/ 12 w 8438801"/>
                <a:gd name="connsiteY1" fmla="*/ 25751 h 25751"/>
                <a:gd name="connsiteX0" fmla="*/ 10552703 w 10552699"/>
                <a:gd name="connsiteY0" fmla="*/ 0 h 32903"/>
                <a:gd name="connsiteX1" fmla="*/ 12 w 10552699"/>
                <a:gd name="connsiteY1" fmla="*/ 32903 h 32903"/>
                <a:gd name="connsiteX0" fmla="*/ 11960771 w 11960762"/>
                <a:gd name="connsiteY0" fmla="*/ 0 h 37314"/>
                <a:gd name="connsiteX1" fmla="*/ 12 w 11960762"/>
                <a:gd name="connsiteY1" fmla="*/ 37314 h 37314"/>
                <a:gd name="connsiteX0" fmla="*/ 11306188 w 11306197"/>
                <a:gd name="connsiteY0" fmla="*/ 0 h 36162"/>
                <a:gd name="connsiteX1" fmla="*/ 12 w 11306197"/>
                <a:gd name="connsiteY1" fmla="*/ 36162 h 36162"/>
                <a:gd name="connsiteX0" fmla="*/ 13965879 w 13965888"/>
                <a:gd name="connsiteY0" fmla="*/ 0 h 44493"/>
                <a:gd name="connsiteX1" fmla="*/ -4 w 13965888"/>
                <a:gd name="connsiteY1" fmla="*/ 44493 h 44493"/>
                <a:gd name="connsiteX0" fmla="*/ 14620444 w 14620453"/>
                <a:gd name="connsiteY0" fmla="*/ 0 h 45645"/>
                <a:gd name="connsiteX1" fmla="*/ 8 w 14620453"/>
                <a:gd name="connsiteY1" fmla="*/ 45645 h 45645"/>
                <a:gd name="connsiteX0" fmla="*/ 13702432 w 13702441"/>
                <a:gd name="connsiteY0" fmla="*/ 0 h 44565"/>
                <a:gd name="connsiteX1" fmla="*/ 3 w 13702441"/>
                <a:gd name="connsiteY1" fmla="*/ 44565 h 44565"/>
                <a:gd name="connsiteX0" fmla="*/ 13986566 w 13986575"/>
                <a:gd name="connsiteY0" fmla="*/ 0 h 46353"/>
                <a:gd name="connsiteX1" fmla="*/ -14 w 13986575"/>
                <a:gd name="connsiteY1" fmla="*/ 46353 h 46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86575" h="46353">
                  <a:moveTo>
                    <a:pt x="13986566" y="0"/>
                  </a:moveTo>
                  <a:lnTo>
                    <a:pt x="-14" y="46353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F100A1F-7E86-2ADB-32FF-D90CAEED0043}"/>
                </a:ext>
              </a:extLst>
            </p:cNvPr>
            <p:cNvCxnSpPr/>
            <p:nvPr/>
          </p:nvCxnSpPr>
          <p:spPr>
            <a:xfrm>
              <a:off x="6257925" y="0"/>
              <a:ext cx="0" cy="6858000"/>
            </a:xfrm>
            <a:prstGeom prst="line">
              <a:avLst/>
            </a:prstGeom>
            <a:ln w="38100">
              <a:solidFill>
                <a:srgbClr val="2A2D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361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2AC2D1E-18C7-382B-57D3-7C13EF16617C}"/>
              </a:ext>
            </a:extLst>
          </p:cNvPr>
          <p:cNvSpPr/>
          <p:nvPr/>
        </p:nvSpPr>
        <p:spPr>
          <a:xfrm>
            <a:off x="2057116" y="803205"/>
            <a:ext cx="1863432" cy="1274624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Recommand Specific Policies</a:t>
            </a:r>
          </a:p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and Manegement Strategies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E72DE8B-917E-7A82-19CE-25A5244FEFCF}"/>
              </a:ext>
            </a:extLst>
          </p:cNvPr>
          <p:cNvSpPr/>
          <p:nvPr/>
        </p:nvSpPr>
        <p:spPr>
          <a:xfrm>
            <a:off x="4908537" y="777434"/>
            <a:ext cx="1895197" cy="1307871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Check out Every Policy and Magagement Strategy’s Outcome</a:t>
            </a:r>
          </a:p>
        </p:txBody>
      </p:sp>
      <p:sp>
        <p:nvSpPr>
          <p:cNvPr id="30" name="矩形: 圆角 31">
            <a:extLst>
              <a:ext uri="{FF2B5EF4-FFF2-40B4-BE49-F238E27FC236}">
                <a16:creationId xmlns:a16="http://schemas.microsoft.com/office/drawing/2014/main" id="{23156D9B-A58A-48B3-AFFD-9BD35F76F0E3}"/>
              </a:ext>
            </a:extLst>
          </p:cNvPr>
          <p:cNvSpPr/>
          <p:nvPr/>
        </p:nvSpPr>
        <p:spPr>
          <a:xfrm rot="15135013">
            <a:off x="4212718" y="1148881"/>
            <a:ext cx="201069" cy="658130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11833395 w 11833381"/>
              <a:gd name="connsiteY0" fmla="*/ 0 h 35190"/>
              <a:gd name="connsiteX1" fmla="*/ 13 w 11833381"/>
              <a:gd name="connsiteY1" fmla="*/ 35190 h 35190"/>
              <a:gd name="connsiteX0" fmla="*/ 6733221 w 6733216"/>
              <a:gd name="connsiteY0" fmla="*/ 0 h 19531"/>
              <a:gd name="connsiteX1" fmla="*/ 13 w 6733216"/>
              <a:gd name="connsiteY1" fmla="*/ 19531 h 19531"/>
              <a:gd name="connsiteX0" fmla="*/ 6900782 w 6900788"/>
              <a:gd name="connsiteY0" fmla="*/ 0 h 20018"/>
              <a:gd name="connsiteX1" fmla="*/ 13 w 6900788"/>
              <a:gd name="connsiteY1" fmla="*/ 20018 h 20018"/>
              <a:gd name="connsiteX0" fmla="*/ 6283153 w 6283154"/>
              <a:gd name="connsiteY0" fmla="*/ 0 h 20739"/>
              <a:gd name="connsiteX1" fmla="*/ 13 w 6283154"/>
              <a:gd name="connsiteY1" fmla="*/ 20739 h 20739"/>
              <a:gd name="connsiteX0" fmla="*/ 6806620 w 6806616"/>
              <a:gd name="connsiteY0" fmla="*/ 0 h 20583"/>
              <a:gd name="connsiteX1" fmla="*/ 13 w 6806616"/>
              <a:gd name="connsiteY1" fmla="*/ 20583 h 20583"/>
              <a:gd name="connsiteX0" fmla="*/ 6450704 w 6450698"/>
              <a:gd name="connsiteY0" fmla="*/ 0 h 21226"/>
              <a:gd name="connsiteX1" fmla="*/ 13 w 6450698"/>
              <a:gd name="connsiteY1" fmla="*/ 21226 h 21226"/>
              <a:gd name="connsiteX0" fmla="*/ 7057952 w 7057946"/>
              <a:gd name="connsiteY0" fmla="*/ 0 h 21314"/>
              <a:gd name="connsiteX1" fmla="*/ 13 w 7057946"/>
              <a:gd name="connsiteY1" fmla="*/ 21314 h 21314"/>
              <a:gd name="connsiteX0" fmla="*/ 5801241 w 5801240"/>
              <a:gd name="connsiteY0" fmla="*/ 0 h 17662"/>
              <a:gd name="connsiteX1" fmla="*/ 13 w 5801240"/>
              <a:gd name="connsiteY1" fmla="*/ 17662 h 1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01240" h="17662">
                <a:moveTo>
                  <a:pt x="5801241" y="0"/>
                </a:moveTo>
                <a:lnTo>
                  <a:pt x="13" y="17662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1">
            <a:extLst>
              <a:ext uri="{FF2B5EF4-FFF2-40B4-BE49-F238E27FC236}">
                <a16:creationId xmlns:a16="http://schemas.microsoft.com/office/drawing/2014/main" id="{26B233FC-1C83-3DD5-EEAC-52B4969199BF}"/>
              </a:ext>
            </a:extLst>
          </p:cNvPr>
          <p:cNvSpPr/>
          <p:nvPr/>
        </p:nvSpPr>
        <p:spPr>
          <a:xfrm rot="15135013">
            <a:off x="7210251" y="1017343"/>
            <a:ext cx="285278" cy="921204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11833395 w 11833381"/>
              <a:gd name="connsiteY0" fmla="*/ 0 h 35190"/>
              <a:gd name="connsiteX1" fmla="*/ 13 w 11833381"/>
              <a:gd name="connsiteY1" fmla="*/ 35190 h 35190"/>
              <a:gd name="connsiteX0" fmla="*/ 8230839 w 8230836"/>
              <a:gd name="connsiteY0" fmla="*/ 0 h 24722"/>
              <a:gd name="connsiteX1" fmla="*/ 13 w 8230836"/>
              <a:gd name="connsiteY1" fmla="*/ 24722 h 2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30836" h="24722">
                <a:moveTo>
                  <a:pt x="8230839" y="0"/>
                </a:moveTo>
                <a:lnTo>
                  <a:pt x="13" y="24722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5F759EE-0CB7-7646-827F-BC765850E650}"/>
              </a:ext>
            </a:extLst>
          </p:cNvPr>
          <p:cNvSpPr/>
          <p:nvPr/>
        </p:nvSpPr>
        <p:spPr>
          <a:xfrm>
            <a:off x="7883705" y="759055"/>
            <a:ext cx="1895197" cy="1307871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Pick best Policies and Management Strategies 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4312325-19E5-2E8D-D6B2-4FCAC3212749}"/>
              </a:ext>
            </a:extLst>
          </p:cNvPr>
          <p:cNvSpPr txBox="1"/>
          <p:nvPr/>
        </p:nvSpPr>
        <p:spPr>
          <a:xfrm>
            <a:off x="6571695" y="226323"/>
            <a:ext cx="1502753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2A2DB0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Model Ⅰ</a:t>
            </a:r>
            <a:endParaRPr lang="zh-CN" altLang="en-US" sz="2000">
              <a:solidFill>
                <a:srgbClr val="2A2DB0"/>
              </a:solidFill>
              <a:latin typeface="Family Song 常规体" panose="02010600040101010101" pitchFamily="2" charset="-122"/>
              <a:ea typeface="Family Song 常规体" panose="020106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9BB1F98-BED1-6F67-AAB8-773F6BA4CF5C}"/>
              </a:ext>
            </a:extLst>
          </p:cNvPr>
          <p:cNvSpPr txBox="1"/>
          <p:nvPr/>
        </p:nvSpPr>
        <p:spPr>
          <a:xfrm>
            <a:off x="4375921" y="2218142"/>
            <a:ext cx="1502753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>
                <a:solidFill>
                  <a:srgbClr val="2A2DB0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Model</a:t>
            </a:r>
            <a:r>
              <a:rPr lang="en-US" altLang="zh-CN" sz="3200">
                <a:solidFill>
                  <a:srgbClr val="2A2DB0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 </a:t>
            </a:r>
            <a:r>
              <a:rPr lang="en-US" altLang="zh-CN" sz="2000">
                <a:solidFill>
                  <a:srgbClr val="2A2DB0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Ⅱ</a:t>
            </a:r>
            <a:endParaRPr lang="zh-CN" altLang="en-US" sz="2000">
              <a:solidFill>
                <a:srgbClr val="2A2DB0"/>
              </a:solidFill>
              <a:latin typeface="Family Song 常规体" panose="02010600040101010101" pitchFamily="2" charset="-122"/>
              <a:ea typeface="Family Song 常规体" panose="02010600040101010101" pitchFamily="2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88154BA-1C58-08A1-B224-92C5E338E68C}"/>
              </a:ext>
            </a:extLst>
          </p:cNvPr>
          <p:cNvSpPr/>
          <p:nvPr/>
        </p:nvSpPr>
        <p:spPr>
          <a:xfrm>
            <a:off x="7897188" y="2965807"/>
            <a:ext cx="1895197" cy="1133751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Sythesize All Areas’ outcome </a:t>
            </a:r>
          </a:p>
        </p:txBody>
      </p:sp>
      <p:sp>
        <p:nvSpPr>
          <p:cNvPr id="38" name="矩形: 圆角 31">
            <a:extLst>
              <a:ext uri="{FF2B5EF4-FFF2-40B4-BE49-F238E27FC236}">
                <a16:creationId xmlns:a16="http://schemas.microsoft.com/office/drawing/2014/main" id="{462DD672-BB67-ECBD-189D-BC0276DCC035}"/>
              </a:ext>
            </a:extLst>
          </p:cNvPr>
          <p:cNvSpPr/>
          <p:nvPr/>
        </p:nvSpPr>
        <p:spPr>
          <a:xfrm rot="4342045">
            <a:off x="2994071" y="2942775"/>
            <a:ext cx="410141" cy="1311268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11833395 w 11833381"/>
              <a:gd name="connsiteY0" fmla="*/ 0 h 35190"/>
              <a:gd name="connsiteX1" fmla="*/ 13 w 11833381"/>
              <a:gd name="connsiteY1" fmla="*/ 35190 h 3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33381" h="35190">
                <a:moveTo>
                  <a:pt x="11833395" y="0"/>
                </a:moveTo>
                <a:lnTo>
                  <a:pt x="13" y="35190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BDA5713-0039-09CF-CB11-1F5B58FF8AEE}"/>
              </a:ext>
            </a:extLst>
          </p:cNvPr>
          <p:cNvSpPr/>
          <p:nvPr/>
        </p:nvSpPr>
        <p:spPr>
          <a:xfrm>
            <a:off x="4179700" y="2965807"/>
            <a:ext cx="1895197" cy="1133751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Calculate Reserve’s Data in years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24366A16-0E07-2A85-4F85-F40534C5AF23}"/>
              </a:ext>
            </a:extLst>
          </p:cNvPr>
          <p:cNvSpPr/>
          <p:nvPr/>
        </p:nvSpPr>
        <p:spPr>
          <a:xfrm>
            <a:off x="425759" y="2965807"/>
            <a:ext cx="1895197" cy="1133751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Predict </a:t>
            </a:r>
          </a:p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Long-term outcomes</a:t>
            </a:r>
          </a:p>
        </p:txBody>
      </p:sp>
      <p:sp>
        <p:nvSpPr>
          <p:cNvPr id="41" name="矩形: 圆角 31">
            <a:extLst>
              <a:ext uri="{FF2B5EF4-FFF2-40B4-BE49-F238E27FC236}">
                <a16:creationId xmlns:a16="http://schemas.microsoft.com/office/drawing/2014/main" id="{1C14E062-D94B-5A99-ABAF-6FFC71951629}"/>
              </a:ext>
            </a:extLst>
          </p:cNvPr>
          <p:cNvSpPr/>
          <p:nvPr/>
        </p:nvSpPr>
        <p:spPr>
          <a:xfrm rot="4319891">
            <a:off x="6780971" y="2946393"/>
            <a:ext cx="410141" cy="1311268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11833395 w 11833381"/>
              <a:gd name="connsiteY0" fmla="*/ 0 h 35190"/>
              <a:gd name="connsiteX1" fmla="*/ 13 w 11833381"/>
              <a:gd name="connsiteY1" fmla="*/ 35190 h 3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33381" h="35190">
                <a:moveTo>
                  <a:pt x="11833395" y="0"/>
                </a:moveTo>
                <a:lnTo>
                  <a:pt x="13" y="35190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64BAE40-2E0D-6240-18D0-150A0F627F40}"/>
              </a:ext>
            </a:extLst>
          </p:cNvPr>
          <p:cNvSpPr/>
          <p:nvPr/>
        </p:nvSpPr>
        <p:spPr>
          <a:xfrm>
            <a:off x="4724400" y="635965"/>
            <a:ext cx="5197345" cy="1609105"/>
          </a:xfrm>
          <a:prstGeom prst="roundRect">
            <a:avLst/>
          </a:prstGeom>
          <a:noFill/>
          <a:ln w="38100">
            <a:solidFill>
              <a:srgbClr val="2A2DB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89DC657-1EA5-B2DF-BC37-4763A9E195FE}"/>
              </a:ext>
            </a:extLst>
          </p:cNvPr>
          <p:cNvSpPr/>
          <p:nvPr/>
        </p:nvSpPr>
        <p:spPr>
          <a:xfrm>
            <a:off x="224141" y="2748757"/>
            <a:ext cx="9756379" cy="1609105"/>
          </a:xfrm>
          <a:prstGeom prst="roundRect">
            <a:avLst/>
          </a:prstGeom>
          <a:noFill/>
          <a:ln w="38100">
            <a:solidFill>
              <a:srgbClr val="2A2DB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31">
            <a:extLst>
              <a:ext uri="{FF2B5EF4-FFF2-40B4-BE49-F238E27FC236}">
                <a16:creationId xmlns:a16="http://schemas.microsoft.com/office/drawing/2014/main" id="{81C68B0D-9136-31D2-4731-4E4A1CCC886D}"/>
              </a:ext>
            </a:extLst>
          </p:cNvPr>
          <p:cNvSpPr/>
          <p:nvPr/>
        </p:nvSpPr>
        <p:spPr>
          <a:xfrm rot="20505400">
            <a:off x="8752857" y="2121339"/>
            <a:ext cx="156891" cy="482140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11833395 w 11833381"/>
              <a:gd name="connsiteY0" fmla="*/ 0 h 35190"/>
              <a:gd name="connsiteX1" fmla="*/ 13 w 11833381"/>
              <a:gd name="connsiteY1" fmla="*/ 35190 h 35190"/>
              <a:gd name="connsiteX0" fmla="*/ 7362667 w 7362680"/>
              <a:gd name="connsiteY0" fmla="*/ 0 h 21758"/>
              <a:gd name="connsiteX1" fmla="*/ 13 w 7362680"/>
              <a:gd name="connsiteY1" fmla="*/ 21758 h 21758"/>
              <a:gd name="connsiteX0" fmla="*/ 8828140 w 8828130"/>
              <a:gd name="connsiteY0" fmla="*/ 0 h 25077"/>
              <a:gd name="connsiteX1" fmla="*/ 13 w 8828130"/>
              <a:gd name="connsiteY1" fmla="*/ 25077 h 25077"/>
              <a:gd name="connsiteX0" fmla="*/ 6250098 w 6250090"/>
              <a:gd name="connsiteY0" fmla="*/ 0 h 16986"/>
              <a:gd name="connsiteX1" fmla="*/ 13 w 6250090"/>
              <a:gd name="connsiteY1" fmla="*/ 16986 h 16986"/>
              <a:gd name="connsiteX0" fmla="*/ 5292122 w 5292118"/>
              <a:gd name="connsiteY0" fmla="*/ 0 h 17549"/>
              <a:gd name="connsiteX1" fmla="*/ 13 w 5292118"/>
              <a:gd name="connsiteY1" fmla="*/ 17549 h 17549"/>
              <a:gd name="connsiteX0" fmla="*/ 5814140 w 5814137"/>
              <a:gd name="connsiteY0" fmla="*/ 0 h 17389"/>
              <a:gd name="connsiteX1" fmla="*/ 13 w 5814137"/>
              <a:gd name="connsiteY1" fmla="*/ 17389 h 17389"/>
              <a:gd name="connsiteX0" fmla="*/ 5292140 w 5292147"/>
              <a:gd name="connsiteY0" fmla="*/ 0 h 17549"/>
              <a:gd name="connsiteX1" fmla="*/ 13 w 5292147"/>
              <a:gd name="connsiteY1" fmla="*/ 17549 h 17549"/>
              <a:gd name="connsiteX0" fmla="*/ 5900210 w 5900203"/>
              <a:gd name="connsiteY0" fmla="*/ 0 h 17632"/>
              <a:gd name="connsiteX1" fmla="*/ 13 w 5900203"/>
              <a:gd name="connsiteY1" fmla="*/ 17632 h 17632"/>
              <a:gd name="connsiteX0" fmla="*/ 5900160 w 5900174"/>
              <a:gd name="connsiteY0" fmla="*/ 0 h 17632"/>
              <a:gd name="connsiteX1" fmla="*/ 13 w 5900174"/>
              <a:gd name="connsiteY1" fmla="*/ 17632 h 17632"/>
              <a:gd name="connsiteX0" fmla="*/ 5378192 w 5378184"/>
              <a:gd name="connsiteY0" fmla="*/ 0 h 17792"/>
              <a:gd name="connsiteX1" fmla="*/ 13 w 5378184"/>
              <a:gd name="connsiteY1" fmla="*/ 17792 h 17792"/>
              <a:gd name="connsiteX0" fmla="*/ 4595185 w 4595199"/>
              <a:gd name="connsiteY0" fmla="*/ 0 h 18032"/>
              <a:gd name="connsiteX1" fmla="*/ 13 w 4595199"/>
              <a:gd name="connsiteY1" fmla="*/ 18032 h 18032"/>
              <a:gd name="connsiteX0" fmla="*/ 3029212 w 3029199"/>
              <a:gd name="connsiteY0" fmla="*/ 0 h 18512"/>
              <a:gd name="connsiteX1" fmla="*/ 13 w 3029199"/>
              <a:gd name="connsiteY1" fmla="*/ 18512 h 18512"/>
              <a:gd name="connsiteX0" fmla="*/ 5900232 w 5900231"/>
              <a:gd name="connsiteY0" fmla="*/ 0 h 17632"/>
              <a:gd name="connsiteX1" fmla="*/ 13 w 5900231"/>
              <a:gd name="connsiteY1" fmla="*/ 17632 h 17632"/>
              <a:gd name="connsiteX0" fmla="*/ 4526622 w 4526617"/>
              <a:gd name="connsiteY0" fmla="*/ 0 h 12939"/>
              <a:gd name="connsiteX1" fmla="*/ 13 w 4526617"/>
              <a:gd name="connsiteY1" fmla="*/ 12939 h 1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26617" h="12939">
                <a:moveTo>
                  <a:pt x="4526622" y="0"/>
                </a:moveTo>
                <a:lnTo>
                  <a:pt x="13" y="12939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7255B70-47B4-7C8C-9644-ADF0619A04D9}"/>
              </a:ext>
            </a:extLst>
          </p:cNvPr>
          <p:cNvSpPr/>
          <p:nvPr/>
        </p:nvSpPr>
        <p:spPr>
          <a:xfrm>
            <a:off x="103008" y="786582"/>
            <a:ext cx="1350353" cy="1252816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Divide into areas</a:t>
            </a:r>
          </a:p>
        </p:txBody>
      </p:sp>
      <p:sp>
        <p:nvSpPr>
          <p:cNvPr id="7" name="矩形: 圆角 31">
            <a:extLst>
              <a:ext uri="{FF2B5EF4-FFF2-40B4-BE49-F238E27FC236}">
                <a16:creationId xmlns:a16="http://schemas.microsoft.com/office/drawing/2014/main" id="{F7F16150-59FF-204B-4AEC-5B02DC72ACBC}"/>
              </a:ext>
            </a:extLst>
          </p:cNvPr>
          <p:cNvSpPr/>
          <p:nvPr/>
        </p:nvSpPr>
        <p:spPr>
          <a:xfrm rot="15135013">
            <a:off x="1718163" y="1230310"/>
            <a:ext cx="151706" cy="503939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11833395 w 11833381"/>
              <a:gd name="connsiteY0" fmla="*/ 0 h 35190"/>
              <a:gd name="connsiteX1" fmla="*/ 13 w 11833381"/>
              <a:gd name="connsiteY1" fmla="*/ 35190 h 35190"/>
              <a:gd name="connsiteX0" fmla="*/ 6733221 w 6733216"/>
              <a:gd name="connsiteY0" fmla="*/ 0 h 19531"/>
              <a:gd name="connsiteX1" fmla="*/ 13 w 6733216"/>
              <a:gd name="connsiteY1" fmla="*/ 19531 h 19531"/>
              <a:gd name="connsiteX0" fmla="*/ 6900782 w 6900788"/>
              <a:gd name="connsiteY0" fmla="*/ 0 h 20018"/>
              <a:gd name="connsiteX1" fmla="*/ 13 w 6900788"/>
              <a:gd name="connsiteY1" fmla="*/ 20018 h 20018"/>
              <a:gd name="connsiteX0" fmla="*/ 6283153 w 6283154"/>
              <a:gd name="connsiteY0" fmla="*/ 0 h 20739"/>
              <a:gd name="connsiteX1" fmla="*/ 13 w 6283154"/>
              <a:gd name="connsiteY1" fmla="*/ 20739 h 20739"/>
              <a:gd name="connsiteX0" fmla="*/ 6806620 w 6806616"/>
              <a:gd name="connsiteY0" fmla="*/ 0 h 20583"/>
              <a:gd name="connsiteX1" fmla="*/ 13 w 6806616"/>
              <a:gd name="connsiteY1" fmla="*/ 20583 h 20583"/>
              <a:gd name="connsiteX0" fmla="*/ 6450704 w 6450698"/>
              <a:gd name="connsiteY0" fmla="*/ 0 h 21226"/>
              <a:gd name="connsiteX1" fmla="*/ 13 w 6450698"/>
              <a:gd name="connsiteY1" fmla="*/ 21226 h 21226"/>
              <a:gd name="connsiteX0" fmla="*/ 7057952 w 7057946"/>
              <a:gd name="connsiteY0" fmla="*/ 0 h 21314"/>
              <a:gd name="connsiteX1" fmla="*/ 13 w 7057946"/>
              <a:gd name="connsiteY1" fmla="*/ 21314 h 21314"/>
              <a:gd name="connsiteX0" fmla="*/ 5717497 w 5717483"/>
              <a:gd name="connsiteY0" fmla="*/ 0 h 17419"/>
              <a:gd name="connsiteX1" fmla="*/ 13 w 5717483"/>
              <a:gd name="connsiteY1" fmla="*/ 17419 h 17419"/>
              <a:gd name="connsiteX0" fmla="*/ 3518456 w 3518442"/>
              <a:gd name="connsiteY0" fmla="*/ 0 h 12706"/>
              <a:gd name="connsiteX1" fmla="*/ 13 w 3518442"/>
              <a:gd name="connsiteY1" fmla="*/ 12706 h 12706"/>
              <a:gd name="connsiteX0" fmla="*/ 3863957 w 3863945"/>
              <a:gd name="connsiteY0" fmla="*/ 0 h 12872"/>
              <a:gd name="connsiteX1" fmla="*/ 13 w 3863945"/>
              <a:gd name="connsiteY1" fmla="*/ 12872 h 12872"/>
              <a:gd name="connsiteX0" fmla="*/ 4377028 w 4377020"/>
              <a:gd name="connsiteY0" fmla="*/ 0 h 13524"/>
              <a:gd name="connsiteX1" fmla="*/ 13 w 4377020"/>
              <a:gd name="connsiteY1" fmla="*/ 13524 h 1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7020" h="13524">
                <a:moveTo>
                  <a:pt x="4377028" y="0"/>
                </a:moveTo>
                <a:lnTo>
                  <a:pt x="13" y="13524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BC7EC2-0938-B389-D742-CB91DBF8B92E}"/>
              </a:ext>
            </a:extLst>
          </p:cNvPr>
          <p:cNvSpPr txBox="1"/>
          <p:nvPr/>
        </p:nvSpPr>
        <p:spPr>
          <a:xfrm>
            <a:off x="4313252" y="4385094"/>
            <a:ext cx="1502753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>
                <a:solidFill>
                  <a:srgbClr val="2A2DB0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Model</a:t>
            </a:r>
            <a:r>
              <a:rPr lang="en-US" altLang="zh-CN" sz="3200">
                <a:solidFill>
                  <a:srgbClr val="2A2DB0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 </a:t>
            </a:r>
            <a:r>
              <a:rPr lang="en-US" altLang="zh-CN" sz="2000">
                <a:solidFill>
                  <a:srgbClr val="2A2DB0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Ⅲ</a:t>
            </a:r>
            <a:endParaRPr lang="zh-CN" altLang="en-US" sz="2000">
              <a:solidFill>
                <a:srgbClr val="2A2DB0"/>
              </a:solidFill>
              <a:latin typeface="Family Song 常规体" panose="02010600040101010101" pitchFamily="2" charset="-122"/>
              <a:ea typeface="Family Song 常规体" panose="02010600040101010101" pitchFamily="2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714849C-EC0E-34B0-E525-BD0E4E2BBEC4}"/>
              </a:ext>
            </a:extLst>
          </p:cNvPr>
          <p:cNvSpPr/>
          <p:nvPr/>
        </p:nvSpPr>
        <p:spPr>
          <a:xfrm>
            <a:off x="7909917" y="5161888"/>
            <a:ext cx="1895197" cy="1133751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Save Model for Other Wildlife Management Areas </a:t>
            </a:r>
          </a:p>
        </p:txBody>
      </p:sp>
      <p:sp>
        <p:nvSpPr>
          <p:cNvPr id="10" name="矩形: 圆角 31">
            <a:extLst>
              <a:ext uri="{FF2B5EF4-FFF2-40B4-BE49-F238E27FC236}">
                <a16:creationId xmlns:a16="http://schemas.microsoft.com/office/drawing/2014/main" id="{C4E457BC-DB80-14E7-1075-03BF19054852}"/>
              </a:ext>
            </a:extLst>
          </p:cNvPr>
          <p:cNvSpPr/>
          <p:nvPr/>
        </p:nvSpPr>
        <p:spPr>
          <a:xfrm rot="15148564">
            <a:off x="3006800" y="5138856"/>
            <a:ext cx="410141" cy="1311268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11833395 w 11833381"/>
              <a:gd name="connsiteY0" fmla="*/ 0 h 35190"/>
              <a:gd name="connsiteX1" fmla="*/ 13 w 11833381"/>
              <a:gd name="connsiteY1" fmla="*/ 35190 h 3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33381" h="35190">
                <a:moveTo>
                  <a:pt x="11833395" y="0"/>
                </a:moveTo>
                <a:lnTo>
                  <a:pt x="13" y="35190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AFC7222-AC95-4B2B-C7AC-0E547ACD8C9C}"/>
              </a:ext>
            </a:extLst>
          </p:cNvPr>
          <p:cNvSpPr/>
          <p:nvPr/>
        </p:nvSpPr>
        <p:spPr>
          <a:xfrm>
            <a:off x="4192429" y="5161888"/>
            <a:ext cx="1895197" cy="1133751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Training in Classification Model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5334874-E0E7-C6CE-F386-BD26E2A5E1CD}"/>
              </a:ext>
            </a:extLst>
          </p:cNvPr>
          <p:cNvSpPr/>
          <p:nvPr/>
        </p:nvSpPr>
        <p:spPr>
          <a:xfrm>
            <a:off x="438488" y="5161888"/>
            <a:ext cx="1895197" cy="1133751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Calculate More Model Ⅱ’s Data</a:t>
            </a:r>
          </a:p>
        </p:txBody>
      </p:sp>
      <p:sp>
        <p:nvSpPr>
          <p:cNvPr id="13" name="矩形: 圆角 31">
            <a:extLst>
              <a:ext uri="{FF2B5EF4-FFF2-40B4-BE49-F238E27FC236}">
                <a16:creationId xmlns:a16="http://schemas.microsoft.com/office/drawing/2014/main" id="{87ABE0AD-743E-DE3E-4C84-6448842852E3}"/>
              </a:ext>
            </a:extLst>
          </p:cNvPr>
          <p:cNvSpPr/>
          <p:nvPr/>
        </p:nvSpPr>
        <p:spPr>
          <a:xfrm rot="15167810">
            <a:off x="6793700" y="5142474"/>
            <a:ext cx="410141" cy="1311268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11833395 w 11833381"/>
              <a:gd name="connsiteY0" fmla="*/ 0 h 35190"/>
              <a:gd name="connsiteX1" fmla="*/ 13 w 11833381"/>
              <a:gd name="connsiteY1" fmla="*/ 35190 h 3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33381" h="35190">
                <a:moveTo>
                  <a:pt x="11833395" y="0"/>
                </a:moveTo>
                <a:lnTo>
                  <a:pt x="13" y="35190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F660643-46E7-6186-4FC6-DA47FED60F5F}"/>
              </a:ext>
            </a:extLst>
          </p:cNvPr>
          <p:cNvSpPr/>
          <p:nvPr/>
        </p:nvSpPr>
        <p:spPr>
          <a:xfrm>
            <a:off x="236870" y="4944838"/>
            <a:ext cx="9756379" cy="1609105"/>
          </a:xfrm>
          <a:prstGeom prst="roundRect">
            <a:avLst/>
          </a:prstGeom>
          <a:noFill/>
          <a:ln w="38100">
            <a:solidFill>
              <a:srgbClr val="2A2DB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31">
            <a:extLst>
              <a:ext uri="{FF2B5EF4-FFF2-40B4-BE49-F238E27FC236}">
                <a16:creationId xmlns:a16="http://schemas.microsoft.com/office/drawing/2014/main" id="{94FE48F6-B6B9-A376-FD6D-9679C9E9F456}"/>
              </a:ext>
            </a:extLst>
          </p:cNvPr>
          <p:cNvSpPr/>
          <p:nvPr/>
        </p:nvSpPr>
        <p:spPr>
          <a:xfrm rot="20505400">
            <a:off x="1224945" y="4450258"/>
            <a:ext cx="156891" cy="482140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11833395 w 11833381"/>
              <a:gd name="connsiteY0" fmla="*/ 0 h 35190"/>
              <a:gd name="connsiteX1" fmla="*/ 13 w 11833381"/>
              <a:gd name="connsiteY1" fmla="*/ 35190 h 35190"/>
              <a:gd name="connsiteX0" fmla="*/ 7362667 w 7362680"/>
              <a:gd name="connsiteY0" fmla="*/ 0 h 21758"/>
              <a:gd name="connsiteX1" fmla="*/ 13 w 7362680"/>
              <a:gd name="connsiteY1" fmla="*/ 21758 h 21758"/>
              <a:gd name="connsiteX0" fmla="*/ 8828140 w 8828130"/>
              <a:gd name="connsiteY0" fmla="*/ 0 h 25077"/>
              <a:gd name="connsiteX1" fmla="*/ 13 w 8828130"/>
              <a:gd name="connsiteY1" fmla="*/ 25077 h 25077"/>
              <a:gd name="connsiteX0" fmla="*/ 6250098 w 6250090"/>
              <a:gd name="connsiteY0" fmla="*/ 0 h 16986"/>
              <a:gd name="connsiteX1" fmla="*/ 13 w 6250090"/>
              <a:gd name="connsiteY1" fmla="*/ 16986 h 16986"/>
              <a:gd name="connsiteX0" fmla="*/ 5292122 w 5292118"/>
              <a:gd name="connsiteY0" fmla="*/ 0 h 17549"/>
              <a:gd name="connsiteX1" fmla="*/ 13 w 5292118"/>
              <a:gd name="connsiteY1" fmla="*/ 17549 h 17549"/>
              <a:gd name="connsiteX0" fmla="*/ 5814140 w 5814137"/>
              <a:gd name="connsiteY0" fmla="*/ 0 h 17389"/>
              <a:gd name="connsiteX1" fmla="*/ 13 w 5814137"/>
              <a:gd name="connsiteY1" fmla="*/ 17389 h 17389"/>
              <a:gd name="connsiteX0" fmla="*/ 5292140 w 5292147"/>
              <a:gd name="connsiteY0" fmla="*/ 0 h 17549"/>
              <a:gd name="connsiteX1" fmla="*/ 13 w 5292147"/>
              <a:gd name="connsiteY1" fmla="*/ 17549 h 17549"/>
              <a:gd name="connsiteX0" fmla="*/ 5900210 w 5900203"/>
              <a:gd name="connsiteY0" fmla="*/ 0 h 17632"/>
              <a:gd name="connsiteX1" fmla="*/ 13 w 5900203"/>
              <a:gd name="connsiteY1" fmla="*/ 17632 h 17632"/>
              <a:gd name="connsiteX0" fmla="*/ 5900160 w 5900174"/>
              <a:gd name="connsiteY0" fmla="*/ 0 h 17632"/>
              <a:gd name="connsiteX1" fmla="*/ 13 w 5900174"/>
              <a:gd name="connsiteY1" fmla="*/ 17632 h 17632"/>
              <a:gd name="connsiteX0" fmla="*/ 5378192 w 5378184"/>
              <a:gd name="connsiteY0" fmla="*/ 0 h 17792"/>
              <a:gd name="connsiteX1" fmla="*/ 13 w 5378184"/>
              <a:gd name="connsiteY1" fmla="*/ 17792 h 17792"/>
              <a:gd name="connsiteX0" fmla="*/ 4595185 w 4595199"/>
              <a:gd name="connsiteY0" fmla="*/ 0 h 18032"/>
              <a:gd name="connsiteX1" fmla="*/ 13 w 4595199"/>
              <a:gd name="connsiteY1" fmla="*/ 18032 h 18032"/>
              <a:gd name="connsiteX0" fmla="*/ 3029212 w 3029199"/>
              <a:gd name="connsiteY0" fmla="*/ 0 h 18512"/>
              <a:gd name="connsiteX1" fmla="*/ 13 w 3029199"/>
              <a:gd name="connsiteY1" fmla="*/ 18512 h 18512"/>
              <a:gd name="connsiteX0" fmla="*/ 5900232 w 5900231"/>
              <a:gd name="connsiteY0" fmla="*/ 0 h 17632"/>
              <a:gd name="connsiteX1" fmla="*/ 13 w 5900231"/>
              <a:gd name="connsiteY1" fmla="*/ 17632 h 17632"/>
              <a:gd name="connsiteX0" fmla="*/ 4526622 w 4526617"/>
              <a:gd name="connsiteY0" fmla="*/ 0 h 12939"/>
              <a:gd name="connsiteX1" fmla="*/ 13 w 4526617"/>
              <a:gd name="connsiteY1" fmla="*/ 12939 h 1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26617" h="12939">
                <a:moveTo>
                  <a:pt x="4526622" y="0"/>
                </a:moveTo>
                <a:lnTo>
                  <a:pt x="13" y="12939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8EB25E3-7347-6B22-9D8B-61CC5CDD21C5}"/>
              </a:ext>
            </a:extLst>
          </p:cNvPr>
          <p:cNvSpPr/>
          <p:nvPr/>
        </p:nvSpPr>
        <p:spPr>
          <a:xfrm rot="5400000">
            <a:off x="8225880" y="2642975"/>
            <a:ext cx="5893167" cy="1833054"/>
          </a:xfrm>
          <a:prstGeom prst="roundRect">
            <a:avLst/>
          </a:prstGeom>
          <a:noFill/>
          <a:ln w="38100">
            <a:solidFill>
              <a:srgbClr val="2A2DB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C33BFCB-CC5A-FCF7-463C-EF05944178CB}"/>
              </a:ext>
            </a:extLst>
          </p:cNvPr>
          <p:cNvSpPr/>
          <p:nvPr/>
        </p:nvSpPr>
        <p:spPr>
          <a:xfrm>
            <a:off x="10409602" y="873641"/>
            <a:ext cx="1550787" cy="1133751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Sensitivity Analysis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3E9505C-33AA-0AA7-C611-DDBEA12607F3}"/>
              </a:ext>
            </a:extLst>
          </p:cNvPr>
          <p:cNvSpPr/>
          <p:nvPr/>
        </p:nvSpPr>
        <p:spPr>
          <a:xfrm>
            <a:off x="10416163" y="2858694"/>
            <a:ext cx="1551696" cy="1133751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Strengths and Weaknesses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3734F7B-0E05-DD33-6F96-79726D1274AB}"/>
              </a:ext>
            </a:extLst>
          </p:cNvPr>
          <p:cNvSpPr/>
          <p:nvPr/>
        </p:nvSpPr>
        <p:spPr>
          <a:xfrm>
            <a:off x="10396615" y="5047990"/>
            <a:ext cx="1551696" cy="1133751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Conclusion</a:t>
            </a:r>
          </a:p>
        </p:txBody>
      </p:sp>
      <p:sp>
        <p:nvSpPr>
          <p:cNvPr id="20" name="矩形: 圆角 31">
            <a:extLst>
              <a:ext uri="{FF2B5EF4-FFF2-40B4-BE49-F238E27FC236}">
                <a16:creationId xmlns:a16="http://schemas.microsoft.com/office/drawing/2014/main" id="{3C388597-602D-B8D8-1946-DED9C2CDB99F}"/>
              </a:ext>
            </a:extLst>
          </p:cNvPr>
          <p:cNvSpPr/>
          <p:nvPr/>
        </p:nvSpPr>
        <p:spPr>
          <a:xfrm rot="20585597">
            <a:off x="11110522" y="2052099"/>
            <a:ext cx="234615" cy="787283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11833395 w 11833381"/>
              <a:gd name="connsiteY0" fmla="*/ 0 h 35190"/>
              <a:gd name="connsiteX1" fmla="*/ 13 w 11833381"/>
              <a:gd name="connsiteY1" fmla="*/ 35190 h 35190"/>
              <a:gd name="connsiteX0" fmla="*/ 8230839 w 8230836"/>
              <a:gd name="connsiteY0" fmla="*/ 0 h 24722"/>
              <a:gd name="connsiteX1" fmla="*/ 13 w 8230836"/>
              <a:gd name="connsiteY1" fmla="*/ 24722 h 24722"/>
              <a:gd name="connsiteX0" fmla="*/ 6769112 w 6769108"/>
              <a:gd name="connsiteY0" fmla="*/ 0 h 21128"/>
              <a:gd name="connsiteX1" fmla="*/ 13 w 6769108"/>
              <a:gd name="connsiteY1" fmla="*/ 21128 h 2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9108" h="21128">
                <a:moveTo>
                  <a:pt x="6769112" y="0"/>
                </a:moveTo>
                <a:lnTo>
                  <a:pt x="13" y="21128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31">
            <a:extLst>
              <a:ext uri="{FF2B5EF4-FFF2-40B4-BE49-F238E27FC236}">
                <a16:creationId xmlns:a16="http://schemas.microsoft.com/office/drawing/2014/main" id="{9AFBDB80-027B-9D90-135E-0A0E51D5CEAF}"/>
              </a:ext>
            </a:extLst>
          </p:cNvPr>
          <p:cNvSpPr/>
          <p:nvPr/>
        </p:nvSpPr>
        <p:spPr>
          <a:xfrm rot="20559568">
            <a:off x="11085190" y="4085416"/>
            <a:ext cx="285278" cy="921204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11833395 w 11833381"/>
              <a:gd name="connsiteY0" fmla="*/ 0 h 35190"/>
              <a:gd name="connsiteX1" fmla="*/ 13 w 11833381"/>
              <a:gd name="connsiteY1" fmla="*/ 35190 h 35190"/>
              <a:gd name="connsiteX0" fmla="*/ 8230839 w 8230836"/>
              <a:gd name="connsiteY0" fmla="*/ 0 h 24722"/>
              <a:gd name="connsiteX1" fmla="*/ 13 w 8230836"/>
              <a:gd name="connsiteY1" fmla="*/ 24722 h 2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30836" h="24722">
                <a:moveTo>
                  <a:pt x="8230839" y="0"/>
                </a:moveTo>
                <a:lnTo>
                  <a:pt x="13" y="24722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73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DDD1FA3-6335-2B20-A0A1-148B50E723B9}"/>
              </a:ext>
            </a:extLst>
          </p:cNvPr>
          <p:cNvSpPr/>
          <p:nvPr/>
        </p:nvSpPr>
        <p:spPr>
          <a:xfrm>
            <a:off x="628651" y="287548"/>
            <a:ext cx="1257300" cy="1666875"/>
          </a:xfrm>
          <a:prstGeom prst="rect">
            <a:avLst/>
          </a:prstGeom>
          <a:solidFill>
            <a:srgbClr val="546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6C671C-C5A8-E9B2-9AA3-1D4B358C8A4A}"/>
              </a:ext>
            </a:extLst>
          </p:cNvPr>
          <p:cNvSpPr/>
          <p:nvPr/>
        </p:nvSpPr>
        <p:spPr>
          <a:xfrm>
            <a:off x="2531745" y="287548"/>
            <a:ext cx="1257300" cy="1666875"/>
          </a:xfrm>
          <a:prstGeom prst="rect">
            <a:avLst/>
          </a:prstGeom>
          <a:solidFill>
            <a:srgbClr val="626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1316E1-059F-C629-2DFF-B9CD790D9608}"/>
              </a:ext>
            </a:extLst>
          </p:cNvPr>
          <p:cNvSpPr/>
          <p:nvPr/>
        </p:nvSpPr>
        <p:spPr>
          <a:xfrm>
            <a:off x="4434839" y="287548"/>
            <a:ext cx="1257300" cy="1666875"/>
          </a:xfrm>
          <a:prstGeom prst="rect">
            <a:avLst/>
          </a:prstGeom>
          <a:solidFill>
            <a:srgbClr val="6C8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3EF33F-7873-0AA6-5DED-1B192B2B962E}"/>
              </a:ext>
            </a:extLst>
          </p:cNvPr>
          <p:cNvSpPr/>
          <p:nvPr/>
        </p:nvSpPr>
        <p:spPr>
          <a:xfrm>
            <a:off x="6337933" y="287548"/>
            <a:ext cx="1257300" cy="1666875"/>
          </a:xfrm>
          <a:prstGeom prst="rect">
            <a:avLst/>
          </a:prstGeom>
          <a:solidFill>
            <a:srgbClr val="A7A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B18594-BC90-1D09-CE78-B919A9511C3E}"/>
              </a:ext>
            </a:extLst>
          </p:cNvPr>
          <p:cNvSpPr/>
          <p:nvPr/>
        </p:nvSpPr>
        <p:spPr>
          <a:xfrm>
            <a:off x="8241027" y="287548"/>
            <a:ext cx="1257300" cy="1666875"/>
          </a:xfrm>
          <a:prstGeom prst="rect">
            <a:avLst/>
          </a:prstGeom>
          <a:solidFill>
            <a:srgbClr val="C8D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B8C1F6-099D-9607-5805-619A90A526C0}"/>
              </a:ext>
            </a:extLst>
          </p:cNvPr>
          <p:cNvSpPr/>
          <p:nvPr/>
        </p:nvSpPr>
        <p:spPr>
          <a:xfrm>
            <a:off x="10144123" y="287548"/>
            <a:ext cx="1257300" cy="1666875"/>
          </a:xfrm>
          <a:prstGeom prst="rect">
            <a:avLst/>
          </a:prstGeom>
          <a:solidFill>
            <a:srgbClr val="8E9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053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BD2FC1E-D569-57B3-97A3-047E345690D8}"/>
              </a:ext>
            </a:extLst>
          </p:cNvPr>
          <p:cNvCxnSpPr>
            <a:cxnSpLocks/>
            <a:stCxn id="5" idx="4"/>
          </p:cNvCxnSpPr>
          <p:nvPr/>
        </p:nvCxnSpPr>
        <p:spPr>
          <a:xfrm flipV="1">
            <a:off x="6096000" y="1381125"/>
            <a:ext cx="131553" cy="1916322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39B8170-DB0E-584E-C80C-DD3A4F6D50F2}"/>
              </a:ext>
            </a:extLst>
          </p:cNvPr>
          <p:cNvCxnSpPr>
            <a:cxnSpLocks/>
          </p:cNvCxnSpPr>
          <p:nvPr/>
        </p:nvCxnSpPr>
        <p:spPr>
          <a:xfrm flipV="1">
            <a:off x="6096000" y="2438400"/>
            <a:ext cx="1981200" cy="859047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DA653FC-7031-2E4F-B3B6-780605D6F74F}"/>
              </a:ext>
            </a:extLst>
          </p:cNvPr>
          <p:cNvCxnSpPr>
            <a:cxnSpLocks/>
          </p:cNvCxnSpPr>
          <p:nvPr/>
        </p:nvCxnSpPr>
        <p:spPr>
          <a:xfrm flipH="1" flipV="1">
            <a:off x="4514850" y="2257425"/>
            <a:ext cx="1581150" cy="1040022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27213425-B42C-9A9A-8195-309DF40C7DC9}"/>
              </a:ext>
            </a:extLst>
          </p:cNvPr>
          <p:cNvSpPr/>
          <p:nvPr/>
        </p:nvSpPr>
        <p:spPr>
          <a:xfrm flipH="1" flipV="1">
            <a:off x="5964447" y="3297447"/>
            <a:ext cx="263106" cy="263106"/>
          </a:xfrm>
          <a:prstGeom prst="ellipse">
            <a:avLst/>
          </a:prstGeom>
          <a:solidFill>
            <a:srgbClr val="A7A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0C6ED81-B966-F73E-14D7-60C087AC1817}"/>
              </a:ext>
            </a:extLst>
          </p:cNvPr>
          <p:cNvCxnSpPr>
            <a:cxnSpLocks/>
          </p:cNvCxnSpPr>
          <p:nvPr/>
        </p:nvCxnSpPr>
        <p:spPr>
          <a:xfrm flipV="1">
            <a:off x="6227553" y="2257425"/>
            <a:ext cx="1697247" cy="1171575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8423CC8C-A587-C91E-0F1D-2EB3B5DBAFD1}"/>
              </a:ext>
            </a:extLst>
          </p:cNvPr>
          <p:cNvSpPr/>
          <p:nvPr/>
        </p:nvSpPr>
        <p:spPr>
          <a:xfrm flipH="1" flipV="1">
            <a:off x="6906523" y="2806909"/>
            <a:ext cx="199127" cy="199127"/>
          </a:xfrm>
          <a:prstGeom prst="ellipse">
            <a:avLst/>
          </a:prstGeom>
          <a:solidFill>
            <a:srgbClr val="A7A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CCF28B0-0B5A-3DD1-0187-D0C1BB06DAF0}"/>
              </a:ext>
            </a:extLst>
          </p:cNvPr>
          <p:cNvCxnSpPr>
            <a:cxnSpLocks/>
          </p:cNvCxnSpPr>
          <p:nvPr/>
        </p:nvCxnSpPr>
        <p:spPr>
          <a:xfrm>
            <a:off x="6227553" y="3470379"/>
            <a:ext cx="2078247" cy="231880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36FE297-CAFC-AF23-201C-20D4BA84B1E6}"/>
              </a:ext>
            </a:extLst>
          </p:cNvPr>
          <p:cNvCxnSpPr>
            <a:cxnSpLocks/>
          </p:cNvCxnSpPr>
          <p:nvPr/>
        </p:nvCxnSpPr>
        <p:spPr>
          <a:xfrm>
            <a:off x="6220273" y="3478422"/>
            <a:ext cx="1571626" cy="1632055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F230591-85E2-2E1D-6A8B-29DE315EB463}"/>
              </a:ext>
            </a:extLst>
          </p:cNvPr>
          <p:cNvCxnSpPr>
            <a:cxnSpLocks/>
          </p:cNvCxnSpPr>
          <p:nvPr/>
        </p:nvCxnSpPr>
        <p:spPr>
          <a:xfrm flipV="1">
            <a:off x="4560985" y="3407997"/>
            <a:ext cx="1448698" cy="1419225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751F697-2345-A04D-36A1-539B58BD042E}"/>
              </a:ext>
            </a:extLst>
          </p:cNvPr>
          <p:cNvCxnSpPr>
            <a:cxnSpLocks/>
          </p:cNvCxnSpPr>
          <p:nvPr/>
        </p:nvCxnSpPr>
        <p:spPr>
          <a:xfrm flipH="1" flipV="1">
            <a:off x="5945217" y="3429000"/>
            <a:ext cx="216559" cy="2047875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1042107-1AC9-9572-1D31-146DE387A8D9}"/>
              </a:ext>
            </a:extLst>
          </p:cNvPr>
          <p:cNvCxnSpPr>
            <a:cxnSpLocks/>
          </p:cNvCxnSpPr>
          <p:nvPr/>
        </p:nvCxnSpPr>
        <p:spPr>
          <a:xfrm flipH="1" flipV="1">
            <a:off x="3894368" y="3355766"/>
            <a:ext cx="2060464" cy="73234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C9E3EE4-8CE7-DA7B-DA7F-36514BDD55C4}"/>
              </a:ext>
            </a:extLst>
          </p:cNvPr>
          <p:cNvCxnSpPr>
            <a:cxnSpLocks/>
          </p:cNvCxnSpPr>
          <p:nvPr/>
        </p:nvCxnSpPr>
        <p:spPr>
          <a:xfrm flipV="1">
            <a:off x="3653507" y="2906472"/>
            <a:ext cx="1866701" cy="1294524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1DB1B3B8-3043-86A0-DC45-B17E124F677F}"/>
              </a:ext>
            </a:extLst>
          </p:cNvPr>
          <p:cNvSpPr/>
          <p:nvPr/>
        </p:nvSpPr>
        <p:spPr>
          <a:xfrm flipH="1" flipV="1">
            <a:off x="4724575" y="3297447"/>
            <a:ext cx="199127" cy="199127"/>
          </a:xfrm>
          <a:prstGeom prst="ellipse">
            <a:avLst/>
          </a:prstGeom>
          <a:solidFill>
            <a:srgbClr val="A7A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4766A9A-EBFA-75D1-D5FB-FFFBA491D657}"/>
              </a:ext>
            </a:extLst>
          </p:cNvPr>
          <p:cNvSpPr/>
          <p:nvPr/>
        </p:nvSpPr>
        <p:spPr>
          <a:xfrm flipH="1" flipV="1">
            <a:off x="5386857" y="2806908"/>
            <a:ext cx="199127" cy="199127"/>
          </a:xfrm>
          <a:prstGeom prst="ellipse">
            <a:avLst/>
          </a:prstGeom>
          <a:solidFill>
            <a:srgbClr val="A7A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AF1013B-7F08-D1C3-9941-8306A2351314}"/>
              </a:ext>
            </a:extLst>
          </p:cNvPr>
          <p:cNvCxnSpPr>
            <a:cxnSpLocks/>
          </p:cNvCxnSpPr>
          <p:nvPr/>
        </p:nvCxnSpPr>
        <p:spPr>
          <a:xfrm flipH="1" flipV="1">
            <a:off x="5285334" y="4133073"/>
            <a:ext cx="3134766" cy="218604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3C7CABB7-E84B-9169-E719-F371A1E8B79C}"/>
              </a:ext>
            </a:extLst>
          </p:cNvPr>
          <p:cNvSpPr/>
          <p:nvPr/>
        </p:nvSpPr>
        <p:spPr>
          <a:xfrm flipH="1" flipV="1">
            <a:off x="5205861" y="4018045"/>
            <a:ext cx="199127" cy="199127"/>
          </a:xfrm>
          <a:prstGeom prst="ellipse">
            <a:avLst/>
          </a:prstGeom>
          <a:solidFill>
            <a:srgbClr val="A7A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5415E4A2-D826-8B3A-B43D-DCD9D1CBE644}"/>
              </a:ext>
            </a:extLst>
          </p:cNvPr>
          <p:cNvSpPr/>
          <p:nvPr/>
        </p:nvSpPr>
        <p:spPr>
          <a:xfrm flipH="1" flipV="1">
            <a:off x="5913615" y="4115655"/>
            <a:ext cx="199127" cy="199127"/>
          </a:xfrm>
          <a:prstGeom prst="ellipse">
            <a:avLst/>
          </a:prstGeom>
          <a:solidFill>
            <a:srgbClr val="A7A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E96CE6B-B80C-A087-BAB6-1A3396910548}"/>
              </a:ext>
            </a:extLst>
          </p:cNvPr>
          <p:cNvSpPr/>
          <p:nvPr/>
        </p:nvSpPr>
        <p:spPr>
          <a:xfrm flipH="1" flipV="1">
            <a:off x="6840515" y="4152550"/>
            <a:ext cx="199127" cy="199127"/>
          </a:xfrm>
          <a:prstGeom prst="ellipse">
            <a:avLst/>
          </a:prstGeom>
          <a:solidFill>
            <a:srgbClr val="A7A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8E33ACC-C0C7-811B-6CF6-78DF2C8665E6}"/>
              </a:ext>
            </a:extLst>
          </p:cNvPr>
          <p:cNvCxnSpPr>
            <a:cxnSpLocks/>
          </p:cNvCxnSpPr>
          <p:nvPr/>
        </p:nvCxnSpPr>
        <p:spPr>
          <a:xfrm>
            <a:off x="7730982" y="3636339"/>
            <a:ext cx="874092" cy="1212071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70DEF9F-8B52-A2A0-8656-3E29E7ED5960}"/>
              </a:ext>
            </a:extLst>
          </p:cNvPr>
          <p:cNvSpPr/>
          <p:nvPr/>
        </p:nvSpPr>
        <p:spPr>
          <a:xfrm flipH="1" flipV="1">
            <a:off x="7638698" y="3561904"/>
            <a:ext cx="199127" cy="199127"/>
          </a:xfrm>
          <a:prstGeom prst="ellipse">
            <a:avLst/>
          </a:prstGeom>
          <a:solidFill>
            <a:srgbClr val="A7A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5132CC1D-C1FA-2D92-350F-F19904EE849D}"/>
              </a:ext>
            </a:extLst>
          </p:cNvPr>
          <p:cNvSpPr/>
          <p:nvPr/>
        </p:nvSpPr>
        <p:spPr>
          <a:xfrm flipH="1" flipV="1">
            <a:off x="8144373" y="4226985"/>
            <a:ext cx="199127" cy="199127"/>
          </a:xfrm>
          <a:prstGeom prst="ellipse">
            <a:avLst/>
          </a:prstGeom>
          <a:solidFill>
            <a:srgbClr val="A7A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4240B26-F783-772C-1081-DE56C9EE675F}"/>
              </a:ext>
            </a:extLst>
          </p:cNvPr>
          <p:cNvSpPr txBox="1"/>
          <p:nvPr/>
        </p:nvSpPr>
        <p:spPr>
          <a:xfrm>
            <a:off x="473230" y="350829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rgbClr val="546158"/>
                </a:solidFill>
                <a:latin typeface="文悦新青年体 (非商业使用) W8" pitchFamily="2" charset="-122"/>
                <a:ea typeface="文悦新青年体 (非商业使用) W8" pitchFamily="2" charset="-122"/>
              </a:rPr>
              <a:t>知识模型</a:t>
            </a:r>
          </a:p>
        </p:txBody>
      </p:sp>
    </p:spTree>
    <p:extLst>
      <p:ext uri="{BB962C8B-B14F-4D97-AF65-F5344CB8AC3E}">
        <p14:creationId xmlns:p14="http://schemas.microsoft.com/office/powerpoint/2010/main" val="4154189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8064B5A-EAFE-6914-0AE6-E0D0BC012798}"/>
              </a:ext>
            </a:extLst>
          </p:cNvPr>
          <p:cNvSpPr/>
          <p:nvPr/>
        </p:nvSpPr>
        <p:spPr>
          <a:xfrm>
            <a:off x="1447800" y="4267200"/>
            <a:ext cx="1190625" cy="1581150"/>
          </a:xfrm>
          <a:prstGeom prst="rect">
            <a:avLst/>
          </a:prstGeom>
          <a:solidFill>
            <a:srgbClr val="C939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69480D-B69C-2748-C919-E17B9BE31FE9}"/>
              </a:ext>
            </a:extLst>
          </p:cNvPr>
          <p:cNvSpPr/>
          <p:nvPr/>
        </p:nvSpPr>
        <p:spPr>
          <a:xfrm>
            <a:off x="3133725" y="4267200"/>
            <a:ext cx="1190625" cy="1581150"/>
          </a:xfrm>
          <a:prstGeom prst="rect">
            <a:avLst/>
          </a:prstGeom>
          <a:solidFill>
            <a:srgbClr val="D45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FF6CBA-0E08-785D-83AA-85AB6E76B06F}"/>
              </a:ext>
            </a:extLst>
          </p:cNvPr>
          <p:cNvSpPr/>
          <p:nvPr/>
        </p:nvSpPr>
        <p:spPr>
          <a:xfrm>
            <a:off x="4819650" y="4267200"/>
            <a:ext cx="1190625" cy="1581150"/>
          </a:xfrm>
          <a:prstGeom prst="rect">
            <a:avLst/>
          </a:prstGeom>
          <a:solidFill>
            <a:srgbClr val="EE8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272095-5609-284C-114B-DCF15482D7BB}"/>
              </a:ext>
            </a:extLst>
          </p:cNvPr>
          <p:cNvSpPr/>
          <p:nvPr/>
        </p:nvSpPr>
        <p:spPr>
          <a:xfrm>
            <a:off x="6505575" y="4267200"/>
            <a:ext cx="1190625" cy="1581150"/>
          </a:xfrm>
          <a:prstGeom prst="rect">
            <a:avLst/>
          </a:prstGeom>
          <a:solidFill>
            <a:srgbClr val="EBD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358789-3ABE-8941-E2CD-AD87D442D70C}"/>
              </a:ext>
            </a:extLst>
          </p:cNvPr>
          <p:cNvSpPr/>
          <p:nvPr/>
        </p:nvSpPr>
        <p:spPr>
          <a:xfrm>
            <a:off x="8191500" y="4267200"/>
            <a:ext cx="1190625" cy="1581150"/>
          </a:xfrm>
          <a:prstGeom prst="rect">
            <a:avLst/>
          </a:prstGeom>
          <a:solidFill>
            <a:srgbClr val="AB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B7D482-0555-FDAE-0B0B-6D79CB6ACAB2}"/>
              </a:ext>
            </a:extLst>
          </p:cNvPr>
          <p:cNvSpPr/>
          <p:nvPr/>
        </p:nvSpPr>
        <p:spPr>
          <a:xfrm>
            <a:off x="9877425" y="4267200"/>
            <a:ext cx="1190625" cy="1581150"/>
          </a:xfrm>
          <a:prstGeom prst="rect">
            <a:avLst/>
          </a:prstGeom>
          <a:solidFill>
            <a:srgbClr val="F0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253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C522A41-B30E-5388-7993-38D1B465453E}"/>
              </a:ext>
            </a:extLst>
          </p:cNvPr>
          <p:cNvSpPr/>
          <p:nvPr/>
        </p:nvSpPr>
        <p:spPr>
          <a:xfrm>
            <a:off x="1447800" y="4267200"/>
            <a:ext cx="1190625" cy="1581150"/>
          </a:xfrm>
          <a:prstGeom prst="rect">
            <a:avLst/>
          </a:prstGeom>
          <a:solidFill>
            <a:srgbClr val="233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7EC0D1-4DE4-DB84-8EA4-F643686A2B62}"/>
              </a:ext>
            </a:extLst>
          </p:cNvPr>
          <p:cNvSpPr/>
          <p:nvPr/>
        </p:nvSpPr>
        <p:spPr>
          <a:xfrm>
            <a:off x="3124200" y="4267200"/>
            <a:ext cx="1190625" cy="1581150"/>
          </a:xfrm>
          <a:prstGeom prst="rect">
            <a:avLst/>
          </a:prstGeom>
          <a:solidFill>
            <a:srgbClr val="495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1F5802-59C4-AE79-B54A-E520BB5104DF}"/>
              </a:ext>
            </a:extLst>
          </p:cNvPr>
          <p:cNvSpPr/>
          <p:nvPr/>
        </p:nvSpPr>
        <p:spPr>
          <a:xfrm>
            <a:off x="4800600" y="4267200"/>
            <a:ext cx="1190625" cy="1581150"/>
          </a:xfrm>
          <a:prstGeom prst="rect">
            <a:avLst/>
          </a:prstGeom>
          <a:solidFill>
            <a:srgbClr val="AAB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60A46B-63BC-931C-BB55-151EFB856791}"/>
              </a:ext>
            </a:extLst>
          </p:cNvPr>
          <p:cNvSpPr/>
          <p:nvPr/>
        </p:nvSpPr>
        <p:spPr>
          <a:xfrm>
            <a:off x="6477000" y="4267200"/>
            <a:ext cx="1190625" cy="1581150"/>
          </a:xfrm>
          <a:prstGeom prst="rect">
            <a:avLst/>
          </a:prstGeom>
          <a:solidFill>
            <a:srgbClr val="B7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57A4A6-F943-BC09-A6A3-1F55D54F1091}"/>
              </a:ext>
            </a:extLst>
          </p:cNvPr>
          <p:cNvSpPr/>
          <p:nvPr/>
        </p:nvSpPr>
        <p:spPr>
          <a:xfrm>
            <a:off x="8153400" y="4267200"/>
            <a:ext cx="1190625" cy="1581150"/>
          </a:xfrm>
          <a:prstGeom prst="rect">
            <a:avLst/>
          </a:prstGeom>
          <a:solidFill>
            <a:srgbClr val="B7B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50D3B6-07A6-F94F-3C7B-98E50C4648A7}"/>
              </a:ext>
            </a:extLst>
          </p:cNvPr>
          <p:cNvSpPr/>
          <p:nvPr/>
        </p:nvSpPr>
        <p:spPr>
          <a:xfrm>
            <a:off x="9829800" y="4267200"/>
            <a:ext cx="1190625" cy="1581150"/>
          </a:xfrm>
          <a:prstGeom prst="rect">
            <a:avLst/>
          </a:prstGeom>
          <a:solidFill>
            <a:srgbClr val="B29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536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5A5E4F27-3157-A1E3-FE45-C74612E6C03A}"/>
              </a:ext>
            </a:extLst>
          </p:cNvPr>
          <p:cNvSpPr/>
          <p:nvPr/>
        </p:nvSpPr>
        <p:spPr>
          <a:xfrm>
            <a:off x="762000" y="3609975"/>
            <a:ext cx="809625" cy="1133475"/>
          </a:xfrm>
          <a:prstGeom prst="roundRect">
            <a:avLst/>
          </a:prstGeom>
          <a:solidFill>
            <a:srgbClr val="203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B9BA853-413B-53BE-03D6-3D935A36C63B}"/>
              </a:ext>
            </a:extLst>
          </p:cNvPr>
          <p:cNvSpPr/>
          <p:nvPr/>
        </p:nvSpPr>
        <p:spPr>
          <a:xfrm>
            <a:off x="1876425" y="3609974"/>
            <a:ext cx="809625" cy="1133475"/>
          </a:xfrm>
          <a:prstGeom prst="roundRect">
            <a:avLst/>
          </a:prstGeom>
          <a:solidFill>
            <a:srgbClr val="3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DB5A8A-701A-6CFB-A757-73E7BBACF5AD}"/>
              </a:ext>
            </a:extLst>
          </p:cNvPr>
          <p:cNvSpPr/>
          <p:nvPr/>
        </p:nvSpPr>
        <p:spPr>
          <a:xfrm>
            <a:off x="2990850" y="3609973"/>
            <a:ext cx="809625" cy="1133475"/>
          </a:xfrm>
          <a:prstGeom prst="roundRect">
            <a:avLst/>
          </a:prstGeom>
          <a:solidFill>
            <a:srgbClr val="4E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1B47123-7D4A-E180-145C-62B7A0BB5997}"/>
              </a:ext>
            </a:extLst>
          </p:cNvPr>
          <p:cNvSpPr/>
          <p:nvPr/>
        </p:nvSpPr>
        <p:spPr>
          <a:xfrm>
            <a:off x="4105275" y="3609972"/>
            <a:ext cx="809625" cy="1133475"/>
          </a:xfrm>
          <a:prstGeom prst="roundRect">
            <a:avLst/>
          </a:prstGeom>
          <a:solidFill>
            <a:srgbClr val="96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F7981CA-64CF-CC7B-0906-F78A47172A8D}"/>
              </a:ext>
            </a:extLst>
          </p:cNvPr>
          <p:cNvSpPr/>
          <p:nvPr/>
        </p:nvSpPr>
        <p:spPr>
          <a:xfrm>
            <a:off x="5219700" y="3609971"/>
            <a:ext cx="809625" cy="1133475"/>
          </a:xfrm>
          <a:prstGeom prst="roundRect">
            <a:avLst/>
          </a:prstGeom>
          <a:solidFill>
            <a:srgbClr val="DDD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1DB2738-C805-B4C8-0743-D6E0B6E0EFC1}"/>
              </a:ext>
            </a:extLst>
          </p:cNvPr>
          <p:cNvSpPr/>
          <p:nvPr/>
        </p:nvSpPr>
        <p:spPr>
          <a:xfrm>
            <a:off x="6334125" y="3609970"/>
            <a:ext cx="809625" cy="1133475"/>
          </a:xfrm>
          <a:prstGeom prst="roundRect">
            <a:avLst/>
          </a:prstGeom>
          <a:solidFill>
            <a:srgbClr val="ECDB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16EA328-3501-9C4E-FEF9-1F0B5AA64F73}"/>
              </a:ext>
            </a:extLst>
          </p:cNvPr>
          <p:cNvSpPr/>
          <p:nvPr/>
        </p:nvSpPr>
        <p:spPr>
          <a:xfrm>
            <a:off x="7448550" y="3609969"/>
            <a:ext cx="809625" cy="1133475"/>
          </a:xfrm>
          <a:prstGeom prst="roundRect">
            <a:avLst/>
          </a:prstGeom>
          <a:solidFill>
            <a:srgbClr val="D49B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BCE8D07-36DF-9026-2940-E544ADD7048B}"/>
              </a:ext>
            </a:extLst>
          </p:cNvPr>
          <p:cNvSpPr/>
          <p:nvPr/>
        </p:nvSpPr>
        <p:spPr>
          <a:xfrm>
            <a:off x="8562975" y="3609968"/>
            <a:ext cx="809625" cy="1133475"/>
          </a:xfrm>
          <a:prstGeom prst="roundRect">
            <a:avLst/>
          </a:prstGeom>
          <a:solidFill>
            <a:srgbClr val="B86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58A07B0-67F9-C681-61A5-1A8ED53ECD4C}"/>
              </a:ext>
            </a:extLst>
          </p:cNvPr>
          <p:cNvSpPr/>
          <p:nvPr/>
        </p:nvSpPr>
        <p:spPr>
          <a:xfrm>
            <a:off x="9677400" y="3609967"/>
            <a:ext cx="809625" cy="1133475"/>
          </a:xfrm>
          <a:prstGeom prst="roundRect">
            <a:avLst/>
          </a:prstGeom>
          <a:solidFill>
            <a:srgbClr val="8B3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EBD36FE-0048-1F76-D9B7-782E3F633197}"/>
              </a:ext>
            </a:extLst>
          </p:cNvPr>
          <p:cNvSpPr/>
          <p:nvPr/>
        </p:nvSpPr>
        <p:spPr>
          <a:xfrm>
            <a:off x="10791825" y="3609966"/>
            <a:ext cx="809625" cy="1133475"/>
          </a:xfrm>
          <a:prstGeom prst="roundRect">
            <a:avLst/>
          </a:prstGeom>
          <a:solidFill>
            <a:srgbClr val="511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42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1AB94E12-C0A8-957B-B542-0BC2F6FB1018}"/>
              </a:ext>
            </a:extLst>
          </p:cNvPr>
          <p:cNvGrpSpPr/>
          <p:nvPr/>
        </p:nvGrpSpPr>
        <p:grpSpPr>
          <a:xfrm>
            <a:off x="2003897" y="875489"/>
            <a:ext cx="4092103" cy="2626468"/>
            <a:chOff x="2003897" y="875489"/>
            <a:chExt cx="4092103" cy="262646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8CF300D-311B-65CE-950E-528845C5EAD6}"/>
                </a:ext>
              </a:extLst>
            </p:cNvPr>
            <p:cNvSpPr/>
            <p:nvPr/>
          </p:nvSpPr>
          <p:spPr>
            <a:xfrm>
              <a:off x="2850204" y="2387600"/>
              <a:ext cx="535022" cy="1041399"/>
            </a:xfrm>
            <a:prstGeom prst="rect">
              <a:avLst/>
            </a:prstGeom>
            <a:solidFill>
              <a:srgbClr val="D5E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07799DE-DCE4-B226-53D2-6D093D2C227F}"/>
                </a:ext>
              </a:extLst>
            </p:cNvPr>
            <p:cNvSpPr/>
            <p:nvPr/>
          </p:nvSpPr>
          <p:spPr>
            <a:xfrm>
              <a:off x="3493851" y="1889760"/>
              <a:ext cx="535022" cy="1539239"/>
            </a:xfrm>
            <a:prstGeom prst="rect">
              <a:avLst/>
            </a:prstGeom>
            <a:solidFill>
              <a:srgbClr val="D5E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37CD4EE-FA0B-F1C9-E931-716A18EEE505}"/>
                </a:ext>
              </a:extLst>
            </p:cNvPr>
            <p:cNvSpPr/>
            <p:nvPr/>
          </p:nvSpPr>
          <p:spPr>
            <a:xfrm>
              <a:off x="4137498" y="2113280"/>
              <a:ext cx="535022" cy="1315719"/>
            </a:xfrm>
            <a:prstGeom prst="rect">
              <a:avLst/>
            </a:prstGeom>
            <a:solidFill>
              <a:srgbClr val="D5E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89C2FE3-4DCB-010A-8C1A-29C7CE86ADC9}"/>
                </a:ext>
              </a:extLst>
            </p:cNvPr>
            <p:cNvSpPr/>
            <p:nvPr/>
          </p:nvSpPr>
          <p:spPr>
            <a:xfrm>
              <a:off x="2206557" y="2946402"/>
              <a:ext cx="535022" cy="482597"/>
            </a:xfrm>
            <a:prstGeom prst="rect">
              <a:avLst/>
            </a:prstGeom>
            <a:solidFill>
              <a:srgbClr val="D5E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AFDBDE4-7813-F421-034D-6313BE48123C}"/>
                </a:ext>
              </a:extLst>
            </p:cNvPr>
            <p:cNvSpPr/>
            <p:nvPr/>
          </p:nvSpPr>
          <p:spPr>
            <a:xfrm>
              <a:off x="4781145" y="2600962"/>
              <a:ext cx="535022" cy="828037"/>
            </a:xfrm>
            <a:prstGeom prst="rect">
              <a:avLst/>
            </a:prstGeom>
            <a:solidFill>
              <a:srgbClr val="D5E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C60505B-654E-CA16-7F2C-200E3B5CEB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3897" y="875489"/>
              <a:ext cx="0" cy="2626468"/>
            </a:xfrm>
            <a:prstGeom prst="line">
              <a:avLst/>
            </a:prstGeom>
            <a:ln w="28575" cap="flat" cmpd="sng" algn="ctr">
              <a:solidFill>
                <a:srgbClr val="82B36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80054C0-5493-DC7F-2411-3D21F09CDC23}"/>
                </a:ext>
              </a:extLst>
            </p:cNvPr>
            <p:cNvCxnSpPr>
              <a:cxnSpLocks/>
            </p:cNvCxnSpPr>
            <p:nvPr/>
          </p:nvCxnSpPr>
          <p:spPr>
            <a:xfrm>
              <a:off x="2003897" y="3501957"/>
              <a:ext cx="4092103" cy="0"/>
            </a:xfrm>
            <a:prstGeom prst="line">
              <a:avLst/>
            </a:prstGeom>
            <a:ln w="28575" cap="flat" cmpd="sng" algn="ctr">
              <a:solidFill>
                <a:srgbClr val="82B36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D6FE277-7BA1-CFC9-842E-2DC489AA44E7}"/>
              </a:ext>
            </a:extLst>
          </p:cNvPr>
          <p:cNvGrpSpPr/>
          <p:nvPr/>
        </p:nvGrpSpPr>
        <p:grpSpPr>
          <a:xfrm>
            <a:off x="7020560" y="416560"/>
            <a:ext cx="4744720" cy="2892357"/>
            <a:chOff x="7020560" y="416560"/>
            <a:chExt cx="4744720" cy="289235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B830A478-2E46-065C-E37B-A1A229198272}"/>
                </a:ext>
              </a:extLst>
            </p:cNvPr>
            <p:cNvGrpSpPr/>
            <p:nvPr/>
          </p:nvGrpSpPr>
          <p:grpSpPr>
            <a:xfrm>
              <a:off x="7020560" y="416560"/>
              <a:ext cx="4744720" cy="2892357"/>
              <a:chOff x="7020560" y="416560"/>
              <a:chExt cx="4744720" cy="2892357"/>
            </a:xfrm>
          </p:grpSpPr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9E99DD0F-3E49-A04D-D867-5A6BFF3D17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0560" y="3308917"/>
                <a:ext cx="4744720" cy="0"/>
              </a:xfrm>
              <a:prstGeom prst="straightConnector1">
                <a:avLst/>
              </a:prstGeom>
              <a:ln w="28575">
                <a:solidFill>
                  <a:srgbClr val="E1B64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EAC32F73-FD10-293D-DC6A-7B78A8F4F9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0560" y="416560"/>
                <a:ext cx="0" cy="2892357"/>
              </a:xfrm>
              <a:prstGeom prst="straightConnector1">
                <a:avLst/>
              </a:prstGeom>
              <a:ln w="28575">
                <a:solidFill>
                  <a:srgbClr val="E1B64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50A6831F-43FE-F491-3752-3A40C9E7E737}"/>
                </a:ext>
              </a:extLst>
            </p:cNvPr>
            <p:cNvSpPr/>
            <p:nvPr/>
          </p:nvSpPr>
          <p:spPr>
            <a:xfrm>
              <a:off x="7231975" y="1610347"/>
              <a:ext cx="3627120" cy="1554505"/>
            </a:xfrm>
            <a:custGeom>
              <a:avLst/>
              <a:gdLst>
                <a:gd name="connsiteX0" fmla="*/ 0 w 3627120"/>
                <a:gd name="connsiteY0" fmla="*/ 1524025 h 1554505"/>
                <a:gd name="connsiteX1" fmla="*/ 1656080 w 3627120"/>
                <a:gd name="connsiteY1" fmla="*/ 25 h 1554505"/>
                <a:gd name="connsiteX2" fmla="*/ 3627120 w 3627120"/>
                <a:gd name="connsiteY2" fmla="*/ 1554505 h 1554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27120" h="1554505">
                  <a:moveTo>
                    <a:pt x="0" y="1524025"/>
                  </a:moveTo>
                  <a:cubicBezTo>
                    <a:pt x="525780" y="759485"/>
                    <a:pt x="1051560" y="-5055"/>
                    <a:pt x="1656080" y="25"/>
                  </a:cubicBezTo>
                  <a:cubicBezTo>
                    <a:pt x="2260600" y="5105"/>
                    <a:pt x="2943860" y="779805"/>
                    <a:pt x="3627120" y="1554505"/>
                  </a:cubicBezTo>
                </a:path>
              </a:pathLst>
            </a:cu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1563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AE7DFD0-30C0-6FF0-6ABA-27D6A4D77C96}"/>
              </a:ext>
            </a:extLst>
          </p:cNvPr>
          <p:cNvGrpSpPr/>
          <p:nvPr/>
        </p:nvGrpSpPr>
        <p:grpSpPr>
          <a:xfrm>
            <a:off x="3364706" y="0"/>
            <a:ext cx="5614988" cy="6858000"/>
            <a:chOff x="3364706" y="0"/>
            <a:chExt cx="5614988" cy="6858000"/>
          </a:xfrm>
        </p:grpSpPr>
        <p:pic>
          <p:nvPicPr>
            <p:cNvPr id="5" name="图片 4" descr="塑料玩具在桌子上&#10;&#10;中度可信度描述已自动生成">
              <a:extLst>
                <a:ext uri="{FF2B5EF4-FFF2-40B4-BE49-F238E27FC236}">
                  <a16:creationId xmlns:a16="http://schemas.microsoft.com/office/drawing/2014/main" id="{5B60F746-8EEC-B030-9546-46B8955EA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4706" y="0"/>
              <a:ext cx="5614988" cy="6858000"/>
            </a:xfrm>
            <a:prstGeom prst="rect">
              <a:avLst/>
            </a:prstGeom>
          </p:spPr>
        </p:pic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5E718127-D1EC-1D7C-DAFD-4D064ED54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96100" y="3895725"/>
              <a:ext cx="619125" cy="323165"/>
            </a:xfrm>
            <a:prstGeom prst="straightConnector1">
              <a:avLst/>
            </a:prstGeom>
            <a:ln w="76200">
              <a:solidFill>
                <a:schemeClr val="accent4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338F826-0957-DD4F-249E-1E3D5ED05F2E}"/>
                </a:ext>
              </a:extLst>
            </p:cNvPr>
            <p:cNvSpPr txBox="1"/>
            <p:nvPr/>
          </p:nvSpPr>
          <p:spPr>
            <a:xfrm>
              <a:off x="7515225" y="4057307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>
                  <a:solidFill>
                    <a:schemeClr val="bg1"/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398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1A73ABD-B753-183A-B610-B9C1C0E62E7A}"/>
              </a:ext>
            </a:extLst>
          </p:cNvPr>
          <p:cNvSpPr txBox="1"/>
          <p:nvPr/>
        </p:nvSpPr>
        <p:spPr>
          <a:xfrm>
            <a:off x="4086225" y="3892034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数据获取</a:t>
            </a:r>
            <a:r>
              <a:rPr lang="en-US" altLang="zh-CN"/>
              <a:t>/</a:t>
            </a:r>
            <a:r>
              <a:rPr lang="zh-CN" altLang="en-US"/>
              <a:t>爬取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55F758-7BD0-1533-0C4C-83E185277BDA}"/>
              </a:ext>
            </a:extLst>
          </p:cNvPr>
          <p:cNvSpPr txBox="1"/>
          <p:nvPr/>
        </p:nvSpPr>
        <p:spPr>
          <a:xfrm>
            <a:off x="1533525" y="29241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确定论文目标</a:t>
            </a: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9D5450BD-86CB-1664-36DF-D1E33C47EF63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103185" y="3108841"/>
            <a:ext cx="983040" cy="967859"/>
          </a:xfrm>
          <a:prstGeom prst="curvedConnector3">
            <a:avLst/>
          </a:prstGeom>
          <a:ln>
            <a:solidFill>
              <a:srgbClr val="2036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72F7864-1FA4-0736-BE5B-7C04EAD2692C}"/>
              </a:ext>
            </a:extLst>
          </p:cNvPr>
          <p:cNvSpPr txBox="1"/>
          <p:nvPr/>
        </p:nvSpPr>
        <p:spPr>
          <a:xfrm>
            <a:off x="4086224" y="2015609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    模型确立</a:t>
            </a: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937B9B61-29A1-7263-12EE-A14606477A7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103185" y="2200275"/>
            <a:ext cx="983039" cy="908566"/>
          </a:xfrm>
          <a:prstGeom prst="curvedConnector3">
            <a:avLst/>
          </a:prstGeom>
          <a:ln>
            <a:solidFill>
              <a:srgbClr val="2036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4BE21A88-B595-FF4D-C721-9F3A5090C886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5638799" y="2200275"/>
            <a:ext cx="723901" cy="893207"/>
          </a:xfrm>
          <a:prstGeom prst="curvedConnector3">
            <a:avLst/>
          </a:prstGeom>
          <a:ln>
            <a:solidFill>
              <a:srgbClr val="2036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E9918F2-237A-81F2-576B-E351447F6860}"/>
              </a:ext>
            </a:extLst>
          </p:cNvPr>
          <p:cNvSpPr txBox="1"/>
          <p:nvPr/>
        </p:nvSpPr>
        <p:spPr>
          <a:xfrm>
            <a:off x="6362700" y="2908816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选取相关性强的特征</a:t>
            </a:r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95640FB1-C93F-37BB-F515-4287B0F6C835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5742448" y="3093482"/>
            <a:ext cx="620252" cy="983218"/>
          </a:xfrm>
          <a:prstGeom prst="curvedConnector3">
            <a:avLst>
              <a:gd name="adj1" fmla="val 50000"/>
            </a:avLst>
          </a:prstGeom>
          <a:ln>
            <a:solidFill>
              <a:srgbClr val="2036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8D995843-E812-B8FF-4051-0C5F81CB41D3}"/>
              </a:ext>
            </a:extLst>
          </p:cNvPr>
          <p:cNvCxnSpPr>
            <a:stCxn id="15" idx="0"/>
            <a:endCxn id="9" idx="0"/>
          </p:cNvCxnSpPr>
          <p:nvPr/>
        </p:nvCxnSpPr>
        <p:spPr>
          <a:xfrm rot="16200000" flipV="1">
            <a:off x="5736753" y="1141369"/>
            <a:ext cx="893207" cy="2641687"/>
          </a:xfrm>
          <a:prstGeom prst="curvedConnector3">
            <a:avLst>
              <a:gd name="adj1" fmla="val 125593"/>
            </a:avLst>
          </a:prstGeom>
          <a:ln>
            <a:solidFill>
              <a:srgbClr val="2036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FDD798F-24D0-3524-9354-95B6BFBE1062}"/>
              </a:ext>
            </a:extLst>
          </p:cNvPr>
          <p:cNvSpPr txBox="1"/>
          <p:nvPr/>
        </p:nvSpPr>
        <p:spPr>
          <a:xfrm>
            <a:off x="6183356" y="1425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带入模型</a:t>
            </a: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A8FFA34-8BFB-4ADF-FD8D-56E9822530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39618" y="2855993"/>
            <a:ext cx="1221882" cy="4808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E4E23163-61BA-C1EF-4E7C-9EADFC3B599F}"/>
              </a:ext>
            </a:extLst>
          </p:cNvPr>
          <p:cNvCxnSpPr>
            <a:cxnSpLocks/>
          </p:cNvCxnSpPr>
          <p:nvPr/>
        </p:nvCxnSpPr>
        <p:spPr>
          <a:xfrm>
            <a:off x="4861360" y="2423450"/>
            <a:ext cx="1275614" cy="7826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DC16055-9812-2875-FCD2-56ACD4CFC066}"/>
              </a:ext>
            </a:extLst>
          </p:cNvPr>
          <p:cNvSpPr txBox="1"/>
          <p:nvPr/>
        </p:nvSpPr>
        <p:spPr>
          <a:xfrm>
            <a:off x="4311950" y="288243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根据结果进行调整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805F226-8FBB-C48F-7D24-D3E1B961313E}"/>
              </a:ext>
            </a:extLst>
          </p:cNvPr>
          <p:cNvSpPr txBox="1"/>
          <p:nvPr/>
        </p:nvSpPr>
        <p:spPr>
          <a:xfrm>
            <a:off x="3790950" y="5568404"/>
            <a:ext cx="3161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Data-Feature-Model Circle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473938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EFF2400-9263-8A90-B3F7-AE4B0DA7BE4C}"/>
              </a:ext>
            </a:extLst>
          </p:cNvPr>
          <p:cNvSpPr txBox="1"/>
          <p:nvPr/>
        </p:nvSpPr>
        <p:spPr>
          <a:xfrm>
            <a:off x="1533525" y="2924175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风险的界限确立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98121B-CBAF-A377-026E-C38DB51583B8}"/>
              </a:ext>
            </a:extLst>
          </p:cNvPr>
          <p:cNvSpPr txBox="1"/>
          <p:nvPr/>
        </p:nvSpPr>
        <p:spPr>
          <a:xfrm>
            <a:off x="5029200" y="292417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根据风险寻找相关性指标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4FCD75-8E1E-B053-E3DA-1FF45F388C0A}"/>
              </a:ext>
            </a:extLst>
          </p:cNvPr>
          <p:cNvSpPr txBox="1"/>
          <p:nvPr/>
        </p:nvSpPr>
        <p:spPr>
          <a:xfrm>
            <a:off x="1533525" y="1676400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选择合适的异常检测模型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F7DAB3-111E-6960-4BDF-57692EE2E69C}"/>
              </a:ext>
            </a:extLst>
          </p:cNvPr>
          <p:cNvSpPr txBox="1"/>
          <p:nvPr/>
        </p:nvSpPr>
        <p:spPr>
          <a:xfrm>
            <a:off x="1533525" y="4244459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数据获取</a:t>
            </a:r>
            <a:r>
              <a:rPr lang="en-US" altLang="zh-CN"/>
              <a:t>/</a:t>
            </a:r>
            <a:r>
              <a:rPr lang="zh-CN" altLang="en-US"/>
              <a:t>爬取</a:t>
            </a: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C6A16412-0852-A212-56BC-E5B24CEE82B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4278187" y="1861066"/>
            <a:ext cx="751013" cy="12477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286201C4-392A-B082-4C24-9F1D0BADD68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53254" y="3108841"/>
            <a:ext cx="167594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03084D3A-2505-9614-54E3-E194E3C4E53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189748" y="3108841"/>
            <a:ext cx="1839452" cy="13202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D86FF58-B11C-C822-2AD3-C1C28789BF3E}"/>
              </a:ext>
            </a:extLst>
          </p:cNvPr>
          <p:cNvSpPr txBox="1"/>
          <p:nvPr/>
        </p:nvSpPr>
        <p:spPr>
          <a:xfrm>
            <a:off x="7895575" y="230028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代入异常检测模型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00D3A93-8BAC-8196-7DB2-25CEC96B6388}"/>
              </a:ext>
            </a:extLst>
          </p:cNvPr>
          <p:cNvSpPr txBox="1"/>
          <p:nvPr/>
        </p:nvSpPr>
        <p:spPr>
          <a:xfrm>
            <a:off x="4828036" y="5307568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Risk Assessment Method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297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表, 散点图&#10;&#10;描述已自动生成">
            <a:extLst>
              <a:ext uri="{FF2B5EF4-FFF2-40B4-BE49-F238E27FC236}">
                <a16:creationId xmlns:a16="http://schemas.microsoft.com/office/drawing/2014/main" id="{C2F0F20D-B5B3-9ED2-983A-4AB14DD9E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418" y="332612"/>
            <a:ext cx="8254207" cy="6192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5358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DFC52BE-4A48-91C3-84FB-F2ACEB34225D}"/>
              </a:ext>
            </a:extLst>
          </p:cNvPr>
          <p:cNvSpPr/>
          <p:nvPr/>
        </p:nvSpPr>
        <p:spPr>
          <a:xfrm>
            <a:off x="2562225" y="1023937"/>
            <a:ext cx="7067550" cy="4810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AFEB02-4F26-F369-E865-C43B9EF6E0A7}"/>
              </a:ext>
            </a:extLst>
          </p:cNvPr>
          <p:cNvSpPr txBox="1"/>
          <p:nvPr/>
        </p:nvSpPr>
        <p:spPr>
          <a:xfrm>
            <a:off x="3579926" y="654605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各个学科的论文发表数量和撤销论文占比的关系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67230B-250F-B197-CA42-C85B31F10805}"/>
              </a:ext>
            </a:extLst>
          </p:cNvPr>
          <p:cNvCxnSpPr>
            <a:cxnSpLocks/>
          </p:cNvCxnSpPr>
          <p:nvPr/>
        </p:nvCxnSpPr>
        <p:spPr>
          <a:xfrm>
            <a:off x="2447925" y="1381125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FDFAE2B-CE64-EE22-B3D0-A1424D845577}"/>
              </a:ext>
            </a:extLst>
          </p:cNvPr>
          <p:cNvCxnSpPr>
            <a:cxnSpLocks/>
          </p:cNvCxnSpPr>
          <p:nvPr/>
        </p:nvCxnSpPr>
        <p:spPr>
          <a:xfrm>
            <a:off x="2447925" y="2369343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196ABC5-45EE-37E4-C704-3048EA40A964}"/>
              </a:ext>
            </a:extLst>
          </p:cNvPr>
          <p:cNvCxnSpPr>
            <a:cxnSpLocks/>
          </p:cNvCxnSpPr>
          <p:nvPr/>
        </p:nvCxnSpPr>
        <p:spPr>
          <a:xfrm>
            <a:off x="2447925" y="3357561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3EA9AD7-C364-8E55-DD35-D1DA238CED83}"/>
              </a:ext>
            </a:extLst>
          </p:cNvPr>
          <p:cNvCxnSpPr>
            <a:cxnSpLocks/>
          </p:cNvCxnSpPr>
          <p:nvPr/>
        </p:nvCxnSpPr>
        <p:spPr>
          <a:xfrm>
            <a:off x="2447925" y="4345779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051398A-9056-8692-FAA7-F04BE16AF5BE}"/>
              </a:ext>
            </a:extLst>
          </p:cNvPr>
          <p:cNvCxnSpPr>
            <a:cxnSpLocks/>
          </p:cNvCxnSpPr>
          <p:nvPr/>
        </p:nvCxnSpPr>
        <p:spPr>
          <a:xfrm>
            <a:off x="2447925" y="5334000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ECEBFAA-E76D-3532-868C-395B98FE478F}"/>
              </a:ext>
            </a:extLst>
          </p:cNvPr>
          <p:cNvSpPr txBox="1"/>
          <p:nvPr/>
        </p:nvSpPr>
        <p:spPr>
          <a:xfrm>
            <a:off x="1996602" y="4179687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0.05</a:t>
            </a:r>
            <a:endParaRPr lang="zh-CN" altLang="en-US" sz="14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75E7CCD-B99B-4DCB-EE3C-5D1439B2F75C}"/>
              </a:ext>
            </a:extLst>
          </p:cNvPr>
          <p:cNvSpPr txBox="1"/>
          <p:nvPr/>
        </p:nvSpPr>
        <p:spPr>
          <a:xfrm>
            <a:off x="1996602" y="5169098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0.00</a:t>
            </a:r>
            <a:endParaRPr lang="zh-CN" altLang="en-US" sz="14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CBB72D3-F1AF-84E6-9B25-BF47735E66AF}"/>
              </a:ext>
            </a:extLst>
          </p:cNvPr>
          <p:cNvSpPr txBox="1"/>
          <p:nvPr/>
        </p:nvSpPr>
        <p:spPr>
          <a:xfrm>
            <a:off x="1996602" y="3190277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0.10</a:t>
            </a:r>
            <a:endParaRPr lang="zh-CN" altLang="en-US" sz="14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D2DB205-60A2-3F90-9B6E-435185FDEB7A}"/>
              </a:ext>
            </a:extLst>
          </p:cNvPr>
          <p:cNvSpPr txBox="1"/>
          <p:nvPr/>
        </p:nvSpPr>
        <p:spPr>
          <a:xfrm>
            <a:off x="1996602" y="2200867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0.15</a:t>
            </a:r>
            <a:endParaRPr lang="zh-CN" altLang="en-US" sz="14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BA138F7-F183-C579-71EB-6BA04E4ED10A}"/>
              </a:ext>
            </a:extLst>
          </p:cNvPr>
          <p:cNvSpPr txBox="1"/>
          <p:nvPr/>
        </p:nvSpPr>
        <p:spPr>
          <a:xfrm>
            <a:off x="1996602" y="1211457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0.20</a:t>
            </a:r>
            <a:endParaRPr lang="zh-CN" altLang="en-US" sz="140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CB0CCB0-C9E0-0640-2193-74553037C50D}"/>
              </a:ext>
            </a:extLst>
          </p:cNvPr>
          <p:cNvCxnSpPr>
            <a:cxnSpLocks/>
          </p:cNvCxnSpPr>
          <p:nvPr/>
        </p:nvCxnSpPr>
        <p:spPr>
          <a:xfrm flipV="1">
            <a:off x="3248025" y="5834062"/>
            <a:ext cx="0" cy="15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53DCEB1-8365-6089-2373-DE95B8C13594}"/>
              </a:ext>
            </a:extLst>
          </p:cNvPr>
          <p:cNvCxnSpPr>
            <a:cxnSpLocks/>
          </p:cNvCxnSpPr>
          <p:nvPr/>
        </p:nvCxnSpPr>
        <p:spPr>
          <a:xfrm flipV="1">
            <a:off x="4225925" y="5834062"/>
            <a:ext cx="0" cy="15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ECEB62E-F0A0-D909-E6D9-74A29CEB2B13}"/>
              </a:ext>
            </a:extLst>
          </p:cNvPr>
          <p:cNvCxnSpPr>
            <a:cxnSpLocks/>
          </p:cNvCxnSpPr>
          <p:nvPr/>
        </p:nvCxnSpPr>
        <p:spPr>
          <a:xfrm flipV="1">
            <a:off x="5203825" y="5834062"/>
            <a:ext cx="0" cy="15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54FC6AF-AD8A-8FF4-8280-434B2F4EF7A4}"/>
              </a:ext>
            </a:extLst>
          </p:cNvPr>
          <p:cNvCxnSpPr>
            <a:cxnSpLocks/>
          </p:cNvCxnSpPr>
          <p:nvPr/>
        </p:nvCxnSpPr>
        <p:spPr>
          <a:xfrm flipV="1">
            <a:off x="6181725" y="5834062"/>
            <a:ext cx="0" cy="15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950EAD2-0D83-46E4-6151-ED92A0EF0109}"/>
              </a:ext>
            </a:extLst>
          </p:cNvPr>
          <p:cNvCxnSpPr>
            <a:cxnSpLocks/>
          </p:cNvCxnSpPr>
          <p:nvPr/>
        </p:nvCxnSpPr>
        <p:spPr>
          <a:xfrm flipV="1">
            <a:off x="7159625" y="5834062"/>
            <a:ext cx="0" cy="15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0E11DEC-A8FC-0C08-5804-B738BC9F76A1}"/>
              </a:ext>
            </a:extLst>
          </p:cNvPr>
          <p:cNvCxnSpPr>
            <a:cxnSpLocks/>
          </p:cNvCxnSpPr>
          <p:nvPr/>
        </p:nvCxnSpPr>
        <p:spPr>
          <a:xfrm flipV="1">
            <a:off x="9115425" y="5834062"/>
            <a:ext cx="0" cy="15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4A76CB8-5AEC-F2E7-92FE-AB64ADF47291}"/>
              </a:ext>
            </a:extLst>
          </p:cNvPr>
          <p:cNvCxnSpPr>
            <a:cxnSpLocks/>
          </p:cNvCxnSpPr>
          <p:nvPr/>
        </p:nvCxnSpPr>
        <p:spPr>
          <a:xfrm flipV="1">
            <a:off x="8137525" y="5834062"/>
            <a:ext cx="0" cy="15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A583CC9F-87AB-5D0F-2DDC-D5D5FEBFAF6B}"/>
              </a:ext>
            </a:extLst>
          </p:cNvPr>
          <p:cNvSpPr txBox="1"/>
          <p:nvPr/>
        </p:nvSpPr>
        <p:spPr>
          <a:xfrm>
            <a:off x="3108403" y="598408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0467685-4351-98D0-3248-1436016DEE9B}"/>
              </a:ext>
            </a:extLst>
          </p:cNvPr>
          <p:cNvSpPr txBox="1"/>
          <p:nvPr/>
        </p:nvSpPr>
        <p:spPr>
          <a:xfrm>
            <a:off x="3991726" y="598408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500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DC3BF5E-F63B-054E-A4DF-291B080D625E}"/>
              </a:ext>
            </a:extLst>
          </p:cNvPr>
          <p:cNvSpPr txBox="1"/>
          <p:nvPr/>
        </p:nvSpPr>
        <p:spPr>
          <a:xfrm>
            <a:off x="4918124" y="598408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1000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0B42BCD-72DF-13FF-7F6D-32AB5EF74245}"/>
              </a:ext>
            </a:extLst>
          </p:cNvPr>
          <p:cNvSpPr txBox="1"/>
          <p:nvPr/>
        </p:nvSpPr>
        <p:spPr>
          <a:xfrm>
            <a:off x="6880382" y="598408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2000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BB1110A-C3DF-BB97-F93A-02B73068F1E1}"/>
              </a:ext>
            </a:extLst>
          </p:cNvPr>
          <p:cNvSpPr txBox="1"/>
          <p:nvPr/>
        </p:nvSpPr>
        <p:spPr>
          <a:xfrm>
            <a:off x="7856037" y="598408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2500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760C883-9CB1-29EC-FE5E-E78365A839B1}"/>
              </a:ext>
            </a:extLst>
          </p:cNvPr>
          <p:cNvSpPr txBox="1"/>
          <p:nvPr/>
        </p:nvSpPr>
        <p:spPr>
          <a:xfrm>
            <a:off x="8831692" y="598408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3000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F1E4809-CEE5-3CF2-A79F-10493FFF2FE7}"/>
              </a:ext>
            </a:extLst>
          </p:cNvPr>
          <p:cNvSpPr txBox="1"/>
          <p:nvPr/>
        </p:nvSpPr>
        <p:spPr>
          <a:xfrm>
            <a:off x="5896023" y="598408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1500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E7320815-E6B2-A4E4-7ADB-8CE22DEC4243}"/>
              </a:ext>
            </a:extLst>
          </p:cNvPr>
          <p:cNvSpPr/>
          <p:nvPr/>
        </p:nvSpPr>
        <p:spPr>
          <a:xfrm>
            <a:off x="9394667" y="1890712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9D21154-78FC-4DD3-75CB-5F4B0F66DB15}"/>
              </a:ext>
            </a:extLst>
          </p:cNvPr>
          <p:cNvSpPr txBox="1"/>
          <p:nvPr/>
        </p:nvSpPr>
        <p:spPr>
          <a:xfrm>
            <a:off x="8811365" y="2065910"/>
            <a:ext cx="8755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CLINICAL</a:t>
            </a:r>
          </a:p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MEDICINE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C7A513-2996-5BA3-B2DC-160B2ABAF108}"/>
              </a:ext>
            </a:extLst>
          </p:cNvPr>
          <p:cNvSpPr/>
          <p:nvPr/>
        </p:nvSpPr>
        <p:spPr>
          <a:xfrm>
            <a:off x="7707799" y="1857375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5B12883-0DDB-6771-A8D0-CC5ADD03C8EE}"/>
              </a:ext>
            </a:extLst>
          </p:cNvPr>
          <p:cNvSpPr txBox="1"/>
          <p:nvPr/>
        </p:nvSpPr>
        <p:spPr>
          <a:xfrm>
            <a:off x="7268562" y="1290638"/>
            <a:ext cx="102303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MOLECULAR</a:t>
            </a:r>
          </a:p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BIOLOGY </a:t>
            </a:r>
          </a:p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&amp; GENETICS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6752EEB1-A0D5-AD2E-4A87-98FF80D9BF59}"/>
              </a:ext>
            </a:extLst>
          </p:cNvPr>
          <p:cNvSpPr/>
          <p:nvPr/>
        </p:nvSpPr>
        <p:spPr>
          <a:xfrm>
            <a:off x="6639324" y="3257549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F344557-7F9A-7B45-7632-742D6C39FFE2}"/>
              </a:ext>
            </a:extLst>
          </p:cNvPr>
          <p:cNvSpPr txBox="1"/>
          <p:nvPr/>
        </p:nvSpPr>
        <p:spPr>
          <a:xfrm>
            <a:off x="6123240" y="2859820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BIOLOGY&amp;</a:t>
            </a:r>
          </a:p>
          <a:p>
            <a:pPr algn="ctr"/>
            <a:r>
              <a:rPr lang="en-US" altLang="zh-CN" sz="100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BIOCHEMISTRY</a:t>
            </a:r>
            <a:endParaRPr lang="zh-CN" altLang="en-US" sz="100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69F7D06D-F767-1D48-258A-37E731E19728}"/>
              </a:ext>
            </a:extLst>
          </p:cNvPr>
          <p:cNvSpPr/>
          <p:nvPr/>
        </p:nvSpPr>
        <p:spPr>
          <a:xfrm>
            <a:off x="6063210" y="1665862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F298ADA-4679-4BB0-54D0-DAFECD73721A}"/>
              </a:ext>
            </a:extLst>
          </p:cNvPr>
          <p:cNvSpPr txBox="1"/>
          <p:nvPr/>
        </p:nvSpPr>
        <p:spPr>
          <a:xfrm>
            <a:off x="5457358" y="1250364"/>
            <a:ext cx="13260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PHARMACOLOGY</a:t>
            </a:r>
          </a:p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&amp; TOXICOLOGY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534D508-37E9-E5CB-2D51-E48C6965D5C2}"/>
              </a:ext>
            </a:extLst>
          </p:cNvPr>
          <p:cNvSpPr/>
          <p:nvPr/>
        </p:nvSpPr>
        <p:spPr>
          <a:xfrm>
            <a:off x="5981699" y="2794768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E4C4B44-A392-538E-A494-4EEE4208E0A4}"/>
              </a:ext>
            </a:extLst>
          </p:cNvPr>
          <p:cNvSpPr txBox="1"/>
          <p:nvPr/>
        </p:nvSpPr>
        <p:spPr>
          <a:xfrm>
            <a:off x="5460004" y="2517792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Multidisciplinary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2B8A009D-0366-3AEF-A8CE-776DE3469878}"/>
              </a:ext>
            </a:extLst>
          </p:cNvPr>
          <p:cNvSpPr/>
          <p:nvPr/>
        </p:nvSpPr>
        <p:spPr>
          <a:xfrm>
            <a:off x="5561335" y="4079701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B6FDD55-5E13-1782-4232-2A790DE079C9}"/>
              </a:ext>
            </a:extLst>
          </p:cNvPr>
          <p:cNvSpPr txBox="1"/>
          <p:nvPr/>
        </p:nvSpPr>
        <p:spPr>
          <a:xfrm>
            <a:off x="4932298" y="3811471"/>
            <a:ext cx="963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CHEMISTRY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0EF1FF9B-1694-5224-114B-A0B24DFAD8F2}"/>
              </a:ext>
            </a:extLst>
          </p:cNvPr>
          <p:cNvSpPr/>
          <p:nvPr/>
        </p:nvSpPr>
        <p:spPr>
          <a:xfrm>
            <a:off x="5039002" y="4907773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3E3D0BC-208B-DE56-93E5-27523D00B574}"/>
              </a:ext>
            </a:extLst>
          </p:cNvPr>
          <p:cNvSpPr txBox="1"/>
          <p:nvPr/>
        </p:nvSpPr>
        <p:spPr>
          <a:xfrm>
            <a:off x="4563642" y="4653857"/>
            <a:ext cx="10983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ENGINEERING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3C4F921-EF56-5F5A-11FB-25EF0D9E7C93}"/>
              </a:ext>
            </a:extLst>
          </p:cNvPr>
          <p:cNvSpPr/>
          <p:nvPr/>
        </p:nvSpPr>
        <p:spPr>
          <a:xfrm>
            <a:off x="4839692" y="4397042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6E0FFDA-5DED-F2A1-4197-2BD513306A68}"/>
              </a:ext>
            </a:extLst>
          </p:cNvPr>
          <p:cNvSpPr txBox="1"/>
          <p:nvPr/>
        </p:nvSpPr>
        <p:spPr>
          <a:xfrm>
            <a:off x="9936497" y="1530609"/>
            <a:ext cx="17043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[1] COMPUTER SCIENCE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FCCC6DC-D64A-A53E-30A0-D81CE7F26B0B}"/>
              </a:ext>
            </a:extLst>
          </p:cNvPr>
          <p:cNvSpPr txBox="1"/>
          <p:nvPr/>
        </p:nvSpPr>
        <p:spPr>
          <a:xfrm>
            <a:off x="4854615" y="4206659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A198CCCA-D83F-3DA9-321A-7855001BD19F}"/>
              </a:ext>
            </a:extLst>
          </p:cNvPr>
          <p:cNvSpPr/>
          <p:nvPr/>
        </p:nvSpPr>
        <p:spPr>
          <a:xfrm>
            <a:off x="4782542" y="4338443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A500000-A88D-6955-4F55-DEFC79A41836}"/>
              </a:ext>
            </a:extLst>
          </p:cNvPr>
          <p:cNvSpPr txBox="1"/>
          <p:nvPr/>
        </p:nvSpPr>
        <p:spPr>
          <a:xfrm>
            <a:off x="4639771" y="4129019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[2]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A7708FD-9318-06D3-BA80-E567795E1A03}"/>
              </a:ext>
            </a:extLst>
          </p:cNvPr>
          <p:cNvSpPr txBox="1"/>
          <p:nvPr/>
        </p:nvSpPr>
        <p:spPr>
          <a:xfrm>
            <a:off x="9936497" y="1987239"/>
            <a:ext cx="17411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[2] MATERIALS SCIENCE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D5B6745D-EA0D-6905-7003-3B7655F2C4BA}"/>
              </a:ext>
            </a:extLst>
          </p:cNvPr>
          <p:cNvSpPr/>
          <p:nvPr/>
        </p:nvSpPr>
        <p:spPr>
          <a:xfrm>
            <a:off x="4583392" y="3391205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5D233AB-BF4C-478C-E63C-5A7A0E8ECEAD}"/>
              </a:ext>
            </a:extLst>
          </p:cNvPr>
          <p:cNvSpPr txBox="1"/>
          <p:nvPr/>
        </p:nvSpPr>
        <p:spPr>
          <a:xfrm>
            <a:off x="4034477" y="2982342"/>
            <a:ext cx="12105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NEUROSCIENCE</a:t>
            </a:r>
          </a:p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&amp; BEHAVIOR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E883019B-D992-53A2-3E1E-E95E1817BD61}"/>
              </a:ext>
            </a:extLst>
          </p:cNvPr>
          <p:cNvSpPr/>
          <p:nvPr/>
        </p:nvSpPr>
        <p:spPr>
          <a:xfrm>
            <a:off x="4160659" y="4086303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2EC56C6-806C-392C-EB94-41F598C0BF98}"/>
              </a:ext>
            </a:extLst>
          </p:cNvPr>
          <p:cNvSpPr txBox="1"/>
          <p:nvPr/>
        </p:nvSpPr>
        <p:spPr>
          <a:xfrm>
            <a:off x="3667021" y="3830114"/>
            <a:ext cx="11384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IMMUNOLOGY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3B8977B-6BD9-8C04-A636-6CC48A892BA1}"/>
              </a:ext>
            </a:extLst>
          </p:cNvPr>
          <p:cNvSpPr/>
          <p:nvPr/>
        </p:nvSpPr>
        <p:spPr>
          <a:xfrm>
            <a:off x="4046359" y="3734296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37004E5-0ACC-D9DF-76EB-A52C9F49F3B5}"/>
              </a:ext>
            </a:extLst>
          </p:cNvPr>
          <p:cNvSpPr txBox="1"/>
          <p:nvPr/>
        </p:nvSpPr>
        <p:spPr>
          <a:xfrm>
            <a:off x="3935739" y="3457320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[3]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1554B20-40F4-6272-1256-F9AFC6FB9BFF}"/>
              </a:ext>
            </a:extLst>
          </p:cNvPr>
          <p:cNvSpPr txBox="1"/>
          <p:nvPr/>
        </p:nvSpPr>
        <p:spPr>
          <a:xfrm>
            <a:off x="9936497" y="2443869"/>
            <a:ext cx="14253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[3] MICROBIOLOGY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A06DF98-CB25-2C03-3867-A4C0FD34E897}"/>
              </a:ext>
            </a:extLst>
          </p:cNvPr>
          <p:cNvSpPr/>
          <p:nvPr/>
        </p:nvSpPr>
        <p:spPr>
          <a:xfrm>
            <a:off x="3833436" y="3732964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639705D-AE26-3075-AA4E-B7447135E3A4}"/>
              </a:ext>
            </a:extLst>
          </p:cNvPr>
          <p:cNvSpPr txBox="1"/>
          <p:nvPr/>
        </p:nvSpPr>
        <p:spPr>
          <a:xfrm>
            <a:off x="3715452" y="3459490"/>
            <a:ext cx="3417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[4]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D5D5938-0EA1-01A0-2E44-7F0844C1887C}"/>
              </a:ext>
            </a:extLst>
          </p:cNvPr>
          <p:cNvSpPr txBox="1"/>
          <p:nvPr/>
        </p:nvSpPr>
        <p:spPr>
          <a:xfrm>
            <a:off x="9936497" y="2900499"/>
            <a:ext cx="21162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[4] PLANT &amp; ANIMAL SCIENCE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7C805AE-79AE-280A-2E82-042497459561}"/>
              </a:ext>
            </a:extLst>
          </p:cNvPr>
          <p:cNvSpPr/>
          <p:nvPr/>
        </p:nvSpPr>
        <p:spPr>
          <a:xfrm>
            <a:off x="3748033" y="2513973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FA0533B-FB68-1696-1BA0-6DDB3373EF77}"/>
              </a:ext>
            </a:extLst>
          </p:cNvPr>
          <p:cNvSpPr txBox="1"/>
          <p:nvPr/>
        </p:nvSpPr>
        <p:spPr>
          <a:xfrm>
            <a:off x="3278409" y="2116608"/>
            <a:ext cx="10935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PSYCHIATRY/</a:t>
            </a:r>
          </a:p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PSYCHOLOGY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1FC24F12-66D7-09DE-FF22-74785547EEEA}"/>
              </a:ext>
            </a:extLst>
          </p:cNvPr>
          <p:cNvSpPr/>
          <p:nvPr/>
        </p:nvSpPr>
        <p:spPr>
          <a:xfrm>
            <a:off x="3932269" y="4374154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743B258-44F7-0F6E-069B-227E654BA72F}"/>
              </a:ext>
            </a:extLst>
          </p:cNvPr>
          <p:cNvSpPr txBox="1"/>
          <p:nvPr/>
        </p:nvSpPr>
        <p:spPr>
          <a:xfrm>
            <a:off x="3817484" y="4111527"/>
            <a:ext cx="3417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[5]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876C1D4-1C9B-9F91-42F4-702C5118D3C6}"/>
              </a:ext>
            </a:extLst>
          </p:cNvPr>
          <p:cNvSpPr txBox="1"/>
          <p:nvPr/>
        </p:nvSpPr>
        <p:spPr>
          <a:xfrm>
            <a:off x="9936497" y="3357129"/>
            <a:ext cx="20457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[5] ENVIRONMENT/ECOLOGY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F487BED-C58D-759F-B95A-5067EE8E9FA5}"/>
              </a:ext>
            </a:extLst>
          </p:cNvPr>
          <p:cNvSpPr txBox="1"/>
          <p:nvPr/>
        </p:nvSpPr>
        <p:spPr>
          <a:xfrm>
            <a:off x="1449229" y="2932917"/>
            <a:ext cx="461665" cy="10699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论文数量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BAC9527-4F2A-AEB6-9ABA-210C9A331AD5}"/>
              </a:ext>
            </a:extLst>
          </p:cNvPr>
          <p:cNvSpPr txBox="1"/>
          <p:nvPr/>
        </p:nvSpPr>
        <p:spPr>
          <a:xfrm>
            <a:off x="5294617" y="63196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撤销论文占比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8FE1468-80CE-CE67-085D-2AD5B54270EE}"/>
              </a:ext>
            </a:extLst>
          </p:cNvPr>
          <p:cNvSpPr/>
          <p:nvPr/>
        </p:nvSpPr>
        <p:spPr>
          <a:xfrm>
            <a:off x="3673379" y="1063025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6BAE8F-FF80-C26B-73A8-D47ADBB83F4C}"/>
              </a:ext>
            </a:extLst>
          </p:cNvPr>
          <p:cNvSpPr txBox="1"/>
          <p:nvPr/>
        </p:nvSpPr>
        <p:spPr>
          <a:xfrm>
            <a:off x="3145079" y="1181700"/>
            <a:ext cx="11737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MATHEMATICS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49DB63B-3884-110B-FE6C-16332260CBFF}"/>
              </a:ext>
            </a:extLst>
          </p:cNvPr>
          <p:cNvSpPr/>
          <p:nvPr/>
        </p:nvSpPr>
        <p:spPr>
          <a:xfrm>
            <a:off x="3677132" y="4592828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BA6950-4132-AD12-B4E9-5558E08E8267}"/>
              </a:ext>
            </a:extLst>
          </p:cNvPr>
          <p:cNvSpPr txBox="1"/>
          <p:nvPr/>
        </p:nvSpPr>
        <p:spPr>
          <a:xfrm>
            <a:off x="3349082" y="4421525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PHYSICS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02B3C5D-8C98-1E83-188C-4CDA7CC28EFE}"/>
              </a:ext>
            </a:extLst>
          </p:cNvPr>
          <p:cNvSpPr/>
          <p:nvPr/>
        </p:nvSpPr>
        <p:spPr>
          <a:xfrm>
            <a:off x="3590953" y="4125454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DE9F3E-855B-45F1-3961-56DAEF9F6F91}"/>
              </a:ext>
            </a:extLst>
          </p:cNvPr>
          <p:cNvSpPr txBox="1"/>
          <p:nvPr/>
        </p:nvSpPr>
        <p:spPr>
          <a:xfrm>
            <a:off x="3479094" y="3871151"/>
            <a:ext cx="3417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[6]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B9EBAF-EE07-6443-516F-54C590FE2D18}"/>
              </a:ext>
            </a:extLst>
          </p:cNvPr>
          <p:cNvSpPr txBox="1"/>
          <p:nvPr/>
        </p:nvSpPr>
        <p:spPr>
          <a:xfrm>
            <a:off x="9936497" y="3813759"/>
            <a:ext cx="22284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[6] SOCIAL SCIENCES, GENERAL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054A3D4-B630-1130-A37F-746E343BAF51}"/>
              </a:ext>
            </a:extLst>
          </p:cNvPr>
          <p:cNvSpPr/>
          <p:nvPr/>
        </p:nvSpPr>
        <p:spPr>
          <a:xfrm>
            <a:off x="3526100" y="5247650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89A0D5-BCB5-AD3D-D4BB-169CA214D3E5}"/>
              </a:ext>
            </a:extLst>
          </p:cNvPr>
          <p:cNvSpPr txBox="1"/>
          <p:nvPr/>
        </p:nvSpPr>
        <p:spPr>
          <a:xfrm>
            <a:off x="2966735" y="4878431"/>
            <a:ext cx="12330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AGRICULTURAL</a:t>
            </a:r>
          </a:p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SCIENCES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EDCCCAF-4B86-A9F0-7DEB-3E632DF4620D}"/>
              </a:ext>
            </a:extLst>
          </p:cNvPr>
          <p:cNvSpPr/>
          <p:nvPr/>
        </p:nvSpPr>
        <p:spPr>
          <a:xfrm>
            <a:off x="3459984" y="4697047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512490-B3C0-78D3-1763-89AD4350164E}"/>
              </a:ext>
            </a:extLst>
          </p:cNvPr>
          <p:cNvSpPr txBox="1"/>
          <p:nvPr/>
        </p:nvSpPr>
        <p:spPr>
          <a:xfrm>
            <a:off x="3470759" y="4689389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[7]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FFF5B50-822C-CA70-28A1-A8337B239F36}"/>
              </a:ext>
            </a:extLst>
          </p:cNvPr>
          <p:cNvSpPr txBox="1"/>
          <p:nvPr/>
        </p:nvSpPr>
        <p:spPr>
          <a:xfrm>
            <a:off x="3118764" y="4555957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[8]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8503E3E-CEDD-A23D-068C-EFD834E2F0E1}"/>
              </a:ext>
            </a:extLst>
          </p:cNvPr>
          <p:cNvSpPr/>
          <p:nvPr/>
        </p:nvSpPr>
        <p:spPr>
          <a:xfrm>
            <a:off x="3391560" y="4682083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E3A26AC-79FA-BE3E-9EE0-8D29E1160165}"/>
              </a:ext>
            </a:extLst>
          </p:cNvPr>
          <p:cNvSpPr txBox="1"/>
          <p:nvPr/>
        </p:nvSpPr>
        <p:spPr>
          <a:xfrm>
            <a:off x="9936497" y="4270389"/>
            <a:ext cx="12891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[7] GEOSCIENCES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19D35FF-C1F5-B0EE-84FD-AED9A0C54664}"/>
              </a:ext>
            </a:extLst>
          </p:cNvPr>
          <p:cNvSpPr txBox="1"/>
          <p:nvPr/>
        </p:nvSpPr>
        <p:spPr>
          <a:xfrm>
            <a:off x="9936497" y="4727018"/>
            <a:ext cx="19800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[8] ECONOMICS &amp; BUSINESS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ED27E8F1-B23E-C7E0-430B-9A933136F556}"/>
              </a:ext>
            </a:extLst>
          </p:cNvPr>
          <p:cNvSpPr/>
          <p:nvPr/>
        </p:nvSpPr>
        <p:spPr>
          <a:xfrm>
            <a:off x="3259299" y="2885187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557AE39-D529-E1DB-4A37-785524FB2EBE}"/>
              </a:ext>
            </a:extLst>
          </p:cNvPr>
          <p:cNvSpPr txBox="1"/>
          <p:nvPr/>
        </p:nvSpPr>
        <p:spPr>
          <a:xfrm>
            <a:off x="2725846" y="2659270"/>
            <a:ext cx="11993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SPACE SCIENCE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978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EC543CA-A6AE-E128-AA3F-33DC11D0E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815521"/>
              </p:ext>
            </p:extLst>
          </p:nvPr>
        </p:nvGraphicFramePr>
        <p:xfrm>
          <a:off x="2032000" y="719666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586373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945685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479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性能比较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ChatGPT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New Bing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45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制卡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✅（利用创造力）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701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示例代码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86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翻译水平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6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猜测答案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65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查资料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01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归纳整理大量信息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✅（利用创造力）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777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学英语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31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做文字工作（各种体裁）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5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将文本用通俗语言解释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✅（不搜索的前提下）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给予灵感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✅（不搜索的前提下）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54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向我自测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❌（对话次数受限）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3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811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条形图, 直方图&#10;&#10;描述已自动生成">
            <a:extLst>
              <a:ext uri="{FF2B5EF4-FFF2-40B4-BE49-F238E27FC236}">
                <a16:creationId xmlns:a16="http://schemas.microsoft.com/office/drawing/2014/main" id="{41F45455-828C-D8CD-AABE-3CCB17A79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789" y="711276"/>
            <a:ext cx="7660012" cy="57450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3D1536A-42B6-E947-13F7-BABFE293F521}"/>
              </a:ext>
            </a:extLst>
          </p:cNvPr>
          <p:cNvSpPr txBox="1"/>
          <p:nvPr/>
        </p:nvSpPr>
        <p:spPr>
          <a:xfrm>
            <a:off x="2809875" y="5191125"/>
            <a:ext cx="89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OverFit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7464DA-899E-CE50-45F7-7351B2CDCBD7}"/>
              </a:ext>
            </a:extLst>
          </p:cNvPr>
          <p:cNvSpPr txBox="1"/>
          <p:nvPr/>
        </p:nvSpPr>
        <p:spPr>
          <a:xfrm>
            <a:off x="3600450" y="5191125"/>
            <a:ext cx="89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OverFit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03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E333611-BFC8-D4AC-83C5-9F2837A8F6BD}"/>
              </a:ext>
            </a:extLst>
          </p:cNvPr>
          <p:cNvGrpSpPr/>
          <p:nvPr/>
        </p:nvGrpSpPr>
        <p:grpSpPr>
          <a:xfrm>
            <a:off x="676207" y="71994"/>
            <a:ext cx="11078501" cy="6791399"/>
            <a:chOff x="676207" y="71994"/>
            <a:chExt cx="11078501" cy="679139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5E25161-828C-DC05-6D0E-67858E8D7A99}"/>
                </a:ext>
              </a:extLst>
            </p:cNvPr>
            <p:cNvGrpSpPr/>
            <p:nvPr/>
          </p:nvGrpSpPr>
          <p:grpSpPr>
            <a:xfrm>
              <a:off x="705633" y="552471"/>
              <a:ext cx="9211943" cy="6310922"/>
              <a:chOff x="465082" y="224753"/>
              <a:chExt cx="9297677" cy="6369658"/>
            </a:xfrm>
          </p:grpSpPr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5A4B898F-D941-BE9A-52C6-B8750B3C0E09}"/>
                  </a:ext>
                </a:extLst>
              </p:cNvPr>
              <p:cNvSpPr/>
              <p:nvPr/>
            </p:nvSpPr>
            <p:spPr>
              <a:xfrm>
                <a:off x="2086688" y="1015406"/>
                <a:ext cx="7631540" cy="4217587"/>
              </a:xfrm>
              <a:prstGeom prst="roundRect">
                <a:avLst>
                  <a:gd name="adj" fmla="val 2598"/>
                </a:avLst>
              </a:prstGeom>
              <a:noFill/>
              <a:ln w="25400">
                <a:solidFill>
                  <a:srgbClr val="5A55AC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4811A535-0625-8F1A-26CF-BA808ADD3FAC}"/>
                  </a:ext>
                </a:extLst>
              </p:cNvPr>
              <p:cNvGrpSpPr/>
              <p:nvPr/>
            </p:nvGrpSpPr>
            <p:grpSpPr>
              <a:xfrm>
                <a:off x="2539135" y="1381760"/>
                <a:ext cx="1337418" cy="912886"/>
                <a:chOff x="2003897" y="875489"/>
                <a:chExt cx="4092103" cy="2626468"/>
              </a:xfrm>
            </p:grpSpPr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C1DD7406-5795-D31B-E0A8-2E61068516C0}"/>
                    </a:ext>
                  </a:extLst>
                </p:cNvPr>
                <p:cNvSpPr/>
                <p:nvPr/>
              </p:nvSpPr>
              <p:spPr>
                <a:xfrm>
                  <a:off x="2850204" y="1488332"/>
                  <a:ext cx="535022" cy="1940668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4C9BD584-1EBF-66CB-C126-68E79ACEDE19}"/>
                    </a:ext>
                  </a:extLst>
                </p:cNvPr>
                <p:cNvSpPr/>
                <p:nvPr/>
              </p:nvSpPr>
              <p:spPr>
                <a:xfrm>
                  <a:off x="3493851" y="1031132"/>
                  <a:ext cx="535022" cy="2397868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1564812E-9727-36AC-CB58-78460CAA6BB8}"/>
                    </a:ext>
                  </a:extLst>
                </p:cNvPr>
                <p:cNvSpPr/>
                <p:nvPr/>
              </p:nvSpPr>
              <p:spPr>
                <a:xfrm>
                  <a:off x="4137498" y="1332689"/>
                  <a:ext cx="535022" cy="2096311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FAEAE0DF-3EA6-49EA-A91A-2B8C2117826D}"/>
                    </a:ext>
                  </a:extLst>
                </p:cNvPr>
                <p:cNvSpPr/>
                <p:nvPr/>
              </p:nvSpPr>
              <p:spPr>
                <a:xfrm>
                  <a:off x="2206557" y="1819072"/>
                  <a:ext cx="535022" cy="1609928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108B7FE3-704B-DA90-EB78-A25BC53F4405}"/>
                    </a:ext>
                  </a:extLst>
                </p:cNvPr>
                <p:cNvSpPr/>
                <p:nvPr/>
              </p:nvSpPr>
              <p:spPr>
                <a:xfrm>
                  <a:off x="4781145" y="1643974"/>
                  <a:ext cx="535022" cy="1785025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DFBE5B64-B7CC-035F-3E19-FCF17D474D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03897" y="875489"/>
                  <a:ext cx="0" cy="2626468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>
                  <a:extLst>
                    <a:ext uri="{FF2B5EF4-FFF2-40B4-BE49-F238E27FC236}">
                      <a16:creationId xmlns:a16="http://schemas.microsoft.com/office/drawing/2014/main" id="{7BAF088F-6F12-109C-8624-3D7F8A5B6C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3897" y="3501957"/>
                  <a:ext cx="4092103" cy="0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DEB806D3-8865-13D5-FA94-5B418F88A2CB}"/>
                  </a:ext>
                </a:extLst>
              </p:cNvPr>
              <p:cNvCxnSpPr>
                <a:cxnSpLocks/>
                <a:stCxn id="29" idx="3"/>
              </p:cNvCxnSpPr>
              <p:nvPr/>
            </p:nvCxnSpPr>
            <p:spPr>
              <a:xfrm>
                <a:off x="1615440" y="3096261"/>
                <a:ext cx="457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8A59E4C3-A9F8-78EE-A17C-3DEF5A9E5BAD}"/>
                  </a:ext>
                </a:extLst>
              </p:cNvPr>
              <p:cNvSpPr/>
              <p:nvPr/>
            </p:nvSpPr>
            <p:spPr>
              <a:xfrm>
                <a:off x="481915" y="2773682"/>
                <a:ext cx="1133525" cy="64515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3676CE9-E0F7-537B-F747-1D4A58246115}"/>
                  </a:ext>
                </a:extLst>
              </p:cNvPr>
              <p:cNvSpPr txBox="1"/>
              <p:nvPr/>
            </p:nvSpPr>
            <p:spPr>
              <a:xfrm>
                <a:off x="465082" y="2899844"/>
                <a:ext cx="1133525" cy="372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训练集</a:t>
                </a:r>
                <a:endParaRPr lang="en-US" altLang="zh-CN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2F6C3216-5E72-2E59-97EB-9567BBE9C55C}"/>
                  </a:ext>
                </a:extLst>
              </p:cNvPr>
              <p:cNvGrpSpPr/>
              <p:nvPr/>
            </p:nvGrpSpPr>
            <p:grpSpPr>
              <a:xfrm>
                <a:off x="4893133" y="1337835"/>
                <a:ext cx="1527987" cy="931453"/>
                <a:chOff x="7020560" y="416560"/>
                <a:chExt cx="4744720" cy="2892357"/>
              </a:xfrm>
            </p:grpSpPr>
            <p:sp>
              <p:nvSpPr>
                <p:cNvPr id="98" name="任意多边形: 形状 97">
                  <a:extLst>
                    <a:ext uri="{FF2B5EF4-FFF2-40B4-BE49-F238E27FC236}">
                      <a16:creationId xmlns:a16="http://schemas.microsoft.com/office/drawing/2014/main" id="{F4BA02B9-9C7E-8B54-41FF-2C84FAFA53BC}"/>
                    </a:ext>
                  </a:extLst>
                </p:cNvPr>
                <p:cNvSpPr/>
                <p:nvPr/>
              </p:nvSpPr>
              <p:spPr>
                <a:xfrm>
                  <a:off x="7115517" y="684727"/>
                  <a:ext cx="4452558" cy="2510228"/>
                </a:xfrm>
                <a:custGeom>
                  <a:avLst/>
                  <a:gdLst>
                    <a:gd name="connsiteX0" fmla="*/ 0 w 4452558"/>
                    <a:gd name="connsiteY0" fmla="*/ 1306633 h 2510228"/>
                    <a:gd name="connsiteX1" fmla="*/ 1727200 w 4452558"/>
                    <a:gd name="connsiteY1" fmla="*/ 16313 h 2510228"/>
                    <a:gd name="connsiteX2" fmla="*/ 3464560 w 4452558"/>
                    <a:gd name="connsiteY2" fmla="*/ 2109273 h 2510228"/>
                    <a:gd name="connsiteX3" fmla="*/ 4368800 w 4452558"/>
                    <a:gd name="connsiteY3" fmla="*/ 2475033 h 2510228"/>
                    <a:gd name="connsiteX4" fmla="*/ 4358640 w 4452558"/>
                    <a:gd name="connsiteY4" fmla="*/ 2475033 h 2510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52558" h="2510228">
                      <a:moveTo>
                        <a:pt x="0" y="1306633"/>
                      </a:moveTo>
                      <a:cubicBezTo>
                        <a:pt x="574886" y="594586"/>
                        <a:pt x="1149773" y="-117460"/>
                        <a:pt x="1727200" y="16313"/>
                      </a:cubicBezTo>
                      <a:cubicBezTo>
                        <a:pt x="2304627" y="150086"/>
                        <a:pt x="3024293" y="1699486"/>
                        <a:pt x="3464560" y="2109273"/>
                      </a:cubicBezTo>
                      <a:cubicBezTo>
                        <a:pt x="3904827" y="2519060"/>
                        <a:pt x="4368800" y="2475033"/>
                        <a:pt x="4368800" y="2475033"/>
                      </a:cubicBezTo>
                      <a:cubicBezTo>
                        <a:pt x="4517813" y="2535993"/>
                        <a:pt x="4438226" y="2505513"/>
                        <a:pt x="4358640" y="2475033"/>
                      </a:cubicBezTo>
                    </a:path>
                  </a:pathLst>
                </a:custGeom>
                <a:noFill/>
                <a:ln w="19050">
                  <a:solidFill>
                    <a:srgbClr val="ED7D3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9" name="直接箭头连接符 98">
                  <a:extLst>
                    <a:ext uri="{FF2B5EF4-FFF2-40B4-BE49-F238E27FC236}">
                      <a16:creationId xmlns:a16="http://schemas.microsoft.com/office/drawing/2014/main" id="{1B2452C6-B259-1E80-C834-B169F1F0D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0560" y="3308917"/>
                  <a:ext cx="4744720" cy="0"/>
                </a:xfrm>
                <a:prstGeom prst="straightConnector1">
                  <a:avLst/>
                </a:prstGeom>
                <a:ln w="28575">
                  <a:solidFill>
                    <a:srgbClr val="E1B64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箭头连接符 99">
                  <a:extLst>
                    <a:ext uri="{FF2B5EF4-FFF2-40B4-BE49-F238E27FC236}">
                      <a16:creationId xmlns:a16="http://schemas.microsoft.com/office/drawing/2014/main" id="{0882300D-6912-A166-DD28-880FEF905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20560" y="416560"/>
                  <a:ext cx="0" cy="2892357"/>
                </a:xfrm>
                <a:prstGeom prst="straightConnector1">
                  <a:avLst/>
                </a:prstGeom>
                <a:ln w="28575">
                  <a:solidFill>
                    <a:srgbClr val="E1B64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2C4666E9-61B1-6C51-F274-EE81B0948003}"/>
                  </a:ext>
                </a:extLst>
              </p:cNvPr>
              <p:cNvGrpSpPr/>
              <p:nvPr/>
            </p:nvGrpSpPr>
            <p:grpSpPr>
              <a:xfrm>
                <a:off x="2551703" y="2825838"/>
                <a:ext cx="1298506" cy="833431"/>
                <a:chOff x="2003897" y="875489"/>
                <a:chExt cx="4092103" cy="2626468"/>
              </a:xfrm>
            </p:grpSpPr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73BBDC71-5780-EF9C-5606-66DB03FB7568}"/>
                    </a:ext>
                  </a:extLst>
                </p:cNvPr>
                <p:cNvSpPr/>
                <p:nvPr/>
              </p:nvSpPr>
              <p:spPr>
                <a:xfrm>
                  <a:off x="2850204" y="1488332"/>
                  <a:ext cx="535022" cy="1940668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66027F4B-FC93-E074-75C6-07A8AEC84E0F}"/>
                    </a:ext>
                  </a:extLst>
                </p:cNvPr>
                <p:cNvSpPr/>
                <p:nvPr/>
              </p:nvSpPr>
              <p:spPr>
                <a:xfrm>
                  <a:off x="3493851" y="1031132"/>
                  <a:ext cx="535022" cy="2397868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91B0395B-F4DF-B111-5538-A26CB78394C1}"/>
                    </a:ext>
                  </a:extLst>
                </p:cNvPr>
                <p:cNvSpPr/>
                <p:nvPr/>
              </p:nvSpPr>
              <p:spPr>
                <a:xfrm>
                  <a:off x="4137498" y="1643974"/>
                  <a:ext cx="535022" cy="1785026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08397454-639C-FD53-3166-FBE60F9E4328}"/>
                    </a:ext>
                  </a:extLst>
                </p:cNvPr>
                <p:cNvSpPr/>
                <p:nvPr/>
              </p:nvSpPr>
              <p:spPr>
                <a:xfrm>
                  <a:off x="2206557" y="2133600"/>
                  <a:ext cx="535022" cy="1295399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73296908-90D4-3FAB-6ECE-F18D38D07028}"/>
                    </a:ext>
                  </a:extLst>
                </p:cNvPr>
                <p:cNvSpPr/>
                <p:nvPr/>
              </p:nvSpPr>
              <p:spPr>
                <a:xfrm>
                  <a:off x="4781145" y="2509520"/>
                  <a:ext cx="535022" cy="919479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45CE601B-4D05-1394-20AE-DFB3553FA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03897" y="875489"/>
                  <a:ext cx="0" cy="2626468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ACF5C5EF-C31D-2106-486E-B3BB9DAC25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3897" y="3501957"/>
                  <a:ext cx="4092103" cy="0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2757B09B-1737-9E5C-A688-F4D1173C0328}"/>
                  </a:ext>
                </a:extLst>
              </p:cNvPr>
              <p:cNvGrpSpPr/>
              <p:nvPr/>
            </p:nvGrpSpPr>
            <p:grpSpPr>
              <a:xfrm>
                <a:off x="4893133" y="2706039"/>
                <a:ext cx="1527987" cy="931453"/>
                <a:chOff x="7020560" y="416560"/>
                <a:chExt cx="4744720" cy="2892357"/>
              </a:xfrm>
            </p:grpSpPr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EEEA018F-C8A6-74EB-01F2-A881A8DBDCCD}"/>
                    </a:ext>
                  </a:extLst>
                </p:cNvPr>
                <p:cNvGrpSpPr/>
                <p:nvPr/>
              </p:nvGrpSpPr>
              <p:grpSpPr>
                <a:xfrm>
                  <a:off x="7020560" y="416560"/>
                  <a:ext cx="4744720" cy="2892357"/>
                  <a:chOff x="7020560" y="416560"/>
                  <a:chExt cx="4744720" cy="2892357"/>
                </a:xfrm>
              </p:grpSpPr>
              <p:cxnSp>
                <p:nvCxnSpPr>
                  <p:cNvPr id="89" name="直接箭头连接符 88">
                    <a:extLst>
                      <a:ext uri="{FF2B5EF4-FFF2-40B4-BE49-F238E27FC236}">
                        <a16:creationId xmlns:a16="http://schemas.microsoft.com/office/drawing/2014/main" id="{1104375A-FF82-7666-B14E-08082EB950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0560" y="3308917"/>
                    <a:ext cx="4744720" cy="0"/>
                  </a:xfrm>
                  <a:prstGeom prst="straightConnector1">
                    <a:avLst/>
                  </a:prstGeom>
                  <a:ln w="28575">
                    <a:solidFill>
                      <a:srgbClr val="E1B64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接箭头连接符 89">
                    <a:extLst>
                      <a:ext uri="{FF2B5EF4-FFF2-40B4-BE49-F238E27FC236}">
                        <a16:creationId xmlns:a16="http://schemas.microsoft.com/office/drawing/2014/main" id="{5F2F420D-5960-9A2E-D00E-F368A1B337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20560" y="416560"/>
                    <a:ext cx="0" cy="2892357"/>
                  </a:xfrm>
                  <a:prstGeom prst="straightConnector1">
                    <a:avLst/>
                  </a:prstGeom>
                  <a:ln w="28575">
                    <a:solidFill>
                      <a:srgbClr val="E1B64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8" name="任意多边形: 形状 87">
                  <a:extLst>
                    <a:ext uri="{FF2B5EF4-FFF2-40B4-BE49-F238E27FC236}">
                      <a16:creationId xmlns:a16="http://schemas.microsoft.com/office/drawing/2014/main" id="{AB405BB7-C5EE-C1A1-7C94-9A96E87D7C50}"/>
                    </a:ext>
                  </a:extLst>
                </p:cNvPr>
                <p:cNvSpPr/>
                <p:nvPr/>
              </p:nvSpPr>
              <p:spPr>
                <a:xfrm>
                  <a:off x="7095198" y="716199"/>
                  <a:ext cx="3708400" cy="2470034"/>
                </a:xfrm>
                <a:custGeom>
                  <a:avLst/>
                  <a:gdLst>
                    <a:gd name="connsiteX0" fmla="*/ 0 w 3708400"/>
                    <a:gd name="connsiteY0" fmla="*/ 1522519 h 2470034"/>
                    <a:gd name="connsiteX1" fmla="*/ 1656080 w 3708400"/>
                    <a:gd name="connsiteY1" fmla="*/ 8679 h 2470034"/>
                    <a:gd name="connsiteX2" fmla="*/ 3312160 w 3708400"/>
                    <a:gd name="connsiteY2" fmla="*/ 2132119 h 2470034"/>
                    <a:gd name="connsiteX3" fmla="*/ 3708400 w 3708400"/>
                    <a:gd name="connsiteY3" fmla="*/ 2436919 h 2470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08400" h="2470034">
                      <a:moveTo>
                        <a:pt x="0" y="1522519"/>
                      </a:moveTo>
                      <a:cubicBezTo>
                        <a:pt x="552026" y="714799"/>
                        <a:pt x="1104053" y="-92921"/>
                        <a:pt x="1656080" y="8679"/>
                      </a:cubicBezTo>
                      <a:cubicBezTo>
                        <a:pt x="2208107" y="110279"/>
                        <a:pt x="2970107" y="1727412"/>
                        <a:pt x="3312160" y="2132119"/>
                      </a:cubicBezTo>
                      <a:cubicBezTo>
                        <a:pt x="3654213" y="2536826"/>
                        <a:pt x="3681306" y="2486872"/>
                        <a:pt x="3708400" y="2436919"/>
                      </a:cubicBezTo>
                    </a:path>
                  </a:pathLst>
                </a:custGeom>
                <a:noFill/>
                <a:ln w="19050">
                  <a:solidFill>
                    <a:srgbClr val="ED7D3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3B90D6A5-9964-2166-0A7B-C76D98E5A3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240" y="1932027"/>
                <a:ext cx="77216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6CEF55AC-482B-AED3-6BB5-30BA686EF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240" y="3308100"/>
                <a:ext cx="77216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76A33F95-BDBC-265F-D711-D4AB4286E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240" y="4628900"/>
                <a:ext cx="77216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7437BB2C-2439-BD0E-3AD8-B58A1B3F6B0A}"/>
                  </a:ext>
                </a:extLst>
              </p:cNvPr>
              <p:cNvGrpSpPr/>
              <p:nvPr/>
            </p:nvGrpSpPr>
            <p:grpSpPr>
              <a:xfrm>
                <a:off x="2539135" y="3996903"/>
                <a:ext cx="1298506" cy="833431"/>
                <a:chOff x="2003897" y="875489"/>
                <a:chExt cx="4092103" cy="2626468"/>
              </a:xfrm>
            </p:grpSpPr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42DAC933-1357-D73E-CF59-7EC7843B5361}"/>
                    </a:ext>
                  </a:extLst>
                </p:cNvPr>
                <p:cNvSpPr/>
                <p:nvPr/>
              </p:nvSpPr>
              <p:spPr>
                <a:xfrm>
                  <a:off x="2850204" y="2387600"/>
                  <a:ext cx="535022" cy="1041399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1E52FF9E-159E-E7B7-DF83-54E916C84C18}"/>
                    </a:ext>
                  </a:extLst>
                </p:cNvPr>
                <p:cNvSpPr/>
                <p:nvPr/>
              </p:nvSpPr>
              <p:spPr>
                <a:xfrm>
                  <a:off x="3493851" y="1889760"/>
                  <a:ext cx="535022" cy="1539239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04A93D10-37BB-E9DB-3153-4D248422679B}"/>
                    </a:ext>
                  </a:extLst>
                </p:cNvPr>
                <p:cNvSpPr/>
                <p:nvPr/>
              </p:nvSpPr>
              <p:spPr>
                <a:xfrm>
                  <a:off x="4137498" y="2113280"/>
                  <a:ext cx="535022" cy="1315719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EE8857BE-91B5-1CAC-D075-BE9CAC0137F1}"/>
                    </a:ext>
                  </a:extLst>
                </p:cNvPr>
                <p:cNvSpPr/>
                <p:nvPr/>
              </p:nvSpPr>
              <p:spPr>
                <a:xfrm>
                  <a:off x="2206557" y="2946402"/>
                  <a:ext cx="535022" cy="482597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ACEEE540-BEBF-87DA-5C4D-B5B045F8B2DE}"/>
                    </a:ext>
                  </a:extLst>
                </p:cNvPr>
                <p:cNvSpPr/>
                <p:nvPr/>
              </p:nvSpPr>
              <p:spPr>
                <a:xfrm>
                  <a:off x="4781145" y="2600962"/>
                  <a:ext cx="535022" cy="828037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B92350F9-52CC-16CD-2882-446E3CAE22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03897" y="875489"/>
                  <a:ext cx="0" cy="2626468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9AA040BD-B816-2A9C-A019-96246D8CE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3897" y="3501957"/>
                  <a:ext cx="4092103" cy="0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FCA8E166-0E58-5775-B9AC-D18D4FE821E6}"/>
                  </a:ext>
                </a:extLst>
              </p:cNvPr>
              <p:cNvGrpSpPr/>
              <p:nvPr/>
            </p:nvGrpSpPr>
            <p:grpSpPr>
              <a:xfrm>
                <a:off x="4891194" y="3969515"/>
                <a:ext cx="1527987" cy="931453"/>
                <a:chOff x="7020560" y="416560"/>
                <a:chExt cx="4744720" cy="2892357"/>
              </a:xfrm>
            </p:grpSpPr>
            <p:grpSp>
              <p:nvGrpSpPr>
                <p:cNvPr id="76" name="组合 75">
                  <a:extLst>
                    <a:ext uri="{FF2B5EF4-FFF2-40B4-BE49-F238E27FC236}">
                      <a16:creationId xmlns:a16="http://schemas.microsoft.com/office/drawing/2014/main" id="{0181E4CA-577E-CE82-C1F3-D768B517256C}"/>
                    </a:ext>
                  </a:extLst>
                </p:cNvPr>
                <p:cNvGrpSpPr/>
                <p:nvPr/>
              </p:nvGrpSpPr>
              <p:grpSpPr>
                <a:xfrm>
                  <a:off x="7020560" y="416560"/>
                  <a:ext cx="4744720" cy="2892357"/>
                  <a:chOff x="7020560" y="416560"/>
                  <a:chExt cx="4744720" cy="2892357"/>
                </a:xfrm>
              </p:grpSpPr>
              <p:cxnSp>
                <p:nvCxnSpPr>
                  <p:cNvPr id="78" name="直接箭头连接符 77">
                    <a:extLst>
                      <a:ext uri="{FF2B5EF4-FFF2-40B4-BE49-F238E27FC236}">
                        <a16:creationId xmlns:a16="http://schemas.microsoft.com/office/drawing/2014/main" id="{F22C5F69-439D-886B-C6FE-B349793E7A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0560" y="3308917"/>
                    <a:ext cx="4744720" cy="0"/>
                  </a:xfrm>
                  <a:prstGeom prst="straightConnector1">
                    <a:avLst/>
                  </a:prstGeom>
                  <a:ln w="28575">
                    <a:solidFill>
                      <a:srgbClr val="E1B64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箭头连接符 78">
                    <a:extLst>
                      <a:ext uri="{FF2B5EF4-FFF2-40B4-BE49-F238E27FC236}">
                        <a16:creationId xmlns:a16="http://schemas.microsoft.com/office/drawing/2014/main" id="{95EF47AA-EE6E-3A1A-E96F-1A634A43CB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20560" y="416560"/>
                    <a:ext cx="0" cy="2892357"/>
                  </a:xfrm>
                  <a:prstGeom prst="straightConnector1">
                    <a:avLst/>
                  </a:prstGeom>
                  <a:ln w="28575">
                    <a:solidFill>
                      <a:srgbClr val="E1B64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" name="任意多边形: 形状 76">
                  <a:extLst>
                    <a:ext uri="{FF2B5EF4-FFF2-40B4-BE49-F238E27FC236}">
                      <a16:creationId xmlns:a16="http://schemas.microsoft.com/office/drawing/2014/main" id="{DDDC6E4E-8139-2747-A26E-C133E3A5B968}"/>
                    </a:ext>
                  </a:extLst>
                </p:cNvPr>
                <p:cNvSpPr/>
                <p:nvPr/>
              </p:nvSpPr>
              <p:spPr>
                <a:xfrm>
                  <a:off x="7231975" y="1610347"/>
                  <a:ext cx="3627120" cy="1554505"/>
                </a:xfrm>
                <a:custGeom>
                  <a:avLst/>
                  <a:gdLst>
                    <a:gd name="connsiteX0" fmla="*/ 0 w 3627120"/>
                    <a:gd name="connsiteY0" fmla="*/ 1524025 h 1554505"/>
                    <a:gd name="connsiteX1" fmla="*/ 1656080 w 3627120"/>
                    <a:gd name="connsiteY1" fmla="*/ 25 h 1554505"/>
                    <a:gd name="connsiteX2" fmla="*/ 3627120 w 3627120"/>
                    <a:gd name="connsiteY2" fmla="*/ 1554505 h 1554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27120" h="1554505">
                      <a:moveTo>
                        <a:pt x="0" y="1524025"/>
                      </a:moveTo>
                      <a:cubicBezTo>
                        <a:pt x="525780" y="759485"/>
                        <a:pt x="1051560" y="-5055"/>
                        <a:pt x="1656080" y="25"/>
                      </a:cubicBezTo>
                      <a:cubicBezTo>
                        <a:pt x="2260600" y="5105"/>
                        <a:pt x="2943860" y="779805"/>
                        <a:pt x="3627120" y="1554505"/>
                      </a:cubicBezTo>
                    </a:path>
                  </a:pathLst>
                </a:custGeom>
                <a:noFill/>
                <a:ln w="19050">
                  <a:solidFill>
                    <a:srgbClr val="ED7D3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A1D8EF7-4C09-5739-7804-3DBAC68987F6}"/>
                  </a:ext>
                </a:extLst>
              </p:cNvPr>
              <p:cNvSpPr txBox="1"/>
              <p:nvPr/>
            </p:nvSpPr>
            <p:spPr>
              <a:xfrm>
                <a:off x="3827059" y="1527757"/>
                <a:ext cx="1014760" cy="341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高斯拟合</a:t>
                </a: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F7D136B-4340-DB09-FC66-3559B55EAC56}"/>
                  </a:ext>
                </a:extLst>
              </p:cNvPr>
              <p:cNvSpPr txBox="1"/>
              <p:nvPr/>
            </p:nvSpPr>
            <p:spPr>
              <a:xfrm>
                <a:off x="3794006" y="2930908"/>
                <a:ext cx="1014760" cy="341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高斯拟合</a:t>
                </a: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0982BD8-3FDB-7107-AA7F-6A6D87918900}"/>
                  </a:ext>
                </a:extLst>
              </p:cNvPr>
              <p:cNvSpPr txBox="1"/>
              <p:nvPr/>
            </p:nvSpPr>
            <p:spPr>
              <a:xfrm>
                <a:off x="3798436" y="4260224"/>
                <a:ext cx="1014760" cy="341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高斯拟合</a:t>
                </a: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B57BA84-1059-D54B-F51B-FDE373643F14}"/>
                  </a:ext>
                </a:extLst>
              </p:cNvPr>
              <p:cNvSpPr txBox="1"/>
              <p:nvPr/>
            </p:nvSpPr>
            <p:spPr>
              <a:xfrm>
                <a:off x="2808517" y="2299143"/>
                <a:ext cx="697648" cy="341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变量</a:t>
                </a:r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1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F45DC59-76CD-ED2E-39D0-FB762EF2991E}"/>
                  </a:ext>
                </a:extLst>
              </p:cNvPr>
              <p:cNvSpPr txBox="1"/>
              <p:nvPr/>
            </p:nvSpPr>
            <p:spPr>
              <a:xfrm>
                <a:off x="2829101" y="3698811"/>
                <a:ext cx="634549" cy="31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变量</a:t>
                </a:r>
                <a:r>
                  <a:rPr lang="en-US" altLang="zh-CN" sz="14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2</a:t>
                </a:r>
                <a:endParaRPr lang="zh-CN" altLang="en-US" sz="14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4D61B3F-408D-F1AD-5FE5-FD8BD0DCBB2B}"/>
                  </a:ext>
                </a:extLst>
              </p:cNvPr>
              <p:cNvSpPr txBox="1"/>
              <p:nvPr/>
            </p:nvSpPr>
            <p:spPr>
              <a:xfrm>
                <a:off x="2809738" y="4876767"/>
                <a:ext cx="634549" cy="31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变量</a:t>
                </a:r>
                <a:r>
                  <a:rPr lang="en-US" altLang="zh-CN" sz="14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3</a:t>
                </a:r>
                <a:endParaRPr lang="zh-CN" altLang="en-US" sz="14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866A1961-E0FD-79AC-4A81-CE702EB84662}"/>
                  </a:ext>
                </a:extLst>
              </p:cNvPr>
              <p:cNvGrpSpPr/>
              <p:nvPr/>
            </p:nvGrpSpPr>
            <p:grpSpPr>
              <a:xfrm>
                <a:off x="6655253" y="3109608"/>
                <a:ext cx="307777" cy="307777"/>
                <a:chOff x="6634486" y="2610183"/>
                <a:chExt cx="307777" cy="307777"/>
              </a:xfrm>
            </p:grpSpPr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F9F33D3F-09F7-B6D1-CAFF-FDAB6A509567}"/>
                    </a:ext>
                  </a:extLst>
                </p:cNvPr>
                <p:cNvSpPr/>
                <p:nvPr/>
              </p:nvSpPr>
              <p:spPr>
                <a:xfrm>
                  <a:off x="6634486" y="2610183"/>
                  <a:ext cx="307777" cy="30777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27A0E4AB-AC4D-8039-8D71-937814E4D506}"/>
                    </a:ext>
                  </a:extLst>
                </p:cNvPr>
                <p:cNvCxnSpPr>
                  <a:stCxn id="73" idx="1"/>
                  <a:endCxn id="73" idx="5"/>
                </p:cNvCxnSpPr>
                <p:nvPr/>
              </p:nvCxnSpPr>
              <p:spPr>
                <a:xfrm>
                  <a:off x="6679559" y="2655256"/>
                  <a:ext cx="217631" cy="2176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9BDC69D2-765E-A58E-83A3-9BB007CBD1FC}"/>
                    </a:ext>
                  </a:extLst>
                </p:cNvPr>
                <p:cNvCxnSpPr>
                  <a:cxnSpLocks/>
                  <a:stCxn id="73" idx="7"/>
                  <a:endCxn id="73" idx="3"/>
                </p:cNvCxnSpPr>
                <p:nvPr/>
              </p:nvCxnSpPr>
              <p:spPr>
                <a:xfrm flipH="1">
                  <a:off x="6679559" y="2655256"/>
                  <a:ext cx="217631" cy="2176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577F56AE-3A34-BA2D-20D4-23174B3B5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852" y="3248784"/>
                <a:ext cx="463930" cy="68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6F1043A-B1CB-AFC9-1363-47C205A627B2}"/>
                  </a:ext>
                </a:extLst>
              </p:cNvPr>
              <p:cNvSpPr/>
              <p:nvPr/>
            </p:nvSpPr>
            <p:spPr>
              <a:xfrm>
                <a:off x="7970337" y="1238344"/>
                <a:ext cx="857923" cy="1676143"/>
              </a:xfrm>
              <a:prstGeom prst="rect">
                <a:avLst/>
              </a:prstGeom>
              <a:solidFill>
                <a:srgbClr val="E1D5E7"/>
              </a:solidFill>
              <a:ln>
                <a:solidFill>
                  <a:srgbClr val="9673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D5BE694B-C86D-982F-F68F-FD0C6BD1F5FE}"/>
                  </a:ext>
                </a:extLst>
              </p:cNvPr>
              <p:cNvCxnSpPr/>
              <p:nvPr/>
            </p:nvCxnSpPr>
            <p:spPr>
              <a:xfrm>
                <a:off x="7970337" y="1658671"/>
                <a:ext cx="857923" cy="0"/>
              </a:xfrm>
              <a:prstGeom prst="line">
                <a:avLst/>
              </a:prstGeom>
              <a:ln>
                <a:solidFill>
                  <a:srgbClr val="9673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260F5B71-464A-EEF4-0A74-0BD71046E78B}"/>
                  </a:ext>
                </a:extLst>
              </p:cNvPr>
              <p:cNvCxnSpPr/>
              <p:nvPr/>
            </p:nvCxnSpPr>
            <p:spPr>
              <a:xfrm>
                <a:off x="7970337" y="2522271"/>
                <a:ext cx="857923" cy="0"/>
              </a:xfrm>
              <a:prstGeom prst="line">
                <a:avLst/>
              </a:prstGeom>
              <a:ln>
                <a:solidFill>
                  <a:srgbClr val="9673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84E28B5A-F011-5367-A5F5-1AE806DD404E}"/>
                  </a:ext>
                </a:extLst>
              </p:cNvPr>
              <p:cNvCxnSpPr/>
              <p:nvPr/>
            </p:nvCxnSpPr>
            <p:spPr>
              <a:xfrm>
                <a:off x="7970337" y="2095551"/>
                <a:ext cx="857923" cy="0"/>
              </a:xfrm>
              <a:prstGeom prst="line">
                <a:avLst/>
              </a:prstGeom>
              <a:ln>
                <a:solidFill>
                  <a:srgbClr val="9673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9496A61-B4A3-2C78-8BD5-C70DA3A82D9F}"/>
                  </a:ext>
                </a:extLst>
              </p:cNvPr>
              <p:cNvSpPr txBox="1"/>
              <p:nvPr/>
            </p:nvSpPr>
            <p:spPr>
              <a:xfrm>
                <a:off x="7953503" y="1266580"/>
                <a:ext cx="8915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0.861(N)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F0F73BD-1D96-2EAC-FCF6-2B1C8D0EAA90}"/>
                  </a:ext>
                </a:extLst>
              </p:cNvPr>
              <p:cNvSpPr txBox="1"/>
              <p:nvPr/>
            </p:nvSpPr>
            <p:spPr>
              <a:xfrm>
                <a:off x="7965283" y="1700501"/>
                <a:ext cx="8915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0.793(N)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3E8567E-DECD-6CB5-437B-B02D5E3E3A57}"/>
                  </a:ext>
                </a:extLst>
              </p:cNvPr>
              <p:cNvSpPr txBox="1"/>
              <p:nvPr/>
            </p:nvSpPr>
            <p:spPr>
              <a:xfrm>
                <a:off x="7953503" y="2146410"/>
                <a:ext cx="8915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0.760(N)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A35EF5F-AC54-0ED3-B415-21DD712C2166}"/>
                  </a:ext>
                </a:extLst>
              </p:cNvPr>
              <p:cNvSpPr txBox="1"/>
              <p:nvPr/>
            </p:nvSpPr>
            <p:spPr>
              <a:xfrm>
                <a:off x="7945085" y="2575933"/>
                <a:ext cx="8915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0.727(N)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F04E3447-5810-99BC-00A9-4B30BDB93663}"/>
                  </a:ext>
                </a:extLst>
              </p:cNvPr>
              <p:cNvSpPr/>
              <p:nvPr/>
            </p:nvSpPr>
            <p:spPr>
              <a:xfrm>
                <a:off x="8369118" y="3048773"/>
                <a:ext cx="53007" cy="530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C3EFDC68-7D55-0001-2B95-ACDA11187B0B}"/>
                  </a:ext>
                </a:extLst>
              </p:cNvPr>
              <p:cNvSpPr/>
              <p:nvPr/>
            </p:nvSpPr>
            <p:spPr>
              <a:xfrm>
                <a:off x="8369118" y="3221437"/>
                <a:ext cx="53007" cy="530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780C693F-1ABF-C8C1-96CB-CD60E51B944A}"/>
                  </a:ext>
                </a:extLst>
              </p:cNvPr>
              <p:cNvSpPr/>
              <p:nvPr/>
            </p:nvSpPr>
            <p:spPr>
              <a:xfrm>
                <a:off x="7985904" y="3417385"/>
                <a:ext cx="857923" cy="1211516"/>
              </a:xfrm>
              <a:prstGeom prst="rect">
                <a:avLst/>
              </a:prstGeom>
              <a:solidFill>
                <a:srgbClr val="E1D5E7"/>
              </a:solidFill>
              <a:ln>
                <a:solidFill>
                  <a:srgbClr val="9673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A7B28605-1956-D781-3100-90B85FA53731}"/>
                  </a:ext>
                </a:extLst>
              </p:cNvPr>
              <p:cNvCxnSpPr/>
              <p:nvPr/>
            </p:nvCxnSpPr>
            <p:spPr>
              <a:xfrm>
                <a:off x="7985904" y="3802981"/>
                <a:ext cx="857923" cy="0"/>
              </a:xfrm>
              <a:prstGeom prst="line">
                <a:avLst/>
              </a:prstGeom>
              <a:ln>
                <a:solidFill>
                  <a:srgbClr val="9673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CE25C260-0E37-4936-B832-F06A8A8FBC95}"/>
                  </a:ext>
                </a:extLst>
              </p:cNvPr>
              <p:cNvCxnSpPr/>
              <p:nvPr/>
            </p:nvCxnSpPr>
            <p:spPr>
              <a:xfrm>
                <a:off x="7985904" y="4229700"/>
                <a:ext cx="857923" cy="0"/>
              </a:xfrm>
              <a:prstGeom prst="line">
                <a:avLst/>
              </a:prstGeom>
              <a:ln>
                <a:solidFill>
                  <a:srgbClr val="9673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56435ED-24E8-D704-A65C-071C9399DC74}"/>
                  </a:ext>
                </a:extLst>
              </p:cNvPr>
              <p:cNvSpPr txBox="1"/>
              <p:nvPr/>
            </p:nvSpPr>
            <p:spPr>
              <a:xfrm>
                <a:off x="7985904" y="3440071"/>
                <a:ext cx="8915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0.216(N)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1C97AC0F-E61F-616D-15D1-DCD8982BB2D1}"/>
                  </a:ext>
                </a:extLst>
              </p:cNvPr>
              <p:cNvSpPr txBox="1"/>
              <p:nvPr/>
            </p:nvSpPr>
            <p:spPr>
              <a:xfrm>
                <a:off x="7981090" y="3847064"/>
                <a:ext cx="862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0.213(R)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BC61E4F-BD6E-8AE4-4D63-A01D9C74CA71}"/>
                  </a:ext>
                </a:extLst>
              </p:cNvPr>
              <p:cNvSpPr txBox="1"/>
              <p:nvPr/>
            </p:nvSpPr>
            <p:spPr>
              <a:xfrm>
                <a:off x="7990756" y="4265365"/>
                <a:ext cx="862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0.202(R)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C9A14A8-2386-0715-C030-5633D67F1FDE}"/>
                  </a:ext>
                </a:extLst>
              </p:cNvPr>
              <p:cNvSpPr/>
              <p:nvPr/>
            </p:nvSpPr>
            <p:spPr>
              <a:xfrm>
                <a:off x="8369118" y="4759449"/>
                <a:ext cx="53007" cy="530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3A270D3A-EDFB-BBDB-764E-4ABB473CB977}"/>
                  </a:ext>
                </a:extLst>
              </p:cNvPr>
              <p:cNvSpPr/>
              <p:nvPr/>
            </p:nvSpPr>
            <p:spPr>
              <a:xfrm>
                <a:off x="8369118" y="4971689"/>
                <a:ext cx="53007" cy="530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FFEFDF22-1FCA-7E54-0218-702D195C1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8000" y="3094452"/>
                <a:ext cx="0" cy="25341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BB49F80E-C726-DD0D-5526-7CBE27F5B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8000" y="5628640"/>
                <a:ext cx="5519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1689A7E-56B3-7A85-6E66-882FE76327BA}"/>
                  </a:ext>
                </a:extLst>
              </p:cNvPr>
              <p:cNvSpPr txBox="1"/>
              <p:nvPr/>
            </p:nvSpPr>
            <p:spPr>
              <a:xfrm>
                <a:off x="3901355" y="5685387"/>
                <a:ext cx="1118308" cy="372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论文状态</a:t>
                </a:r>
              </a:p>
            </p:txBody>
          </p: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9B45D509-4FCF-F56D-4071-FCBC92DD850B}"/>
                  </a:ext>
                </a:extLst>
              </p:cNvPr>
              <p:cNvCxnSpPr/>
              <p:nvPr/>
            </p:nvCxnSpPr>
            <p:spPr>
              <a:xfrm flipV="1">
                <a:off x="7297817" y="3308100"/>
                <a:ext cx="0" cy="23205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箭头: 右 68">
                <a:extLst>
                  <a:ext uri="{FF2B5EF4-FFF2-40B4-BE49-F238E27FC236}">
                    <a16:creationId xmlns:a16="http://schemas.microsoft.com/office/drawing/2014/main" id="{3F419C1E-2A78-5E13-26E3-517124F34480}"/>
                  </a:ext>
                </a:extLst>
              </p:cNvPr>
              <p:cNvSpPr/>
              <p:nvPr/>
            </p:nvSpPr>
            <p:spPr>
              <a:xfrm flipH="1">
                <a:off x="8891543" y="3683873"/>
                <a:ext cx="483615" cy="273875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60C6435-9C2E-2557-ADAE-C7CBC6E928FF}"/>
                  </a:ext>
                </a:extLst>
              </p:cNvPr>
              <p:cNvSpPr txBox="1"/>
              <p:nvPr/>
            </p:nvSpPr>
            <p:spPr>
              <a:xfrm>
                <a:off x="9061339" y="3242554"/>
                <a:ext cx="701420" cy="528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寻找阈值</a:t>
                </a: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7AA6272-6C5E-0080-E01E-9F04E6A8F160}"/>
                  </a:ext>
                </a:extLst>
              </p:cNvPr>
              <p:cNvSpPr txBox="1"/>
              <p:nvPr/>
            </p:nvSpPr>
            <p:spPr>
              <a:xfrm>
                <a:off x="481915" y="6004193"/>
                <a:ext cx="1479105" cy="59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R: </a:t>
                </a:r>
                <a:r>
                  <a:rPr lang="zh-CN" altLang="en-US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撤销论文</a:t>
                </a:r>
                <a:endParaRPr lang="en-US" altLang="zh-CN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  <a:p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N: </a:t>
                </a:r>
                <a:r>
                  <a:rPr lang="zh-CN" altLang="en-US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非撤销论文</a:t>
                </a:r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60FFE8FF-FCA3-074A-012A-DD21ECA34C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2310" y="224753"/>
                <a:ext cx="463930" cy="68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057AD880-0B5D-FCF8-4F8B-FCA97F067425}"/>
                </a:ext>
              </a:extLst>
            </p:cNvPr>
            <p:cNvSpPr/>
            <p:nvPr/>
          </p:nvSpPr>
          <p:spPr>
            <a:xfrm>
              <a:off x="676207" y="260611"/>
              <a:ext cx="1133525" cy="64515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31896A9-64A2-01B5-6CA4-AE0490072FF3}"/>
                </a:ext>
              </a:extLst>
            </p:cNvPr>
            <p:cNvSpPr txBox="1"/>
            <p:nvPr/>
          </p:nvSpPr>
          <p:spPr>
            <a:xfrm>
              <a:off x="804388" y="37463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测试集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585E921-6B11-39BD-1223-BA55CF11A535}"/>
                </a:ext>
              </a:extLst>
            </p:cNvPr>
            <p:cNvSpPr txBox="1"/>
            <p:nvPr/>
          </p:nvSpPr>
          <p:spPr>
            <a:xfrm>
              <a:off x="10530562" y="252811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最终分数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620EC62-1CE2-1881-AC84-59853DFB2D83}"/>
                </a:ext>
              </a:extLst>
            </p:cNvPr>
            <p:cNvSpPr txBox="1"/>
            <p:nvPr/>
          </p:nvSpPr>
          <p:spPr>
            <a:xfrm>
              <a:off x="10414411" y="3299477"/>
              <a:ext cx="13402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论文状态的评估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7C8A8B6-1A68-CBCB-4D82-AA25557418CA}"/>
                </a:ext>
              </a:extLst>
            </p:cNvPr>
            <p:cNvSpPr/>
            <p:nvPr/>
          </p:nvSpPr>
          <p:spPr>
            <a:xfrm>
              <a:off x="2243296" y="71994"/>
              <a:ext cx="7699147" cy="1022392"/>
            </a:xfrm>
            <a:prstGeom prst="roundRect">
              <a:avLst/>
            </a:prstGeom>
            <a:noFill/>
            <a:ln w="19050">
              <a:solidFill>
                <a:srgbClr val="2158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C61A4E2F-C9B5-1633-E8FB-94C84902E916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>
              <a:off x="1809732" y="583190"/>
              <a:ext cx="4335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0AABB4A-8D10-D358-F768-B4FEDD082F62}"/>
                </a:ext>
              </a:extLst>
            </p:cNvPr>
            <p:cNvSpPr/>
            <p:nvPr/>
          </p:nvSpPr>
          <p:spPr>
            <a:xfrm>
              <a:off x="2760561" y="276890"/>
              <a:ext cx="1205541" cy="587515"/>
            </a:xfrm>
            <a:prstGeom prst="roundRect">
              <a:avLst/>
            </a:prstGeom>
            <a:noFill/>
            <a:ln w="19050">
              <a:solidFill>
                <a:srgbClr val="82B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153F010-DF95-661C-07AB-CCE4C8F8B0AF}"/>
                </a:ext>
              </a:extLst>
            </p:cNvPr>
            <p:cNvSpPr txBox="1"/>
            <p:nvPr/>
          </p:nvSpPr>
          <p:spPr>
            <a:xfrm>
              <a:off x="2786312" y="390019"/>
              <a:ext cx="1179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全部变量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E01A394-7C6D-C656-C18D-011EF802DBB2}"/>
                </a:ext>
              </a:extLst>
            </p:cNvPr>
            <p:cNvCxnSpPr/>
            <p:nvPr/>
          </p:nvCxnSpPr>
          <p:spPr>
            <a:xfrm>
              <a:off x="4125786" y="559489"/>
              <a:ext cx="765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9A2877C3-804F-F494-3833-801C1377E7A2}"/>
                </a:ext>
              </a:extLst>
            </p:cNvPr>
            <p:cNvSpPr/>
            <p:nvPr/>
          </p:nvSpPr>
          <p:spPr>
            <a:xfrm>
              <a:off x="5050510" y="288343"/>
              <a:ext cx="1205541" cy="587515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3A183F5-7D48-5BB4-01BA-36A978B11CBD}"/>
                </a:ext>
              </a:extLst>
            </p:cNvPr>
            <p:cNvSpPr txBox="1"/>
            <p:nvPr/>
          </p:nvSpPr>
          <p:spPr>
            <a:xfrm>
              <a:off x="5033717" y="286314"/>
              <a:ext cx="12803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高斯分布中转换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414A805-23D8-1B32-49C3-DED5A099E716}"/>
                </a:ext>
              </a:extLst>
            </p:cNvPr>
            <p:cNvSpPr/>
            <p:nvPr/>
          </p:nvSpPr>
          <p:spPr>
            <a:xfrm>
              <a:off x="6838724" y="423634"/>
              <a:ext cx="304939" cy="30493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7FF0615-CD8E-0FDF-4655-1F6D8A848910}"/>
                </a:ext>
              </a:extLst>
            </p:cNvPr>
            <p:cNvCxnSpPr>
              <a:stCxn id="17" idx="1"/>
              <a:endCxn id="17" idx="5"/>
            </p:cNvCxnSpPr>
            <p:nvPr/>
          </p:nvCxnSpPr>
          <p:spPr>
            <a:xfrm>
              <a:off x="6883381" y="468291"/>
              <a:ext cx="215624" cy="2156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0A04582-67A2-A3B3-DC30-044F099962DD}"/>
                </a:ext>
              </a:extLst>
            </p:cNvPr>
            <p:cNvCxnSpPr>
              <a:cxnSpLocks/>
              <a:stCxn id="17" idx="7"/>
              <a:endCxn id="17" idx="3"/>
            </p:cNvCxnSpPr>
            <p:nvPr/>
          </p:nvCxnSpPr>
          <p:spPr>
            <a:xfrm flipH="1">
              <a:off x="6883381" y="468291"/>
              <a:ext cx="215624" cy="2156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6B934BD-A640-D12D-1FF9-4FEA59B825AE}"/>
                </a:ext>
              </a:extLst>
            </p:cNvPr>
            <p:cNvSpPr/>
            <p:nvPr/>
          </p:nvSpPr>
          <p:spPr>
            <a:xfrm>
              <a:off x="7934015" y="266735"/>
              <a:ext cx="1205541" cy="587515"/>
            </a:xfrm>
            <a:prstGeom prst="roundRect">
              <a:avLst/>
            </a:prstGeom>
            <a:noFill/>
            <a:ln w="19050">
              <a:solidFill>
                <a:srgbClr val="96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01D8893-F542-092D-F922-6A86940512AC}"/>
                </a:ext>
              </a:extLst>
            </p:cNvPr>
            <p:cNvSpPr txBox="1"/>
            <p:nvPr/>
          </p:nvSpPr>
          <p:spPr>
            <a:xfrm>
              <a:off x="7875979" y="256162"/>
              <a:ext cx="12803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评估论文的状态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361C613A-DEDF-6CF0-F672-3271295B9970}"/>
                </a:ext>
              </a:extLst>
            </p:cNvPr>
            <p:cNvSpPr/>
            <p:nvPr/>
          </p:nvSpPr>
          <p:spPr>
            <a:xfrm>
              <a:off x="10457295" y="2216815"/>
              <a:ext cx="1263999" cy="200117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30CE49D-C80A-584C-638E-FE8D7F23579C}"/>
                </a:ext>
              </a:extLst>
            </p:cNvPr>
            <p:cNvSpPr txBox="1"/>
            <p:nvPr/>
          </p:nvSpPr>
          <p:spPr>
            <a:xfrm>
              <a:off x="10919419" y="293858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/>
                <a:t>+</a:t>
              </a:r>
              <a:endParaRPr lang="zh-CN" altLang="en-US" sz="200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7BBF4DC4-7E25-FA6C-FE9F-3841AA1608C8}"/>
                </a:ext>
              </a:extLst>
            </p:cNvPr>
            <p:cNvCxnSpPr/>
            <p:nvPr/>
          </p:nvCxnSpPr>
          <p:spPr>
            <a:xfrm>
              <a:off x="9942443" y="3202894"/>
              <a:ext cx="4335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B4BD7438-6FE5-06B5-8FF6-79E0506C8F96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9942443" y="583190"/>
              <a:ext cx="1142117" cy="144055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873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241FCEDE-5FE0-5CA6-777E-1285CFC6EF9A}"/>
              </a:ext>
            </a:extLst>
          </p:cNvPr>
          <p:cNvGrpSpPr/>
          <p:nvPr/>
        </p:nvGrpSpPr>
        <p:grpSpPr>
          <a:xfrm>
            <a:off x="552450" y="1286408"/>
            <a:ext cx="11102729" cy="4202875"/>
            <a:chOff x="552450" y="1286408"/>
            <a:chExt cx="11102729" cy="420287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3074FED-AD90-3961-9693-3CA3CF8EB04C}"/>
                </a:ext>
              </a:extLst>
            </p:cNvPr>
            <p:cNvSpPr/>
            <p:nvPr/>
          </p:nvSpPr>
          <p:spPr>
            <a:xfrm>
              <a:off x="4429122" y="1806540"/>
              <a:ext cx="1704975" cy="87630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accent2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异常检测模块</a:t>
              </a: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32B31208-4184-F4E9-5A72-BAE74A081FCE}"/>
                </a:ext>
              </a:extLst>
            </p:cNvPr>
            <p:cNvSpPr/>
            <p:nvPr/>
          </p:nvSpPr>
          <p:spPr>
            <a:xfrm>
              <a:off x="4429123" y="4406963"/>
              <a:ext cx="1704975" cy="87630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accent2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大模型总结</a:t>
              </a:r>
              <a:endParaRPr lang="en-US" altLang="zh-CN">
                <a:solidFill>
                  <a:schemeClr val="accent2">
                    <a:lumMod val="7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  <a:p>
              <a:pPr algn="ctr"/>
              <a:r>
                <a:rPr lang="zh-CN" altLang="en-US">
                  <a:solidFill>
                    <a:schemeClr val="accent2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模块</a:t>
              </a:r>
            </a:p>
          </p:txBody>
        </p:sp>
        <p:sp>
          <p:nvSpPr>
            <p:cNvPr id="111" name="矩形: 折角 110">
              <a:extLst>
                <a:ext uri="{FF2B5EF4-FFF2-40B4-BE49-F238E27FC236}">
                  <a16:creationId xmlns:a16="http://schemas.microsoft.com/office/drawing/2014/main" id="{FB0CB4B3-2149-79B8-5096-9101422A3597}"/>
                </a:ext>
              </a:extLst>
            </p:cNvPr>
            <p:cNvSpPr/>
            <p:nvPr/>
          </p:nvSpPr>
          <p:spPr>
            <a:xfrm>
              <a:off x="552450" y="2634195"/>
              <a:ext cx="1066800" cy="1285875"/>
            </a:xfrm>
            <a:prstGeom prst="foldedCorner">
              <a:avLst>
                <a:gd name="adj" fmla="val 38096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79C317CA-4987-1A99-8B44-66576E191D18}"/>
                </a:ext>
              </a:extLst>
            </p:cNvPr>
            <p:cNvSpPr txBox="1"/>
            <p:nvPr/>
          </p:nvSpPr>
          <p:spPr>
            <a:xfrm>
              <a:off x="689411" y="31294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accent6">
                      <a:lumMod val="50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论文</a:t>
              </a:r>
              <a:endParaRPr lang="zh-CN" altLang="en-US" b="1">
                <a:solidFill>
                  <a:schemeClr val="accent6">
                    <a:lumMod val="50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</p:txBody>
        </p:sp>
        <p:sp>
          <p:nvSpPr>
            <p:cNvPr id="113" name="左大括号 112">
              <a:extLst>
                <a:ext uri="{FF2B5EF4-FFF2-40B4-BE49-F238E27FC236}">
                  <a16:creationId xmlns:a16="http://schemas.microsoft.com/office/drawing/2014/main" id="{1F948561-C6E6-7F07-D98E-FDEB4859AB3F}"/>
                </a:ext>
              </a:extLst>
            </p:cNvPr>
            <p:cNvSpPr/>
            <p:nvPr/>
          </p:nvSpPr>
          <p:spPr>
            <a:xfrm>
              <a:off x="1766316" y="1379260"/>
              <a:ext cx="409575" cy="4080429"/>
            </a:xfrm>
            <a:prstGeom prst="leftBrac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840C63C5-3E5D-A979-31D7-A2A40FD6457D}"/>
                </a:ext>
              </a:extLst>
            </p:cNvPr>
            <p:cNvSpPr txBox="1"/>
            <p:nvPr/>
          </p:nvSpPr>
          <p:spPr>
            <a:xfrm>
              <a:off x="2619983" y="4593653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评论</a:t>
              </a: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7568F30C-EB7A-2963-9CAF-3E57B1DE03DD}"/>
                </a:ext>
              </a:extLst>
            </p:cNvPr>
            <p:cNvSpPr txBox="1"/>
            <p:nvPr/>
          </p:nvSpPr>
          <p:spPr>
            <a:xfrm>
              <a:off x="2166393" y="1286408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相关性变量</a:t>
              </a:r>
              <a:r>
                <a:rPr lang="en-US" altLang="zh-CN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1</a:t>
              </a:r>
              <a:endParaRPr lang="zh-CN" altLang="en-US" sz="2000">
                <a:solidFill>
                  <a:schemeClr val="accent1">
                    <a:lumMod val="7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7C89E534-B4A8-B13E-CCAD-727FC31A9F81}"/>
                </a:ext>
              </a:extLst>
            </p:cNvPr>
            <p:cNvSpPr txBox="1"/>
            <p:nvPr/>
          </p:nvSpPr>
          <p:spPr>
            <a:xfrm>
              <a:off x="2166393" y="1920003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相关性变量</a:t>
              </a:r>
              <a:r>
                <a:rPr lang="en-US" altLang="zh-CN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2</a:t>
              </a:r>
              <a:endParaRPr lang="zh-CN" altLang="en-US" sz="2000">
                <a:solidFill>
                  <a:schemeClr val="accent1">
                    <a:lumMod val="7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F6F9549E-20F6-C9E9-7E79-BD589EFBDC86}"/>
                </a:ext>
              </a:extLst>
            </p:cNvPr>
            <p:cNvSpPr txBox="1"/>
            <p:nvPr/>
          </p:nvSpPr>
          <p:spPr>
            <a:xfrm>
              <a:off x="2166393" y="2596552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相关性变量</a:t>
              </a:r>
              <a:r>
                <a:rPr lang="en-US" altLang="zh-CN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3</a:t>
              </a:r>
              <a:endParaRPr lang="zh-CN" altLang="en-US" sz="2000">
                <a:solidFill>
                  <a:schemeClr val="accent1">
                    <a:lumMod val="7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055A25B8-1560-07E7-6F4D-B1A37C5688E7}"/>
                </a:ext>
              </a:extLst>
            </p:cNvPr>
            <p:cNvSpPr txBox="1"/>
            <p:nvPr/>
          </p:nvSpPr>
          <p:spPr>
            <a:xfrm>
              <a:off x="2166393" y="3684509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相关性变量</a:t>
              </a:r>
              <a:r>
                <a:rPr lang="en-US" altLang="zh-CN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n</a:t>
              </a:r>
              <a:endParaRPr lang="zh-CN" altLang="en-US" sz="2000">
                <a:solidFill>
                  <a:schemeClr val="accent1">
                    <a:lumMod val="7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FC8D42CF-737E-5DD7-35D0-341C5AAAB9EF}"/>
                </a:ext>
              </a:extLst>
            </p:cNvPr>
            <p:cNvSpPr/>
            <p:nvPr/>
          </p:nvSpPr>
          <p:spPr>
            <a:xfrm>
              <a:off x="2917580" y="3082541"/>
              <a:ext cx="92934" cy="9293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C8BA7484-6027-3EAF-BDC6-A996D6800E2A}"/>
                </a:ext>
              </a:extLst>
            </p:cNvPr>
            <p:cNvSpPr/>
            <p:nvPr/>
          </p:nvSpPr>
          <p:spPr>
            <a:xfrm>
              <a:off x="2917580" y="3329520"/>
              <a:ext cx="92934" cy="9293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36D4F1EF-9376-2A0B-9F3C-E4A64D3DB3D9}"/>
                </a:ext>
              </a:extLst>
            </p:cNvPr>
            <p:cNvSpPr/>
            <p:nvPr/>
          </p:nvSpPr>
          <p:spPr>
            <a:xfrm>
              <a:off x="2917580" y="3565440"/>
              <a:ext cx="92934" cy="9293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左大括号 121">
              <a:extLst>
                <a:ext uri="{FF2B5EF4-FFF2-40B4-BE49-F238E27FC236}">
                  <a16:creationId xmlns:a16="http://schemas.microsoft.com/office/drawing/2014/main" id="{A57CC843-AD09-AAF7-DE03-B8608FFC77C6}"/>
                </a:ext>
              </a:extLst>
            </p:cNvPr>
            <p:cNvSpPr/>
            <p:nvPr/>
          </p:nvSpPr>
          <p:spPr>
            <a:xfrm flipH="1">
              <a:off x="3823069" y="1445610"/>
              <a:ext cx="409575" cy="2474460"/>
            </a:xfrm>
            <a:prstGeom prst="leftBrace">
              <a:avLst>
                <a:gd name="adj1" fmla="val 8333"/>
                <a:gd name="adj2" fmla="val 33335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箭头: 右 122">
              <a:extLst>
                <a:ext uri="{FF2B5EF4-FFF2-40B4-BE49-F238E27FC236}">
                  <a16:creationId xmlns:a16="http://schemas.microsoft.com/office/drawing/2014/main" id="{11A63559-0D67-1A36-BBBA-E8738FAAFD73}"/>
                </a:ext>
              </a:extLst>
            </p:cNvPr>
            <p:cNvSpPr/>
            <p:nvPr/>
          </p:nvSpPr>
          <p:spPr>
            <a:xfrm>
              <a:off x="3473317" y="4607917"/>
              <a:ext cx="800100" cy="47439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箭头: 右 123">
              <a:extLst>
                <a:ext uri="{FF2B5EF4-FFF2-40B4-BE49-F238E27FC236}">
                  <a16:creationId xmlns:a16="http://schemas.microsoft.com/office/drawing/2014/main" id="{E27CB95C-852D-200F-B1A3-F59754BAA15E}"/>
                </a:ext>
              </a:extLst>
            </p:cNvPr>
            <p:cNvSpPr/>
            <p:nvPr/>
          </p:nvSpPr>
          <p:spPr>
            <a:xfrm>
              <a:off x="6289804" y="2026584"/>
              <a:ext cx="800100" cy="47439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箭头: 右 124">
              <a:extLst>
                <a:ext uri="{FF2B5EF4-FFF2-40B4-BE49-F238E27FC236}">
                  <a16:creationId xmlns:a16="http://schemas.microsoft.com/office/drawing/2014/main" id="{6D84AA06-A5DA-DFE5-695F-D0705D19C88A}"/>
                </a:ext>
              </a:extLst>
            </p:cNvPr>
            <p:cNvSpPr/>
            <p:nvPr/>
          </p:nvSpPr>
          <p:spPr>
            <a:xfrm>
              <a:off x="6289804" y="4607917"/>
              <a:ext cx="800100" cy="47439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BE82A30A-E095-FAE4-7DC9-AC43929BD6C8}"/>
                </a:ext>
              </a:extLst>
            </p:cNvPr>
            <p:cNvSpPr txBox="1"/>
            <p:nvPr/>
          </p:nvSpPr>
          <p:spPr>
            <a:xfrm>
              <a:off x="7084331" y="162447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综合分数</a:t>
              </a:r>
            </a:p>
          </p:txBody>
        </p:sp>
        <p:sp>
          <p:nvSpPr>
            <p:cNvPr id="128" name="十字形 127">
              <a:extLst>
                <a:ext uri="{FF2B5EF4-FFF2-40B4-BE49-F238E27FC236}">
                  <a16:creationId xmlns:a16="http://schemas.microsoft.com/office/drawing/2014/main" id="{E1AB08D6-4B6F-7857-D7A0-A0AEA3143D55}"/>
                </a:ext>
              </a:extLst>
            </p:cNvPr>
            <p:cNvSpPr/>
            <p:nvPr/>
          </p:nvSpPr>
          <p:spPr>
            <a:xfrm>
              <a:off x="7527700" y="2055239"/>
              <a:ext cx="323850" cy="323850"/>
            </a:xfrm>
            <a:prstGeom prst="plus">
              <a:avLst>
                <a:gd name="adj" fmla="val 4375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F57C14EA-EE81-6134-B04B-FFFB387E3791}"/>
                </a:ext>
              </a:extLst>
            </p:cNvPr>
            <p:cNvSpPr txBox="1"/>
            <p:nvPr/>
          </p:nvSpPr>
          <p:spPr>
            <a:xfrm>
              <a:off x="7340811" y="248188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阈值</a:t>
              </a: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20AC220E-5C2B-3608-3708-98D3FB5E0F63}"/>
                </a:ext>
              </a:extLst>
            </p:cNvPr>
            <p:cNvSpPr txBox="1"/>
            <p:nvPr/>
          </p:nvSpPr>
          <p:spPr>
            <a:xfrm>
              <a:off x="7084330" y="428597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具体风险</a:t>
              </a:r>
            </a:p>
          </p:txBody>
        </p:sp>
        <p:sp>
          <p:nvSpPr>
            <p:cNvPr id="131" name="十字形 130">
              <a:extLst>
                <a:ext uri="{FF2B5EF4-FFF2-40B4-BE49-F238E27FC236}">
                  <a16:creationId xmlns:a16="http://schemas.microsoft.com/office/drawing/2014/main" id="{744D7F8F-ADA8-370B-C2CD-8009E32F6531}"/>
                </a:ext>
              </a:extLst>
            </p:cNvPr>
            <p:cNvSpPr/>
            <p:nvPr/>
          </p:nvSpPr>
          <p:spPr>
            <a:xfrm>
              <a:off x="7527700" y="4683294"/>
              <a:ext cx="323850" cy="323850"/>
            </a:xfrm>
            <a:prstGeom prst="plus">
              <a:avLst>
                <a:gd name="adj" fmla="val 4375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5F2F2EB2-762C-43BE-5FC0-5D8BE31ADCCA}"/>
                </a:ext>
              </a:extLst>
            </p:cNvPr>
            <p:cNvSpPr txBox="1"/>
            <p:nvPr/>
          </p:nvSpPr>
          <p:spPr>
            <a:xfrm>
              <a:off x="7084330" y="508917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风险程度</a:t>
              </a:r>
            </a:p>
          </p:txBody>
        </p:sp>
        <p:sp>
          <p:nvSpPr>
            <p:cNvPr id="133" name="左大括号 132">
              <a:extLst>
                <a:ext uri="{FF2B5EF4-FFF2-40B4-BE49-F238E27FC236}">
                  <a16:creationId xmlns:a16="http://schemas.microsoft.com/office/drawing/2014/main" id="{167B77CA-D5F4-E318-25C9-9DAB8590189D}"/>
                </a:ext>
              </a:extLst>
            </p:cNvPr>
            <p:cNvSpPr/>
            <p:nvPr/>
          </p:nvSpPr>
          <p:spPr>
            <a:xfrm flipH="1">
              <a:off x="8341038" y="1686518"/>
              <a:ext cx="409574" cy="3690877"/>
            </a:xfrm>
            <a:prstGeom prst="leftBrace">
              <a:avLst>
                <a:gd name="adj1" fmla="val 8333"/>
                <a:gd name="adj2" fmla="val 46903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05BC7F07-1DF0-4529-5AFF-C3E1A536A8A0}"/>
                </a:ext>
              </a:extLst>
            </p:cNvPr>
            <p:cNvSpPr/>
            <p:nvPr/>
          </p:nvSpPr>
          <p:spPr>
            <a:xfrm>
              <a:off x="8944822" y="1379261"/>
              <a:ext cx="1253250" cy="4080428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accent2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大模型</a:t>
              </a:r>
              <a:endParaRPr lang="en-US" altLang="zh-CN">
                <a:solidFill>
                  <a:schemeClr val="accent2">
                    <a:lumMod val="7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  <a:p>
              <a:pPr algn="ctr"/>
              <a:r>
                <a:rPr lang="zh-CN" altLang="en-US">
                  <a:solidFill>
                    <a:schemeClr val="accent2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决策模块</a:t>
              </a:r>
            </a:p>
          </p:txBody>
        </p:sp>
        <p:sp>
          <p:nvSpPr>
            <p:cNvPr id="135" name="箭头: 右 134">
              <a:extLst>
                <a:ext uri="{FF2B5EF4-FFF2-40B4-BE49-F238E27FC236}">
                  <a16:creationId xmlns:a16="http://schemas.microsoft.com/office/drawing/2014/main" id="{5EABEFD8-3FF3-555B-CBE0-6482A4BEC8A1}"/>
                </a:ext>
              </a:extLst>
            </p:cNvPr>
            <p:cNvSpPr/>
            <p:nvPr/>
          </p:nvSpPr>
          <p:spPr>
            <a:xfrm>
              <a:off x="10318879" y="3292378"/>
              <a:ext cx="638673" cy="474393"/>
            </a:xfrm>
            <a:prstGeom prst="rightArrow">
              <a:avLst>
                <a:gd name="adj1" fmla="val 45984"/>
                <a:gd name="adj2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64FC7BBC-4D1D-1B7F-A0D7-7F62DC825182}"/>
                </a:ext>
              </a:extLst>
            </p:cNvPr>
            <p:cNvSpPr txBox="1"/>
            <p:nvPr/>
          </p:nvSpPr>
          <p:spPr>
            <a:xfrm>
              <a:off x="10957552" y="3155962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最终</a:t>
              </a:r>
              <a:endParaRPr lang="en-US" altLang="zh-CN" sz="2000">
                <a:solidFill>
                  <a:schemeClr val="accent1">
                    <a:lumMod val="7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973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196E0B98-E2F7-6818-5BE8-7D282BEE65C6}"/>
              </a:ext>
            </a:extLst>
          </p:cNvPr>
          <p:cNvGrpSpPr/>
          <p:nvPr/>
        </p:nvGrpSpPr>
        <p:grpSpPr>
          <a:xfrm>
            <a:off x="528531" y="267395"/>
            <a:ext cx="8962019" cy="5642593"/>
            <a:chOff x="528531" y="267395"/>
            <a:chExt cx="8962019" cy="564259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68A0E1C-5020-4FD8-E0E2-EA340247D3E5}"/>
                </a:ext>
              </a:extLst>
            </p:cNvPr>
            <p:cNvSpPr/>
            <p:nvPr/>
          </p:nvSpPr>
          <p:spPr>
            <a:xfrm>
              <a:off x="5138114" y="1967392"/>
              <a:ext cx="1704975" cy="87630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accent2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异常检测模块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8B6981B-9674-C887-D3F9-E8DB0C66350C}"/>
                </a:ext>
              </a:extLst>
            </p:cNvPr>
            <p:cNvSpPr/>
            <p:nvPr/>
          </p:nvSpPr>
          <p:spPr>
            <a:xfrm>
              <a:off x="5138114" y="4798895"/>
              <a:ext cx="1704975" cy="87630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accent2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大模型总结</a:t>
              </a:r>
              <a:endParaRPr lang="en-US" altLang="zh-CN">
                <a:solidFill>
                  <a:schemeClr val="accent2">
                    <a:lumMod val="7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  <a:p>
              <a:pPr algn="ctr"/>
              <a:r>
                <a:rPr lang="zh-CN" altLang="en-US">
                  <a:solidFill>
                    <a:schemeClr val="accent2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模块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3AF12B3-ED4F-0CF3-4889-A2686A20CDBE}"/>
                </a:ext>
              </a:extLst>
            </p:cNvPr>
            <p:cNvSpPr/>
            <p:nvPr/>
          </p:nvSpPr>
          <p:spPr>
            <a:xfrm>
              <a:off x="8237300" y="1739605"/>
              <a:ext cx="1253250" cy="4080428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accent2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大模型</a:t>
              </a:r>
              <a:endParaRPr lang="en-US" altLang="zh-CN">
                <a:solidFill>
                  <a:schemeClr val="accent2">
                    <a:lumMod val="7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  <a:p>
              <a:pPr algn="ctr"/>
              <a:r>
                <a:rPr lang="zh-CN" altLang="en-US">
                  <a:solidFill>
                    <a:schemeClr val="accent2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决策模块</a:t>
              </a:r>
            </a:p>
          </p:txBody>
        </p:sp>
        <p:sp>
          <p:nvSpPr>
            <p:cNvPr id="10" name="矩形: 折角 9">
              <a:extLst>
                <a:ext uri="{FF2B5EF4-FFF2-40B4-BE49-F238E27FC236}">
                  <a16:creationId xmlns:a16="http://schemas.microsoft.com/office/drawing/2014/main" id="{E4385C76-D1B1-8722-8282-46CC59743E94}"/>
                </a:ext>
              </a:extLst>
            </p:cNvPr>
            <p:cNvSpPr/>
            <p:nvPr/>
          </p:nvSpPr>
          <p:spPr>
            <a:xfrm>
              <a:off x="5376552" y="267395"/>
              <a:ext cx="1181097" cy="722396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accent1">
                      <a:lumMod val="50000"/>
                    </a:schemeClr>
                  </a:solidFill>
                </a:rPr>
                <a:t>训练集</a:t>
              </a:r>
            </a:p>
          </p:txBody>
        </p:sp>
        <p:sp>
          <p:nvSpPr>
            <p:cNvPr id="11" name="箭头: 下 10">
              <a:extLst>
                <a:ext uri="{FF2B5EF4-FFF2-40B4-BE49-F238E27FC236}">
                  <a16:creationId xmlns:a16="http://schemas.microsoft.com/office/drawing/2014/main" id="{25804FBA-75D5-3F33-4990-69DA1F186C7F}"/>
                </a:ext>
              </a:extLst>
            </p:cNvPr>
            <p:cNvSpPr/>
            <p:nvPr/>
          </p:nvSpPr>
          <p:spPr>
            <a:xfrm>
              <a:off x="5838202" y="1104212"/>
              <a:ext cx="257798" cy="722396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箭头: 下 11">
              <a:extLst>
                <a:ext uri="{FF2B5EF4-FFF2-40B4-BE49-F238E27FC236}">
                  <a16:creationId xmlns:a16="http://schemas.microsoft.com/office/drawing/2014/main" id="{E31804C5-D67C-5711-A7B6-2D729A682BB0}"/>
                </a:ext>
              </a:extLst>
            </p:cNvPr>
            <p:cNvSpPr/>
            <p:nvPr/>
          </p:nvSpPr>
          <p:spPr>
            <a:xfrm rot="16200000">
              <a:off x="726702" y="336473"/>
              <a:ext cx="327759" cy="722396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9249D27-1252-C601-F7B5-440941975229}"/>
                </a:ext>
              </a:extLst>
            </p:cNvPr>
            <p:cNvSpPr txBox="1"/>
            <p:nvPr/>
          </p:nvSpPr>
          <p:spPr>
            <a:xfrm>
              <a:off x="1385130" y="49761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训练过程</a:t>
              </a:r>
            </a:p>
          </p:txBody>
        </p:sp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5D5036AC-B9FF-6FAB-FAD2-74B68E169E0F}"/>
                </a:ext>
              </a:extLst>
            </p:cNvPr>
            <p:cNvSpPr/>
            <p:nvPr/>
          </p:nvSpPr>
          <p:spPr>
            <a:xfrm rot="16200000">
              <a:off x="725849" y="1014310"/>
              <a:ext cx="327759" cy="722396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0B0E27C-E8D4-AB88-4F2A-99029D6F78DF}"/>
                </a:ext>
              </a:extLst>
            </p:cNvPr>
            <p:cNvSpPr txBox="1"/>
            <p:nvPr/>
          </p:nvSpPr>
          <p:spPr>
            <a:xfrm>
              <a:off x="1375778" y="117545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6">
                      <a:lumMod val="7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验证过程</a:t>
              </a:r>
            </a:p>
          </p:txBody>
        </p:sp>
        <p:sp>
          <p:nvSpPr>
            <p:cNvPr id="16" name="矩形: 折角 15">
              <a:extLst>
                <a:ext uri="{FF2B5EF4-FFF2-40B4-BE49-F238E27FC236}">
                  <a16:creationId xmlns:a16="http://schemas.microsoft.com/office/drawing/2014/main" id="{6F77ED1F-7AEC-7B61-32DD-793A33BD5DDE}"/>
                </a:ext>
              </a:extLst>
            </p:cNvPr>
            <p:cNvSpPr/>
            <p:nvPr/>
          </p:nvSpPr>
          <p:spPr>
            <a:xfrm>
              <a:off x="1138000" y="3579307"/>
              <a:ext cx="1181097" cy="722396"/>
            </a:xfrm>
            <a:prstGeom prst="foldedCorne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accent6">
                      <a:lumMod val="50000"/>
                    </a:schemeClr>
                  </a:solidFill>
                </a:rPr>
                <a:t>测试集</a:t>
              </a:r>
            </a:p>
          </p:txBody>
        </p:sp>
        <p:sp>
          <p:nvSpPr>
            <p:cNvPr id="17" name="左大括号 16">
              <a:extLst>
                <a:ext uri="{FF2B5EF4-FFF2-40B4-BE49-F238E27FC236}">
                  <a16:creationId xmlns:a16="http://schemas.microsoft.com/office/drawing/2014/main" id="{CEA54230-4800-1324-5516-09DCE23BF61A}"/>
                </a:ext>
              </a:extLst>
            </p:cNvPr>
            <p:cNvSpPr/>
            <p:nvPr/>
          </p:nvSpPr>
          <p:spPr>
            <a:xfrm>
              <a:off x="2519136" y="1829559"/>
              <a:ext cx="409575" cy="4080429"/>
            </a:xfrm>
            <a:prstGeom prst="leftBrac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4BAB96D-83D1-0729-4BD4-26CB29E3AA68}"/>
                </a:ext>
              </a:extLst>
            </p:cNvPr>
            <p:cNvSpPr txBox="1"/>
            <p:nvPr/>
          </p:nvSpPr>
          <p:spPr>
            <a:xfrm>
              <a:off x="3372803" y="504395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6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评论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47E9708-5E44-591F-34A1-735174144A50}"/>
                </a:ext>
              </a:extLst>
            </p:cNvPr>
            <p:cNvSpPr txBox="1"/>
            <p:nvPr/>
          </p:nvSpPr>
          <p:spPr>
            <a:xfrm>
              <a:off x="2919213" y="1736707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6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相关性变量</a:t>
              </a:r>
              <a:r>
                <a:rPr lang="en-US" altLang="zh-CN" sz="2000">
                  <a:solidFill>
                    <a:schemeClr val="accent6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1</a:t>
              </a:r>
              <a:endParaRPr lang="zh-CN" altLang="en-US" sz="2000">
                <a:solidFill>
                  <a:schemeClr val="accent6">
                    <a:lumMod val="7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B33A568-C5CC-7022-EC45-B3CB168A3E1C}"/>
                </a:ext>
              </a:extLst>
            </p:cNvPr>
            <p:cNvSpPr txBox="1"/>
            <p:nvPr/>
          </p:nvSpPr>
          <p:spPr>
            <a:xfrm>
              <a:off x="2919213" y="2370302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6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相关性变量</a:t>
              </a:r>
              <a:r>
                <a:rPr lang="en-US" altLang="zh-CN" sz="2000">
                  <a:solidFill>
                    <a:schemeClr val="accent6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2</a:t>
              </a:r>
              <a:endParaRPr lang="zh-CN" altLang="en-US" sz="2000">
                <a:solidFill>
                  <a:schemeClr val="accent6">
                    <a:lumMod val="7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CE84E4C-197F-0B1A-AA2B-6F044C2B9708}"/>
                </a:ext>
              </a:extLst>
            </p:cNvPr>
            <p:cNvSpPr txBox="1"/>
            <p:nvPr/>
          </p:nvSpPr>
          <p:spPr>
            <a:xfrm>
              <a:off x="2919213" y="3046851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6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相关性变量</a:t>
              </a:r>
              <a:r>
                <a:rPr lang="en-US" altLang="zh-CN" sz="2000">
                  <a:solidFill>
                    <a:schemeClr val="accent6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3</a:t>
              </a:r>
              <a:endParaRPr lang="zh-CN" altLang="en-US" sz="2000">
                <a:solidFill>
                  <a:schemeClr val="accent6">
                    <a:lumMod val="7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8314331-C092-8ECC-FC76-E99CC02E105E}"/>
                </a:ext>
              </a:extLst>
            </p:cNvPr>
            <p:cNvSpPr txBox="1"/>
            <p:nvPr/>
          </p:nvSpPr>
          <p:spPr>
            <a:xfrm>
              <a:off x="2919213" y="4134808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6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相关性变量</a:t>
              </a:r>
              <a:r>
                <a:rPr lang="en-US" altLang="zh-CN" sz="2000">
                  <a:solidFill>
                    <a:schemeClr val="accent6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n</a:t>
              </a:r>
              <a:endParaRPr lang="zh-CN" altLang="en-US" sz="2000">
                <a:solidFill>
                  <a:schemeClr val="accent6">
                    <a:lumMod val="7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E69D752-13DD-13C4-E619-D4DF889217D6}"/>
                </a:ext>
              </a:extLst>
            </p:cNvPr>
            <p:cNvSpPr/>
            <p:nvPr/>
          </p:nvSpPr>
          <p:spPr>
            <a:xfrm>
              <a:off x="3670400" y="3532840"/>
              <a:ext cx="92934" cy="9293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7830AB8-F659-2DA5-C7D7-BD13A739D078}"/>
                </a:ext>
              </a:extLst>
            </p:cNvPr>
            <p:cNvSpPr/>
            <p:nvPr/>
          </p:nvSpPr>
          <p:spPr>
            <a:xfrm>
              <a:off x="3670400" y="3779819"/>
              <a:ext cx="92934" cy="9293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左大括号 24">
              <a:extLst>
                <a:ext uri="{FF2B5EF4-FFF2-40B4-BE49-F238E27FC236}">
                  <a16:creationId xmlns:a16="http://schemas.microsoft.com/office/drawing/2014/main" id="{BAD28885-0872-29D7-797E-3B60D8FA9606}"/>
                </a:ext>
              </a:extLst>
            </p:cNvPr>
            <p:cNvSpPr/>
            <p:nvPr/>
          </p:nvSpPr>
          <p:spPr>
            <a:xfrm flipH="1">
              <a:off x="4575889" y="1895909"/>
              <a:ext cx="409575" cy="2474460"/>
            </a:xfrm>
            <a:prstGeom prst="leftBrace">
              <a:avLst>
                <a:gd name="adj1" fmla="val 8333"/>
                <a:gd name="adj2" fmla="val 22172"/>
              </a:avLst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7" name="箭头: 下 26">
              <a:extLst>
                <a:ext uri="{FF2B5EF4-FFF2-40B4-BE49-F238E27FC236}">
                  <a16:creationId xmlns:a16="http://schemas.microsoft.com/office/drawing/2014/main" id="{91CAC6AB-3B86-BC74-47FD-F48E9E90B0F7}"/>
                </a:ext>
              </a:extLst>
            </p:cNvPr>
            <p:cNvSpPr/>
            <p:nvPr/>
          </p:nvSpPr>
          <p:spPr>
            <a:xfrm rot="16200000">
              <a:off x="4381170" y="4875847"/>
              <a:ext cx="327759" cy="722396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D37C8F9-22E1-5EC0-BF89-15F2381B94EE}"/>
                </a:ext>
              </a:extLst>
            </p:cNvPr>
            <p:cNvSpPr/>
            <p:nvPr/>
          </p:nvSpPr>
          <p:spPr>
            <a:xfrm>
              <a:off x="3670400" y="4002475"/>
              <a:ext cx="92934" cy="9293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箭头: 下 28">
              <a:extLst>
                <a:ext uri="{FF2B5EF4-FFF2-40B4-BE49-F238E27FC236}">
                  <a16:creationId xmlns:a16="http://schemas.microsoft.com/office/drawing/2014/main" id="{18173A4C-A4DE-D686-A77C-22FB4BBFB995}"/>
                </a:ext>
              </a:extLst>
            </p:cNvPr>
            <p:cNvSpPr/>
            <p:nvPr/>
          </p:nvSpPr>
          <p:spPr>
            <a:xfrm rot="16200000">
              <a:off x="7410691" y="1827645"/>
              <a:ext cx="327759" cy="1157663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箭头: 下 29">
              <a:extLst>
                <a:ext uri="{FF2B5EF4-FFF2-40B4-BE49-F238E27FC236}">
                  <a16:creationId xmlns:a16="http://schemas.microsoft.com/office/drawing/2014/main" id="{D076B335-69CF-20C9-8033-3BFEC6F39B52}"/>
                </a:ext>
              </a:extLst>
            </p:cNvPr>
            <p:cNvSpPr/>
            <p:nvPr/>
          </p:nvSpPr>
          <p:spPr>
            <a:xfrm rot="16200000">
              <a:off x="7376315" y="4647294"/>
              <a:ext cx="327759" cy="1157663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152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1B9F28AC-7CAB-AC56-2437-922B2AA64EF7}"/>
              </a:ext>
            </a:extLst>
          </p:cNvPr>
          <p:cNvGrpSpPr/>
          <p:nvPr/>
        </p:nvGrpSpPr>
        <p:grpSpPr>
          <a:xfrm>
            <a:off x="2521338" y="323293"/>
            <a:ext cx="5836596" cy="5785677"/>
            <a:chOff x="2521338" y="323293"/>
            <a:chExt cx="5836596" cy="578567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772182D-CF07-4165-2C3E-2E4BA5071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0"/>
            <a:stretch/>
          </p:blipFill>
          <p:spPr>
            <a:xfrm>
              <a:off x="2521338" y="323293"/>
              <a:ext cx="5836596" cy="5785677"/>
            </a:xfrm>
            <a:prstGeom prst="rect">
              <a:avLst/>
            </a:prstGeom>
          </p:spPr>
        </p:pic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48A467F-00F6-9FEE-94A1-CDFD066B0374}"/>
                </a:ext>
              </a:extLst>
            </p:cNvPr>
            <p:cNvSpPr/>
            <p:nvPr/>
          </p:nvSpPr>
          <p:spPr>
            <a:xfrm>
              <a:off x="4892455" y="3622072"/>
              <a:ext cx="1094363" cy="33074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>
                  <a:solidFill>
                    <a:schemeClr val="tx1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查看解决方案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045F770-C846-0CAE-AAD6-0C8C8B3371FA}"/>
                </a:ext>
              </a:extLst>
            </p:cNvPr>
            <p:cNvSpPr txBox="1"/>
            <p:nvPr/>
          </p:nvSpPr>
          <p:spPr>
            <a:xfrm>
              <a:off x="3599234" y="484206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>
                  <a:latin typeface="霞鹜文楷" panose="02020500000000000000" pitchFamily="18" charset="-122"/>
                  <a:ea typeface="霞鹜文楷" panose="02020500000000000000" pitchFamily="18" charset="-122"/>
                </a:rPr>
                <a:t>输出：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21214587-6B59-D820-9FD7-20F3704C650D}"/>
                </a:ext>
              </a:extLst>
            </p:cNvPr>
            <p:cNvSpPr/>
            <p:nvPr/>
          </p:nvSpPr>
          <p:spPr>
            <a:xfrm>
              <a:off x="4309713" y="4762606"/>
              <a:ext cx="2388144" cy="98991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>
                  <a:solidFill>
                    <a:schemeClr val="tx1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1.</a:t>
              </a:r>
              <a:r>
                <a:rPr lang="zh-CN" altLang="en-US" sz="1100">
                  <a:solidFill>
                    <a:schemeClr val="tx1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（分割与切割）对杏仁壳切割</a:t>
              </a:r>
              <a:endParaRPr lang="en-US" altLang="zh-CN" sz="1100">
                <a:solidFill>
                  <a:schemeClr val="tx1"/>
                </a:solidFill>
                <a:latin typeface="霞鹜文楷" panose="02020500000000000000" pitchFamily="18" charset="-122"/>
                <a:ea typeface="霞鹜文楷" panose="02020500000000000000" pitchFamily="18" charset="-122"/>
              </a:endParaRPr>
            </a:p>
            <a:p>
              <a:pPr algn="ctr"/>
              <a:r>
                <a:rPr lang="en-US" altLang="zh-CN" sz="1100">
                  <a:solidFill>
                    <a:schemeClr val="tx1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2.</a:t>
              </a:r>
              <a:r>
                <a:rPr lang="zh-CN" altLang="en-US" sz="1100">
                  <a:solidFill>
                    <a:schemeClr val="tx1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（机械系统的替代）使用其他去壳方法</a:t>
              </a:r>
              <a:endParaRPr lang="en-US" altLang="zh-CN" sz="1100">
                <a:solidFill>
                  <a:schemeClr val="tx1"/>
                </a:solidFill>
                <a:latin typeface="霞鹜文楷" panose="02020500000000000000" pitchFamily="18" charset="-122"/>
                <a:ea typeface="霞鹜文楷" panose="02020500000000000000" pitchFamily="18" charset="-122"/>
              </a:endParaRPr>
            </a:p>
            <a:p>
              <a:pPr algn="ctr"/>
              <a:r>
                <a:rPr lang="en-US" altLang="zh-CN" sz="1100">
                  <a:solidFill>
                    <a:schemeClr val="tx1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3.</a:t>
              </a:r>
              <a:r>
                <a:rPr lang="zh-CN" altLang="en-US" sz="1100">
                  <a:solidFill>
                    <a:schemeClr val="tx1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（反向）从里向外进行去壳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4F1089-856D-C193-1D42-E747AB84F989}"/>
                </a:ext>
              </a:extLst>
            </p:cNvPr>
            <p:cNvSpPr txBox="1"/>
            <p:nvPr/>
          </p:nvSpPr>
          <p:spPr>
            <a:xfrm>
              <a:off x="3599233" y="1738938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>
                  <a:latin typeface="霞鹜文楷" panose="02020500000000000000" pitchFamily="18" charset="-122"/>
                  <a:ea typeface="霞鹜文楷" panose="02020500000000000000" pitchFamily="18" charset="-122"/>
                </a:rPr>
                <a:t>输入：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0308A97-695D-63E0-554C-71F47E3DF6EB}"/>
                </a:ext>
              </a:extLst>
            </p:cNvPr>
            <p:cNvSpPr/>
            <p:nvPr/>
          </p:nvSpPr>
          <p:spPr>
            <a:xfrm>
              <a:off x="4245565" y="1738938"/>
              <a:ext cx="2388144" cy="33074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>
                  <a:solidFill>
                    <a:schemeClr val="tx1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用锤子砸杏仁去壳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39B6C14-961D-7610-1CF2-AB1DAF82B205}"/>
                </a:ext>
              </a:extLst>
            </p:cNvPr>
            <p:cNvSpPr txBox="1"/>
            <p:nvPr/>
          </p:nvSpPr>
          <p:spPr>
            <a:xfrm>
              <a:off x="3922399" y="229530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>
                  <a:latin typeface="霞鹜文楷" panose="02020500000000000000" pitchFamily="18" charset="-122"/>
                  <a:ea typeface="霞鹜文楷" panose="02020500000000000000" pitchFamily="18" charset="-122"/>
                </a:rPr>
                <a:t>但是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0EDF8F4-30F7-2FA6-BE6F-4C22CDEA60DC}"/>
                </a:ext>
              </a:extLst>
            </p:cNvPr>
            <p:cNvSpPr txBox="1"/>
            <p:nvPr/>
          </p:nvSpPr>
          <p:spPr>
            <a:xfrm>
              <a:off x="6633709" y="185245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>
                  <a:latin typeface="霞鹜文楷" panose="02020500000000000000" pitchFamily="18" charset="-122"/>
                  <a:ea typeface="霞鹜文楷" panose="02020500000000000000" pitchFamily="18" charset="-122"/>
                </a:rPr>
                <a:t>，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E35AE14-D82D-425A-CE55-360F968DBEAC}"/>
                </a:ext>
              </a:extLst>
            </p:cNvPr>
            <p:cNvSpPr/>
            <p:nvPr/>
          </p:nvSpPr>
          <p:spPr>
            <a:xfrm>
              <a:off x="4414842" y="2268433"/>
              <a:ext cx="2388144" cy="33074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>
                  <a:solidFill>
                    <a:schemeClr val="tx1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呈现的杏仁形状不完整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17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303E7527-8F2F-51A7-55BE-0032EF97EFF2}"/>
              </a:ext>
            </a:extLst>
          </p:cNvPr>
          <p:cNvGrpSpPr/>
          <p:nvPr/>
        </p:nvGrpSpPr>
        <p:grpSpPr>
          <a:xfrm>
            <a:off x="794885" y="350015"/>
            <a:ext cx="9841689" cy="6507985"/>
            <a:chOff x="794885" y="350015"/>
            <a:chExt cx="9841689" cy="6507985"/>
          </a:xfrm>
        </p:grpSpPr>
        <p:graphicFrame>
          <p:nvGraphicFramePr>
            <p:cNvPr id="6" name="图表 5">
              <a:extLst>
                <a:ext uri="{FF2B5EF4-FFF2-40B4-BE49-F238E27FC236}">
                  <a16:creationId xmlns:a16="http://schemas.microsoft.com/office/drawing/2014/main" id="{E98040C4-244B-5114-8B11-00D20DBD4C1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04184265"/>
                </p:ext>
              </p:extLst>
            </p:nvPr>
          </p:nvGraphicFramePr>
          <p:xfrm>
            <a:off x="794885" y="350015"/>
            <a:ext cx="9841689" cy="6507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9F5C3B4-385E-B7C9-6F20-E10073F2ABC4}"/>
                </a:ext>
              </a:extLst>
            </p:cNvPr>
            <p:cNvGrpSpPr/>
            <p:nvPr/>
          </p:nvGrpSpPr>
          <p:grpSpPr>
            <a:xfrm>
              <a:off x="1633026" y="3319670"/>
              <a:ext cx="3055270" cy="2862680"/>
              <a:chOff x="1811930" y="237744"/>
              <a:chExt cx="6079342" cy="5696128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702B8D4E-79A4-70FA-722C-73E4ABC3F0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8527" y="237744"/>
                <a:ext cx="0" cy="5696128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4386BD71-22D0-0831-1B7A-DE86E3558C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8527" y="237744"/>
                <a:ext cx="6052745" cy="5696128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81D26710-58FD-55DF-35D7-591BBD04E4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24275" y="3981450"/>
                <a:ext cx="106388" cy="107685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C7871AC4-3360-7705-0F17-F57C2F8C00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95950" y="2114550"/>
                <a:ext cx="106388" cy="107685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9485E94F-D203-DDF0-6F54-45B9A6626E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8526" y="4089135"/>
                <a:ext cx="1938943" cy="120927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88964D20-4D4E-A60A-F3E8-942BD95A5D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11930" y="2222235"/>
                <a:ext cx="3937214" cy="2363851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D81F6CC0-FFF3-CB6B-F7FA-0FA5FE872A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51826" y="237744"/>
                <a:ext cx="6039446" cy="3644478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D498B097-91F2-F22D-8554-520663B74A29}"/>
                </a:ext>
              </a:extLst>
            </p:cNvPr>
            <p:cNvGrpSpPr/>
            <p:nvPr/>
          </p:nvGrpSpPr>
          <p:grpSpPr>
            <a:xfrm flipV="1">
              <a:off x="1633025" y="492107"/>
              <a:ext cx="3055271" cy="2862681"/>
              <a:chOff x="1811930" y="237744"/>
              <a:chExt cx="6079343" cy="5696128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9F6FB806-4CAC-6AFA-6045-B61F947B53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8527" y="237744"/>
                <a:ext cx="0" cy="5696128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0FE14CDB-855D-D7CA-0DC6-DF216F6EE3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8528" y="237744"/>
                <a:ext cx="6052745" cy="5696128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1FD3B5AF-31C4-296C-D467-78AC7E3A8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0664" y="4089136"/>
                <a:ext cx="114469" cy="131740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178AFC6-D209-92C2-493D-4A3D8D988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2337" y="2222235"/>
                <a:ext cx="113880" cy="129535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8FE6C0FE-0844-1949-E0D9-042C0CE558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8526" y="4089135"/>
                <a:ext cx="1938943" cy="120927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0A42AADD-8FC8-AF2D-E0FD-0F0940A704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11930" y="2222235"/>
                <a:ext cx="3937214" cy="236385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C2244D23-0969-CB01-5FD6-9A26D4DF7D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51826" y="237744"/>
                <a:ext cx="6039446" cy="3644478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6865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307A5C-AD4F-5906-47A7-A437A20751EB}"/>
              </a:ext>
            </a:extLst>
          </p:cNvPr>
          <p:cNvSpPr txBox="1"/>
          <p:nvPr/>
        </p:nvSpPr>
        <p:spPr>
          <a:xfrm>
            <a:off x="4746912" y="33074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latin typeface="霞鹜文楷等宽" panose="02020509000000000000" pitchFamily="49" charset="-122"/>
                <a:ea typeface="霞鹜文楷等宽" panose="02020509000000000000" pitchFamily="49" charset="-122"/>
              </a:rPr>
              <a:t>马克思主义原理</a:t>
            </a:r>
          </a:p>
        </p:txBody>
      </p:sp>
      <p:pic>
        <p:nvPicPr>
          <p:cNvPr id="6" name="图片 5" descr="形状&#10;&#10;低可信度描述已自动生成">
            <a:extLst>
              <a:ext uri="{FF2B5EF4-FFF2-40B4-BE49-F238E27FC236}">
                <a16:creationId xmlns:a16="http://schemas.microsoft.com/office/drawing/2014/main" id="{0FAB5B5F-4C6F-806F-33CD-629C877A7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62" y="1778823"/>
            <a:ext cx="1249194" cy="124919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47CAFAE-C373-8588-E812-351DA8150C96}"/>
              </a:ext>
            </a:extLst>
          </p:cNvPr>
          <p:cNvSpPr txBox="1"/>
          <p:nvPr/>
        </p:nvSpPr>
        <p:spPr>
          <a:xfrm>
            <a:off x="3842905" y="334727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霞鹜文楷等宽" panose="02020509000000000000" pitchFamily="49" charset="-122"/>
                <a:ea typeface="霞鹜文楷等宽" panose="02020509000000000000" pitchFamily="49" charset="-122"/>
              </a:rPr>
              <a:t>认识论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36ABC4F-B110-551C-556E-555B3A84B3E5}"/>
              </a:ext>
            </a:extLst>
          </p:cNvPr>
          <p:cNvGrpSpPr/>
          <p:nvPr/>
        </p:nvGrpSpPr>
        <p:grpSpPr>
          <a:xfrm>
            <a:off x="399440" y="1722863"/>
            <a:ext cx="2519871" cy="2024521"/>
            <a:chOff x="447065" y="2040683"/>
            <a:chExt cx="2519871" cy="2024521"/>
          </a:xfrm>
        </p:grpSpPr>
        <p:pic>
          <p:nvPicPr>
            <p:cNvPr id="9" name="图片 8" descr="图标&#10;&#10;描述已自动生成">
              <a:extLst>
                <a:ext uri="{FF2B5EF4-FFF2-40B4-BE49-F238E27FC236}">
                  <a16:creationId xmlns:a16="http://schemas.microsoft.com/office/drawing/2014/main" id="{F1576C61-8F0A-E4F6-17E3-E99BDB104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65" y="2040683"/>
              <a:ext cx="2519871" cy="1305633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D96C59D-1B71-11BA-B7C4-5F1D6618099B}"/>
                </a:ext>
              </a:extLst>
            </p:cNvPr>
            <p:cNvSpPr txBox="1"/>
            <p:nvPr/>
          </p:nvSpPr>
          <p:spPr>
            <a:xfrm>
              <a:off x="588745" y="3665094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对客观物质的认识</a:t>
              </a:r>
              <a:endParaRPr lang="en-US" altLang="zh-CN" sz="2000"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067E918-071A-CE0A-DB1E-4EC2FD4D2B50}"/>
              </a:ext>
            </a:extLst>
          </p:cNvPr>
          <p:cNvGrpSpPr/>
          <p:nvPr/>
        </p:nvGrpSpPr>
        <p:grpSpPr>
          <a:xfrm>
            <a:off x="5720607" y="1722863"/>
            <a:ext cx="1249194" cy="2024521"/>
            <a:chOff x="5277694" y="2027663"/>
            <a:chExt cx="1249194" cy="2024521"/>
          </a:xfrm>
        </p:grpSpPr>
        <p:pic>
          <p:nvPicPr>
            <p:cNvPr id="12" name="图片 11" descr="形状&#10;&#10;低可信度描述已自动生成">
              <a:extLst>
                <a:ext uri="{FF2B5EF4-FFF2-40B4-BE49-F238E27FC236}">
                  <a16:creationId xmlns:a16="http://schemas.microsoft.com/office/drawing/2014/main" id="{FAB3C13B-E873-93F3-4EF2-19C0789C9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7694" y="2027663"/>
              <a:ext cx="1249194" cy="1249194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03C0E66-A20B-9B88-D2FA-485C7818A585}"/>
                </a:ext>
              </a:extLst>
            </p:cNvPr>
            <p:cNvSpPr txBox="1"/>
            <p:nvPr/>
          </p:nvSpPr>
          <p:spPr>
            <a:xfrm>
              <a:off x="5425236" y="365207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社会观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D840685-52B7-4779-C930-D86B22C8FDA4}"/>
              </a:ext>
            </a:extLst>
          </p:cNvPr>
          <p:cNvGrpSpPr/>
          <p:nvPr/>
        </p:nvGrpSpPr>
        <p:grpSpPr>
          <a:xfrm>
            <a:off x="7745852" y="1792322"/>
            <a:ext cx="1249194" cy="1955062"/>
            <a:chOff x="7057670" y="2097122"/>
            <a:chExt cx="1249194" cy="1955062"/>
          </a:xfrm>
        </p:grpSpPr>
        <p:pic>
          <p:nvPicPr>
            <p:cNvPr id="3" name="图片 2" descr="黑暗中的标志&#10;&#10;描述已自动生成">
              <a:extLst>
                <a:ext uri="{FF2B5EF4-FFF2-40B4-BE49-F238E27FC236}">
                  <a16:creationId xmlns:a16="http://schemas.microsoft.com/office/drawing/2014/main" id="{A9C74C32-F2ED-437F-C93A-BFE6A6B83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7670" y="2097122"/>
              <a:ext cx="1249194" cy="1249194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AC6CF95E-D524-47C6-D010-2A206BB719AB}"/>
                </a:ext>
              </a:extLst>
            </p:cNvPr>
            <p:cNvSpPr txBox="1"/>
            <p:nvPr/>
          </p:nvSpPr>
          <p:spPr>
            <a:xfrm>
              <a:off x="7199349" y="365207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资本论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D33AAAF-AE99-BE19-39AD-F0934BC7498D}"/>
              </a:ext>
            </a:extLst>
          </p:cNvPr>
          <p:cNvGrpSpPr/>
          <p:nvPr/>
        </p:nvGrpSpPr>
        <p:grpSpPr>
          <a:xfrm>
            <a:off x="9771096" y="1735883"/>
            <a:ext cx="1723549" cy="2011501"/>
            <a:chOff x="8837646" y="2040683"/>
            <a:chExt cx="1723549" cy="201150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FC76F35-1A69-9500-D4DC-05B6DA1A6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4824" y="2040683"/>
              <a:ext cx="1249194" cy="1249194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53FE424-5654-625E-5C66-D7679E4A7F7C}"/>
                </a:ext>
              </a:extLst>
            </p:cNvPr>
            <p:cNvSpPr txBox="1"/>
            <p:nvPr/>
          </p:nvSpPr>
          <p:spPr>
            <a:xfrm>
              <a:off x="8837646" y="3652074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资本主义局势</a:t>
              </a: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08BF3501-9FE0-9071-51D6-A653CCAF8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697" y="4202460"/>
            <a:ext cx="1767991" cy="176799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56BE020-5CBE-4833-1F61-20591765C322}"/>
              </a:ext>
            </a:extLst>
          </p:cNvPr>
          <p:cNvSpPr txBox="1"/>
          <p:nvPr/>
        </p:nvSpPr>
        <p:spPr>
          <a:xfrm>
            <a:off x="4160800" y="59764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霞鹜文楷等宽" panose="02020509000000000000" pitchFamily="49" charset="-122"/>
                <a:ea typeface="霞鹜文楷等宽" panose="02020509000000000000" pitchFamily="49" charset="-122"/>
              </a:rPr>
              <a:t>科学社会主义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2EA1132-AA01-1FDD-D40A-0C7E8503E8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944" y="4122601"/>
            <a:ext cx="1767991" cy="1767991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4ED17EB-AE7F-F7AF-FFA3-041DBB96C16F}"/>
              </a:ext>
            </a:extLst>
          </p:cNvPr>
          <p:cNvSpPr txBox="1"/>
          <p:nvPr/>
        </p:nvSpPr>
        <p:spPr>
          <a:xfrm>
            <a:off x="6581386" y="59798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霞鹜文楷等宽" panose="02020509000000000000" pitchFamily="49" charset="-122"/>
                <a:ea typeface="霞鹜文楷等宽" panose="02020509000000000000" pitchFamily="49" charset="-122"/>
              </a:rPr>
              <a:t>共产主义理想</a:t>
            </a:r>
          </a:p>
        </p:txBody>
      </p:sp>
    </p:spTree>
    <p:extLst>
      <p:ext uri="{BB962C8B-B14F-4D97-AF65-F5344CB8AC3E}">
        <p14:creationId xmlns:p14="http://schemas.microsoft.com/office/powerpoint/2010/main" val="252019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DCA58603-FACB-1B9A-32F7-7C5C87A4AC1D}"/>
              </a:ext>
            </a:extLst>
          </p:cNvPr>
          <p:cNvSpPr/>
          <p:nvPr/>
        </p:nvSpPr>
        <p:spPr>
          <a:xfrm>
            <a:off x="3908940" y="1401258"/>
            <a:ext cx="3378828" cy="3378828"/>
          </a:xfrm>
          <a:prstGeom prst="ellipse">
            <a:avLst/>
          </a:prstGeom>
          <a:solidFill>
            <a:srgbClr val="4D6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6CA8DF-A95F-73B9-AE75-7C529EC2C812}"/>
              </a:ext>
            </a:extLst>
          </p:cNvPr>
          <p:cNvSpPr txBox="1"/>
          <p:nvPr/>
        </p:nvSpPr>
        <p:spPr>
          <a:xfrm>
            <a:off x="5136689" y="1533906"/>
            <a:ext cx="923330" cy="31135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>
                <a:solidFill>
                  <a:srgbClr val="3E3E3E"/>
                </a:solidFill>
                <a:latin typeface="千图笔锋手写体" panose="00000500000000000000" pitchFamily="2" charset="-122"/>
                <a:ea typeface="千图笔锋手写体" panose="00000500000000000000" pitchFamily="2" charset="-122"/>
                <a:cs typeface="千图笔锋手写体" panose="00000500000000000000" pitchFamily="2" charset="-122"/>
              </a:rPr>
              <a:t>理论  </a:t>
            </a:r>
            <a:r>
              <a:rPr lang="en-US" altLang="zh-CN" sz="4800">
                <a:solidFill>
                  <a:srgbClr val="3E3E3E"/>
                </a:solidFill>
                <a:latin typeface="千图笔锋手写体" panose="00000500000000000000" pitchFamily="2" charset="-122"/>
                <a:ea typeface="千图笔锋手写体" panose="00000500000000000000" pitchFamily="2" charset="-122"/>
                <a:cs typeface="千图笔锋手写体" panose="00000500000000000000" pitchFamily="2" charset="-122"/>
              </a:rPr>
              <a:t> </a:t>
            </a:r>
            <a:r>
              <a:rPr lang="zh-CN" altLang="en-US" sz="4800">
                <a:solidFill>
                  <a:srgbClr val="3E3E3E"/>
                </a:solidFill>
                <a:latin typeface="千图笔锋手写体" panose="00000500000000000000" pitchFamily="2" charset="-122"/>
                <a:ea typeface="千图笔锋手写体" panose="00000500000000000000" pitchFamily="2" charset="-122"/>
                <a:cs typeface="千图笔锋手写体" panose="00000500000000000000" pitchFamily="2" charset="-122"/>
              </a:rPr>
              <a:t>起学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C0B9AF-7BBE-6938-85B3-EC37C4332CF5}"/>
              </a:ext>
            </a:extLst>
          </p:cNvPr>
          <p:cNvSpPr txBox="1"/>
          <p:nvPr/>
        </p:nvSpPr>
        <p:spPr>
          <a:xfrm>
            <a:off x="5349728" y="2339292"/>
            <a:ext cx="497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>
                <a:solidFill>
                  <a:srgbClr val="E0AD79"/>
                </a:solidFill>
                <a:latin typeface="千图笔锋手写体" panose="00000500000000000000" pitchFamily="2" charset="-122"/>
                <a:ea typeface="千图笔锋手写体" panose="00000500000000000000" pitchFamily="2" charset="-122"/>
                <a:cs typeface="千图笔锋手写体" panose="00000500000000000000" pitchFamily="2" charset="-122"/>
              </a:rPr>
              <a:t>e</a:t>
            </a:r>
            <a:endParaRPr lang="zh-CN" altLang="en-US" sz="2800">
              <a:solidFill>
                <a:srgbClr val="E0AD79"/>
              </a:solidFill>
              <a:latin typeface="千图笔锋手写体" panose="00000500000000000000" pitchFamily="2" charset="-122"/>
              <a:ea typeface="千图笔锋手写体" panose="00000500000000000000" pitchFamily="2" charset="-122"/>
              <a:cs typeface="千图笔锋手写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239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3518</TotalTime>
  <Words>703</Words>
  <Application>Microsoft Office PowerPoint</Application>
  <PresentationFormat>宽屏</PresentationFormat>
  <Paragraphs>261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Family Song 常规体</vt:lpstr>
      <vt:lpstr>等线</vt:lpstr>
      <vt:lpstr>等线 Light</vt:lpstr>
      <vt:lpstr>黑体</vt:lpstr>
      <vt:lpstr>华文楷体</vt:lpstr>
      <vt:lpstr>千图笔锋手写体</vt:lpstr>
      <vt:lpstr>微软雅黑</vt:lpstr>
      <vt:lpstr>文悦新青年体 (非商业使用) W8</vt:lpstr>
      <vt:lpstr>霞鹜文楷</vt:lpstr>
      <vt:lpstr>霞鹜文楷等宽</vt:lpstr>
      <vt:lpstr>Arial</vt:lpstr>
      <vt:lpstr>Bell MT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Junital</dc:creator>
  <cp:lastModifiedBy>Junital Lu</cp:lastModifiedBy>
  <cp:revision>33</cp:revision>
  <dcterms:created xsi:type="dcterms:W3CDTF">2022-10-14T08:26:59Z</dcterms:created>
  <dcterms:modified xsi:type="dcterms:W3CDTF">2024-01-09T10:51:01Z</dcterms:modified>
</cp:coreProperties>
</file>