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4" r:id="rId2"/>
    <p:sldId id="265" r:id="rId3"/>
    <p:sldId id="266" r:id="rId4"/>
    <p:sldId id="268" r:id="rId5"/>
    <p:sldId id="267" r:id="rId6"/>
    <p:sldId id="262" r:id="rId7"/>
    <p:sldId id="270" r:id="rId8"/>
    <p:sldId id="269" r:id="rId9"/>
    <p:sldId id="263" r:id="rId1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Palatino Linotype" pitchFamily="18" charset="0"/>
        <a:ea typeface="+mn-ea"/>
        <a:cs typeface="+mn-cs"/>
        <a:sym typeface="Palatino Linotype" pitchFamily="18" charset="0"/>
      </a:defRPr>
    </a:lvl1pPr>
    <a:lvl2pPr marL="457200" algn="l" rtl="0" fontAlgn="base">
      <a:spcBef>
        <a:spcPct val="0"/>
      </a:spcBef>
      <a:spcAft>
        <a:spcPct val="0"/>
      </a:spcAft>
      <a:defRPr kern="1200">
        <a:solidFill>
          <a:schemeClr val="tx1"/>
        </a:solidFill>
        <a:latin typeface="Palatino Linotype" pitchFamily="18" charset="0"/>
        <a:ea typeface="+mn-ea"/>
        <a:cs typeface="+mn-cs"/>
        <a:sym typeface="Palatino Linotype" pitchFamily="18" charset="0"/>
      </a:defRPr>
    </a:lvl2pPr>
    <a:lvl3pPr marL="914400" algn="l" rtl="0" fontAlgn="base">
      <a:spcBef>
        <a:spcPct val="0"/>
      </a:spcBef>
      <a:spcAft>
        <a:spcPct val="0"/>
      </a:spcAft>
      <a:defRPr kern="1200">
        <a:solidFill>
          <a:schemeClr val="tx1"/>
        </a:solidFill>
        <a:latin typeface="Palatino Linotype" pitchFamily="18" charset="0"/>
        <a:ea typeface="+mn-ea"/>
        <a:cs typeface="+mn-cs"/>
        <a:sym typeface="Palatino Linotype" pitchFamily="18" charset="0"/>
      </a:defRPr>
    </a:lvl3pPr>
    <a:lvl4pPr marL="1371600" algn="l" rtl="0" fontAlgn="base">
      <a:spcBef>
        <a:spcPct val="0"/>
      </a:spcBef>
      <a:spcAft>
        <a:spcPct val="0"/>
      </a:spcAft>
      <a:defRPr kern="1200">
        <a:solidFill>
          <a:schemeClr val="tx1"/>
        </a:solidFill>
        <a:latin typeface="Palatino Linotype" pitchFamily="18" charset="0"/>
        <a:ea typeface="+mn-ea"/>
        <a:cs typeface="+mn-cs"/>
        <a:sym typeface="Palatino Linotype" pitchFamily="18" charset="0"/>
      </a:defRPr>
    </a:lvl4pPr>
    <a:lvl5pPr marL="1828800" algn="l" rtl="0" fontAlgn="base">
      <a:spcBef>
        <a:spcPct val="0"/>
      </a:spcBef>
      <a:spcAft>
        <a:spcPct val="0"/>
      </a:spcAft>
      <a:defRPr kern="1200">
        <a:solidFill>
          <a:schemeClr val="tx1"/>
        </a:solidFill>
        <a:latin typeface="Palatino Linotype" pitchFamily="18" charset="0"/>
        <a:ea typeface="+mn-ea"/>
        <a:cs typeface="+mn-cs"/>
        <a:sym typeface="Palatino Linotype" pitchFamily="18" charset="0"/>
      </a:defRPr>
    </a:lvl5pPr>
    <a:lvl6pPr marL="2286000" algn="l" defTabSz="914400" rtl="0" eaLnBrk="1" latinLnBrk="0" hangingPunct="1">
      <a:defRPr kern="1200">
        <a:solidFill>
          <a:schemeClr val="tx1"/>
        </a:solidFill>
        <a:latin typeface="Palatino Linotype" pitchFamily="18" charset="0"/>
        <a:ea typeface="+mn-ea"/>
        <a:cs typeface="+mn-cs"/>
        <a:sym typeface="Palatino Linotype" pitchFamily="18" charset="0"/>
      </a:defRPr>
    </a:lvl6pPr>
    <a:lvl7pPr marL="2743200" algn="l" defTabSz="914400" rtl="0" eaLnBrk="1" latinLnBrk="0" hangingPunct="1">
      <a:defRPr kern="1200">
        <a:solidFill>
          <a:schemeClr val="tx1"/>
        </a:solidFill>
        <a:latin typeface="Palatino Linotype" pitchFamily="18" charset="0"/>
        <a:ea typeface="+mn-ea"/>
        <a:cs typeface="+mn-cs"/>
        <a:sym typeface="Palatino Linotype" pitchFamily="18" charset="0"/>
      </a:defRPr>
    </a:lvl7pPr>
    <a:lvl8pPr marL="3200400" algn="l" defTabSz="914400" rtl="0" eaLnBrk="1" latinLnBrk="0" hangingPunct="1">
      <a:defRPr kern="1200">
        <a:solidFill>
          <a:schemeClr val="tx1"/>
        </a:solidFill>
        <a:latin typeface="Palatino Linotype" pitchFamily="18" charset="0"/>
        <a:ea typeface="+mn-ea"/>
        <a:cs typeface="+mn-cs"/>
        <a:sym typeface="Palatino Linotype" pitchFamily="18" charset="0"/>
      </a:defRPr>
    </a:lvl8pPr>
    <a:lvl9pPr marL="3657600" algn="l" defTabSz="914400" rtl="0" eaLnBrk="1" latinLnBrk="0" hangingPunct="1">
      <a:defRPr kern="1200">
        <a:solidFill>
          <a:schemeClr val="tx1"/>
        </a:solidFill>
        <a:latin typeface="Palatino Linotype" pitchFamily="18" charset="0"/>
        <a:ea typeface="+mn-ea"/>
        <a:cs typeface="+mn-cs"/>
        <a:sym typeface="Palatino Linotype" pitchFamily="18"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Palatino Linotype"/>
          <a:ea typeface="Palatino Linotype"/>
          <a:cs typeface="Palatino Linotyp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1D5E5"/>
          </a:solidFill>
        </a:fill>
      </a:tcStyle>
    </a:wholeTbl>
    <a:band2H>
      <a:tcTxStyle/>
      <a:tcStyle>
        <a:tcBdr/>
        <a:fill>
          <a:solidFill>
            <a:srgbClr val="E9EBF2"/>
          </a:solidFill>
        </a:fill>
      </a:tcStyle>
    </a:band2H>
    <a:firstCol>
      <a:tcTxStyle b="on" i="on">
        <a:font>
          <a:latin typeface="Palatino Linotype"/>
          <a:ea typeface="Palatino Linotype"/>
          <a:cs typeface="Palatino Linotyp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076B4"/>
          </a:solidFill>
        </a:fill>
      </a:tcStyle>
    </a:firstCol>
    <a:lastRow>
      <a:tcTxStyle b="on" i="on">
        <a:font>
          <a:latin typeface="Palatino Linotype"/>
          <a:ea typeface="Palatino Linotype"/>
          <a:cs typeface="Palatino Linotyp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076B4"/>
          </a:solidFill>
        </a:fill>
      </a:tcStyle>
    </a:lastRow>
    <a:firstRow>
      <a:tcTxStyle b="on" i="on">
        <a:font>
          <a:latin typeface="Palatino Linotype"/>
          <a:ea typeface="Palatino Linotype"/>
          <a:cs typeface="Palatino Linotyp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076B4"/>
          </a:solidFill>
        </a:fill>
      </a:tcStyle>
    </a:firstRow>
  </a:tblStyle>
  <a:tblStyle styleId="{C7B018BB-80A7-4F77-B60F-C8B233D01FF8}" styleName="">
    <a:tblBg/>
    <a:wholeTbl>
      <a:tcTxStyle b="on" i="on">
        <a:font>
          <a:latin typeface="Palatino Linotype"/>
          <a:ea typeface="Palatino Linotype"/>
          <a:cs typeface="Palatino Linotyp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5D8CB"/>
          </a:solidFill>
        </a:fill>
      </a:tcStyle>
    </a:wholeTbl>
    <a:band2H>
      <a:tcTxStyle/>
      <a:tcStyle>
        <a:tcBdr/>
        <a:fill>
          <a:solidFill>
            <a:srgbClr val="FAECE7"/>
          </a:solidFill>
        </a:fill>
      </a:tcStyle>
    </a:band2H>
    <a:firstCol>
      <a:tcTxStyle b="on" i="on">
        <a:font>
          <a:latin typeface="Palatino Linotype"/>
          <a:ea typeface="Palatino Linotype"/>
          <a:cs typeface="Palatino Linotyp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68422"/>
          </a:solidFill>
        </a:fill>
      </a:tcStyle>
    </a:firstCol>
    <a:lastRow>
      <a:tcTxStyle b="on" i="on">
        <a:font>
          <a:latin typeface="Palatino Linotype"/>
          <a:ea typeface="Palatino Linotype"/>
          <a:cs typeface="Palatino Linotyp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68422"/>
          </a:solidFill>
        </a:fill>
      </a:tcStyle>
    </a:lastRow>
    <a:firstRow>
      <a:tcTxStyle b="on" i="on">
        <a:font>
          <a:latin typeface="Palatino Linotype"/>
          <a:ea typeface="Palatino Linotype"/>
          <a:cs typeface="Palatino Linotyp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68422"/>
          </a:solidFill>
        </a:fill>
      </a:tcStyle>
    </a:firstRow>
  </a:tblStyle>
  <a:tblStyle styleId="{EEE7283C-3CF3-47DC-8721-378D4A62B228}" styleName="">
    <a:tblBg/>
    <a:wholeTbl>
      <a:tcTxStyle b="on" i="on">
        <a:font>
          <a:latin typeface="Palatino Linotype"/>
          <a:ea typeface="Palatino Linotype"/>
          <a:cs typeface="Palatino Linotyp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5D7D8"/>
          </a:solidFill>
        </a:fill>
      </a:tcStyle>
    </a:wholeTbl>
    <a:band2H>
      <a:tcTxStyle/>
      <a:tcStyle>
        <a:tcBdr/>
        <a:fill>
          <a:solidFill>
            <a:srgbClr val="EBECED"/>
          </a:solidFill>
        </a:fill>
      </a:tcStyle>
    </a:band2H>
    <a:firstCol>
      <a:tcTxStyle b="on" i="on">
        <a:font>
          <a:latin typeface="Palatino Linotype"/>
          <a:ea typeface="Palatino Linotype"/>
          <a:cs typeface="Palatino Linotyp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58085"/>
          </a:solidFill>
        </a:fill>
      </a:tcStyle>
    </a:firstCol>
    <a:lastRow>
      <a:tcTxStyle b="on" i="on">
        <a:font>
          <a:latin typeface="Palatino Linotype"/>
          <a:ea typeface="Palatino Linotype"/>
          <a:cs typeface="Palatino Linotyp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58085"/>
          </a:solidFill>
        </a:fill>
      </a:tcStyle>
    </a:lastRow>
    <a:firstRow>
      <a:tcTxStyle b="on" i="on">
        <a:font>
          <a:latin typeface="Palatino Linotype"/>
          <a:ea typeface="Palatino Linotype"/>
          <a:cs typeface="Palatino Linotyp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58085"/>
          </a:solidFill>
        </a:fill>
      </a:tcStyle>
    </a:firstRow>
  </a:tblStyle>
  <a:tblStyle styleId="{CF821DB8-F4EB-4A41-A1BA-3FCAFE7338EE}" styleName="">
    <a:tblBg/>
    <a:wholeTbl>
      <a:tcTxStyle b="on" i="on">
        <a:font>
          <a:latin typeface="Palatino Linotype"/>
          <a:ea typeface="Palatino Linotype"/>
          <a:cs typeface="Palatino Linotyp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Palatino Linotype"/>
          <a:ea typeface="Palatino Linotype"/>
          <a:cs typeface="Palatino Linotyp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076B4"/>
          </a:solidFill>
        </a:fill>
      </a:tcStyle>
    </a:firstCol>
    <a:lastRow>
      <a:tcTxStyle b="on" i="on">
        <a:font>
          <a:latin typeface="Palatino Linotype"/>
          <a:ea typeface="Palatino Linotype"/>
          <a:cs typeface="Palatino Linotype"/>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Palatino Linotype"/>
          <a:ea typeface="Palatino Linotype"/>
          <a:cs typeface="Palatino Linotype"/>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6076B4"/>
          </a:solidFill>
        </a:fill>
      </a:tcStyle>
    </a:firstRow>
  </a:tblStyle>
  <a:tblStyle styleId="{33BA23B1-9221-436E-865A-0063620EA4FD}" styleName="">
    <a:tblBg/>
    <a:wholeTbl>
      <a:tcTxStyle b="on" i="on">
        <a:font>
          <a:latin typeface="Palatino Linotype"/>
          <a:ea typeface="Palatino Linotype"/>
          <a:cs typeface="Palatino Linotyp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Palatino Linotype"/>
          <a:ea typeface="Palatino Linotype"/>
          <a:cs typeface="Palatino Linotyp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Palatino Linotype"/>
          <a:ea typeface="Palatino Linotype"/>
          <a:cs typeface="Palatino Linotyp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Palatino Linotype"/>
          <a:ea typeface="Palatino Linotype"/>
          <a:cs typeface="Palatino Linotyp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Palatino Linotype"/>
          <a:ea typeface="Palatino Linotype"/>
          <a:cs typeface="Palatino Linotyp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Palatino Linotype"/>
          <a:ea typeface="Palatino Linotype"/>
          <a:cs typeface="Palatino Linotyp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Palatino Linotype"/>
          <a:ea typeface="Palatino Linotype"/>
          <a:cs typeface="Palatino Linotype"/>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Palatino Linotype"/>
          <a:ea typeface="Palatino Linotype"/>
          <a:cs typeface="Palatino Linotyp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44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6" name="Shape 96"/>
          <p:cNvSpPr>
            <a:spLocks noGrp="1" noRot="1" noChangeAspect="1"/>
          </p:cNvSpPr>
          <p:nvPr>
            <p:ph type="sldImg"/>
          </p:nvPr>
        </p:nvSpPr>
        <p:spPr>
          <a:xfrm>
            <a:off x="1143000" y="685800"/>
            <a:ext cx="4572000" cy="3429000"/>
          </a:xfrm>
          <a:prstGeom prst="rect">
            <a:avLst/>
          </a:prstGeom>
        </p:spPr>
        <p:txBody>
          <a:bodyPr/>
          <a:lstStyle/>
          <a:p>
            <a:pPr lvl="0"/>
            <a:endParaRPr noProof="0">
              <a:sym typeface="Helvetica Neue"/>
            </a:endParaRPr>
          </a:p>
        </p:txBody>
      </p:sp>
      <p:sp>
        <p:nvSpPr>
          <p:cNvPr id="97" name="Shape 97"/>
          <p:cNvSpPr>
            <a:spLocks noGrp="1"/>
          </p:cNvSpPr>
          <p:nvPr>
            <p:ph type="body" sz="quarter" idx="1"/>
          </p:nvPr>
        </p:nvSpPr>
        <p:spPr>
          <a:xfrm>
            <a:off x="914400" y="4343400"/>
            <a:ext cx="5029200" cy="4114800"/>
          </a:xfrm>
          <a:prstGeom prst="rect">
            <a:avLst/>
          </a:prstGeom>
        </p:spPr>
        <p:txBody>
          <a:bodyPr/>
          <a:lstStyle/>
          <a:p>
            <a:pPr lvl="0"/>
            <a:endParaRPr noProof="0">
              <a:sym typeface="Helvetica Neue"/>
            </a:endParaRPr>
          </a:p>
        </p:txBody>
      </p:sp>
    </p:spTree>
    <p:extLst>
      <p:ext uri="{BB962C8B-B14F-4D97-AF65-F5344CB8AC3E}">
        <p14:creationId xmlns:p14="http://schemas.microsoft.com/office/powerpoint/2010/main" val="3243647294"/>
      </p:ext>
    </p:extLst>
  </p:cSld>
  <p:clrMap bg1="lt1" tx1="dk1" bg2="lt2" tx2="dk2" accent1="accent1" accent2="accent2" accent3="accent3" accent4="accent4" accent5="accent5" accent6="accent6" hlink="hlink" folHlink="folHlink"/>
  <p:notesStyle>
    <a:lvl1pPr algn="l" defTabSz="457200" rtl="0" eaLnBrk="0" fontAlgn="base" hangingPunct="0">
      <a:lnSpc>
        <a:spcPct val="118000"/>
      </a:lnSpc>
      <a:spcBef>
        <a:spcPct val="30000"/>
      </a:spcBef>
      <a:spcAft>
        <a:spcPct val="0"/>
      </a:spcAft>
      <a:defRPr sz="2200">
        <a:solidFill>
          <a:schemeClr val="tx1"/>
        </a:solidFill>
        <a:latin typeface="+mj-lt"/>
        <a:ea typeface="+mj-ea"/>
        <a:cs typeface="+mj-cs"/>
        <a:sym typeface="Helvetica Neue"/>
      </a:defRPr>
    </a:lvl1pPr>
    <a:lvl2pPr marL="742950" indent="-285750" algn="l" defTabSz="457200" rtl="0" eaLnBrk="0" fontAlgn="base" hangingPunct="0">
      <a:lnSpc>
        <a:spcPct val="118000"/>
      </a:lnSpc>
      <a:spcBef>
        <a:spcPct val="30000"/>
      </a:spcBef>
      <a:spcAft>
        <a:spcPct val="0"/>
      </a:spcAft>
      <a:defRPr sz="2200">
        <a:solidFill>
          <a:schemeClr val="tx1"/>
        </a:solidFill>
        <a:latin typeface="+mj-lt"/>
        <a:ea typeface="+mj-ea"/>
        <a:cs typeface="+mj-cs"/>
        <a:sym typeface="Helvetica Neue"/>
      </a:defRPr>
    </a:lvl2pPr>
    <a:lvl3pPr marL="1143000" indent="-228600" algn="l" defTabSz="457200" rtl="0" eaLnBrk="0" fontAlgn="base" hangingPunct="0">
      <a:lnSpc>
        <a:spcPct val="118000"/>
      </a:lnSpc>
      <a:spcBef>
        <a:spcPct val="30000"/>
      </a:spcBef>
      <a:spcAft>
        <a:spcPct val="0"/>
      </a:spcAft>
      <a:defRPr sz="2200">
        <a:solidFill>
          <a:schemeClr val="tx1"/>
        </a:solidFill>
        <a:latin typeface="+mj-lt"/>
        <a:ea typeface="+mj-ea"/>
        <a:cs typeface="+mj-cs"/>
        <a:sym typeface="Helvetica Neue"/>
      </a:defRPr>
    </a:lvl3pPr>
    <a:lvl4pPr marL="1600200" indent="-228600" algn="l" defTabSz="457200" rtl="0" eaLnBrk="0" fontAlgn="base" hangingPunct="0">
      <a:lnSpc>
        <a:spcPct val="118000"/>
      </a:lnSpc>
      <a:spcBef>
        <a:spcPct val="30000"/>
      </a:spcBef>
      <a:spcAft>
        <a:spcPct val="0"/>
      </a:spcAft>
      <a:defRPr sz="2200">
        <a:solidFill>
          <a:schemeClr val="tx1"/>
        </a:solidFill>
        <a:latin typeface="+mj-lt"/>
        <a:ea typeface="+mj-ea"/>
        <a:cs typeface="+mj-cs"/>
        <a:sym typeface="Helvetica Neue"/>
      </a:defRPr>
    </a:lvl4pPr>
    <a:lvl5pPr marL="2057400" indent="-228600" algn="l" defTabSz="457200" rtl="0" eaLnBrk="0" fontAlgn="base" hangingPunct="0">
      <a:lnSpc>
        <a:spcPct val="118000"/>
      </a:lnSpc>
      <a:spcBef>
        <a:spcPct val="30000"/>
      </a:spcBef>
      <a:spcAft>
        <a:spcPct val="0"/>
      </a:spcAft>
      <a:defRPr sz="2200">
        <a:solidFill>
          <a:schemeClr val="tx1"/>
        </a:solidFill>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p:spPr>
      </p:sp>
      <p:sp>
        <p:nvSpPr>
          <p:cNvPr id="35843"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pPr>
              <a:lnSpc>
                <a:spcPct val="98000"/>
              </a:lnSpc>
            </a:pPr>
            <a:r>
              <a:rPr lang="en-US" altLang="zh-CN" sz="1500" smtClean="0"/>
              <a:t>To become a mature system, more work need to be done in the future. </a:t>
            </a:r>
          </a:p>
          <a:p>
            <a:pPr>
              <a:lnSpc>
                <a:spcPct val="98000"/>
              </a:lnSpc>
            </a:pPr>
            <a:r>
              <a:rPr lang="en-US" altLang="zh-CN" sz="1500" smtClean="0"/>
              <a:t>As so far, in our database, most of the tweets are about sports and only a little of them are talking about food. For future, we need to collect more tweets about food and analyze what kinds of healthy food chosen by people in the different area or different ages. Based on the analysis about what kinds of sports and food are popular in your area or in your age, the system will give more advise about how to live healthier. </a:t>
            </a:r>
          </a:p>
          <a:p>
            <a:pPr>
              <a:lnSpc>
                <a:spcPct val="98000"/>
              </a:lnSpc>
            </a:pPr>
            <a:r>
              <a:rPr lang="en-US" altLang="zh-CN" sz="1500" smtClean="0">
                <a:latin typeface="Times" pitchFamily="18" charset="0"/>
                <a:cs typeface="Times" pitchFamily="18" charset="0"/>
                <a:sym typeface="Times" pitchFamily="18" charset="0"/>
              </a:rPr>
              <a:t>In order to further verify the accuracy of our algorithms, we need more test on analyzing tweets and check the result to see if it is desired or not. //And we should use python semantic analysis more </a:t>
            </a:r>
            <a:r>
              <a:rPr lang="en-US" altLang="zh-CN" sz="1500" smtClean="0">
                <a:sym typeface="Times" pitchFamily="18" charset="0"/>
              </a:rPr>
              <a:t>flexibly.</a:t>
            </a:r>
          </a:p>
        </p:txBody>
      </p:sp>
    </p:spTree>
    <p:extLst>
      <p:ext uri="{BB962C8B-B14F-4D97-AF65-F5344CB8AC3E}">
        <p14:creationId xmlns:p14="http://schemas.microsoft.com/office/powerpoint/2010/main" val="2891658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p:spPr>
      </p:sp>
      <p:sp>
        <p:nvSpPr>
          <p:cNvPr id="35843"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pPr>
              <a:lnSpc>
                <a:spcPct val="98000"/>
              </a:lnSpc>
            </a:pPr>
            <a:r>
              <a:rPr lang="en-US" altLang="zh-CN" sz="1500" smtClean="0"/>
              <a:t>To become a mature system, more work need to be done in the future. </a:t>
            </a:r>
          </a:p>
          <a:p>
            <a:pPr>
              <a:lnSpc>
                <a:spcPct val="98000"/>
              </a:lnSpc>
            </a:pPr>
            <a:r>
              <a:rPr lang="en-US" altLang="zh-CN" sz="1500" smtClean="0"/>
              <a:t>As so far, in our database, most of the tweets are about sports and only a little of them are talking about food. For future, we need to collect more tweets about food and analyze what kinds of healthy food chosen by people in the different area or different ages. Based on the analysis about what kinds of sports and food are popular in your area or in your age, the system will give more advise about how to live healthier. </a:t>
            </a:r>
          </a:p>
          <a:p>
            <a:pPr>
              <a:lnSpc>
                <a:spcPct val="98000"/>
              </a:lnSpc>
            </a:pPr>
            <a:r>
              <a:rPr lang="en-US" altLang="zh-CN" sz="1500" smtClean="0">
                <a:latin typeface="Times" pitchFamily="18" charset="0"/>
                <a:cs typeface="Times" pitchFamily="18" charset="0"/>
                <a:sym typeface="Times" pitchFamily="18" charset="0"/>
              </a:rPr>
              <a:t>In order to further verify the accuracy of our algorithms, we need more test on analyzing tweets and check the result to see if it is desired or not. //And we should use python semantic analysis more </a:t>
            </a:r>
            <a:r>
              <a:rPr lang="en-US" altLang="zh-CN" sz="1500" smtClean="0">
                <a:sym typeface="Times" pitchFamily="18" charset="0"/>
              </a:rPr>
              <a:t>flexibly.</a:t>
            </a:r>
          </a:p>
        </p:txBody>
      </p:sp>
    </p:spTree>
    <p:extLst>
      <p:ext uri="{BB962C8B-B14F-4D97-AF65-F5344CB8AC3E}">
        <p14:creationId xmlns:p14="http://schemas.microsoft.com/office/powerpoint/2010/main" val="3849957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p:spPr>
      </p:sp>
      <p:sp>
        <p:nvSpPr>
          <p:cNvPr id="35843"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pPr>
              <a:lnSpc>
                <a:spcPct val="98000"/>
              </a:lnSpc>
            </a:pPr>
            <a:r>
              <a:rPr lang="en-US" altLang="zh-CN" sz="1500" smtClean="0"/>
              <a:t>To become a mature system, more work need to be done in the future. </a:t>
            </a:r>
          </a:p>
          <a:p>
            <a:pPr>
              <a:lnSpc>
                <a:spcPct val="98000"/>
              </a:lnSpc>
            </a:pPr>
            <a:r>
              <a:rPr lang="en-US" altLang="zh-CN" sz="1500" smtClean="0"/>
              <a:t>As so far, in our database, most of the tweets are about sports and only a little of them are talking about food. For future, we need to collect more tweets about food and analyze what kinds of healthy food chosen by people in the different area or different ages. Based on the analysis about what kinds of sports and food are popular in your area or in your age, the system will give more advise about how to live healthier. </a:t>
            </a:r>
          </a:p>
          <a:p>
            <a:pPr>
              <a:lnSpc>
                <a:spcPct val="98000"/>
              </a:lnSpc>
            </a:pPr>
            <a:r>
              <a:rPr lang="en-US" altLang="zh-CN" sz="1500" smtClean="0">
                <a:latin typeface="Times" pitchFamily="18" charset="0"/>
                <a:cs typeface="Times" pitchFamily="18" charset="0"/>
                <a:sym typeface="Times" pitchFamily="18" charset="0"/>
              </a:rPr>
              <a:t>In order to further verify the accuracy of our algorithms, we need more test on analyzing tweets and check the result to see if it is desired or not. //And we should use python semantic analysis more </a:t>
            </a:r>
            <a:r>
              <a:rPr lang="en-US" altLang="zh-CN" sz="1500" smtClean="0">
                <a:sym typeface="Times" pitchFamily="18" charset="0"/>
              </a:rPr>
              <a:t>flexibly.</a:t>
            </a:r>
          </a:p>
        </p:txBody>
      </p:sp>
    </p:spTree>
    <p:extLst>
      <p:ext uri="{BB962C8B-B14F-4D97-AF65-F5344CB8AC3E}">
        <p14:creationId xmlns:p14="http://schemas.microsoft.com/office/powerpoint/2010/main" val="1570957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p:spPr>
      </p:sp>
      <p:sp>
        <p:nvSpPr>
          <p:cNvPr id="35843"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pPr>
              <a:lnSpc>
                <a:spcPct val="98000"/>
              </a:lnSpc>
            </a:pPr>
            <a:r>
              <a:rPr lang="en-US" altLang="zh-CN" sz="1500" smtClean="0"/>
              <a:t>To become a mature system, more work need to be done in the future. </a:t>
            </a:r>
          </a:p>
          <a:p>
            <a:pPr>
              <a:lnSpc>
                <a:spcPct val="98000"/>
              </a:lnSpc>
            </a:pPr>
            <a:r>
              <a:rPr lang="en-US" altLang="zh-CN" sz="1500" smtClean="0"/>
              <a:t>As so far, in our database, most of the tweets are about sports and only a little of them are talking about food. For future, we need to collect more tweets about food and analyze what kinds of healthy food chosen by people in the different area or different ages. Based on the analysis about what kinds of sports and food are popular in your area or in your age, the system will give more advise about how to live healthier. </a:t>
            </a:r>
          </a:p>
          <a:p>
            <a:pPr>
              <a:lnSpc>
                <a:spcPct val="98000"/>
              </a:lnSpc>
            </a:pPr>
            <a:r>
              <a:rPr lang="en-US" altLang="zh-CN" sz="1500" smtClean="0">
                <a:latin typeface="Times" pitchFamily="18" charset="0"/>
                <a:cs typeface="Times" pitchFamily="18" charset="0"/>
                <a:sym typeface="Times" pitchFamily="18" charset="0"/>
              </a:rPr>
              <a:t>In order to further verify the accuracy of our algorithms, we need more test on analyzing tweets and check the result to see if it is desired or not. //And we should use python semantic analysis more </a:t>
            </a:r>
            <a:r>
              <a:rPr lang="en-US" altLang="zh-CN" sz="1500" smtClean="0">
                <a:sym typeface="Times" pitchFamily="18" charset="0"/>
              </a:rPr>
              <a:t>flexibly.</a:t>
            </a:r>
          </a:p>
        </p:txBody>
      </p:sp>
    </p:spTree>
    <p:extLst>
      <p:ext uri="{BB962C8B-B14F-4D97-AF65-F5344CB8AC3E}">
        <p14:creationId xmlns:p14="http://schemas.microsoft.com/office/powerpoint/2010/main" val="3498139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8" name="Shape 8"/>
          <p:cNvSpPr>
            <a:spLocks noGrp="1"/>
          </p:cNvSpPr>
          <p:nvPr>
            <p:ph type="title"/>
          </p:nvPr>
        </p:nvSpPr>
        <p:spPr>
          <a:xfrm>
            <a:off x="685800" y="0"/>
            <a:ext cx="7772400" cy="4876802"/>
          </a:xfrm>
          <a:prstGeom prst="rect">
            <a:avLst/>
          </a:prstGeom>
        </p:spPr>
        <p:txBody>
          <a:bodyPr/>
          <a:lstStyle>
            <a:lvl1pPr>
              <a:lnSpc>
                <a:spcPct val="100000"/>
              </a:lnSpc>
              <a:defRPr sz="8000"/>
            </a:lvl1pPr>
          </a:lstStyle>
          <a:p>
            <a:pPr lvl="0"/>
            <a:r>
              <a:rPr/>
              <a:t>标题文本</a:t>
            </a:r>
          </a:p>
        </p:txBody>
      </p:sp>
      <p:sp>
        <p:nvSpPr>
          <p:cNvPr id="9" name="Shape 9"/>
          <p:cNvSpPr>
            <a:spLocks noGrp="1"/>
          </p:cNvSpPr>
          <p:nvPr>
            <p:ph type="body" idx="1"/>
          </p:nvPr>
        </p:nvSpPr>
        <p:spPr>
          <a:xfrm>
            <a:off x="1371600" y="4953000"/>
            <a:ext cx="6400800" cy="19050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r>
              <a:rPr/>
              <a:t>正文级别 1</a:t>
            </a:r>
          </a:p>
          <a:p>
            <a:pPr lvl="1"/>
            <a:r>
              <a:rPr/>
              <a:t>正文级别 2</a:t>
            </a:r>
          </a:p>
          <a:p>
            <a:pPr lvl="2"/>
            <a:r>
              <a:rPr/>
              <a:t>正文级别 3</a:t>
            </a:r>
          </a:p>
          <a:p>
            <a:pPr lvl="3"/>
            <a:r>
              <a:rPr/>
              <a:t>正文级别 4</a:t>
            </a:r>
          </a:p>
          <a:p>
            <a:pPr lvl="4"/>
            <a:r>
              <a:rPr/>
              <a:t>正文级别 5</a:t>
            </a:r>
          </a:p>
        </p:txBody>
      </p:sp>
      <p:sp>
        <p:nvSpPr>
          <p:cNvPr id="4" name="Shape 6"/>
          <p:cNvSpPr>
            <a:spLocks noGrp="1"/>
          </p:cNvSpPr>
          <p:nvPr>
            <p:ph type="sldNum" sz="quarter" idx="10"/>
          </p:nvPr>
        </p:nvSpPr>
        <p:spPr>
          <a:ln/>
        </p:spPr>
        <p:txBody>
          <a:bodyPr/>
          <a:lstStyle>
            <a:lvl1pPr>
              <a:defRPr/>
            </a:lvl1pPr>
          </a:lstStyle>
          <a:p>
            <a:fld id="{A22E7863-0076-4E08-90EF-49293C1B64D3}" type="slidenum">
              <a:rPr lang="zh-CN" altLang="en-US"/>
              <a:pPr/>
              <a:t>‹#›</a:t>
            </a:fld>
            <a:endParaRPr lang="en-US" altLang="zh-CN"/>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标题幻灯片">
    <p:spTree>
      <p:nvGrpSpPr>
        <p:cNvPr id="1" name=""/>
        <p:cNvGrpSpPr/>
        <p:nvPr/>
      </p:nvGrpSpPr>
      <p:grpSpPr>
        <a:xfrm>
          <a:off x="0" y="0"/>
          <a:ext cx="0" cy="0"/>
          <a:chOff x="0" y="0"/>
          <a:chExt cx="0" cy="0"/>
        </a:xfrm>
      </p:grpSpPr>
      <p:sp>
        <p:nvSpPr>
          <p:cNvPr id="56" name="Shape 56"/>
          <p:cNvSpPr>
            <a:spLocks noGrp="1"/>
          </p:cNvSpPr>
          <p:nvPr>
            <p:ph type="title"/>
          </p:nvPr>
        </p:nvSpPr>
        <p:spPr>
          <a:xfrm>
            <a:off x="1143000" y="0"/>
            <a:ext cx="6858000" cy="3509963"/>
          </a:xfrm>
          <a:prstGeom prst="rect">
            <a:avLst/>
          </a:prstGeom>
        </p:spPr>
        <p:txBody>
          <a:bodyPr>
            <a:normAutofit/>
          </a:bodyPr>
          <a:lstStyle>
            <a:lvl1pPr defTabSz="685800">
              <a:lnSpc>
                <a:spcPct val="90000"/>
              </a:lnSpc>
              <a:defRPr sz="4500">
                <a:solidFill>
                  <a:srgbClr val="000000"/>
                </a:solidFill>
                <a:latin typeface="Calibri Light"/>
                <a:ea typeface="Calibri Light"/>
                <a:cs typeface="Calibri Light"/>
                <a:sym typeface="Calibri Light"/>
              </a:defRPr>
            </a:lvl1pPr>
          </a:lstStyle>
          <a:p>
            <a:pPr lvl="0"/>
            <a:r>
              <a:rPr/>
              <a:t>标题文本</a:t>
            </a:r>
          </a:p>
        </p:txBody>
      </p:sp>
      <p:sp>
        <p:nvSpPr>
          <p:cNvPr id="57" name="Shape 57"/>
          <p:cNvSpPr>
            <a:spLocks noGrp="1"/>
          </p:cNvSpPr>
          <p:nvPr>
            <p:ph type="body" idx="1"/>
          </p:nvPr>
        </p:nvSpPr>
        <p:spPr>
          <a:xfrm>
            <a:off x="1143000" y="3602037"/>
            <a:ext cx="6858000" cy="3255963"/>
          </a:xfrm>
          <a:prstGeom prst="rect">
            <a:avLst/>
          </a:prstGeom>
        </p:spPr>
        <p:txBody>
          <a:bodyPr/>
          <a:lstStyle>
            <a:lvl1pPr marL="0" indent="0" algn="ctr" defTabSz="685800">
              <a:lnSpc>
                <a:spcPct val="90000"/>
              </a:lnSpc>
              <a:spcBef>
                <a:spcPts val="700"/>
              </a:spcBef>
              <a:buSzTx/>
              <a:buFontTx/>
              <a:buNone/>
              <a:defRPr sz="1800">
                <a:solidFill>
                  <a:srgbClr val="000000"/>
                </a:solidFill>
                <a:latin typeface="Calibri"/>
                <a:ea typeface="Calibri"/>
                <a:cs typeface="Calibri"/>
                <a:sym typeface="Calibri"/>
              </a:defRPr>
            </a:lvl1pPr>
            <a:lvl2pPr marL="0" indent="342900" algn="ctr" defTabSz="685800">
              <a:lnSpc>
                <a:spcPct val="90000"/>
              </a:lnSpc>
              <a:spcBef>
                <a:spcPts val="700"/>
              </a:spcBef>
              <a:buSzTx/>
              <a:buFontTx/>
              <a:buNone/>
              <a:defRPr sz="1800">
                <a:solidFill>
                  <a:srgbClr val="000000"/>
                </a:solidFill>
                <a:latin typeface="Calibri"/>
                <a:ea typeface="Calibri"/>
                <a:cs typeface="Calibri"/>
                <a:sym typeface="Calibri"/>
              </a:defRPr>
            </a:lvl2pPr>
            <a:lvl3pPr marL="0" indent="685800" algn="ctr" defTabSz="685800">
              <a:lnSpc>
                <a:spcPct val="90000"/>
              </a:lnSpc>
              <a:spcBef>
                <a:spcPts val="700"/>
              </a:spcBef>
              <a:buSzTx/>
              <a:buFontTx/>
              <a:buNone/>
              <a:defRPr sz="1800">
                <a:solidFill>
                  <a:srgbClr val="000000"/>
                </a:solidFill>
                <a:latin typeface="Calibri"/>
                <a:ea typeface="Calibri"/>
                <a:cs typeface="Calibri"/>
                <a:sym typeface="Calibri"/>
              </a:defRPr>
            </a:lvl3pPr>
            <a:lvl4pPr marL="0" indent="1028700" algn="ctr" defTabSz="685800">
              <a:lnSpc>
                <a:spcPct val="90000"/>
              </a:lnSpc>
              <a:spcBef>
                <a:spcPts val="700"/>
              </a:spcBef>
              <a:buSzTx/>
              <a:buFontTx/>
              <a:buNone/>
              <a:defRPr sz="1800">
                <a:solidFill>
                  <a:srgbClr val="000000"/>
                </a:solidFill>
                <a:latin typeface="Calibri"/>
                <a:ea typeface="Calibri"/>
                <a:cs typeface="Calibri"/>
                <a:sym typeface="Calibri"/>
              </a:defRPr>
            </a:lvl4pPr>
            <a:lvl5pPr marL="0" indent="1371600" algn="ctr" defTabSz="685800">
              <a:lnSpc>
                <a:spcPct val="90000"/>
              </a:lnSpc>
              <a:spcBef>
                <a:spcPts val="700"/>
              </a:spcBef>
              <a:buSzTx/>
              <a:buFontTx/>
              <a:buNone/>
              <a:defRPr sz="1800">
                <a:solidFill>
                  <a:srgbClr val="000000"/>
                </a:solidFill>
                <a:latin typeface="Calibri"/>
                <a:ea typeface="Calibri"/>
                <a:cs typeface="Calibri"/>
                <a:sym typeface="Calibri"/>
              </a:defRPr>
            </a:lvl5pPr>
          </a:lstStyle>
          <a:p>
            <a:pPr lvl="0"/>
            <a:r>
              <a:t>正文级别 1</a:t>
            </a:r>
          </a:p>
          <a:p>
            <a:pPr lvl="1"/>
            <a:r>
              <a:t>正文级别 2</a:t>
            </a:r>
          </a:p>
          <a:p>
            <a:pPr lvl="2"/>
            <a:r>
              <a:t>正文级别 3</a:t>
            </a:r>
          </a:p>
          <a:p>
            <a:pPr lvl="3"/>
            <a:r>
              <a:t>正文级别 4</a:t>
            </a:r>
          </a:p>
          <a:p>
            <a:pPr lvl="4"/>
            <a:r>
              <a:t>正文级别 5</a:t>
            </a:r>
          </a:p>
        </p:txBody>
      </p:sp>
      <p:sp>
        <p:nvSpPr>
          <p:cNvPr id="4" name="Shape 58"/>
          <p:cNvSpPr>
            <a:spLocks noGrp="1"/>
          </p:cNvSpPr>
          <p:nvPr>
            <p:ph type="sldNum" sz="quarter" idx="10"/>
          </p:nvPr>
        </p:nvSpPr>
        <p:spPr>
          <a:xfrm>
            <a:off x="6457950" y="6424613"/>
            <a:ext cx="2057400" cy="228600"/>
          </a:xfrm>
        </p:spPr>
        <p:txBody>
          <a:bodyPr lIns="45719" tIns="45719" rIns="45719" bIns="45719"/>
          <a:lstStyle>
            <a:lvl1pPr algn="r">
              <a:defRPr sz="900">
                <a:solidFill>
                  <a:srgbClr val="888888"/>
                </a:solidFill>
                <a:latin typeface="Calibri" pitchFamily="34" charset="0"/>
                <a:ea typeface="宋体" charset="-122"/>
                <a:cs typeface="Calibri" pitchFamily="34" charset="0"/>
                <a:sym typeface="Calibri" pitchFamily="34" charset="0"/>
              </a:defRPr>
            </a:lvl1pPr>
          </a:lstStyle>
          <a:p>
            <a:fld id="{741743D7-75A7-4A91-B4A3-F4711633F1F3}" type="slidenum">
              <a:rPr lang="zh-CN" altLang="en-US"/>
              <a:pPr/>
              <a:t>‹#›</a:t>
            </a:fld>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节标题">
    <p:spTree>
      <p:nvGrpSpPr>
        <p:cNvPr id="1" name=""/>
        <p:cNvGrpSpPr/>
        <p:nvPr/>
      </p:nvGrpSpPr>
      <p:grpSpPr>
        <a:xfrm>
          <a:off x="0" y="0"/>
          <a:ext cx="0" cy="0"/>
          <a:chOff x="0" y="0"/>
          <a:chExt cx="0" cy="0"/>
        </a:xfrm>
      </p:grpSpPr>
      <p:sp>
        <p:nvSpPr>
          <p:cNvPr id="64" name="Shape 64"/>
          <p:cNvSpPr>
            <a:spLocks noGrp="1"/>
          </p:cNvSpPr>
          <p:nvPr>
            <p:ph type="title"/>
          </p:nvPr>
        </p:nvSpPr>
        <p:spPr>
          <a:xfrm>
            <a:off x="623887" y="0"/>
            <a:ext cx="7886701" cy="4562476"/>
          </a:xfrm>
          <a:prstGeom prst="rect">
            <a:avLst/>
          </a:prstGeom>
        </p:spPr>
        <p:txBody>
          <a:bodyPr>
            <a:normAutofit/>
          </a:bodyPr>
          <a:lstStyle>
            <a:lvl1pPr algn="l" defTabSz="685800">
              <a:lnSpc>
                <a:spcPct val="90000"/>
              </a:lnSpc>
              <a:defRPr sz="4500">
                <a:solidFill>
                  <a:srgbClr val="000000"/>
                </a:solidFill>
                <a:latin typeface="Calibri Light"/>
                <a:ea typeface="Calibri Light"/>
                <a:cs typeface="Calibri Light"/>
                <a:sym typeface="Calibri Light"/>
              </a:defRPr>
            </a:lvl1pPr>
          </a:lstStyle>
          <a:p>
            <a:pPr lvl="0"/>
            <a:r>
              <a:rPr/>
              <a:t>标题文本</a:t>
            </a:r>
          </a:p>
        </p:txBody>
      </p:sp>
      <p:sp>
        <p:nvSpPr>
          <p:cNvPr id="65" name="Shape 65"/>
          <p:cNvSpPr>
            <a:spLocks noGrp="1"/>
          </p:cNvSpPr>
          <p:nvPr>
            <p:ph type="body" idx="1"/>
          </p:nvPr>
        </p:nvSpPr>
        <p:spPr>
          <a:xfrm>
            <a:off x="623887" y="4589464"/>
            <a:ext cx="7886701" cy="2268536"/>
          </a:xfrm>
          <a:prstGeom prst="rect">
            <a:avLst/>
          </a:prstGeom>
        </p:spPr>
        <p:txBody>
          <a:bodyPr/>
          <a:lstStyle>
            <a:lvl1pPr marL="0" indent="0" defTabSz="685800">
              <a:lnSpc>
                <a:spcPct val="90000"/>
              </a:lnSpc>
              <a:spcBef>
                <a:spcPts val="700"/>
              </a:spcBef>
              <a:buSzTx/>
              <a:buFontTx/>
              <a:buNone/>
              <a:defRPr sz="1800">
                <a:solidFill>
                  <a:srgbClr val="888888"/>
                </a:solidFill>
                <a:latin typeface="Calibri"/>
                <a:ea typeface="Calibri"/>
                <a:cs typeface="Calibri"/>
                <a:sym typeface="Calibri"/>
              </a:defRPr>
            </a:lvl1pPr>
            <a:lvl2pPr marL="0" indent="342900" defTabSz="685800">
              <a:lnSpc>
                <a:spcPct val="90000"/>
              </a:lnSpc>
              <a:spcBef>
                <a:spcPts val="700"/>
              </a:spcBef>
              <a:buSzTx/>
              <a:buFontTx/>
              <a:buNone/>
              <a:defRPr sz="1800">
                <a:solidFill>
                  <a:srgbClr val="888888"/>
                </a:solidFill>
                <a:latin typeface="Calibri"/>
                <a:ea typeface="Calibri"/>
                <a:cs typeface="Calibri"/>
                <a:sym typeface="Calibri"/>
              </a:defRPr>
            </a:lvl2pPr>
            <a:lvl3pPr marL="0" indent="685800" defTabSz="685800">
              <a:lnSpc>
                <a:spcPct val="90000"/>
              </a:lnSpc>
              <a:spcBef>
                <a:spcPts val="700"/>
              </a:spcBef>
              <a:buSzTx/>
              <a:buFontTx/>
              <a:buNone/>
              <a:defRPr sz="1800">
                <a:solidFill>
                  <a:srgbClr val="888888"/>
                </a:solidFill>
                <a:latin typeface="Calibri"/>
                <a:ea typeface="Calibri"/>
                <a:cs typeface="Calibri"/>
                <a:sym typeface="Calibri"/>
              </a:defRPr>
            </a:lvl3pPr>
            <a:lvl4pPr marL="0" indent="1028700" defTabSz="685800">
              <a:lnSpc>
                <a:spcPct val="90000"/>
              </a:lnSpc>
              <a:spcBef>
                <a:spcPts val="700"/>
              </a:spcBef>
              <a:buSzTx/>
              <a:buFontTx/>
              <a:buNone/>
              <a:defRPr sz="1800">
                <a:solidFill>
                  <a:srgbClr val="888888"/>
                </a:solidFill>
                <a:latin typeface="Calibri"/>
                <a:ea typeface="Calibri"/>
                <a:cs typeface="Calibri"/>
                <a:sym typeface="Calibri"/>
              </a:defRPr>
            </a:lvl4pPr>
            <a:lvl5pPr marL="0" indent="1371600" defTabSz="685800">
              <a:lnSpc>
                <a:spcPct val="90000"/>
              </a:lnSpc>
              <a:spcBef>
                <a:spcPts val="700"/>
              </a:spcBef>
              <a:buSzTx/>
              <a:buFontTx/>
              <a:buNone/>
              <a:defRPr sz="1800">
                <a:solidFill>
                  <a:srgbClr val="888888"/>
                </a:solidFill>
                <a:latin typeface="Calibri"/>
                <a:ea typeface="Calibri"/>
                <a:cs typeface="Calibri"/>
                <a:sym typeface="Calibri"/>
              </a:defRPr>
            </a:lvl5pPr>
          </a:lstStyle>
          <a:p>
            <a:pPr lvl="0"/>
            <a:r>
              <a:rPr/>
              <a:t>正文级别 1</a:t>
            </a:r>
          </a:p>
          <a:p>
            <a:pPr lvl="1"/>
            <a:r>
              <a:rPr/>
              <a:t>正文级别 2</a:t>
            </a:r>
          </a:p>
          <a:p>
            <a:pPr lvl="2"/>
            <a:r>
              <a:rPr/>
              <a:t>正文级别 3</a:t>
            </a:r>
          </a:p>
          <a:p>
            <a:pPr lvl="3"/>
            <a:r>
              <a:rPr/>
              <a:t>正文级别 4</a:t>
            </a:r>
          </a:p>
          <a:p>
            <a:pPr lvl="4"/>
            <a:r>
              <a:rPr/>
              <a:t>正文级别 5</a:t>
            </a:r>
          </a:p>
        </p:txBody>
      </p:sp>
      <p:sp>
        <p:nvSpPr>
          <p:cNvPr id="4" name="Shape 66"/>
          <p:cNvSpPr>
            <a:spLocks noGrp="1"/>
          </p:cNvSpPr>
          <p:nvPr>
            <p:ph type="sldNum" sz="quarter" idx="10"/>
          </p:nvPr>
        </p:nvSpPr>
        <p:spPr>
          <a:xfrm>
            <a:off x="6457950" y="6424613"/>
            <a:ext cx="2057400" cy="228600"/>
          </a:xfrm>
        </p:spPr>
        <p:txBody>
          <a:bodyPr lIns="45719" tIns="45719" rIns="45719" bIns="45719"/>
          <a:lstStyle>
            <a:lvl1pPr algn="r">
              <a:defRPr sz="900">
                <a:solidFill>
                  <a:srgbClr val="888888"/>
                </a:solidFill>
                <a:latin typeface="Calibri" pitchFamily="34" charset="0"/>
                <a:ea typeface="宋体" charset="-122"/>
                <a:cs typeface="Calibri" pitchFamily="34" charset="0"/>
                <a:sym typeface="Calibri" pitchFamily="34" charset="0"/>
              </a:defRPr>
            </a:lvl1pPr>
          </a:lstStyle>
          <a:p>
            <a:fld id="{358BD74B-F241-4803-8406-D50C144EBF60}" type="slidenum">
              <a:rPr lang="zh-CN" altLang="en-US"/>
              <a:pPr/>
              <a:t>‹#›</a:t>
            </a:fld>
            <a:endParaRPr lang="en-US" altLang="zh-CN"/>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两栏内容">
    <p:spTree>
      <p:nvGrpSpPr>
        <p:cNvPr id="1" name=""/>
        <p:cNvGrpSpPr/>
        <p:nvPr/>
      </p:nvGrpSpPr>
      <p:grpSpPr>
        <a:xfrm>
          <a:off x="0" y="0"/>
          <a:ext cx="0" cy="0"/>
          <a:chOff x="0" y="0"/>
          <a:chExt cx="0" cy="0"/>
        </a:xfrm>
      </p:grpSpPr>
      <p:sp>
        <p:nvSpPr>
          <p:cNvPr id="68" name="Shape 68"/>
          <p:cNvSpPr>
            <a:spLocks noGrp="1"/>
          </p:cNvSpPr>
          <p:nvPr>
            <p:ph type="title"/>
          </p:nvPr>
        </p:nvSpPr>
        <p:spPr>
          <a:xfrm>
            <a:off x="628650" y="230190"/>
            <a:ext cx="7886700" cy="1595435"/>
          </a:xfrm>
          <a:prstGeom prst="rect">
            <a:avLst/>
          </a:prstGeom>
        </p:spPr>
        <p:txBody>
          <a:bodyPr anchor="ctr">
            <a:normAutofit/>
          </a:bodyPr>
          <a:lstStyle>
            <a:lvl1pPr algn="l" defTabSz="685800">
              <a:lnSpc>
                <a:spcPct val="90000"/>
              </a:lnSpc>
              <a:defRPr sz="3300">
                <a:solidFill>
                  <a:srgbClr val="000000"/>
                </a:solidFill>
                <a:latin typeface="Calibri Light"/>
                <a:ea typeface="Calibri Light"/>
                <a:cs typeface="Calibri Light"/>
                <a:sym typeface="Calibri Light"/>
              </a:defRPr>
            </a:lvl1pPr>
          </a:lstStyle>
          <a:p>
            <a:pPr lvl="0"/>
            <a:r>
              <a:rPr/>
              <a:t>标题文本</a:t>
            </a:r>
          </a:p>
        </p:txBody>
      </p:sp>
      <p:sp>
        <p:nvSpPr>
          <p:cNvPr id="69" name="Shape 69"/>
          <p:cNvSpPr>
            <a:spLocks noGrp="1"/>
          </p:cNvSpPr>
          <p:nvPr>
            <p:ph type="body" idx="1"/>
          </p:nvPr>
        </p:nvSpPr>
        <p:spPr>
          <a:xfrm>
            <a:off x="628650" y="1825625"/>
            <a:ext cx="3886200" cy="5032375"/>
          </a:xfrm>
          <a:prstGeom prst="rect">
            <a:avLst/>
          </a:prstGeom>
        </p:spPr>
        <p:txBody>
          <a:bodyPr/>
          <a:lstStyle>
            <a:lvl1pPr marL="171450" indent="-171450" defTabSz="685800">
              <a:lnSpc>
                <a:spcPct val="90000"/>
              </a:lnSpc>
              <a:spcBef>
                <a:spcPts val="700"/>
              </a:spcBef>
              <a:defRPr sz="2100">
                <a:solidFill>
                  <a:srgbClr val="000000"/>
                </a:solidFill>
                <a:latin typeface="Calibri"/>
                <a:ea typeface="Calibri"/>
                <a:cs typeface="Calibri"/>
                <a:sym typeface="Calibri"/>
              </a:defRPr>
            </a:lvl1pPr>
            <a:lvl2pPr marL="542925" indent="-200025" defTabSz="685800">
              <a:lnSpc>
                <a:spcPct val="90000"/>
              </a:lnSpc>
              <a:spcBef>
                <a:spcPts val="700"/>
              </a:spcBef>
              <a:buChar char="•"/>
              <a:defRPr sz="2100">
                <a:solidFill>
                  <a:srgbClr val="000000"/>
                </a:solidFill>
                <a:latin typeface="Calibri"/>
                <a:ea typeface="Calibri"/>
                <a:cs typeface="Calibri"/>
                <a:sym typeface="Calibri"/>
              </a:defRPr>
            </a:lvl2pPr>
            <a:lvl3pPr marL="925830" indent="-240030" defTabSz="685800">
              <a:lnSpc>
                <a:spcPct val="90000"/>
              </a:lnSpc>
              <a:spcBef>
                <a:spcPts val="700"/>
              </a:spcBef>
              <a:defRPr sz="2100">
                <a:solidFill>
                  <a:srgbClr val="000000"/>
                </a:solidFill>
                <a:latin typeface="Calibri"/>
                <a:ea typeface="Calibri"/>
                <a:cs typeface="Calibri"/>
                <a:sym typeface="Calibri"/>
              </a:defRPr>
            </a:lvl3pPr>
            <a:lvl4pPr marL="1305657" indent="-276957" defTabSz="685800">
              <a:lnSpc>
                <a:spcPct val="90000"/>
              </a:lnSpc>
              <a:spcBef>
                <a:spcPts val="700"/>
              </a:spcBef>
              <a:buChar char="•"/>
              <a:defRPr sz="2100">
                <a:solidFill>
                  <a:srgbClr val="000000"/>
                </a:solidFill>
                <a:latin typeface="Calibri"/>
                <a:ea typeface="Calibri"/>
                <a:cs typeface="Calibri"/>
                <a:sym typeface="Calibri"/>
              </a:defRPr>
            </a:lvl4pPr>
            <a:lvl5pPr marL="1648557" indent="-276957" defTabSz="685800">
              <a:lnSpc>
                <a:spcPct val="90000"/>
              </a:lnSpc>
              <a:spcBef>
                <a:spcPts val="700"/>
              </a:spcBef>
              <a:defRPr sz="2100">
                <a:solidFill>
                  <a:srgbClr val="000000"/>
                </a:solidFill>
                <a:latin typeface="Calibri"/>
                <a:ea typeface="Calibri"/>
                <a:cs typeface="Calibri"/>
                <a:sym typeface="Calibri"/>
              </a:defRPr>
            </a:lvl5pPr>
          </a:lstStyle>
          <a:p>
            <a:pPr lvl="0"/>
            <a:r>
              <a:rPr/>
              <a:t>正文级别 1</a:t>
            </a:r>
          </a:p>
          <a:p>
            <a:pPr lvl="1"/>
            <a:r>
              <a:rPr/>
              <a:t>正文级别 2</a:t>
            </a:r>
          </a:p>
          <a:p>
            <a:pPr lvl="2"/>
            <a:r>
              <a:rPr/>
              <a:t>正文级别 3</a:t>
            </a:r>
          </a:p>
          <a:p>
            <a:pPr lvl="3"/>
            <a:r>
              <a:rPr/>
              <a:t>正文级别 4</a:t>
            </a:r>
          </a:p>
          <a:p>
            <a:pPr lvl="4"/>
            <a:r>
              <a:rPr/>
              <a:t>正文级别 5</a:t>
            </a:r>
          </a:p>
        </p:txBody>
      </p:sp>
      <p:sp>
        <p:nvSpPr>
          <p:cNvPr id="4" name="Shape 70"/>
          <p:cNvSpPr>
            <a:spLocks noGrp="1"/>
          </p:cNvSpPr>
          <p:nvPr>
            <p:ph type="sldNum" sz="quarter" idx="10"/>
          </p:nvPr>
        </p:nvSpPr>
        <p:spPr>
          <a:xfrm>
            <a:off x="6457950" y="6424613"/>
            <a:ext cx="2057400" cy="228600"/>
          </a:xfrm>
        </p:spPr>
        <p:txBody>
          <a:bodyPr lIns="45719" tIns="45719" rIns="45719" bIns="45719"/>
          <a:lstStyle>
            <a:lvl1pPr algn="r">
              <a:defRPr sz="900">
                <a:solidFill>
                  <a:srgbClr val="888888"/>
                </a:solidFill>
                <a:latin typeface="Calibri" pitchFamily="34" charset="0"/>
                <a:ea typeface="宋体" charset="-122"/>
                <a:cs typeface="Calibri" pitchFamily="34" charset="0"/>
                <a:sym typeface="Calibri" pitchFamily="34" charset="0"/>
              </a:defRPr>
            </a:lvl1pPr>
          </a:lstStyle>
          <a:p>
            <a:fld id="{22C7A060-4463-409E-82D0-7FF6C54D9067}" type="slidenum">
              <a:rPr lang="zh-CN" altLang="en-US"/>
              <a:pPr/>
              <a:t>‹#›</a:t>
            </a:fld>
            <a:endParaRPr lang="en-US" altLang="zh-CN"/>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比较">
    <p:spTree>
      <p:nvGrpSpPr>
        <p:cNvPr id="1" name=""/>
        <p:cNvGrpSpPr/>
        <p:nvPr/>
      </p:nvGrpSpPr>
      <p:grpSpPr>
        <a:xfrm>
          <a:off x="0" y="0"/>
          <a:ext cx="0" cy="0"/>
          <a:chOff x="0" y="0"/>
          <a:chExt cx="0" cy="0"/>
        </a:xfrm>
      </p:grpSpPr>
      <p:sp>
        <p:nvSpPr>
          <p:cNvPr id="72" name="Shape 72"/>
          <p:cNvSpPr>
            <a:spLocks noGrp="1"/>
          </p:cNvSpPr>
          <p:nvPr>
            <p:ph type="title"/>
          </p:nvPr>
        </p:nvSpPr>
        <p:spPr>
          <a:xfrm>
            <a:off x="629841" y="365125"/>
            <a:ext cx="7886701" cy="1325564"/>
          </a:xfrm>
          <a:prstGeom prst="rect">
            <a:avLst/>
          </a:prstGeom>
        </p:spPr>
        <p:txBody>
          <a:bodyPr anchor="ctr">
            <a:normAutofit/>
          </a:bodyPr>
          <a:lstStyle>
            <a:lvl1pPr algn="l" defTabSz="685800">
              <a:lnSpc>
                <a:spcPct val="90000"/>
              </a:lnSpc>
              <a:defRPr sz="3300">
                <a:solidFill>
                  <a:srgbClr val="000000"/>
                </a:solidFill>
                <a:latin typeface="Calibri Light"/>
                <a:ea typeface="Calibri Light"/>
                <a:cs typeface="Calibri Light"/>
                <a:sym typeface="Calibri Light"/>
              </a:defRPr>
            </a:lvl1pPr>
          </a:lstStyle>
          <a:p>
            <a:pPr lvl="0"/>
            <a:r>
              <a:rPr/>
              <a:t>标题文本</a:t>
            </a:r>
          </a:p>
        </p:txBody>
      </p:sp>
      <p:sp>
        <p:nvSpPr>
          <p:cNvPr id="73" name="Shape 73"/>
          <p:cNvSpPr>
            <a:spLocks noGrp="1"/>
          </p:cNvSpPr>
          <p:nvPr>
            <p:ph type="body" idx="1"/>
          </p:nvPr>
        </p:nvSpPr>
        <p:spPr>
          <a:xfrm>
            <a:off x="629841" y="1681163"/>
            <a:ext cx="3868341" cy="823913"/>
          </a:xfrm>
          <a:prstGeom prst="rect">
            <a:avLst/>
          </a:prstGeom>
        </p:spPr>
        <p:txBody>
          <a:bodyPr anchor="b"/>
          <a:lstStyle>
            <a:lvl1pPr marL="0" indent="0" defTabSz="685800">
              <a:lnSpc>
                <a:spcPct val="90000"/>
              </a:lnSpc>
              <a:spcBef>
                <a:spcPts val="700"/>
              </a:spcBef>
              <a:buSzTx/>
              <a:buFontTx/>
              <a:buNone/>
              <a:defRPr sz="1800" b="1">
                <a:solidFill>
                  <a:srgbClr val="000000"/>
                </a:solidFill>
                <a:latin typeface="Calibri"/>
                <a:ea typeface="Calibri"/>
                <a:cs typeface="Calibri"/>
                <a:sym typeface="Calibri"/>
              </a:defRPr>
            </a:lvl1pPr>
            <a:lvl2pPr marL="0" indent="342900" defTabSz="685800">
              <a:lnSpc>
                <a:spcPct val="90000"/>
              </a:lnSpc>
              <a:spcBef>
                <a:spcPts val="700"/>
              </a:spcBef>
              <a:buSzTx/>
              <a:buFontTx/>
              <a:buNone/>
              <a:defRPr sz="1800" b="1">
                <a:solidFill>
                  <a:srgbClr val="000000"/>
                </a:solidFill>
                <a:latin typeface="Calibri"/>
                <a:ea typeface="Calibri"/>
                <a:cs typeface="Calibri"/>
                <a:sym typeface="Calibri"/>
              </a:defRPr>
            </a:lvl2pPr>
            <a:lvl3pPr marL="0" indent="685800" defTabSz="685800">
              <a:lnSpc>
                <a:spcPct val="90000"/>
              </a:lnSpc>
              <a:spcBef>
                <a:spcPts val="700"/>
              </a:spcBef>
              <a:buSzTx/>
              <a:buFontTx/>
              <a:buNone/>
              <a:defRPr sz="1800" b="1">
                <a:solidFill>
                  <a:srgbClr val="000000"/>
                </a:solidFill>
                <a:latin typeface="Calibri"/>
                <a:ea typeface="Calibri"/>
                <a:cs typeface="Calibri"/>
                <a:sym typeface="Calibri"/>
              </a:defRPr>
            </a:lvl3pPr>
            <a:lvl4pPr marL="0" indent="1028700" defTabSz="685800">
              <a:lnSpc>
                <a:spcPct val="90000"/>
              </a:lnSpc>
              <a:spcBef>
                <a:spcPts val="700"/>
              </a:spcBef>
              <a:buSzTx/>
              <a:buFontTx/>
              <a:buNone/>
              <a:defRPr sz="1800" b="1">
                <a:solidFill>
                  <a:srgbClr val="000000"/>
                </a:solidFill>
                <a:latin typeface="Calibri"/>
                <a:ea typeface="Calibri"/>
                <a:cs typeface="Calibri"/>
                <a:sym typeface="Calibri"/>
              </a:defRPr>
            </a:lvl4pPr>
            <a:lvl5pPr marL="0" indent="1371600" defTabSz="685800">
              <a:lnSpc>
                <a:spcPct val="90000"/>
              </a:lnSpc>
              <a:spcBef>
                <a:spcPts val="700"/>
              </a:spcBef>
              <a:buSzTx/>
              <a:buFontTx/>
              <a:buNone/>
              <a:defRPr sz="1800" b="1">
                <a:solidFill>
                  <a:srgbClr val="000000"/>
                </a:solidFill>
                <a:latin typeface="Calibri"/>
                <a:ea typeface="Calibri"/>
                <a:cs typeface="Calibri"/>
                <a:sym typeface="Calibri"/>
              </a:defRPr>
            </a:lvl5pPr>
          </a:lstStyle>
          <a:p>
            <a:pPr lvl="0"/>
            <a:r>
              <a:rPr/>
              <a:t>正文级别 1</a:t>
            </a:r>
          </a:p>
          <a:p>
            <a:pPr lvl="1"/>
            <a:r>
              <a:rPr/>
              <a:t>正文级别 2</a:t>
            </a:r>
          </a:p>
          <a:p>
            <a:pPr lvl="2"/>
            <a:r>
              <a:rPr/>
              <a:t>正文级别 3</a:t>
            </a:r>
          </a:p>
          <a:p>
            <a:pPr lvl="3"/>
            <a:r>
              <a:rPr/>
              <a:t>正文级别 4</a:t>
            </a:r>
          </a:p>
          <a:p>
            <a:pPr lvl="4"/>
            <a:r>
              <a:rPr/>
              <a:t>正文级别 5</a:t>
            </a:r>
          </a:p>
        </p:txBody>
      </p:sp>
      <p:sp>
        <p:nvSpPr>
          <p:cNvPr id="4" name="Shape 74"/>
          <p:cNvSpPr>
            <a:spLocks noGrp="1"/>
          </p:cNvSpPr>
          <p:nvPr>
            <p:ph type="sldNum" sz="quarter" idx="10"/>
          </p:nvPr>
        </p:nvSpPr>
        <p:spPr>
          <a:xfrm>
            <a:off x="6457950" y="6424613"/>
            <a:ext cx="2057400" cy="228600"/>
          </a:xfrm>
        </p:spPr>
        <p:txBody>
          <a:bodyPr lIns="45719" tIns="45719" rIns="45719" bIns="45719"/>
          <a:lstStyle>
            <a:lvl1pPr algn="r">
              <a:defRPr sz="900">
                <a:solidFill>
                  <a:srgbClr val="888888"/>
                </a:solidFill>
                <a:latin typeface="Calibri" pitchFamily="34" charset="0"/>
                <a:ea typeface="宋体" charset="-122"/>
                <a:cs typeface="Calibri" pitchFamily="34" charset="0"/>
                <a:sym typeface="Calibri" pitchFamily="34" charset="0"/>
              </a:defRPr>
            </a:lvl1pPr>
          </a:lstStyle>
          <a:p>
            <a:fld id="{F5BCB29D-14A7-4431-A651-D7F37A3D8D58}" type="slidenum">
              <a:rPr lang="zh-CN" altLang="en-US"/>
              <a:pPr/>
              <a:t>‹#›</a:t>
            </a:fld>
            <a:endParaRPr lang="en-US" altLang="zh-CN"/>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仅标题">
    <p:spTree>
      <p:nvGrpSpPr>
        <p:cNvPr id="1" name=""/>
        <p:cNvGrpSpPr/>
        <p:nvPr/>
      </p:nvGrpSpPr>
      <p:grpSpPr>
        <a:xfrm>
          <a:off x="0" y="0"/>
          <a:ext cx="0" cy="0"/>
          <a:chOff x="0" y="0"/>
          <a:chExt cx="0" cy="0"/>
        </a:xfrm>
      </p:grpSpPr>
      <p:sp>
        <p:nvSpPr>
          <p:cNvPr id="76" name="Shape 76"/>
          <p:cNvSpPr>
            <a:spLocks noGrp="1"/>
          </p:cNvSpPr>
          <p:nvPr>
            <p:ph type="title"/>
          </p:nvPr>
        </p:nvSpPr>
        <p:spPr>
          <a:xfrm>
            <a:off x="628650" y="365125"/>
            <a:ext cx="7886700" cy="1325564"/>
          </a:xfrm>
          <a:prstGeom prst="rect">
            <a:avLst/>
          </a:prstGeom>
        </p:spPr>
        <p:txBody>
          <a:bodyPr anchor="ctr">
            <a:normAutofit/>
          </a:bodyPr>
          <a:lstStyle>
            <a:lvl1pPr algn="l" defTabSz="685800">
              <a:lnSpc>
                <a:spcPct val="90000"/>
              </a:lnSpc>
              <a:defRPr sz="3300">
                <a:solidFill>
                  <a:srgbClr val="000000"/>
                </a:solidFill>
                <a:latin typeface="Calibri Light"/>
                <a:ea typeface="Calibri Light"/>
                <a:cs typeface="Calibri Light"/>
                <a:sym typeface="Calibri Light"/>
              </a:defRPr>
            </a:lvl1pPr>
          </a:lstStyle>
          <a:p>
            <a:pPr lvl="0"/>
            <a:r>
              <a:rPr/>
              <a:t>标题文本</a:t>
            </a:r>
          </a:p>
        </p:txBody>
      </p:sp>
      <p:sp>
        <p:nvSpPr>
          <p:cNvPr id="3" name="Shape 77"/>
          <p:cNvSpPr>
            <a:spLocks noGrp="1"/>
          </p:cNvSpPr>
          <p:nvPr>
            <p:ph type="sldNum" sz="quarter" idx="10"/>
          </p:nvPr>
        </p:nvSpPr>
        <p:spPr>
          <a:xfrm>
            <a:off x="6457950" y="6424613"/>
            <a:ext cx="2057400" cy="228600"/>
          </a:xfrm>
        </p:spPr>
        <p:txBody>
          <a:bodyPr lIns="45719" tIns="45719" rIns="45719" bIns="45719"/>
          <a:lstStyle>
            <a:lvl1pPr algn="r">
              <a:defRPr sz="900">
                <a:solidFill>
                  <a:srgbClr val="888888"/>
                </a:solidFill>
                <a:latin typeface="Calibri" pitchFamily="34" charset="0"/>
                <a:ea typeface="宋体" charset="-122"/>
                <a:cs typeface="Calibri" pitchFamily="34" charset="0"/>
                <a:sym typeface="Calibri" pitchFamily="34" charset="0"/>
              </a:defRPr>
            </a:lvl1pPr>
          </a:lstStyle>
          <a:p>
            <a:fld id="{168D532C-41CB-40AA-BE50-9710A36B56A2}" type="slidenum">
              <a:rPr lang="zh-CN" altLang="en-US"/>
              <a:pPr/>
              <a:t>‹#›</a:t>
            </a:fld>
            <a:endParaRPr lang="en-US" altLang="zh-CN"/>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2" name="Shape 79"/>
          <p:cNvSpPr>
            <a:spLocks noGrp="1"/>
          </p:cNvSpPr>
          <p:nvPr>
            <p:ph type="sldNum" sz="quarter" idx="10"/>
          </p:nvPr>
        </p:nvSpPr>
        <p:spPr>
          <a:xfrm>
            <a:off x="6457950" y="6424613"/>
            <a:ext cx="2057400" cy="228600"/>
          </a:xfrm>
        </p:spPr>
        <p:txBody>
          <a:bodyPr lIns="45719" tIns="45719" rIns="45719" bIns="45719"/>
          <a:lstStyle>
            <a:lvl1pPr algn="r">
              <a:defRPr sz="900">
                <a:solidFill>
                  <a:srgbClr val="888888"/>
                </a:solidFill>
                <a:latin typeface="Calibri" pitchFamily="34" charset="0"/>
                <a:ea typeface="宋体" charset="-122"/>
                <a:cs typeface="Calibri" pitchFamily="34" charset="0"/>
                <a:sym typeface="Calibri" pitchFamily="34" charset="0"/>
              </a:defRPr>
            </a:lvl1pPr>
          </a:lstStyle>
          <a:p>
            <a:fld id="{B3F31670-0827-495F-9C2B-824DD3BD4F17}" type="slidenum">
              <a:rPr lang="zh-CN" altLang="en-US"/>
              <a:pPr/>
              <a:t>‹#›</a:t>
            </a:fld>
            <a:endParaRPr lang="en-US" altLang="zh-CN"/>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内容与标题">
    <p:spTree>
      <p:nvGrpSpPr>
        <p:cNvPr id="1" name=""/>
        <p:cNvGrpSpPr/>
        <p:nvPr/>
      </p:nvGrpSpPr>
      <p:grpSpPr>
        <a:xfrm>
          <a:off x="0" y="0"/>
          <a:ext cx="0" cy="0"/>
          <a:chOff x="0" y="0"/>
          <a:chExt cx="0" cy="0"/>
        </a:xfrm>
      </p:grpSpPr>
      <p:sp>
        <p:nvSpPr>
          <p:cNvPr id="81" name="Shape 81"/>
          <p:cNvSpPr>
            <a:spLocks noGrp="1"/>
          </p:cNvSpPr>
          <p:nvPr>
            <p:ph type="title"/>
          </p:nvPr>
        </p:nvSpPr>
        <p:spPr>
          <a:xfrm>
            <a:off x="629841" y="0"/>
            <a:ext cx="2949178" cy="2057400"/>
          </a:xfrm>
          <a:prstGeom prst="rect">
            <a:avLst/>
          </a:prstGeom>
        </p:spPr>
        <p:txBody>
          <a:bodyPr>
            <a:normAutofit/>
          </a:bodyPr>
          <a:lstStyle>
            <a:lvl1pPr algn="l" defTabSz="685800">
              <a:lnSpc>
                <a:spcPct val="90000"/>
              </a:lnSpc>
              <a:defRPr sz="2400">
                <a:solidFill>
                  <a:srgbClr val="000000"/>
                </a:solidFill>
                <a:latin typeface="Calibri Light"/>
                <a:ea typeface="Calibri Light"/>
                <a:cs typeface="Calibri Light"/>
                <a:sym typeface="Calibri Light"/>
              </a:defRPr>
            </a:lvl1pPr>
          </a:lstStyle>
          <a:p>
            <a:pPr lvl="0"/>
            <a:r>
              <a:rPr/>
              <a:t>标题文本</a:t>
            </a:r>
          </a:p>
        </p:txBody>
      </p:sp>
      <p:sp>
        <p:nvSpPr>
          <p:cNvPr id="82" name="Shape 82"/>
          <p:cNvSpPr>
            <a:spLocks noGrp="1"/>
          </p:cNvSpPr>
          <p:nvPr>
            <p:ph type="body" idx="1"/>
          </p:nvPr>
        </p:nvSpPr>
        <p:spPr>
          <a:xfrm>
            <a:off x="3887391" y="987425"/>
            <a:ext cx="4629151" cy="5870576"/>
          </a:xfrm>
          <a:prstGeom prst="rect">
            <a:avLst/>
          </a:prstGeom>
        </p:spPr>
        <p:txBody>
          <a:bodyPr/>
          <a:lstStyle>
            <a:lvl1pPr marL="171450" indent="-171450" defTabSz="685800">
              <a:lnSpc>
                <a:spcPct val="90000"/>
              </a:lnSpc>
              <a:spcBef>
                <a:spcPts val="700"/>
              </a:spcBef>
              <a:defRPr>
                <a:solidFill>
                  <a:srgbClr val="000000"/>
                </a:solidFill>
                <a:latin typeface="Calibri"/>
                <a:ea typeface="Calibri"/>
                <a:cs typeface="Calibri"/>
                <a:sym typeface="Calibri"/>
              </a:defRPr>
            </a:lvl1pPr>
            <a:lvl2pPr marL="538842" indent="-195942" defTabSz="685800">
              <a:lnSpc>
                <a:spcPct val="90000"/>
              </a:lnSpc>
              <a:spcBef>
                <a:spcPts val="700"/>
              </a:spcBef>
              <a:buChar char="•"/>
              <a:defRPr>
                <a:solidFill>
                  <a:srgbClr val="000000"/>
                </a:solidFill>
                <a:latin typeface="Calibri"/>
                <a:ea typeface="Calibri"/>
                <a:cs typeface="Calibri"/>
                <a:sym typeface="Calibri"/>
              </a:defRPr>
            </a:lvl2pPr>
            <a:lvl3pPr marL="914400" indent="-228600" defTabSz="685800">
              <a:lnSpc>
                <a:spcPct val="90000"/>
              </a:lnSpc>
              <a:spcBef>
                <a:spcPts val="700"/>
              </a:spcBef>
              <a:defRPr>
                <a:solidFill>
                  <a:srgbClr val="000000"/>
                </a:solidFill>
                <a:latin typeface="Calibri"/>
                <a:ea typeface="Calibri"/>
                <a:cs typeface="Calibri"/>
                <a:sym typeface="Calibri"/>
              </a:defRPr>
            </a:lvl3pPr>
            <a:lvl4pPr marL="1303019" indent="-274319" defTabSz="685800">
              <a:lnSpc>
                <a:spcPct val="90000"/>
              </a:lnSpc>
              <a:spcBef>
                <a:spcPts val="700"/>
              </a:spcBef>
              <a:buChar char="•"/>
              <a:defRPr>
                <a:solidFill>
                  <a:srgbClr val="000000"/>
                </a:solidFill>
                <a:latin typeface="Calibri"/>
                <a:ea typeface="Calibri"/>
                <a:cs typeface="Calibri"/>
                <a:sym typeface="Calibri"/>
              </a:defRPr>
            </a:lvl4pPr>
            <a:lvl5pPr marL="1645920" indent="-274320" defTabSz="685800">
              <a:lnSpc>
                <a:spcPct val="90000"/>
              </a:lnSpc>
              <a:spcBef>
                <a:spcPts val="700"/>
              </a:spcBef>
              <a:defRPr>
                <a:solidFill>
                  <a:srgbClr val="000000"/>
                </a:solidFill>
                <a:latin typeface="Calibri"/>
                <a:ea typeface="Calibri"/>
                <a:cs typeface="Calibri"/>
                <a:sym typeface="Calibri"/>
              </a:defRPr>
            </a:lvl5pPr>
          </a:lstStyle>
          <a:p>
            <a:pPr lvl="0"/>
            <a:r>
              <a:rPr/>
              <a:t>正文级别 1</a:t>
            </a:r>
          </a:p>
          <a:p>
            <a:pPr lvl="1"/>
            <a:r>
              <a:rPr/>
              <a:t>正文级别 2</a:t>
            </a:r>
          </a:p>
          <a:p>
            <a:pPr lvl="2"/>
            <a:r>
              <a:rPr/>
              <a:t>正文级别 3</a:t>
            </a:r>
          </a:p>
          <a:p>
            <a:pPr lvl="3"/>
            <a:r>
              <a:rPr/>
              <a:t>正文级别 4</a:t>
            </a:r>
          </a:p>
          <a:p>
            <a:pPr lvl="4"/>
            <a:r>
              <a:rPr/>
              <a:t>正文级别 5</a:t>
            </a:r>
          </a:p>
        </p:txBody>
      </p:sp>
      <p:sp>
        <p:nvSpPr>
          <p:cNvPr id="4" name="Shape 83"/>
          <p:cNvSpPr>
            <a:spLocks noGrp="1"/>
          </p:cNvSpPr>
          <p:nvPr>
            <p:ph type="sldNum" sz="quarter" idx="10"/>
          </p:nvPr>
        </p:nvSpPr>
        <p:spPr>
          <a:xfrm>
            <a:off x="6457950" y="6424613"/>
            <a:ext cx="2057400" cy="228600"/>
          </a:xfrm>
        </p:spPr>
        <p:txBody>
          <a:bodyPr lIns="45719" tIns="45719" rIns="45719" bIns="45719"/>
          <a:lstStyle>
            <a:lvl1pPr algn="r">
              <a:defRPr sz="900">
                <a:solidFill>
                  <a:srgbClr val="888888"/>
                </a:solidFill>
                <a:latin typeface="Calibri" pitchFamily="34" charset="0"/>
                <a:ea typeface="宋体" charset="-122"/>
                <a:cs typeface="Calibri" pitchFamily="34" charset="0"/>
                <a:sym typeface="Calibri" pitchFamily="34" charset="0"/>
              </a:defRPr>
            </a:lvl1pPr>
          </a:lstStyle>
          <a:p>
            <a:fld id="{8E17B8D0-AE6B-402B-931A-B01C3AD8E919}" type="slidenum">
              <a:rPr lang="zh-CN" altLang="en-US"/>
              <a:pPr/>
              <a:t>‹#›</a:t>
            </a:fld>
            <a:endParaRPr lang="en-US" altLang="zh-CN"/>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图片与标题">
    <p:spTree>
      <p:nvGrpSpPr>
        <p:cNvPr id="1" name=""/>
        <p:cNvGrpSpPr/>
        <p:nvPr/>
      </p:nvGrpSpPr>
      <p:grpSpPr>
        <a:xfrm>
          <a:off x="0" y="0"/>
          <a:ext cx="0" cy="0"/>
          <a:chOff x="0" y="0"/>
          <a:chExt cx="0" cy="0"/>
        </a:xfrm>
      </p:grpSpPr>
      <p:sp>
        <p:nvSpPr>
          <p:cNvPr id="85" name="Shape 85"/>
          <p:cNvSpPr>
            <a:spLocks noGrp="1"/>
          </p:cNvSpPr>
          <p:nvPr>
            <p:ph type="title"/>
          </p:nvPr>
        </p:nvSpPr>
        <p:spPr>
          <a:xfrm>
            <a:off x="629841" y="0"/>
            <a:ext cx="2949178" cy="2057400"/>
          </a:xfrm>
          <a:prstGeom prst="rect">
            <a:avLst/>
          </a:prstGeom>
        </p:spPr>
        <p:txBody>
          <a:bodyPr>
            <a:normAutofit/>
          </a:bodyPr>
          <a:lstStyle>
            <a:lvl1pPr algn="l" defTabSz="685800">
              <a:lnSpc>
                <a:spcPct val="90000"/>
              </a:lnSpc>
              <a:defRPr sz="2400">
                <a:solidFill>
                  <a:srgbClr val="000000"/>
                </a:solidFill>
                <a:latin typeface="Calibri Light"/>
                <a:ea typeface="Calibri Light"/>
                <a:cs typeface="Calibri Light"/>
                <a:sym typeface="Calibri Light"/>
              </a:defRPr>
            </a:lvl1pPr>
          </a:lstStyle>
          <a:p>
            <a:pPr lvl="0"/>
            <a:r>
              <a:rPr/>
              <a:t>标题文本</a:t>
            </a:r>
          </a:p>
        </p:txBody>
      </p:sp>
      <p:sp>
        <p:nvSpPr>
          <p:cNvPr id="86" name="Shape 86"/>
          <p:cNvSpPr>
            <a:spLocks noGrp="1"/>
          </p:cNvSpPr>
          <p:nvPr>
            <p:ph type="body" idx="1"/>
          </p:nvPr>
        </p:nvSpPr>
        <p:spPr>
          <a:xfrm>
            <a:off x="629841" y="2057400"/>
            <a:ext cx="2949178" cy="4800600"/>
          </a:xfrm>
          <a:prstGeom prst="rect">
            <a:avLst/>
          </a:prstGeom>
        </p:spPr>
        <p:txBody>
          <a:bodyPr/>
          <a:lstStyle>
            <a:lvl1pPr marL="0" indent="0" defTabSz="685800">
              <a:lnSpc>
                <a:spcPct val="90000"/>
              </a:lnSpc>
              <a:spcBef>
                <a:spcPts val="700"/>
              </a:spcBef>
              <a:buSzTx/>
              <a:buFontTx/>
              <a:buNone/>
              <a:defRPr sz="1200">
                <a:solidFill>
                  <a:srgbClr val="000000"/>
                </a:solidFill>
                <a:latin typeface="Calibri"/>
                <a:ea typeface="Calibri"/>
                <a:cs typeface="Calibri"/>
                <a:sym typeface="Calibri"/>
              </a:defRPr>
            </a:lvl1pPr>
            <a:lvl2pPr marL="0" indent="342900" defTabSz="685800">
              <a:lnSpc>
                <a:spcPct val="90000"/>
              </a:lnSpc>
              <a:spcBef>
                <a:spcPts val="700"/>
              </a:spcBef>
              <a:buSzTx/>
              <a:buFontTx/>
              <a:buNone/>
              <a:defRPr sz="1200">
                <a:solidFill>
                  <a:srgbClr val="000000"/>
                </a:solidFill>
                <a:latin typeface="Calibri"/>
                <a:ea typeface="Calibri"/>
                <a:cs typeface="Calibri"/>
                <a:sym typeface="Calibri"/>
              </a:defRPr>
            </a:lvl2pPr>
            <a:lvl3pPr marL="0" indent="685800" defTabSz="685800">
              <a:lnSpc>
                <a:spcPct val="90000"/>
              </a:lnSpc>
              <a:spcBef>
                <a:spcPts val="700"/>
              </a:spcBef>
              <a:buSzTx/>
              <a:buFontTx/>
              <a:buNone/>
              <a:defRPr sz="1200">
                <a:solidFill>
                  <a:srgbClr val="000000"/>
                </a:solidFill>
                <a:latin typeface="Calibri"/>
                <a:ea typeface="Calibri"/>
                <a:cs typeface="Calibri"/>
                <a:sym typeface="Calibri"/>
              </a:defRPr>
            </a:lvl3pPr>
            <a:lvl4pPr marL="0" indent="1028700" defTabSz="685800">
              <a:lnSpc>
                <a:spcPct val="90000"/>
              </a:lnSpc>
              <a:spcBef>
                <a:spcPts val="700"/>
              </a:spcBef>
              <a:buSzTx/>
              <a:buFontTx/>
              <a:buNone/>
              <a:defRPr sz="1200">
                <a:solidFill>
                  <a:srgbClr val="000000"/>
                </a:solidFill>
                <a:latin typeface="Calibri"/>
                <a:ea typeface="Calibri"/>
                <a:cs typeface="Calibri"/>
                <a:sym typeface="Calibri"/>
              </a:defRPr>
            </a:lvl4pPr>
            <a:lvl5pPr marL="0" indent="1371600" defTabSz="685800">
              <a:lnSpc>
                <a:spcPct val="90000"/>
              </a:lnSpc>
              <a:spcBef>
                <a:spcPts val="700"/>
              </a:spcBef>
              <a:buSzTx/>
              <a:buFontTx/>
              <a:buNone/>
              <a:defRPr sz="1200">
                <a:solidFill>
                  <a:srgbClr val="000000"/>
                </a:solidFill>
                <a:latin typeface="Calibri"/>
                <a:ea typeface="Calibri"/>
                <a:cs typeface="Calibri"/>
                <a:sym typeface="Calibri"/>
              </a:defRPr>
            </a:lvl5pPr>
          </a:lstStyle>
          <a:p>
            <a:pPr lvl="0"/>
            <a:r>
              <a:rPr/>
              <a:t>正文级别 1</a:t>
            </a:r>
          </a:p>
          <a:p>
            <a:pPr lvl="1"/>
            <a:r>
              <a:rPr/>
              <a:t>正文级别 2</a:t>
            </a:r>
          </a:p>
          <a:p>
            <a:pPr lvl="2"/>
            <a:r>
              <a:rPr/>
              <a:t>正文级别 3</a:t>
            </a:r>
          </a:p>
          <a:p>
            <a:pPr lvl="3"/>
            <a:r>
              <a:rPr/>
              <a:t>正文级别 4</a:t>
            </a:r>
          </a:p>
          <a:p>
            <a:pPr lvl="4"/>
            <a:r>
              <a:rPr/>
              <a:t>正文级别 5</a:t>
            </a:r>
          </a:p>
        </p:txBody>
      </p:sp>
      <p:sp>
        <p:nvSpPr>
          <p:cNvPr id="4" name="Shape 87"/>
          <p:cNvSpPr>
            <a:spLocks noGrp="1"/>
          </p:cNvSpPr>
          <p:nvPr>
            <p:ph type="sldNum" sz="quarter" idx="10"/>
          </p:nvPr>
        </p:nvSpPr>
        <p:spPr>
          <a:xfrm>
            <a:off x="6457950" y="6424613"/>
            <a:ext cx="2057400" cy="228600"/>
          </a:xfrm>
        </p:spPr>
        <p:txBody>
          <a:bodyPr lIns="45719" tIns="45719" rIns="45719" bIns="45719"/>
          <a:lstStyle>
            <a:lvl1pPr algn="r">
              <a:defRPr sz="900">
                <a:solidFill>
                  <a:srgbClr val="888888"/>
                </a:solidFill>
                <a:latin typeface="Calibri" pitchFamily="34" charset="0"/>
                <a:ea typeface="宋体" charset="-122"/>
                <a:cs typeface="Calibri" pitchFamily="34" charset="0"/>
                <a:sym typeface="Calibri" pitchFamily="34" charset="0"/>
              </a:defRPr>
            </a:lvl1pPr>
          </a:lstStyle>
          <a:p>
            <a:fld id="{FC36CDFA-8453-4EA9-B954-551FF029B574}" type="slidenum">
              <a:rPr lang="zh-CN" altLang="en-US"/>
              <a:pPr/>
              <a:t>‹#›</a:t>
            </a:fld>
            <a:endParaRPr lang="en-US" altLang="zh-CN"/>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标题和竖排文字">
    <p:spTree>
      <p:nvGrpSpPr>
        <p:cNvPr id="1" name=""/>
        <p:cNvGrpSpPr/>
        <p:nvPr/>
      </p:nvGrpSpPr>
      <p:grpSpPr>
        <a:xfrm>
          <a:off x="0" y="0"/>
          <a:ext cx="0" cy="0"/>
          <a:chOff x="0" y="0"/>
          <a:chExt cx="0" cy="0"/>
        </a:xfrm>
      </p:grpSpPr>
      <p:sp>
        <p:nvSpPr>
          <p:cNvPr id="89" name="Shape 89"/>
          <p:cNvSpPr>
            <a:spLocks noGrp="1"/>
          </p:cNvSpPr>
          <p:nvPr>
            <p:ph type="title"/>
          </p:nvPr>
        </p:nvSpPr>
        <p:spPr>
          <a:xfrm>
            <a:off x="628650" y="230190"/>
            <a:ext cx="7886700" cy="1595435"/>
          </a:xfrm>
          <a:prstGeom prst="rect">
            <a:avLst/>
          </a:prstGeom>
        </p:spPr>
        <p:txBody>
          <a:bodyPr anchor="ctr">
            <a:normAutofit/>
          </a:bodyPr>
          <a:lstStyle>
            <a:lvl1pPr algn="l" defTabSz="685800">
              <a:lnSpc>
                <a:spcPct val="90000"/>
              </a:lnSpc>
              <a:defRPr sz="3300">
                <a:solidFill>
                  <a:srgbClr val="000000"/>
                </a:solidFill>
                <a:latin typeface="Calibri Light"/>
                <a:ea typeface="Calibri Light"/>
                <a:cs typeface="Calibri Light"/>
                <a:sym typeface="Calibri Light"/>
              </a:defRPr>
            </a:lvl1pPr>
          </a:lstStyle>
          <a:p>
            <a:pPr lvl="0"/>
            <a:r>
              <a:rPr/>
              <a:t>标题文本</a:t>
            </a:r>
          </a:p>
        </p:txBody>
      </p:sp>
      <p:sp>
        <p:nvSpPr>
          <p:cNvPr id="90" name="Shape 90"/>
          <p:cNvSpPr>
            <a:spLocks noGrp="1"/>
          </p:cNvSpPr>
          <p:nvPr>
            <p:ph type="body" idx="1"/>
          </p:nvPr>
        </p:nvSpPr>
        <p:spPr>
          <a:xfrm>
            <a:off x="628650" y="1825625"/>
            <a:ext cx="7886700" cy="5032375"/>
          </a:xfrm>
          <a:prstGeom prst="rect">
            <a:avLst/>
          </a:prstGeom>
        </p:spPr>
        <p:txBody>
          <a:bodyPr/>
          <a:lstStyle>
            <a:lvl1pPr marL="171450" indent="-171450" defTabSz="685800">
              <a:lnSpc>
                <a:spcPct val="90000"/>
              </a:lnSpc>
              <a:spcBef>
                <a:spcPts val="700"/>
              </a:spcBef>
              <a:defRPr sz="2100">
                <a:solidFill>
                  <a:srgbClr val="000000"/>
                </a:solidFill>
                <a:latin typeface="Calibri"/>
                <a:ea typeface="Calibri"/>
                <a:cs typeface="Calibri"/>
                <a:sym typeface="Calibri"/>
              </a:defRPr>
            </a:lvl1pPr>
            <a:lvl2pPr marL="542925" indent="-200025" defTabSz="685800">
              <a:lnSpc>
                <a:spcPct val="90000"/>
              </a:lnSpc>
              <a:spcBef>
                <a:spcPts val="700"/>
              </a:spcBef>
              <a:buChar char="•"/>
              <a:defRPr sz="2100">
                <a:solidFill>
                  <a:srgbClr val="000000"/>
                </a:solidFill>
                <a:latin typeface="Calibri"/>
                <a:ea typeface="Calibri"/>
                <a:cs typeface="Calibri"/>
                <a:sym typeface="Calibri"/>
              </a:defRPr>
            </a:lvl2pPr>
            <a:lvl3pPr marL="925830" indent="-240030" defTabSz="685800">
              <a:lnSpc>
                <a:spcPct val="90000"/>
              </a:lnSpc>
              <a:spcBef>
                <a:spcPts val="700"/>
              </a:spcBef>
              <a:defRPr sz="2100">
                <a:solidFill>
                  <a:srgbClr val="000000"/>
                </a:solidFill>
                <a:latin typeface="Calibri"/>
                <a:ea typeface="Calibri"/>
                <a:cs typeface="Calibri"/>
                <a:sym typeface="Calibri"/>
              </a:defRPr>
            </a:lvl3pPr>
            <a:lvl4pPr marL="1305657" indent="-276957" defTabSz="685800">
              <a:lnSpc>
                <a:spcPct val="90000"/>
              </a:lnSpc>
              <a:spcBef>
                <a:spcPts val="700"/>
              </a:spcBef>
              <a:buChar char="•"/>
              <a:defRPr sz="2100">
                <a:solidFill>
                  <a:srgbClr val="000000"/>
                </a:solidFill>
                <a:latin typeface="Calibri"/>
                <a:ea typeface="Calibri"/>
                <a:cs typeface="Calibri"/>
                <a:sym typeface="Calibri"/>
              </a:defRPr>
            </a:lvl4pPr>
            <a:lvl5pPr marL="1648557" indent="-276957" defTabSz="685800">
              <a:lnSpc>
                <a:spcPct val="90000"/>
              </a:lnSpc>
              <a:spcBef>
                <a:spcPts val="700"/>
              </a:spcBef>
              <a:defRPr sz="2100">
                <a:solidFill>
                  <a:srgbClr val="000000"/>
                </a:solidFill>
                <a:latin typeface="Calibri"/>
                <a:ea typeface="Calibri"/>
                <a:cs typeface="Calibri"/>
                <a:sym typeface="Calibri"/>
              </a:defRPr>
            </a:lvl5pPr>
          </a:lstStyle>
          <a:p>
            <a:pPr lvl="0"/>
            <a:r>
              <a:rPr/>
              <a:t>正文级别 1</a:t>
            </a:r>
          </a:p>
          <a:p>
            <a:pPr lvl="1"/>
            <a:r>
              <a:rPr/>
              <a:t>正文级别 2</a:t>
            </a:r>
          </a:p>
          <a:p>
            <a:pPr lvl="2"/>
            <a:r>
              <a:rPr/>
              <a:t>正文级别 3</a:t>
            </a:r>
          </a:p>
          <a:p>
            <a:pPr lvl="3"/>
            <a:r>
              <a:rPr/>
              <a:t>正文级别 4</a:t>
            </a:r>
          </a:p>
          <a:p>
            <a:pPr lvl="4"/>
            <a:r>
              <a:rPr/>
              <a:t>正文级别 5</a:t>
            </a:r>
          </a:p>
        </p:txBody>
      </p:sp>
      <p:sp>
        <p:nvSpPr>
          <p:cNvPr id="4" name="Shape 91"/>
          <p:cNvSpPr>
            <a:spLocks noGrp="1"/>
          </p:cNvSpPr>
          <p:nvPr>
            <p:ph type="sldNum" sz="quarter" idx="10"/>
          </p:nvPr>
        </p:nvSpPr>
        <p:spPr>
          <a:xfrm>
            <a:off x="6457950" y="6424613"/>
            <a:ext cx="2057400" cy="228600"/>
          </a:xfrm>
        </p:spPr>
        <p:txBody>
          <a:bodyPr lIns="45719" tIns="45719" rIns="45719" bIns="45719"/>
          <a:lstStyle>
            <a:lvl1pPr algn="r">
              <a:defRPr sz="900">
                <a:solidFill>
                  <a:srgbClr val="888888"/>
                </a:solidFill>
                <a:latin typeface="Calibri" pitchFamily="34" charset="0"/>
                <a:ea typeface="宋体" charset="-122"/>
                <a:cs typeface="Calibri" pitchFamily="34" charset="0"/>
                <a:sym typeface="Calibri" pitchFamily="34" charset="0"/>
              </a:defRPr>
            </a:lvl1pPr>
          </a:lstStyle>
          <a:p>
            <a:fld id="{E7178D58-6B9F-4D05-A976-A35E149168D7}" type="slidenum">
              <a:rPr lang="zh-CN" altLang="en-US"/>
              <a:pPr/>
              <a:t>‹#›</a:t>
            </a:fld>
            <a:endParaRPr lang="en-US" altLang="zh-CN"/>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垂直排列标题与&#10;文本">
    <p:spTree>
      <p:nvGrpSpPr>
        <p:cNvPr id="1" name=""/>
        <p:cNvGrpSpPr/>
        <p:nvPr/>
      </p:nvGrpSpPr>
      <p:grpSpPr>
        <a:xfrm>
          <a:off x="0" y="0"/>
          <a:ext cx="0" cy="0"/>
          <a:chOff x="0" y="0"/>
          <a:chExt cx="0" cy="0"/>
        </a:xfrm>
      </p:grpSpPr>
      <p:sp>
        <p:nvSpPr>
          <p:cNvPr id="93" name="Shape 93"/>
          <p:cNvSpPr>
            <a:spLocks noGrp="1"/>
          </p:cNvSpPr>
          <p:nvPr>
            <p:ph type="title"/>
          </p:nvPr>
        </p:nvSpPr>
        <p:spPr>
          <a:xfrm>
            <a:off x="6543675" y="0"/>
            <a:ext cx="1971675" cy="6542088"/>
          </a:xfrm>
          <a:prstGeom prst="rect">
            <a:avLst/>
          </a:prstGeom>
        </p:spPr>
        <p:txBody>
          <a:bodyPr anchor="ctr">
            <a:normAutofit/>
          </a:bodyPr>
          <a:lstStyle>
            <a:lvl1pPr algn="l" defTabSz="685800">
              <a:lnSpc>
                <a:spcPct val="90000"/>
              </a:lnSpc>
              <a:defRPr sz="3300">
                <a:solidFill>
                  <a:srgbClr val="000000"/>
                </a:solidFill>
                <a:latin typeface="Calibri Light"/>
                <a:ea typeface="Calibri Light"/>
                <a:cs typeface="Calibri Light"/>
                <a:sym typeface="Calibri Light"/>
              </a:defRPr>
            </a:lvl1pPr>
          </a:lstStyle>
          <a:p>
            <a:pPr lvl="0"/>
            <a:r>
              <a:rPr/>
              <a:t>标题文本</a:t>
            </a:r>
          </a:p>
        </p:txBody>
      </p:sp>
      <p:sp>
        <p:nvSpPr>
          <p:cNvPr id="94" name="Shape 94"/>
          <p:cNvSpPr>
            <a:spLocks noGrp="1"/>
          </p:cNvSpPr>
          <p:nvPr>
            <p:ph type="body" idx="1"/>
          </p:nvPr>
        </p:nvSpPr>
        <p:spPr>
          <a:xfrm>
            <a:off x="628650" y="365125"/>
            <a:ext cx="5800725" cy="6492875"/>
          </a:xfrm>
          <a:prstGeom prst="rect">
            <a:avLst/>
          </a:prstGeom>
        </p:spPr>
        <p:txBody>
          <a:bodyPr/>
          <a:lstStyle>
            <a:lvl1pPr marL="171450" indent="-171450" defTabSz="685800">
              <a:lnSpc>
                <a:spcPct val="90000"/>
              </a:lnSpc>
              <a:spcBef>
                <a:spcPts val="700"/>
              </a:spcBef>
              <a:defRPr sz="2100">
                <a:solidFill>
                  <a:srgbClr val="000000"/>
                </a:solidFill>
                <a:latin typeface="Calibri"/>
                <a:ea typeface="Calibri"/>
                <a:cs typeface="Calibri"/>
                <a:sym typeface="Calibri"/>
              </a:defRPr>
            </a:lvl1pPr>
            <a:lvl2pPr marL="542925" indent="-200025" defTabSz="685800">
              <a:lnSpc>
                <a:spcPct val="90000"/>
              </a:lnSpc>
              <a:spcBef>
                <a:spcPts val="700"/>
              </a:spcBef>
              <a:buChar char="•"/>
              <a:defRPr sz="2100">
                <a:solidFill>
                  <a:srgbClr val="000000"/>
                </a:solidFill>
                <a:latin typeface="Calibri"/>
                <a:ea typeface="Calibri"/>
                <a:cs typeface="Calibri"/>
                <a:sym typeface="Calibri"/>
              </a:defRPr>
            </a:lvl2pPr>
            <a:lvl3pPr marL="925830" indent="-240030" defTabSz="685800">
              <a:lnSpc>
                <a:spcPct val="90000"/>
              </a:lnSpc>
              <a:spcBef>
                <a:spcPts val="700"/>
              </a:spcBef>
              <a:defRPr sz="2100">
                <a:solidFill>
                  <a:srgbClr val="000000"/>
                </a:solidFill>
                <a:latin typeface="Calibri"/>
                <a:ea typeface="Calibri"/>
                <a:cs typeface="Calibri"/>
                <a:sym typeface="Calibri"/>
              </a:defRPr>
            </a:lvl3pPr>
            <a:lvl4pPr marL="1305657" indent="-276957" defTabSz="685800">
              <a:lnSpc>
                <a:spcPct val="90000"/>
              </a:lnSpc>
              <a:spcBef>
                <a:spcPts val="700"/>
              </a:spcBef>
              <a:buChar char="•"/>
              <a:defRPr sz="2100">
                <a:solidFill>
                  <a:srgbClr val="000000"/>
                </a:solidFill>
                <a:latin typeface="Calibri"/>
                <a:ea typeface="Calibri"/>
                <a:cs typeface="Calibri"/>
                <a:sym typeface="Calibri"/>
              </a:defRPr>
            </a:lvl4pPr>
            <a:lvl5pPr marL="1648557" indent="-276957" defTabSz="685800">
              <a:lnSpc>
                <a:spcPct val="90000"/>
              </a:lnSpc>
              <a:spcBef>
                <a:spcPts val="700"/>
              </a:spcBef>
              <a:defRPr sz="2100">
                <a:solidFill>
                  <a:srgbClr val="000000"/>
                </a:solidFill>
                <a:latin typeface="Calibri"/>
                <a:ea typeface="Calibri"/>
                <a:cs typeface="Calibri"/>
                <a:sym typeface="Calibri"/>
              </a:defRPr>
            </a:lvl5pPr>
          </a:lstStyle>
          <a:p>
            <a:pPr lvl="0"/>
            <a:r>
              <a:rPr/>
              <a:t>正文级别 1</a:t>
            </a:r>
          </a:p>
          <a:p>
            <a:pPr lvl="1"/>
            <a:r>
              <a:rPr/>
              <a:t>正文级别 2</a:t>
            </a:r>
          </a:p>
          <a:p>
            <a:pPr lvl="2"/>
            <a:r>
              <a:rPr/>
              <a:t>正文级别 3</a:t>
            </a:r>
          </a:p>
          <a:p>
            <a:pPr lvl="3"/>
            <a:r>
              <a:rPr/>
              <a:t>正文级别 4</a:t>
            </a:r>
          </a:p>
          <a:p>
            <a:pPr lvl="4"/>
            <a:r>
              <a:rPr/>
              <a:t>正文级别 5</a:t>
            </a:r>
          </a:p>
        </p:txBody>
      </p:sp>
      <p:sp>
        <p:nvSpPr>
          <p:cNvPr id="4" name="Shape 95"/>
          <p:cNvSpPr>
            <a:spLocks noGrp="1"/>
          </p:cNvSpPr>
          <p:nvPr>
            <p:ph type="sldNum" sz="quarter" idx="10"/>
          </p:nvPr>
        </p:nvSpPr>
        <p:spPr>
          <a:xfrm>
            <a:off x="6457950" y="6424613"/>
            <a:ext cx="2057400" cy="228600"/>
          </a:xfrm>
        </p:spPr>
        <p:txBody>
          <a:bodyPr lIns="45719" tIns="45719" rIns="45719" bIns="45719"/>
          <a:lstStyle>
            <a:lvl1pPr algn="r">
              <a:defRPr sz="900">
                <a:solidFill>
                  <a:srgbClr val="888888"/>
                </a:solidFill>
                <a:latin typeface="Calibri" pitchFamily="34" charset="0"/>
                <a:ea typeface="宋体" charset="-122"/>
                <a:cs typeface="Calibri" pitchFamily="34" charset="0"/>
                <a:sym typeface="Calibri" pitchFamily="34" charset="0"/>
              </a:defRPr>
            </a:lvl1pPr>
          </a:lstStyle>
          <a:p>
            <a:fld id="{73746048-546E-401C-A865-67E325EE216B}" type="slidenum">
              <a:rPr lang="zh-CN" altLang="en-US"/>
              <a:pPr/>
              <a:t>‹#›</a:t>
            </a:fld>
            <a:endParaRPr lang="en-US" altLang="zh-CN"/>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4" name="Shape 19"/>
          <p:cNvSpPr>
            <a:spLocks/>
          </p:cNvSpPr>
          <p:nvPr/>
        </p:nvSpPr>
        <p:spPr bwMode="auto">
          <a:xfrm>
            <a:off x="4495800" y="3924300"/>
            <a:ext cx="84138" cy="84138"/>
          </a:xfrm>
          <a:custGeom>
            <a:avLst/>
            <a:gdLst>
              <a:gd name="T0" fmla="*/ 42387 w 19679"/>
              <a:gd name="T1" fmla="*/ 42387 h 19679"/>
              <a:gd name="T2" fmla="*/ 42387 w 19679"/>
              <a:gd name="T3" fmla="*/ 42387 h 19679"/>
              <a:gd name="T4" fmla="*/ 42387 w 19679"/>
              <a:gd name="T5" fmla="*/ 42387 h 19679"/>
              <a:gd name="T6" fmla="*/ 42387 w 19679"/>
              <a:gd name="T7" fmla="*/ 42387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08080"/>
          </a:solidFill>
          <a:ln w="12700">
            <a:noFill/>
            <a:miter lim="400000"/>
            <a:headEnd/>
            <a:tailEnd/>
          </a:ln>
        </p:spPr>
        <p:txBody>
          <a:bodyPr lIns="0" tIns="0" rIns="0" bIns="0" anchor="ctr"/>
          <a:lstStyle/>
          <a:p>
            <a:endParaRPr lang="zh-CN" altLang="en-US"/>
          </a:p>
        </p:txBody>
      </p:sp>
      <p:sp>
        <p:nvSpPr>
          <p:cNvPr id="5" name="Shape 20"/>
          <p:cNvSpPr>
            <a:spLocks/>
          </p:cNvSpPr>
          <p:nvPr/>
        </p:nvSpPr>
        <p:spPr bwMode="auto">
          <a:xfrm>
            <a:off x="4695825" y="3924300"/>
            <a:ext cx="84138" cy="84138"/>
          </a:xfrm>
          <a:custGeom>
            <a:avLst/>
            <a:gdLst>
              <a:gd name="T0" fmla="*/ 42387 w 19679"/>
              <a:gd name="T1" fmla="*/ 42387 h 19679"/>
              <a:gd name="T2" fmla="*/ 42387 w 19679"/>
              <a:gd name="T3" fmla="*/ 42387 h 19679"/>
              <a:gd name="T4" fmla="*/ 42387 w 19679"/>
              <a:gd name="T5" fmla="*/ 42387 h 19679"/>
              <a:gd name="T6" fmla="*/ 42387 w 19679"/>
              <a:gd name="T7" fmla="*/ 42387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08080"/>
          </a:solidFill>
          <a:ln w="12700">
            <a:noFill/>
            <a:miter lim="400000"/>
            <a:headEnd/>
            <a:tailEnd/>
          </a:ln>
        </p:spPr>
        <p:txBody>
          <a:bodyPr lIns="0" tIns="0" rIns="0" bIns="0" anchor="ctr"/>
          <a:lstStyle/>
          <a:p>
            <a:endParaRPr lang="zh-CN" altLang="en-US"/>
          </a:p>
        </p:txBody>
      </p:sp>
      <p:sp>
        <p:nvSpPr>
          <p:cNvPr id="6" name="Shape 21"/>
          <p:cNvSpPr>
            <a:spLocks/>
          </p:cNvSpPr>
          <p:nvPr/>
        </p:nvSpPr>
        <p:spPr bwMode="auto">
          <a:xfrm>
            <a:off x="4297363" y="3924300"/>
            <a:ext cx="84137" cy="84138"/>
          </a:xfrm>
          <a:custGeom>
            <a:avLst/>
            <a:gdLst>
              <a:gd name="T0" fmla="*/ 42387 w 19679"/>
              <a:gd name="T1" fmla="*/ 42387 h 19679"/>
              <a:gd name="T2" fmla="*/ 42387 w 19679"/>
              <a:gd name="T3" fmla="*/ 42387 h 19679"/>
              <a:gd name="T4" fmla="*/ 42387 w 19679"/>
              <a:gd name="T5" fmla="*/ 42387 h 19679"/>
              <a:gd name="T6" fmla="*/ 42387 w 19679"/>
              <a:gd name="T7" fmla="*/ 42387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08080"/>
          </a:solidFill>
          <a:ln w="12700">
            <a:noFill/>
            <a:miter lim="400000"/>
            <a:headEnd/>
            <a:tailEnd/>
          </a:ln>
        </p:spPr>
        <p:txBody>
          <a:bodyPr lIns="0" tIns="0" rIns="0" bIns="0" anchor="ctr"/>
          <a:lstStyle/>
          <a:p>
            <a:endParaRPr lang="zh-CN" altLang="en-US"/>
          </a:p>
        </p:txBody>
      </p:sp>
      <p:sp>
        <p:nvSpPr>
          <p:cNvPr id="16" name="Shape 16"/>
          <p:cNvSpPr>
            <a:spLocks noGrp="1"/>
          </p:cNvSpPr>
          <p:nvPr>
            <p:ph type="title"/>
          </p:nvPr>
        </p:nvSpPr>
        <p:spPr>
          <a:xfrm>
            <a:off x="722312" y="0"/>
            <a:ext cx="7772401" cy="3876675"/>
          </a:xfrm>
          <a:prstGeom prst="rect">
            <a:avLst/>
          </a:prstGeom>
        </p:spPr>
        <p:txBody>
          <a:bodyPr/>
          <a:lstStyle>
            <a:lvl1pPr>
              <a:lnSpc>
                <a:spcPct val="100000"/>
              </a:lnSpc>
              <a:defRPr sz="4800"/>
            </a:lvl1pPr>
          </a:lstStyle>
          <a:p>
            <a:pPr lvl="0"/>
            <a:r>
              <a:rPr/>
              <a:t>标题文本</a:t>
            </a:r>
          </a:p>
        </p:txBody>
      </p:sp>
      <p:sp>
        <p:nvSpPr>
          <p:cNvPr id="17" name="Shape 17"/>
          <p:cNvSpPr>
            <a:spLocks noGrp="1"/>
          </p:cNvSpPr>
          <p:nvPr>
            <p:ph type="body" idx="1"/>
          </p:nvPr>
        </p:nvSpPr>
        <p:spPr>
          <a:xfrm>
            <a:off x="722312" y="4068762"/>
            <a:ext cx="7772401" cy="2789238"/>
          </a:xfrm>
          <a:prstGeom prst="rect">
            <a:avLst/>
          </a:prstGeom>
        </p:spPr>
        <p:txBody>
          <a:bodyPr/>
          <a:lstStyle>
            <a:lvl1pPr marL="0" indent="0" algn="ctr">
              <a:spcBef>
                <a:spcPts val="400"/>
              </a:spcBef>
              <a:buSzTx/>
              <a:buFontTx/>
              <a:buNone/>
              <a:defRPr sz="2000">
                <a:solidFill>
                  <a:srgbClr val="888888"/>
                </a:solidFill>
              </a:defRPr>
            </a:lvl1pPr>
            <a:lvl2pPr marL="0" indent="457200" algn="ctr">
              <a:spcBef>
                <a:spcPts val="400"/>
              </a:spcBef>
              <a:buSzTx/>
              <a:buFontTx/>
              <a:buNone/>
              <a:defRPr sz="2000">
                <a:solidFill>
                  <a:srgbClr val="888888"/>
                </a:solidFill>
              </a:defRPr>
            </a:lvl2pPr>
            <a:lvl3pPr marL="0" indent="914400" algn="ctr">
              <a:spcBef>
                <a:spcPts val="400"/>
              </a:spcBef>
              <a:buSzTx/>
              <a:buFontTx/>
              <a:buNone/>
              <a:defRPr sz="2000">
                <a:solidFill>
                  <a:srgbClr val="888888"/>
                </a:solidFill>
              </a:defRPr>
            </a:lvl3pPr>
            <a:lvl4pPr marL="0" indent="1371600" algn="ctr">
              <a:spcBef>
                <a:spcPts val="400"/>
              </a:spcBef>
              <a:buSzTx/>
              <a:buFontTx/>
              <a:buNone/>
              <a:defRPr sz="2000">
                <a:solidFill>
                  <a:srgbClr val="888888"/>
                </a:solidFill>
              </a:defRPr>
            </a:lvl4pPr>
            <a:lvl5pPr marL="0" indent="1828800" algn="ctr">
              <a:spcBef>
                <a:spcPts val="400"/>
              </a:spcBef>
              <a:buSzTx/>
              <a:buFontTx/>
              <a:buNone/>
              <a:defRPr sz="2000">
                <a:solidFill>
                  <a:srgbClr val="888888"/>
                </a:solidFill>
              </a:defRPr>
            </a:lvl5pPr>
          </a:lstStyle>
          <a:p>
            <a:pPr lvl="0"/>
            <a:r>
              <a:rPr/>
              <a:t>正文级别 1</a:t>
            </a:r>
          </a:p>
          <a:p>
            <a:pPr lvl="1"/>
            <a:r>
              <a:rPr/>
              <a:t>正文级别 2</a:t>
            </a:r>
          </a:p>
          <a:p>
            <a:pPr lvl="2"/>
            <a:r>
              <a:rPr/>
              <a:t>正文级别 3</a:t>
            </a:r>
          </a:p>
          <a:p>
            <a:pPr lvl="3"/>
            <a:r>
              <a:rPr/>
              <a:t>正文级别 4</a:t>
            </a:r>
          </a:p>
          <a:p>
            <a:pPr lvl="4"/>
            <a:r>
              <a:rPr/>
              <a:t>正文级别 5</a:t>
            </a:r>
          </a:p>
        </p:txBody>
      </p:sp>
      <p:sp>
        <p:nvSpPr>
          <p:cNvPr id="7" name="Shape 18"/>
          <p:cNvSpPr>
            <a:spLocks noGrp="1"/>
          </p:cNvSpPr>
          <p:nvPr>
            <p:ph type="sldNum" sz="quarter" idx="10"/>
          </p:nvPr>
        </p:nvSpPr>
        <p:spPr/>
        <p:txBody>
          <a:bodyPr/>
          <a:lstStyle>
            <a:lvl1pPr>
              <a:defRPr/>
            </a:lvl1pPr>
          </a:lstStyle>
          <a:p>
            <a:fld id="{52B7BF22-C95C-416C-BD8D-65A0D8FF8B2A}" type="slidenum">
              <a:rPr lang="zh-CN" altLang="en-US"/>
              <a:pPr/>
              <a:t>‹#›</a:t>
            </a:fld>
            <a:endParaRPr lang="en-US" altLang="zh-CN"/>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8543925" y="6419850"/>
            <a:ext cx="561975" cy="236538"/>
          </a:xfrm>
        </p:spPr>
        <p:txBody>
          <a:bodyPr/>
          <a:lstStyle>
            <a:lvl1pPr>
              <a:defRPr/>
            </a:lvl1pPr>
          </a:lstStyle>
          <a:p>
            <a:fld id="{C13DC208-F1AC-4A8B-B1B8-5E59F716AC28}"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r>
              <a:rPr/>
              <a:t>标题文本</a:t>
            </a:r>
          </a:p>
        </p:txBody>
      </p:sp>
      <p:sp>
        <p:nvSpPr>
          <p:cNvPr id="24" name="Shape 24"/>
          <p:cNvSpPr>
            <a:spLocks noGrp="1"/>
          </p:cNvSpPr>
          <p:nvPr>
            <p:ph type="body" idx="1"/>
          </p:nvPr>
        </p:nvSpPr>
        <p:spPr>
          <a:xfrm>
            <a:off x="4648200" y="1600200"/>
            <a:ext cx="4038600" cy="5257800"/>
          </a:xfrm>
          <a:prstGeom prst="rect">
            <a:avLst/>
          </a:prstGeom>
        </p:spPr>
        <p:txBody>
          <a:bodyPr/>
          <a:lstStyle/>
          <a:p>
            <a:pPr lvl="0"/>
            <a:r>
              <a:rPr/>
              <a:t>正文级别 1</a:t>
            </a:r>
          </a:p>
          <a:p>
            <a:pPr lvl="1"/>
            <a:r>
              <a:rPr/>
              <a:t>正文级别 2</a:t>
            </a:r>
          </a:p>
          <a:p>
            <a:pPr lvl="2"/>
            <a:r>
              <a:rPr/>
              <a:t>正文级别 3</a:t>
            </a:r>
          </a:p>
          <a:p>
            <a:pPr lvl="3"/>
            <a:r>
              <a:rPr/>
              <a:t>正文级别 4</a:t>
            </a:r>
          </a:p>
          <a:p>
            <a:pPr lvl="4"/>
            <a:r>
              <a:rPr/>
              <a:t>正文级别 5</a:t>
            </a:r>
          </a:p>
        </p:txBody>
      </p:sp>
      <p:sp>
        <p:nvSpPr>
          <p:cNvPr id="4" name="Shape 6"/>
          <p:cNvSpPr>
            <a:spLocks noGrp="1"/>
          </p:cNvSpPr>
          <p:nvPr>
            <p:ph type="sldNum" sz="quarter" idx="10"/>
          </p:nvPr>
        </p:nvSpPr>
        <p:spPr>
          <a:ln/>
        </p:spPr>
        <p:txBody>
          <a:bodyPr/>
          <a:lstStyle>
            <a:lvl1pPr>
              <a:defRPr/>
            </a:lvl1pPr>
          </a:lstStyle>
          <a:p>
            <a:fld id="{5DB9F1AF-8A9C-47C7-AB1A-CF64C359180E}" type="slidenum">
              <a:rPr lang="zh-CN" altLang="en-US"/>
              <a:pPr/>
              <a:t>‹#›</a:t>
            </a:fld>
            <a:endParaRPr lang="en-US" altLang="zh-CN"/>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27" name="Shape 27"/>
          <p:cNvSpPr>
            <a:spLocks noGrp="1"/>
          </p:cNvSpPr>
          <p:nvPr>
            <p:ph type="title"/>
          </p:nvPr>
        </p:nvSpPr>
        <p:spPr>
          <a:prstGeom prst="rect">
            <a:avLst/>
          </a:prstGeom>
        </p:spPr>
        <p:txBody>
          <a:bodyPr/>
          <a:lstStyle/>
          <a:p>
            <a:pPr lvl="0"/>
            <a:r>
              <a:rPr/>
              <a:t>标题文本</a:t>
            </a:r>
          </a:p>
        </p:txBody>
      </p:sp>
      <p:sp>
        <p:nvSpPr>
          <p:cNvPr id="28" name="Shape 28"/>
          <p:cNvSpPr>
            <a:spLocks noGrp="1"/>
          </p:cNvSpPr>
          <p:nvPr>
            <p:ph type="body" idx="1"/>
          </p:nvPr>
        </p:nvSpPr>
        <p:spPr>
          <a:xfrm>
            <a:off x="457200" y="1600200"/>
            <a:ext cx="4040188" cy="609600"/>
          </a:xfrm>
          <a:prstGeom prst="rect">
            <a:avLst/>
          </a:prstGeom>
        </p:spPr>
        <p:txBody>
          <a:bodyPr anchor="b">
            <a:noAutofit/>
          </a:bodyPr>
          <a:lstStyle>
            <a:lvl1pPr marL="0" indent="0" algn="ctr">
              <a:buSzTx/>
              <a:buFontTx/>
              <a:buNone/>
            </a:lvl1pPr>
            <a:lvl2pPr marL="0" indent="457200" algn="ctr">
              <a:buSzTx/>
              <a:buFontTx/>
              <a:buNone/>
            </a:lvl2pPr>
            <a:lvl3pPr marL="0" indent="914400" algn="ctr">
              <a:buSzTx/>
              <a:buFontTx/>
              <a:buNone/>
            </a:lvl3pPr>
            <a:lvl4pPr marL="0" indent="1371600" algn="ctr">
              <a:buSzTx/>
              <a:buFontTx/>
              <a:buNone/>
            </a:lvl4pPr>
            <a:lvl5pPr marL="0" indent="1828800" algn="ctr">
              <a:buSzTx/>
              <a:buFontTx/>
              <a:buNone/>
            </a:lvl5pPr>
          </a:lstStyle>
          <a:p>
            <a:pPr lvl="0"/>
            <a:r>
              <a:rPr/>
              <a:t>正文级别 1</a:t>
            </a:r>
          </a:p>
          <a:p>
            <a:pPr lvl="1"/>
            <a:r>
              <a:rPr/>
              <a:t>正文级别 2</a:t>
            </a:r>
          </a:p>
          <a:p>
            <a:pPr lvl="2"/>
            <a:r>
              <a:rPr/>
              <a:t>正文级别 3</a:t>
            </a:r>
          </a:p>
          <a:p>
            <a:pPr lvl="3"/>
            <a:r>
              <a:rPr/>
              <a:t>正文级别 4</a:t>
            </a:r>
          </a:p>
          <a:p>
            <a:pPr lvl="4"/>
            <a:r>
              <a:rPr/>
              <a:t>正文级别 5</a:t>
            </a:r>
          </a:p>
        </p:txBody>
      </p:sp>
      <p:sp>
        <p:nvSpPr>
          <p:cNvPr id="4" name="Shape 6"/>
          <p:cNvSpPr>
            <a:spLocks noGrp="1"/>
          </p:cNvSpPr>
          <p:nvPr>
            <p:ph type="sldNum" sz="quarter" idx="10"/>
          </p:nvPr>
        </p:nvSpPr>
        <p:spPr>
          <a:ln/>
        </p:spPr>
        <p:txBody>
          <a:bodyPr/>
          <a:lstStyle>
            <a:lvl1pPr>
              <a:defRPr/>
            </a:lvl1pPr>
          </a:lstStyle>
          <a:p>
            <a:fld id="{458FDA79-0F97-438E-86A8-A05069880A1D}" type="slidenum">
              <a:rPr lang="zh-CN" altLang="en-US"/>
              <a:pPr/>
              <a:t>‹#›</a:t>
            </a:fld>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31" name="Shape 31"/>
          <p:cNvSpPr>
            <a:spLocks noGrp="1"/>
          </p:cNvSpPr>
          <p:nvPr>
            <p:ph type="title"/>
          </p:nvPr>
        </p:nvSpPr>
        <p:spPr>
          <a:prstGeom prst="rect">
            <a:avLst/>
          </a:prstGeom>
        </p:spPr>
        <p:txBody>
          <a:bodyPr/>
          <a:lstStyle/>
          <a:p>
            <a:pPr lvl="0"/>
            <a:r>
              <a:rPr/>
              <a:t>标题文本</a:t>
            </a:r>
          </a:p>
        </p:txBody>
      </p:sp>
      <p:sp>
        <p:nvSpPr>
          <p:cNvPr id="3" name="Shape 6"/>
          <p:cNvSpPr>
            <a:spLocks noGrp="1"/>
          </p:cNvSpPr>
          <p:nvPr>
            <p:ph type="sldNum" sz="quarter" idx="10"/>
          </p:nvPr>
        </p:nvSpPr>
        <p:spPr>
          <a:ln/>
        </p:spPr>
        <p:txBody>
          <a:bodyPr/>
          <a:lstStyle>
            <a:lvl1pPr>
              <a:defRPr/>
            </a:lvl1pPr>
          </a:lstStyle>
          <a:p>
            <a:fld id="{1A356FB2-38FB-4FF6-9BA4-234C7F325486}" type="slidenum">
              <a:rPr lang="zh-CN" altLang="en-US"/>
              <a:pPr/>
              <a:t>‹#›</a:t>
            </a:fld>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36" name="Shape 36"/>
          <p:cNvSpPr>
            <a:spLocks noGrp="1"/>
          </p:cNvSpPr>
          <p:nvPr>
            <p:ph type="title"/>
          </p:nvPr>
        </p:nvSpPr>
        <p:spPr>
          <a:xfrm>
            <a:off x="5907087" y="0"/>
            <a:ext cx="3008314" cy="2362200"/>
          </a:xfrm>
          <a:prstGeom prst="rect">
            <a:avLst/>
          </a:prstGeom>
        </p:spPr>
        <p:txBody>
          <a:bodyPr/>
          <a:lstStyle>
            <a:lvl1pPr>
              <a:lnSpc>
                <a:spcPct val="100000"/>
              </a:lnSpc>
              <a:defRPr sz="2800">
                <a:effectLst>
                  <a:outerShdw blurRad="50800" dist="25400" dir="5400000" rotWithShape="0">
                    <a:srgbClr val="000000">
                      <a:alpha val="25000"/>
                    </a:srgbClr>
                  </a:outerShdw>
                </a:effectLst>
              </a:defRPr>
            </a:lvl1pPr>
          </a:lstStyle>
          <a:p>
            <a:pPr lvl="0"/>
            <a:r>
              <a:rPr/>
              <a:t>标题文本</a:t>
            </a:r>
          </a:p>
        </p:txBody>
      </p:sp>
      <p:sp>
        <p:nvSpPr>
          <p:cNvPr id="37" name="Shape 37"/>
          <p:cNvSpPr>
            <a:spLocks noGrp="1"/>
          </p:cNvSpPr>
          <p:nvPr>
            <p:ph type="body" idx="1"/>
          </p:nvPr>
        </p:nvSpPr>
        <p:spPr>
          <a:xfrm>
            <a:off x="719137" y="273050"/>
            <a:ext cx="4995863" cy="6584950"/>
          </a:xfrm>
          <a:prstGeom prst="rect">
            <a:avLst/>
          </a:prstGeom>
        </p:spPr>
        <p:txBody>
          <a:bodyPr/>
          <a:lstStyle>
            <a:lvl1pPr>
              <a:spcBef>
                <a:spcPts val="700"/>
              </a:spcBef>
              <a:defRPr sz="3200"/>
            </a:lvl1pPr>
            <a:lvl2pPr marL="783771" indent="-326571">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pPr lvl="0"/>
            <a:r>
              <a:rPr/>
              <a:t>正文级别 1</a:t>
            </a:r>
          </a:p>
          <a:p>
            <a:pPr lvl="1"/>
            <a:r>
              <a:rPr/>
              <a:t>正文级别 2</a:t>
            </a:r>
          </a:p>
          <a:p>
            <a:pPr lvl="2"/>
            <a:r>
              <a:rPr/>
              <a:t>正文级别 3</a:t>
            </a:r>
          </a:p>
          <a:p>
            <a:pPr lvl="3"/>
            <a:r>
              <a:rPr/>
              <a:t>正文级别 4</a:t>
            </a:r>
          </a:p>
          <a:p>
            <a:pPr lvl="4"/>
            <a:r>
              <a:rPr/>
              <a:t>正文级别 5</a:t>
            </a:r>
          </a:p>
        </p:txBody>
      </p:sp>
      <p:sp>
        <p:nvSpPr>
          <p:cNvPr id="4" name="Shape 6"/>
          <p:cNvSpPr>
            <a:spLocks noGrp="1"/>
          </p:cNvSpPr>
          <p:nvPr>
            <p:ph type="sldNum" sz="quarter" idx="10"/>
          </p:nvPr>
        </p:nvSpPr>
        <p:spPr>
          <a:ln/>
        </p:spPr>
        <p:txBody>
          <a:bodyPr/>
          <a:lstStyle>
            <a:lvl1pPr>
              <a:defRPr/>
            </a:lvl1pPr>
          </a:lstStyle>
          <a:p>
            <a:fld id="{1C6A3679-CF4E-4D0A-A2D4-0F0444F22908}" type="slidenum">
              <a:rPr lang="zh-CN" altLang="en-US"/>
              <a:pPr/>
              <a:t>‹#›</a:t>
            </a:fld>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40" name="Shape 40"/>
          <p:cNvSpPr>
            <a:spLocks noGrp="1"/>
          </p:cNvSpPr>
          <p:nvPr>
            <p:ph type="title"/>
          </p:nvPr>
        </p:nvSpPr>
        <p:spPr>
          <a:xfrm>
            <a:off x="1679575" y="0"/>
            <a:ext cx="5711825" cy="1123950"/>
          </a:xfrm>
          <a:prstGeom prst="rect">
            <a:avLst/>
          </a:prstGeom>
        </p:spPr>
        <p:txBody>
          <a:bodyPr/>
          <a:lstStyle>
            <a:lvl1pPr>
              <a:lnSpc>
                <a:spcPct val="100000"/>
              </a:lnSpc>
              <a:defRPr sz="2800"/>
            </a:lvl1pPr>
          </a:lstStyle>
          <a:p>
            <a:pPr lvl="0"/>
            <a:r>
              <a:rPr/>
              <a:t>标题文本</a:t>
            </a:r>
          </a:p>
        </p:txBody>
      </p:sp>
      <p:sp>
        <p:nvSpPr>
          <p:cNvPr id="41" name="Shape 41"/>
          <p:cNvSpPr>
            <a:spLocks noGrp="1"/>
          </p:cNvSpPr>
          <p:nvPr>
            <p:ph type="body" idx="1"/>
          </p:nvPr>
        </p:nvSpPr>
        <p:spPr>
          <a:xfrm>
            <a:off x="1679575" y="5810250"/>
            <a:ext cx="5711825" cy="1047750"/>
          </a:xfrm>
          <a:prstGeom prst="rect">
            <a:avLst/>
          </a:prstGeom>
        </p:spPr>
        <p:txBody>
          <a:bodyPr/>
          <a:lstStyle>
            <a:lvl1pPr marL="0" indent="0" algn="ctr">
              <a:spcBef>
                <a:spcPts val="300"/>
              </a:spcBef>
              <a:buSzTx/>
              <a:buFontTx/>
              <a:buNone/>
              <a:defRPr sz="1600"/>
            </a:lvl1pPr>
            <a:lvl2pPr marL="0" indent="457200" algn="ctr">
              <a:spcBef>
                <a:spcPts val="300"/>
              </a:spcBef>
              <a:buSzTx/>
              <a:buFontTx/>
              <a:buNone/>
              <a:defRPr sz="1600"/>
            </a:lvl2pPr>
            <a:lvl3pPr marL="0" indent="914400" algn="ctr">
              <a:spcBef>
                <a:spcPts val="300"/>
              </a:spcBef>
              <a:buSzTx/>
              <a:buFontTx/>
              <a:buNone/>
              <a:defRPr sz="1600"/>
            </a:lvl3pPr>
            <a:lvl4pPr marL="0" indent="1371600" algn="ctr">
              <a:spcBef>
                <a:spcPts val="300"/>
              </a:spcBef>
              <a:buSzTx/>
              <a:buFontTx/>
              <a:buNone/>
              <a:defRPr sz="1600"/>
            </a:lvl4pPr>
            <a:lvl5pPr marL="0" indent="1828800" algn="ctr">
              <a:spcBef>
                <a:spcPts val="300"/>
              </a:spcBef>
              <a:buSzTx/>
              <a:buFontTx/>
              <a:buNone/>
              <a:defRPr sz="1600"/>
            </a:lvl5pPr>
          </a:lstStyle>
          <a:p>
            <a:pPr lvl="0"/>
            <a:r>
              <a:rPr/>
              <a:t>正文级别 1</a:t>
            </a:r>
          </a:p>
          <a:p>
            <a:pPr lvl="1"/>
            <a:r>
              <a:rPr/>
              <a:t>正文级别 2</a:t>
            </a:r>
          </a:p>
          <a:p>
            <a:pPr lvl="2"/>
            <a:r>
              <a:rPr/>
              <a:t>正文级别 3</a:t>
            </a:r>
          </a:p>
          <a:p>
            <a:pPr lvl="3"/>
            <a:r>
              <a:rPr/>
              <a:t>正文级别 4</a:t>
            </a:r>
          </a:p>
          <a:p>
            <a:pPr lvl="4"/>
            <a:r>
              <a:rPr/>
              <a:t>正文级别 5</a:t>
            </a:r>
          </a:p>
        </p:txBody>
      </p:sp>
      <p:sp>
        <p:nvSpPr>
          <p:cNvPr id="4" name="Shape 6"/>
          <p:cNvSpPr>
            <a:spLocks noGrp="1"/>
          </p:cNvSpPr>
          <p:nvPr>
            <p:ph type="sldNum" sz="quarter" idx="10"/>
          </p:nvPr>
        </p:nvSpPr>
        <p:spPr>
          <a:ln/>
        </p:spPr>
        <p:txBody>
          <a:bodyPr/>
          <a:lstStyle>
            <a:lvl1pPr>
              <a:defRPr/>
            </a:lvl1pPr>
          </a:lstStyle>
          <a:p>
            <a:fld id="{DE5C21AD-2129-4343-89E1-F77FB83BBBA7}" type="slidenum">
              <a:rPr lang="zh-CN" altLang="en-US"/>
              <a:pPr/>
              <a:t>‹#›</a:t>
            </a:fld>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44" name="Shape 44"/>
          <p:cNvSpPr>
            <a:spLocks noGrp="1"/>
          </p:cNvSpPr>
          <p:nvPr>
            <p:ph type="title"/>
          </p:nvPr>
        </p:nvSpPr>
        <p:spPr>
          <a:prstGeom prst="rect">
            <a:avLst/>
          </a:prstGeom>
        </p:spPr>
        <p:txBody>
          <a:bodyPr/>
          <a:lstStyle/>
          <a:p>
            <a:pPr lvl="0"/>
            <a:r>
              <a:rPr/>
              <a:t>标题文本</a:t>
            </a:r>
          </a:p>
        </p:txBody>
      </p:sp>
      <p:sp>
        <p:nvSpPr>
          <p:cNvPr id="45" name="Shape 45"/>
          <p:cNvSpPr>
            <a:spLocks noGrp="1"/>
          </p:cNvSpPr>
          <p:nvPr>
            <p:ph type="body" idx="1"/>
          </p:nvPr>
        </p:nvSpPr>
        <p:spPr>
          <a:prstGeom prst="rect">
            <a:avLst/>
          </a:prstGeom>
        </p:spPr>
        <p:txBody>
          <a:bodyPr/>
          <a:lstStyle/>
          <a:p>
            <a:pPr lvl="0"/>
            <a:r>
              <a:rPr/>
              <a:t>正文级别 1</a:t>
            </a:r>
          </a:p>
          <a:p>
            <a:pPr lvl="1"/>
            <a:r>
              <a:rPr/>
              <a:t>正文级别 2</a:t>
            </a:r>
          </a:p>
          <a:p>
            <a:pPr lvl="2"/>
            <a:r>
              <a:rPr/>
              <a:t>正文级别 3</a:t>
            </a:r>
          </a:p>
          <a:p>
            <a:pPr lvl="3"/>
            <a:r>
              <a:rPr/>
              <a:t>正文级别 4</a:t>
            </a:r>
          </a:p>
          <a:p>
            <a:pPr lvl="4"/>
            <a:r>
              <a:rPr/>
              <a:t>正文级别 5</a:t>
            </a:r>
          </a:p>
        </p:txBody>
      </p:sp>
      <p:sp>
        <p:nvSpPr>
          <p:cNvPr id="4" name="Shape 6"/>
          <p:cNvSpPr>
            <a:spLocks noGrp="1"/>
          </p:cNvSpPr>
          <p:nvPr>
            <p:ph type="sldNum" sz="quarter" idx="10"/>
          </p:nvPr>
        </p:nvSpPr>
        <p:spPr>
          <a:ln/>
        </p:spPr>
        <p:txBody>
          <a:bodyPr/>
          <a:lstStyle>
            <a:lvl1pPr>
              <a:defRPr/>
            </a:lvl1pPr>
          </a:lstStyle>
          <a:p>
            <a:fld id="{628F0400-62EE-4FC2-B51C-6267CED70235}" type="slidenum">
              <a:rPr lang="zh-CN" altLang="en-US"/>
              <a:pPr/>
              <a:t>‹#›</a:t>
            </a:fld>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垂直排列标题与文本">
    <p:spTree>
      <p:nvGrpSpPr>
        <p:cNvPr id="1" name=""/>
        <p:cNvGrpSpPr/>
        <p:nvPr/>
      </p:nvGrpSpPr>
      <p:grpSpPr>
        <a:xfrm>
          <a:off x="0" y="0"/>
          <a:ext cx="0" cy="0"/>
          <a:chOff x="0" y="0"/>
          <a:chExt cx="0" cy="0"/>
        </a:xfrm>
      </p:grpSpPr>
      <p:sp>
        <p:nvSpPr>
          <p:cNvPr id="48" name="Shape 48"/>
          <p:cNvSpPr>
            <a:spLocks noGrp="1"/>
          </p:cNvSpPr>
          <p:nvPr>
            <p:ph type="title"/>
          </p:nvPr>
        </p:nvSpPr>
        <p:spPr>
          <a:xfrm>
            <a:off x="6629400" y="0"/>
            <a:ext cx="2057400" cy="6126163"/>
          </a:xfrm>
          <a:prstGeom prst="rect">
            <a:avLst/>
          </a:prstGeom>
        </p:spPr>
        <p:txBody>
          <a:bodyPr/>
          <a:lstStyle/>
          <a:p>
            <a:pPr lvl="0"/>
            <a:r>
              <a:rPr/>
              <a:t>标题文本</a:t>
            </a:r>
          </a:p>
        </p:txBody>
      </p:sp>
      <p:sp>
        <p:nvSpPr>
          <p:cNvPr id="49" name="Shape 49"/>
          <p:cNvSpPr>
            <a:spLocks noGrp="1"/>
          </p:cNvSpPr>
          <p:nvPr>
            <p:ph type="body" idx="1"/>
          </p:nvPr>
        </p:nvSpPr>
        <p:spPr>
          <a:xfrm>
            <a:off x="457200" y="274638"/>
            <a:ext cx="6019800" cy="6583363"/>
          </a:xfrm>
          <a:prstGeom prst="rect">
            <a:avLst/>
          </a:prstGeom>
        </p:spPr>
        <p:txBody>
          <a:bodyPr/>
          <a:lstStyle/>
          <a:p>
            <a:pPr lvl="0"/>
            <a:r>
              <a:rPr/>
              <a:t>正文级别 1</a:t>
            </a:r>
          </a:p>
          <a:p>
            <a:pPr lvl="1"/>
            <a:r>
              <a:rPr/>
              <a:t>正文级别 2</a:t>
            </a:r>
          </a:p>
          <a:p>
            <a:pPr lvl="2"/>
            <a:r>
              <a:rPr/>
              <a:t>正文级别 3</a:t>
            </a:r>
          </a:p>
          <a:p>
            <a:pPr lvl="3"/>
            <a:r>
              <a:rPr/>
              <a:t>正文级别 4</a:t>
            </a:r>
          </a:p>
          <a:p>
            <a:pPr lvl="4"/>
            <a:r>
              <a:rPr/>
              <a:t>正文级别 5</a:t>
            </a:r>
          </a:p>
        </p:txBody>
      </p:sp>
      <p:sp>
        <p:nvSpPr>
          <p:cNvPr id="4" name="Shape 6"/>
          <p:cNvSpPr>
            <a:spLocks noGrp="1"/>
          </p:cNvSpPr>
          <p:nvPr>
            <p:ph type="sldNum" sz="quarter" idx="10"/>
          </p:nvPr>
        </p:nvSpPr>
        <p:spPr>
          <a:ln/>
        </p:spPr>
        <p:txBody>
          <a:bodyPr/>
          <a:lstStyle>
            <a:lvl1pPr>
              <a:defRPr/>
            </a:lvl1pPr>
          </a:lstStyle>
          <a:p>
            <a:fld id="{9A61CFB0-ABE2-4EE1-8F34-39518C7A20DF}" type="slidenum">
              <a:rPr lang="zh-CN" altLang="en-US"/>
              <a:pPr/>
              <a:t>‹#›</a:t>
            </a:fld>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2"/>
          <a:srcRect/>
          <a:stretch>
            <a:fillRect/>
          </a:stretch>
        </a:blipFill>
        <a:effectLst/>
      </p:bgPr>
    </p:bg>
    <p:spTree>
      <p:nvGrpSpPr>
        <p:cNvPr id="1" name=""/>
        <p:cNvGrpSpPr/>
        <p:nvPr/>
      </p:nvGrpSpPr>
      <p:grpSpPr>
        <a:xfrm>
          <a:off x="0" y="0"/>
          <a:ext cx="0" cy="0"/>
          <a:chOff x="0" y="0"/>
          <a:chExt cx="0" cy="0"/>
        </a:xfrm>
      </p:grpSpPr>
      <p:sp>
        <p:nvSpPr>
          <p:cNvPr id="1026" name="Shape 2"/>
          <p:cNvSpPr>
            <a:spLocks/>
          </p:cNvSpPr>
          <p:nvPr/>
        </p:nvSpPr>
        <p:spPr bwMode="auto">
          <a:xfrm>
            <a:off x="8458200" y="6499225"/>
            <a:ext cx="84138" cy="84138"/>
          </a:xfrm>
          <a:custGeom>
            <a:avLst/>
            <a:gdLst>
              <a:gd name="T0" fmla="*/ 42387 w 19679"/>
              <a:gd name="T1" fmla="*/ 42387 h 19679"/>
              <a:gd name="T2" fmla="*/ 42387 w 19679"/>
              <a:gd name="T3" fmla="*/ 42387 h 19679"/>
              <a:gd name="T4" fmla="*/ 42387 w 19679"/>
              <a:gd name="T5" fmla="*/ 42387 h 19679"/>
              <a:gd name="T6" fmla="*/ 42387 w 19679"/>
              <a:gd name="T7" fmla="*/ 42387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08080"/>
          </a:solidFill>
          <a:ln w="12700">
            <a:noFill/>
            <a:miter lim="400000"/>
            <a:headEnd/>
            <a:tailEnd/>
          </a:ln>
        </p:spPr>
        <p:txBody>
          <a:bodyPr lIns="0" tIns="0" rIns="0" bIns="0" anchor="ctr"/>
          <a:lstStyle/>
          <a:p>
            <a:endParaRPr lang="zh-CN" altLang="en-US"/>
          </a:p>
        </p:txBody>
      </p:sp>
      <p:sp>
        <p:nvSpPr>
          <p:cNvPr id="1027" name="Shape 3"/>
          <p:cNvSpPr>
            <a:spLocks/>
          </p:cNvSpPr>
          <p:nvPr/>
        </p:nvSpPr>
        <p:spPr bwMode="auto">
          <a:xfrm>
            <a:off x="568325" y="6499225"/>
            <a:ext cx="85725" cy="84138"/>
          </a:xfrm>
          <a:custGeom>
            <a:avLst/>
            <a:gdLst>
              <a:gd name="T0" fmla="*/ 42387 w 19679"/>
              <a:gd name="T1" fmla="*/ 42387 h 19679"/>
              <a:gd name="T2" fmla="*/ 42387 w 19679"/>
              <a:gd name="T3" fmla="*/ 42387 h 19679"/>
              <a:gd name="T4" fmla="*/ 42387 w 19679"/>
              <a:gd name="T5" fmla="*/ 42387 h 19679"/>
              <a:gd name="T6" fmla="*/ 42387 w 19679"/>
              <a:gd name="T7" fmla="*/ 42387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08080"/>
          </a:solidFill>
          <a:ln w="12700">
            <a:noFill/>
            <a:miter lim="400000"/>
            <a:headEnd/>
            <a:tailEnd/>
          </a:ln>
        </p:spPr>
        <p:txBody>
          <a:bodyPr lIns="0" tIns="0" rIns="0" bIns="0" anchor="ctr"/>
          <a:lstStyle/>
          <a:p>
            <a:endParaRPr lang="zh-CN" altLang="en-US"/>
          </a:p>
        </p:txBody>
      </p:sp>
      <p:sp>
        <p:nvSpPr>
          <p:cNvPr id="4" name="Shape 4"/>
          <p:cNvSpPr>
            <a:spLocks noGrp="1"/>
          </p:cNvSpPr>
          <p:nvPr>
            <p:ph type="title"/>
          </p:nvPr>
        </p:nvSpPr>
        <p:spPr>
          <a:xfrm>
            <a:off x="457200" y="0"/>
            <a:ext cx="8229600" cy="1600200"/>
          </a:xfrm>
          <a:prstGeom prst="rect">
            <a:avLst/>
          </a:prstGeom>
          <a:ln w="12700">
            <a:miter lim="400000"/>
          </a:ln>
          <a:extLst/>
        </p:spPr>
        <p:txBody>
          <a:bodyPr vert="horz" wrap="square" lIns="45719" tIns="45720" rIns="45719" bIns="45720" numCol="1" anchor="b" anchorCtr="0" compatLnSpc="1">
            <a:prstTxWarp prst="textNoShape">
              <a:avLst/>
            </a:prstTxWarp>
          </a:bodyPr>
          <a:lstStyle/>
          <a:p>
            <a:pPr lvl="0"/>
            <a:r>
              <a:rPr lang="zh-CN" altLang="en-US" smtClean="0">
                <a:sym typeface="Palatino Linotype" pitchFamily="18" charset="0"/>
              </a:rPr>
              <a:t>标题文本</a:t>
            </a:r>
          </a:p>
        </p:txBody>
      </p:sp>
      <p:sp>
        <p:nvSpPr>
          <p:cNvPr id="1029" name="Shape 5"/>
          <p:cNvSpPr>
            <a:spLocks noGrp="1"/>
          </p:cNvSpPr>
          <p:nvPr>
            <p:ph type="body" idx="1"/>
          </p:nvPr>
        </p:nvSpPr>
        <p:spPr bwMode="auto">
          <a:xfrm>
            <a:off x="457200" y="1600200"/>
            <a:ext cx="8229600" cy="5257800"/>
          </a:xfrm>
          <a:prstGeom prst="rect">
            <a:avLst/>
          </a:prstGeom>
          <a:noFill/>
          <a:ln w="12700">
            <a:noFill/>
            <a:miter lim="400000"/>
            <a:headEnd/>
            <a:tailEnd/>
          </a:ln>
        </p:spPr>
        <p:txBody>
          <a:bodyPr vert="horz" wrap="square" lIns="45719" tIns="45720" rIns="45719" bIns="45720" numCol="1" anchor="t" anchorCtr="0" compatLnSpc="1">
            <a:prstTxWarp prst="textNoShape">
              <a:avLst/>
            </a:prstTxWarp>
          </a:bodyPr>
          <a:lstStyle/>
          <a:p>
            <a:pPr lvl="0"/>
            <a:r>
              <a:rPr lang="zh-CN" altLang="en-US" smtClean="0">
                <a:sym typeface="Century Gothic"/>
              </a:rPr>
              <a:t>正文级别 </a:t>
            </a:r>
            <a:r>
              <a:rPr lang="en-US" altLang="zh-CN" smtClean="0">
                <a:sym typeface="Century Gothic"/>
              </a:rPr>
              <a:t>1</a:t>
            </a:r>
          </a:p>
          <a:p>
            <a:pPr lvl="1"/>
            <a:r>
              <a:rPr lang="zh-CN" altLang="en-US" smtClean="0">
                <a:sym typeface="Century Gothic"/>
              </a:rPr>
              <a:t>正文级别 </a:t>
            </a:r>
            <a:r>
              <a:rPr lang="en-US" altLang="zh-CN" smtClean="0">
                <a:sym typeface="Century Gothic"/>
              </a:rPr>
              <a:t>2</a:t>
            </a:r>
          </a:p>
          <a:p>
            <a:pPr lvl="2"/>
            <a:r>
              <a:rPr lang="zh-CN" altLang="en-US" smtClean="0">
                <a:sym typeface="Century Gothic"/>
              </a:rPr>
              <a:t>正文级别 </a:t>
            </a:r>
            <a:r>
              <a:rPr lang="en-US" altLang="zh-CN" smtClean="0">
                <a:sym typeface="Century Gothic"/>
              </a:rPr>
              <a:t>3</a:t>
            </a:r>
          </a:p>
          <a:p>
            <a:pPr lvl="3"/>
            <a:r>
              <a:rPr lang="zh-CN" altLang="en-US" smtClean="0">
                <a:sym typeface="Century Gothic"/>
              </a:rPr>
              <a:t>正文级别 </a:t>
            </a:r>
            <a:r>
              <a:rPr lang="en-US" altLang="zh-CN" smtClean="0">
                <a:sym typeface="Century Gothic"/>
              </a:rPr>
              <a:t>4</a:t>
            </a:r>
          </a:p>
          <a:p>
            <a:pPr lvl="4"/>
            <a:r>
              <a:rPr lang="zh-CN" altLang="en-US" smtClean="0">
                <a:sym typeface="Century Gothic"/>
              </a:rPr>
              <a:t>正文级别 </a:t>
            </a:r>
            <a:r>
              <a:rPr lang="en-US" altLang="zh-CN" smtClean="0">
                <a:sym typeface="Century Gothic"/>
              </a:rPr>
              <a:t>5</a:t>
            </a:r>
          </a:p>
        </p:txBody>
      </p:sp>
      <p:sp>
        <p:nvSpPr>
          <p:cNvPr id="1030" name="Shape 6"/>
          <p:cNvSpPr>
            <a:spLocks noGrp="1"/>
          </p:cNvSpPr>
          <p:nvPr>
            <p:ph type="sldNum" sz="quarter" idx="2"/>
          </p:nvPr>
        </p:nvSpPr>
        <p:spPr bwMode="auto">
          <a:xfrm>
            <a:off x="8543925" y="6419850"/>
            <a:ext cx="561975" cy="236538"/>
          </a:xfrm>
          <a:prstGeom prst="rect">
            <a:avLst/>
          </a:prstGeom>
          <a:noFill/>
          <a:ln w="12700">
            <a:noFill/>
            <a:miter lim="400000"/>
            <a:headEnd/>
            <a:tailEnd/>
          </a:ln>
        </p:spPr>
        <p:txBody>
          <a:bodyPr vert="horz" wrap="square" lIns="27432" tIns="27432" rIns="27432" bIns="27432" numCol="1" anchor="ctr" anchorCtr="0" compatLnSpc="1">
            <a:prstTxWarp prst="textNoShape">
              <a:avLst/>
            </a:prstTxWarp>
            <a:spAutoFit/>
          </a:bodyPr>
          <a:lstStyle>
            <a:lvl1pPr>
              <a:defRPr sz="1200">
                <a:solidFill>
                  <a:srgbClr val="595959"/>
                </a:solidFill>
                <a:latin typeface="Century Gothic"/>
                <a:ea typeface="Century Gothic"/>
                <a:cs typeface="Century Gothic"/>
                <a:sym typeface="Century Gothic"/>
              </a:defRPr>
            </a:lvl1pPr>
          </a:lstStyle>
          <a:p>
            <a:fld id="{421493F8-B9B6-4D0C-B201-CB34FBD89C3E}"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67" r:id="rId1"/>
    <p:sldLayoutId id="2147483669" r:id="rId2"/>
    <p:sldLayoutId id="2147483666" r:id="rId3"/>
    <p:sldLayoutId id="2147483665" r:id="rId4"/>
    <p:sldLayoutId id="2147483664" r:id="rId5"/>
    <p:sldLayoutId id="2147483663" r:id="rId6"/>
    <p:sldLayoutId id="2147483662" r:id="rId7"/>
    <p:sldLayoutId id="2147483661" r:id="rId8"/>
    <p:sldLayoutId id="2147483660"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68" r:id="rId20"/>
  </p:sldLayoutIdLst>
  <p:transition spd="med"/>
  <p:txStyles>
    <p:titleStyle>
      <a:lvl1pPr algn="ctr" rtl="0" eaLnBrk="0" fontAlgn="base" hangingPunct="0">
        <a:lnSpc>
          <a:spcPts val="5800"/>
        </a:lnSpc>
        <a:spcBef>
          <a:spcPct val="0"/>
        </a:spcBef>
        <a:spcAft>
          <a:spcPct val="0"/>
        </a:spcAft>
        <a:defRPr sz="5400">
          <a:solidFill>
            <a:srgbClr val="2F5897"/>
          </a:solidFill>
          <a:effectLst>
            <a:outerShdw blurRad="63500" dist="38100" dir="5400000" rotWithShape="0">
              <a:srgbClr val="000000">
                <a:alpha val="25000"/>
              </a:srgbClr>
            </a:outerShdw>
          </a:effectLst>
          <a:latin typeface="Palatino Linotype"/>
          <a:ea typeface="Palatino Linotype"/>
          <a:cs typeface="Palatino Linotype"/>
          <a:sym typeface="Palatino Linotype" pitchFamily="18" charset="0"/>
        </a:defRPr>
      </a:lvl1pPr>
      <a:lvl2pPr algn="ctr" rtl="0" eaLnBrk="0" fontAlgn="base" hangingPunct="0">
        <a:lnSpc>
          <a:spcPts val="5800"/>
        </a:lnSpc>
        <a:spcBef>
          <a:spcPct val="0"/>
        </a:spcBef>
        <a:spcAft>
          <a:spcPct val="0"/>
        </a:spcAft>
        <a:defRPr sz="5400">
          <a:solidFill>
            <a:srgbClr val="2F5897"/>
          </a:solidFill>
          <a:effectLst>
            <a:outerShdw blurRad="63500" dist="38100" dir="5400000" rotWithShape="0">
              <a:srgbClr val="000000">
                <a:alpha val="25000"/>
              </a:srgbClr>
            </a:outerShdw>
          </a:effectLst>
          <a:latin typeface="Palatino Linotype"/>
          <a:ea typeface="Palatino Linotype"/>
          <a:cs typeface="Palatino Linotype"/>
          <a:sym typeface="Palatino Linotype" pitchFamily="18" charset="0"/>
        </a:defRPr>
      </a:lvl2pPr>
      <a:lvl3pPr algn="ctr" rtl="0" eaLnBrk="0" fontAlgn="base" hangingPunct="0">
        <a:lnSpc>
          <a:spcPts val="5800"/>
        </a:lnSpc>
        <a:spcBef>
          <a:spcPct val="0"/>
        </a:spcBef>
        <a:spcAft>
          <a:spcPct val="0"/>
        </a:spcAft>
        <a:defRPr sz="5400">
          <a:solidFill>
            <a:srgbClr val="2F5897"/>
          </a:solidFill>
          <a:effectLst>
            <a:outerShdw blurRad="63500" dist="38100" dir="5400000" rotWithShape="0">
              <a:srgbClr val="000000">
                <a:alpha val="25000"/>
              </a:srgbClr>
            </a:outerShdw>
          </a:effectLst>
          <a:latin typeface="Palatino Linotype"/>
          <a:ea typeface="Palatino Linotype"/>
          <a:cs typeface="Palatino Linotype"/>
          <a:sym typeface="Palatino Linotype" pitchFamily="18" charset="0"/>
        </a:defRPr>
      </a:lvl3pPr>
      <a:lvl4pPr algn="ctr" rtl="0" eaLnBrk="0" fontAlgn="base" hangingPunct="0">
        <a:lnSpc>
          <a:spcPts val="5800"/>
        </a:lnSpc>
        <a:spcBef>
          <a:spcPct val="0"/>
        </a:spcBef>
        <a:spcAft>
          <a:spcPct val="0"/>
        </a:spcAft>
        <a:defRPr sz="5400">
          <a:solidFill>
            <a:srgbClr val="2F5897"/>
          </a:solidFill>
          <a:effectLst>
            <a:outerShdw blurRad="63500" dist="38100" dir="5400000" rotWithShape="0">
              <a:srgbClr val="000000">
                <a:alpha val="25000"/>
              </a:srgbClr>
            </a:outerShdw>
          </a:effectLst>
          <a:latin typeface="Palatino Linotype"/>
          <a:ea typeface="Palatino Linotype"/>
          <a:cs typeface="Palatino Linotype"/>
          <a:sym typeface="Palatino Linotype" pitchFamily="18" charset="0"/>
        </a:defRPr>
      </a:lvl4pPr>
      <a:lvl5pPr algn="ctr" rtl="0" eaLnBrk="0" fontAlgn="base" hangingPunct="0">
        <a:lnSpc>
          <a:spcPts val="5800"/>
        </a:lnSpc>
        <a:spcBef>
          <a:spcPct val="0"/>
        </a:spcBef>
        <a:spcAft>
          <a:spcPct val="0"/>
        </a:spcAft>
        <a:defRPr sz="5400">
          <a:solidFill>
            <a:srgbClr val="2F5897"/>
          </a:solidFill>
          <a:effectLst>
            <a:outerShdw blurRad="63500" dist="38100" dir="5400000" rotWithShape="0">
              <a:srgbClr val="000000">
                <a:alpha val="25000"/>
              </a:srgbClr>
            </a:outerShdw>
          </a:effectLst>
          <a:latin typeface="Palatino Linotype"/>
          <a:ea typeface="Palatino Linotype"/>
          <a:cs typeface="Palatino Linotype"/>
          <a:sym typeface="Palatino Linotype" pitchFamily="18" charset="0"/>
        </a:defRPr>
      </a:lvl5pPr>
      <a:lvl6pPr algn="ctr">
        <a:lnSpc>
          <a:spcPts val="5800"/>
        </a:lnSpc>
        <a:defRPr sz="5400">
          <a:solidFill>
            <a:srgbClr val="2F5897"/>
          </a:solidFill>
          <a:effectLst>
            <a:outerShdw blurRad="63500" dist="38100" dir="5400000" rotWithShape="0">
              <a:srgbClr val="000000">
                <a:alpha val="25000"/>
              </a:srgbClr>
            </a:outerShdw>
          </a:effectLst>
          <a:latin typeface="Palatino Linotype"/>
          <a:ea typeface="Palatino Linotype"/>
          <a:cs typeface="Palatino Linotype"/>
          <a:sym typeface="Palatino Linotype"/>
        </a:defRPr>
      </a:lvl6pPr>
      <a:lvl7pPr algn="ctr">
        <a:lnSpc>
          <a:spcPts val="5800"/>
        </a:lnSpc>
        <a:defRPr sz="5400">
          <a:solidFill>
            <a:srgbClr val="2F5897"/>
          </a:solidFill>
          <a:effectLst>
            <a:outerShdw blurRad="63500" dist="38100" dir="5400000" rotWithShape="0">
              <a:srgbClr val="000000">
                <a:alpha val="25000"/>
              </a:srgbClr>
            </a:outerShdw>
          </a:effectLst>
          <a:latin typeface="Palatino Linotype"/>
          <a:ea typeface="Palatino Linotype"/>
          <a:cs typeface="Palatino Linotype"/>
          <a:sym typeface="Palatino Linotype"/>
        </a:defRPr>
      </a:lvl7pPr>
      <a:lvl8pPr algn="ctr">
        <a:lnSpc>
          <a:spcPts val="5800"/>
        </a:lnSpc>
        <a:defRPr sz="5400">
          <a:solidFill>
            <a:srgbClr val="2F5897"/>
          </a:solidFill>
          <a:effectLst>
            <a:outerShdw blurRad="63500" dist="38100" dir="5400000" rotWithShape="0">
              <a:srgbClr val="000000">
                <a:alpha val="25000"/>
              </a:srgbClr>
            </a:outerShdw>
          </a:effectLst>
          <a:latin typeface="Palatino Linotype"/>
          <a:ea typeface="Palatino Linotype"/>
          <a:cs typeface="Palatino Linotype"/>
          <a:sym typeface="Palatino Linotype"/>
        </a:defRPr>
      </a:lvl8pPr>
      <a:lvl9pPr algn="ctr">
        <a:lnSpc>
          <a:spcPts val="5800"/>
        </a:lnSpc>
        <a:defRPr sz="5400">
          <a:solidFill>
            <a:srgbClr val="2F5897"/>
          </a:solidFill>
          <a:effectLst>
            <a:outerShdw blurRad="63500" dist="38100" dir="5400000" rotWithShape="0">
              <a:srgbClr val="000000">
                <a:alpha val="25000"/>
              </a:srgbClr>
            </a:outerShdw>
          </a:effectLst>
          <a:latin typeface="Palatino Linotype"/>
          <a:ea typeface="Palatino Linotype"/>
          <a:cs typeface="Palatino Linotype"/>
          <a:sym typeface="Palatino Linotype"/>
        </a:defRPr>
      </a:lvl9pPr>
    </p:titleStyle>
    <p:bodyStyle>
      <a:lvl1pPr marL="342900" indent="-342900" algn="l" rtl="0" eaLnBrk="0" fontAlgn="base" hangingPunct="0">
        <a:spcBef>
          <a:spcPts val="500"/>
        </a:spcBef>
        <a:spcAft>
          <a:spcPct val="0"/>
        </a:spcAft>
        <a:buSzPct val="100000"/>
        <a:buFont typeface="Arial" charset="0"/>
        <a:buChar char="•"/>
        <a:defRPr sz="2400">
          <a:solidFill>
            <a:srgbClr val="808080"/>
          </a:solidFill>
          <a:latin typeface="Century Gothic"/>
          <a:ea typeface="Century Gothic"/>
          <a:cs typeface="Century Gothic"/>
          <a:sym typeface="Century Gothic"/>
        </a:defRPr>
      </a:lvl1pPr>
      <a:lvl2pPr marL="885825" indent="-428625" algn="l" rtl="0" eaLnBrk="0" fontAlgn="base" hangingPunct="0">
        <a:spcBef>
          <a:spcPts val="500"/>
        </a:spcBef>
        <a:spcAft>
          <a:spcPct val="0"/>
        </a:spcAft>
        <a:buSzPct val="100000"/>
        <a:buFont typeface="Arial" charset="0"/>
        <a:buChar char="o"/>
        <a:defRPr sz="2400">
          <a:solidFill>
            <a:srgbClr val="808080"/>
          </a:solidFill>
          <a:latin typeface="Century Gothic"/>
          <a:ea typeface="Century Gothic"/>
          <a:cs typeface="Century Gothic"/>
          <a:sym typeface="Century Gothic"/>
        </a:defRPr>
      </a:lvl2pPr>
      <a:lvl3pPr marL="1257300" indent="-342900" algn="l" rtl="0" eaLnBrk="0" fontAlgn="base" hangingPunct="0">
        <a:spcBef>
          <a:spcPts val="500"/>
        </a:spcBef>
        <a:spcAft>
          <a:spcPct val="0"/>
        </a:spcAft>
        <a:buSzPct val="100000"/>
        <a:buFont typeface="Arial" charset="0"/>
        <a:buChar char="•"/>
        <a:defRPr sz="2400">
          <a:solidFill>
            <a:srgbClr val="808080"/>
          </a:solidFill>
          <a:latin typeface="Century Gothic"/>
          <a:ea typeface="Century Gothic"/>
          <a:cs typeface="Century Gothic"/>
          <a:sym typeface="Century Gothic"/>
        </a:defRPr>
      </a:lvl3pPr>
      <a:lvl4pPr marL="1714500" indent="-342900" algn="l" rtl="0" eaLnBrk="0" fontAlgn="base" hangingPunct="0">
        <a:spcBef>
          <a:spcPts val="500"/>
        </a:spcBef>
        <a:spcAft>
          <a:spcPct val="0"/>
        </a:spcAft>
        <a:buSzPct val="100000"/>
        <a:buFont typeface="Arial" charset="0"/>
        <a:buChar char="o"/>
        <a:defRPr sz="2400">
          <a:solidFill>
            <a:srgbClr val="808080"/>
          </a:solidFill>
          <a:latin typeface="Century Gothic"/>
          <a:ea typeface="Century Gothic"/>
          <a:cs typeface="Century Gothic"/>
          <a:sym typeface="Century Gothic"/>
        </a:defRPr>
      </a:lvl4pPr>
      <a:lvl5pPr marL="2171700" indent="-342900" algn="l" rtl="0" eaLnBrk="0" fontAlgn="base" hangingPunct="0">
        <a:spcBef>
          <a:spcPts val="500"/>
        </a:spcBef>
        <a:spcAft>
          <a:spcPct val="0"/>
        </a:spcAft>
        <a:buSzPct val="100000"/>
        <a:buFont typeface="Arial" charset="0"/>
        <a:buChar char="•"/>
        <a:defRPr sz="2400">
          <a:solidFill>
            <a:srgbClr val="808080"/>
          </a:solidFill>
          <a:latin typeface="Century Gothic"/>
          <a:ea typeface="Century Gothic"/>
          <a:cs typeface="Century Gothic"/>
          <a:sym typeface="Century Gothic"/>
        </a:defRPr>
      </a:lvl5pPr>
      <a:lvl6pPr marL="2628900" indent="-342900">
        <a:spcBef>
          <a:spcPts val="500"/>
        </a:spcBef>
        <a:buSzPct val="100000"/>
        <a:buFont typeface="Arial"/>
        <a:buChar char="o"/>
        <a:defRPr sz="2400">
          <a:solidFill>
            <a:srgbClr val="808080"/>
          </a:solidFill>
          <a:latin typeface="Century Gothic"/>
          <a:ea typeface="Century Gothic"/>
          <a:cs typeface="Century Gothic"/>
          <a:sym typeface="Century Gothic"/>
        </a:defRPr>
      </a:lvl6pPr>
      <a:lvl7pPr marL="3086100" indent="-342900">
        <a:spcBef>
          <a:spcPts val="500"/>
        </a:spcBef>
        <a:buSzPct val="100000"/>
        <a:buFont typeface="Arial"/>
        <a:buChar char="•"/>
        <a:defRPr sz="2400">
          <a:solidFill>
            <a:srgbClr val="808080"/>
          </a:solidFill>
          <a:latin typeface="Century Gothic"/>
          <a:ea typeface="Century Gothic"/>
          <a:cs typeface="Century Gothic"/>
          <a:sym typeface="Century Gothic"/>
        </a:defRPr>
      </a:lvl7pPr>
      <a:lvl8pPr marL="3543300" indent="-342900">
        <a:spcBef>
          <a:spcPts val="500"/>
        </a:spcBef>
        <a:buSzPct val="100000"/>
        <a:buFont typeface="Arial"/>
        <a:buChar char="o"/>
        <a:defRPr sz="2400">
          <a:solidFill>
            <a:srgbClr val="808080"/>
          </a:solidFill>
          <a:latin typeface="Century Gothic"/>
          <a:ea typeface="Century Gothic"/>
          <a:cs typeface="Century Gothic"/>
          <a:sym typeface="Century Gothic"/>
        </a:defRPr>
      </a:lvl8pPr>
      <a:lvl9pPr marL="4000500" indent="-342900">
        <a:spcBef>
          <a:spcPts val="500"/>
        </a:spcBef>
        <a:buSzPct val="100000"/>
        <a:buFont typeface="Arial"/>
        <a:buChar char="•"/>
        <a:defRPr sz="2400">
          <a:solidFill>
            <a:srgbClr val="808080"/>
          </a:solidFill>
          <a:latin typeface="Century Gothic"/>
          <a:ea typeface="Century Gothic"/>
          <a:cs typeface="Century Gothic"/>
          <a:sym typeface="Century Gothic"/>
        </a:defRPr>
      </a:lvl9pPr>
    </p:bodyStyle>
    <p:otherStyle>
      <a:lvl1pPr>
        <a:defRPr sz="1200">
          <a:solidFill>
            <a:schemeClr val="tx1"/>
          </a:solidFill>
          <a:latin typeface="+mn-lt"/>
          <a:ea typeface="+mn-ea"/>
          <a:cs typeface="+mn-cs"/>
          <a:sym typeface="Century Gothic"/>
        </a:defRPr>
      </a:lvl1pPr>
      <a:lvl2pPr indent="457200">
        <a:defRPr sz="1200">
          <a:solidFill>
            <a:schemeClr val="tx1"/>
          </a:solidFill>
          <a:latin typeface="+mn-lt"/>
          <a:ea typeface="+mn-ea"/>
          <a:cs typeface="+mn-cs"/>
          <a:sym typeface="Century Gothic"/>
        </a:defRPr>
      </a:lvl2pPr>
      <a:lvl3pPr indent="914400">
        <a:defRPr sz="1200">
          <a:solidFill>
            <a:schemeClr val="tx1"/>
          </a:solidFill>
          <a:latin typeface="+mn-lt"/>
          <a:ea typeface="+mn-ea"/>
          <a:cs typeface="+mn-cs"/>
          <a:sym typeface="Century Gothic"/>
        </a:defRPr>
      </a:lvl3pPr>
      <a:lvl4pPr indent="1371600">
        <a:defRPr sz="1200">
          <a:solidFill>
            <a:schemeClr val="tx1"/>
          </a:solidFill>
          <a:latin typeface="+mn-lt"/>
          <a:ea typeface="+mn-ea"/>
          <a:cs typeface="+mn-cs"/>
          <a:sym typeface="Century Gothic"/>
        </a:defRPr>
      </a:lvl4pPr>
      <a:lvl5pPr indent="1828800">
        <a:defRPr sz="1200">
          <a:solidFill>
            <a:schemeClr val="tx1"/>
          </a:solidFill>
          <a:latin typeface="+mn-lt"/>
          <a:ea typeface="+mn-ea"/>
          <a:cs typeface="+mn-cs"/>
          <a:sym typeface="Century Gothic"/>
        </a:defRPr>
      </a:lvl5pPr>
      <a:lvl6pPr indent="2286000">
        <a:defRPr sz="1200">
          <a:solidFill>
            <a:schemeClr val="tx1"/>
          </a:solidFill>
          <a:latin typeface="+mn-lt"/>
          <a:ea typeface="+mn-ea"/>
          <a:cs typeface="+mn-cs"/>
          <a:sym typeface="Century Gothic"/>
        </a:defRPr>
      </a:lvl6pPr>
      <a:lvl7pPr indent="2743200">
        <a:defRPr sz="1200">
          <a:solidFill>
            <a:schemeClr val="tx1"/>
          </a:solidFill>
          <a:latin typeface="+mn-lt"/>
          <a:ea typeface="+mn-ea"/>
          <a:cs typeface="+mn-cs"/>
          <a:sym typeface="Century Gothic"/>
        </a:defRPr>
      </a:lvl7pPr>
      <a:lvl8pPr indent="3200400">
        <a:defRPr sz="1200">
          <a:solidFill>
            <a:schemeClr val="tx1"/>
          </a:solidFill>
          <a:latin typeface="+mn-lt"/>
          <a:ea typeface="+mn-ea"/>
          <a:cs typeface="+mn-cs"/>
          <a:sym typeface="Century Gothic"/>
        </a:defRPr>
      </a:lvl8pPr>
      <a:lvl9pPr indent="3657600">
        <a:defRPr sz="1200">
          <a:solidFill>
            <a:schemeClr val="tx1"/>
          </a:solidFill>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476672"/>
            <a:ext cx="7772401" cy="2060848"/>
          </a:xfrm>
        </p:spPr>
        <p:txBody>
          <a:bodyPr/>
          <a:lstStyle/>
          <a:p>
            <a:r>
              <a:rPr lang="en-US" altLang="zh-CN" b="1" dirty="0"/>
              <a:t>Health Monitoring </a:t>
            </a:r>
            <a:r>
              <a:rPr lang="en-US" altLang="zh-CN" b="1" dirty="0" smtClean="0"/>
              <a:t>Analytics</a:t>
            </a:r>
            <a:endParaRPr kumimoji="1" lang="zh-CN" altLang="en-US" dirty="0"/>
          </a:p>
        </p:txBody>
      </p:sp>
      <p:sp>
        <p:nvSpPr>
          <p:cNvPr id="3" name="文本占位符 2"/>
          <p:cNvSpPr>
            <a:spLocks noGrp="1"/>
          </p:cNvSpPr>
          <p:nvPr>
            <p:ph type="body" idx="1"/>
          </p:nvPr>
        </p:nvSpPr>
        <p:spPr>
          <a:xfrm>
            <a:off x="683568" y="4068762"/>
            <a:ext cx="7772401" cy="2789238"/>
          </a:xfrm>
        </p:spPr>
        <p:txBody>
          <a:bodyPr/>
          <a:lstStyle/>
          <a:p>
            <a:r>
              <a:rPr kumimoji="1" lang="en-US" altLang="zh-CN" dirty="0" smtClean="0"/>
              <a:t>Group 1 Demo #2</a:t>
            </a:r>
          </a:p>
          <a:p>
            <a:endParaRPr kumimoji="1" lang="en-US" altLang="zh-CN" dirty="0" smtClean="0"/>
          </a:p>
          <a:p>
            <a:r>
              <a:rPr kumimoji="1" lang="en-US" altLang="zh-CN" dirty="0" err="1" smtClean="0"/>
              <a:t>Zhijie</a:t>
            </a:r>
            <a:r>
              <a:rPr kumimoji="1" lang="en-US" altLang="zh-CN" dirty="0" smtClean="0"/>
              <a:t> Zhang, </a:t>
            </a:r>
            <a:r>
              <a:rPr kumimoji="1" lang="en-US" altLang="zh-CN" dirty="0" err="1" smtClean="0"/>
              <a:t>Weidi</a:t>
            </a:r>
            <a:r>
              <a:rPr kumimoji="1" lang="en-US" altLang="zh-CN" dirty="0"/>
              <a:t> </a:t>
            </a:r>
            <a:r>
              <a:rPr kumimoji="1" lang="en-US" altLang="zh-CN" dirty="0" smtClean="0"/>
              <a:t>Zhang, </a:t>
            </a:r>
            <a:r>
              <a:rPr kumimoji="1" lang="en-US" altLang="zh-CN" dirty="0" err="1" smtClean="0"/>
              <a:t>Ruotian</a:t>
            </a:r>
            <a:r>
              <a:rPr kumimoji="1" lang="en-US" altLang="zh-CN" dirty="0" smtClean="0"/>
              <a:t> Zhang,</a:t>
            </a:r>
          </a:p>
          <a:p>
            <a:r>
              <a:rPr kumimoji="1" lang="en-US" altLang="zh-CN" dirty="0" err="1" smtClean="0"/>
              <a:t>Tianzhe</a:t>
            </a:r>
            <a:r>
              <a:rPr kumimoji="1" lang="en-US" altLang="zh-CN" dirty="0" smtClean="0"/>
              <a:t> Wang, Kai Kang, </a:t>
            </a:r>
            <a:r>
              <a:rPr kumimoji="1" lang="en-US" altLang="zh-CN" dirty="0" err="1" smtClean="0"/>
              <a:t>Junjie</a:t>
            </a:r>
            <a:r>
              <a:rPr kumimoji="1" lang="en-US" altLang="zh-CN" dirty="0" smtClean="0"/>
              <a:t> </a:t>
            </a:r>
            <a:r>
              <a:rPr kumimoji="1" lang="en-US" altLang="zh-CN" dirty="0" err="1" smtClean="0"/>
              <a:t>Feng</a:t>
            </a:r>
            <a:endParaRPr kumimoji="1" lang="zh-CN" altLang="en-US" dirty="0"/>
          </a:p>
        </p:txBody>
      </p:sp>
    </p:spTree>
    <p:extLst>
      <p:ext uri="{BB962C8B-B14F-4D97-AF65-F5344CB8AC3E}">
        <p14:creationId xmlns:p14="http://schemas.microsoft.com/office/powerpoint/2010/main" val="1340122750"/>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6"/>
          <p:cNvGrpSpPr/>
          <p:nvPr/>
        </p:nvGrpSpPr>
        <p:grpSpPr>
          <a:xfrm>
            <a:off x="598726" y="332656"/>
            <a:ext cx="1008113" cy="432049"/>
            <a:chOff x="0" y="0"/>
            <a:chExt cx="1008112" cy="432047"/>
          </a:xfrm>
        </p:grpSpPr>
        <p:sp>
          <p:nvSpPr>
            <p:cNvPr id="104" name="Shape 104"/>
            <p:cNvSpPr/>
            <p:nvPr/>
          </p:nvSpPr>
          <p:spPr>
            <a:xfrm>
              <a:off x="0" y="0"/>
              <a:ext cx="1008113" cy="432048"/>
            </a:xfrm>
            <a:prstGeom prst="roundRect">
              <a:avLst>
                <a:gd name="adj" fmla="val 16667"/>
              </a:avLst>
            </a:prstGeom>
            <a:solidFill>
              <a:srgbClr val="6076B4"/>
            </a:solidFill>
            <a:ln w="12700" cap="flat">
              <a:solidFill>
                <a:srgbClr val="465683"/>
              </a:solidFill>
              <a:prstDash val="solid"/>
              <a:miter lim="800000"/>
            </a:ln>
            <a:effectLst/>
          </p:spPr>
          <p:txBody>
            <a:bodyPr wrap="square" lIns="0" tIns="0" rIns="0" bIns="0" numCol="1" anchor="ctr">
              <a:noAutofit/>
            </a:bodyPr>
            <a:lstStyle/>
            <a:p>
              <a:pPr lvl="0" algn="ctr">
                <a:defRPr>
                  <a:solidFill>
                    <a:srgbClr val="FFFFFF"/>
                  </a:solidFill>
                </a:defRPr>
              </a:pPr>
              <a:endParaRPr/>
            </a:p>
          </p:txBody>
        </p:sp>
        <p:sp>
          <p:nvSpPr>
            <p:cNvPr id="105" name="Shape 105"/>
            <p:cNvSpPr/>
            <p:nvPr/>
          </p:nvSpPr>
          <p:spPr>
            <a:xfrm>
              <a:off x="21091" y="24254"/>
              <a:ext cx="965930" cy="3835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a:solidFill>
                    <a:srgbClr val="FFFFFF"/>
                  </a:solidFill>
                </a:defRPr>
              </a:lvl1pPr>
            </a:lstStyle>
            <a:p>
              <a:pPr lvl="0">
                <a:defRPr>
                  <a:solidFill>
                    <a:srgbClr val="000000"/>
                  </a:solidFill>
                </a:defRPr>
              </a:pPr>
              <a:r>
                <a:rPr>
                  <a:solidFill>
                    <a:srgbClr val="FFFFFF"/>
                  </a:solidFill>
                </a:rPr>
                <a:t>Twitter</a:t>
              </a:r>
            </a:p>
          </p:txBody>
        </p:sp>
      </p:grpSp>
      <p:grpSp>
        <p:nvGrpSpPr>
          <p:cNvPr id="109" name="Group 109"/>
          <p:cNvGrpSpPr/>
          <p:nvPr/>
        </p:nvGrpSpPr>
        <p:grpSpPr>
          <a:xfrm>
            <a:off x="251519" y="1142941"/>
            <a:ext cx="1728193" cy="432049"/>
            <a:chOff x="0" y="0"/>
            <a:chExt cx="1728191" cy="432047"/>
          </a:xfrm>
        </p:grpSpPr>
        <p:sp>
          <p:nvSpPr>
            <p:cNvPr id="107" name="Shape 107"/>
            <p:cNvSpPr/>
            <p:nvPr/>
          </p:nvSpPr>
          <p:spPr>
            <a:xfrm>
              <a:off x="0" y="0"/>
              <a:ext cx="1728192" cy="432048"/>
            </a:xfrm>
            <a:prstGeom prst="roundRect">
              <a:avLst>
                <a:gd name="adj" fmla="val 16667"/>
              </a:avLst>
            </a:prstGeom>
            <a:solidFill>
              <a:srgbClr val="6076B4"/>
            </a:solidFill>
            <a:ln w="12700" cap="flat">
              <a:solidFill>
                <a:srgbClr val="465683"/>
              </a:solidFill>
              <a:prstDash val="solid"/>
              <a:miter lim="800000"/>
            </a:ln>
            <a:effectLst/>
          </p:spPr>
          <p:txBody>
            <a:bodyPr wrap="square" lIns="0" tIns="0" rIns="0" bIns="0" numCol="1" anchor="ctr">
              <a:noAutofit/>
            </a:bodyPr>
            <a:lstStyle/>
            <a:p>
              <a:pPr lvl="0" algn="ctr">
                <a:defRPr>
                  <a:solidFill>
                    <a:srgbClr val="FFFFFF"/>
                  </a:solidFill>
                </a:defRPr>
              </a:pPr>
              <a:endParaRPr/>
            </a:p>
          </p:txBody>
        </p:sp>
        <p:sp>
          <p:nvSpPr>
            <p:cNvPr id="108" name="Shape 108"/>
            <p:cNvSpPr/>
            <p:nvPr/>
          </p:nvSpPr>
          <p:spPr>
            <a:xfrm>
              <a:off x="21090" y="24254"/>
              <a:ext cx="1686012" cy="3835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a:solidFill>
                    <a:srgbClr val="FFFFFF"/>
                  </a:solidFill>
                </a:defRPr>
              </a:lvl1pPr>
            </a:lstStyle>
            <a:p>
              <a:pPr lvl="0">
                <a:defRPr>
                  <a:solidFill>
                    <a:srgbClr val="000000"/>
                  </a:solidFill>
                </a:defRPr>
              </a:pPr>
              <a:r>
                <a:rPr>
                  <a:solidFill>
                    <a:srgbClr val="FFFFFF"/>
                  </a:solidFill>
                </a:rPr>
                <a:t>KNN Filter</a:t>
              </a:r>
            </a:p>
          </p:txBody>
        </p:sp>
      </p:grpSp>
      <p:grpSp>
        <p:nvGrpSpPr>
          <p:cNvPr id="114" name="Group 114"/>
          <p:cNvGrpSpPr/>
          <p:nvPr/>
        </p:nvGrpSpPr>
        <p:grpSpPr>
          <a:xfrm>
            <a:off x="3743907" y="930636"/>
            <a:ext cx="504057" cy="792089"/>
            <a:chOff x="0" y="0"/>
            <a:chExt cx="504056" cy="792088"/>
          </a:xfrm>
        </p:grpSpPr>
        <p:sp>
          <p:nvSpPr>
            <p:cNvPr id="110" name="Shape 110"/>
            <p:cNvSpPr/>
            <p:nvPr/>
          </p:nvSpPr>
          <p:spPr>
            <a:xfrm>
              <a:off x="-1" y="0"/>
              <a:ext cx="504058" cy="792088"/>
            </a:xfrm>
            <a:custGeom>
              <a:avLst/>
              <a:gdLst/>
              <a:ahLst/>
              <a:cxnLst>
                <a:cxn ang="0">
                  <a:pos x="wd2" y="hd2"/>
                </a:cxn>
                <a:cxn ang="5400000">
                  <a:pos x="wd2" y="hd2"/>
                </a:cxn>
                <a:cxn ang="10800000">
                  <a:pos x="wd2" y="hd2"/>
                </a:cxn>
                <a:cxn ang="16200000">
                  <a:pos x="wd2" y="hd2"/>
                </a:cxn>
              </a:cxnLst>
              <a:rect l="0" t="0" r="r" b="b"/>
              <a:pathLst>
                <a:path w="21600" h="21600" extrusionOk="0">
                  <a:moveTo>
                    <a:pt x="0" y="1718"/>
                  </a:moveTo>
                  <a:cubicBezTo>
                    <a:pt x="0" y="769"/>
                    <a:pt x="4835" y="0"/>
                    <a:pt x="10800" y="0"/>
                  </a:cubicBezTo>
                  <a:cubicBezTo>
                    <a:pt x="16765" y="0"/>
                    <a:pt x="21600" y="769"/>
                    <a:pt x="21600" y="1718"/>
                  </a:cubicBezTo>
                  <a:lnTo>
                    <a:pt x="21600" y="19882"/>
                  </a:lnTo>
                  <a:cubicBezTo>
                    <a:pt x="21600" y="20831"/>
                    <a:pt x="16765" y="21600"/>
                    <a:pt x="10800" y="21600"/>
                  </a:cubicBezTo>
                  <a:cubicBezTo>
                    <a:pt x="4835" y="21600"/>
                    <a:pt x="0" y="20831"/>
                    <a:pt x="0" y="19882"/>
                  </a:cubicBezTo>
                  <a:close/>
                </a:path>
              </a:pathLst>
            </a:custGeom>
            <a:solidFill>
              <a:srgbClr val="6076B4"/>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111" name="Shape 111"/>
            <p:cNvSpPr/>
            <p:nvPr/>
          </p:nvSpPr>
          <p:spPr>
            <a:xfrm>
              <a:off x="-1" y="-1"/>
              <a:ext cx="504058" cy="12601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112" name="Shape 112"/>
            <p:cNvSpPr/>
            <p:nvPr/>
          </p:nvSpPr>
          <p:spPr>
            <a:xfrm>
              <a:off x="-1" y="0"/>
              <a:ext cx="504058" cy="792088"/>
            </a:xfrm>
            <a:custGeom>
              <a:avLst/>
              <a:gdLst/>
              <a:ahLst/>
              <a:cxnLst>
                <a:cxn ang="0">
                  <a:pos x="wd2" y="hd2"/>
                </a:cxn>
                <a:cxn ang="5400000">
                  <a:pos x="wd2" y="hd2"/>
                </a:cxn>
                <a:cxn ang="10800000">
                  <a:pos x="wd2" y="hd2"/>
                </a:cxn>
                <a:cxn ang="16200000">
                  <a:pos x="wd2" y="hd2"/>
                </a:cxn>
              </a:cxnLst>
              <a:rect l="0" t="0" r="r" b="b"/>
              <a:pathLst>
                <a:path w="21600" h="21600" extrusionOk="0">
                  <a:moveTo>
                    <a:pt x="21600" y="1718"/>
                  </a:moveTo>
                  <a:cubicBezTo>
                    <a:pt x="21600" y="2667"/>
                    <a:pt x="16765" y="3436"/>
                    <a:pt x="10800" y="3436"/>
                  </a:cubicBezTo>
                  <a:cubicBezTo>
                    <a:pt x="4835" y="3436"/>
                    <a:pt x="0" y="2667"/>
                    <a:pt x="0" y="1718"/>
                  </a:cubicBezTo>
                  <a:cubicBezTo>
                    <a:pt x="0" y="769"/>
                    <a:pt x="4835" y="0"/>
                    <a:pt x="10800" y="0"/>
                  </a:cubicBezTo>
                  <a:cubicBezTo>
                    <a:pt x="16765" y="0"/>
                    <a:pt x="21600" y="769"/>
                    <a:pt x="21600" y="1718"/>
                  </a:cubicBezTo>
                  <a:lnTo>
                    <a:pt x="21600" y="19882"/>
                  </a:lnTo>
                  <a:cubicBezTo>
                    <a:pt x="21600" y="20831"/>
                    <a:pt x="16765" y="21600"/>
                    <a:pt x="10800" y="21600"/>
                  </a:cubicBezTo>
                  <a:cubicBezTo>
                    <a:pt x="4835" y="21600"/>
                    <a:pt x="0" y="20831"/>
                    <a:pt x="0" y="19882"/>
                  </a:cubicBezTo>
                  <a:lnTo>
                    <a:pt x="0" y="1718"/>
                  </a:lnTo>
                </a:path>
              </a:pathLst>
            </a:custGeom>
            <a:noFill/>
            <a:ln w="12700" cap="flat">
              <a:solidFill>
                <a:srgbClr val="465683"/>
              </a:solidFill>
              <a:prstDash val="solid"/>
              <a:miter lim="800000"/>
            </a:ln>
            <a:effectLst/>
          </p:spPr>
          <p:txBody>
            <a:bodyPr wrap="square" lIns="0" tIns="0" rIns="0" bIns="0" numCol="1" anchor="ctr">
              <a:noAutofit/>
            </a:bodyPr>
            <a:lstStyle/>
            <a:p>
              <a:pPr lvl="0" algn="ctr">
                <a:defRPr>
                  <a:solidFill>
                    <a:srgbClr val="FFFFFF"/>
                  </a:solidFill>
                </a:defRPr>
              </a:pPr>
              <a:endParaRPr/>
            </a:p>
          </p:txBody>
        </p:sp>
        <p:sp>
          <p:nvSpPr>
            <p:cNvPr id="113" name="Shape 113"/>
            <p:cNvSpPr/>
            <p:nvPr/>
          </p:nvSpPr>
          <p:spPr>
            <a:xfrm>
              <a:off x="-1" y="235777"/>
              <a:ext cx="504058" cy="3835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a:solidFill>
                    <a:srgbClr val="FFFFFF"/>
                  </a:solidFill>
                </a:defRPr>
              </a:lvl1pPr>
            </a:lstStyle>
            <a:p>
              <a:pPr lvl="0">
                <a:defRPr>
                  <a:solidFill>
                    <a:srgbClr val="000000"/>
                  </a:solidFill>
                </a:defRPr>
              </a:pPr>
              <a:r>
                <a:rPr>
                  <a:solidFill>
                    <a:srgbClr val="FFFFFF"/>
                  </a:solidFill>
                </a:rPr>
                <a:t>DB</a:t>
              </a:r>
            </a:p>
          </p:txBody>
        </p:sp>
      </p:grpSp>
      <p:grpSp>
        <p:nvGrpSpPr>
          <p:cNvPr id="117" name="Group 117"/>
          <p:cNvGrpSpPr/>
          <p:nvPr/>
        </p:nvGrpSpPr>
        <p:grpSpPr>
          <a:xfrm>
            <a:off x="238685" y="2684234"/>
            <a:ext cx="1728193" cy="977982"/>
            <a:chOff x="0" y="0"/>
            <a:chExt cx="1728191" cy="977980"/>
          </a:xfrm>
        </p:grpSpPr>
        <p:sp>
          <p:nvSpPr>
            <p:cNvPr id="115" name="Shape 115"/>
            <p:cNvSpPr/>
            <p:nvPr/>
          </p:nvSpPr>
          <p:spPr>
            <a:xfrm>
              <a:off x="0" y="0"/>
              <a:ext cx="1728192" cy="977981"/>
            </a:xfrm>
            <a:prstGeom prst="roundRect">
              <a:avLst>
                <a:gd name="adj" fmla="val 16667"/>
              </a:avLst>
            </a:prstGeom>
            <a:solidFill>
              <a:srgbClr val="6076B4"/>
            </a:solidFill>
            <a:ln w="12700" cap="flat">
              <a:solidFill>
                <a:srgbClr val="465683"/>
              </a:solidFill>
              <a:prstDash val="solid"/>
              <a:miter lim="800000"/>
            </a:ln>
            <a:effectLst/>
          </p:spPr>
          <p:txBody>
            <a:bodyPr wrap="square" lIns="0" tIns="0" rIns="0" bIns="0" numCol="1" anchor="ctr">
              <a:noAutofit/>
            </a:bodyPr>
            <a:lstStyle/>
            <a:p>
              <a:pPr lvl="0" algn="ctr">
                <a:defRPr>
                  <a:solidFill>
                    <a:srgbClr val="FFFFFF"/>
                  </a:solidFill>
                </a:defRPr>
              </a:pPr>
              <a:endParaRPr/>
            </a:p>
          </p:txBody>
        </p:sp>
        <p:sp>
          <p:nvSpPr>
            <p:cNvPr id="116" name="Shape 116"/>
            <p:cNvSpPr/>
            <p:nvPr/>
          </p:nvSpPr>
          <p:spPr>
            <a:xfrm>
              <a:off x="47740" y="5120"/>
              <a:ext cx="1632712" cy="967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a:solidFill>
                    <a:srgbClr val="FFFFFF"/>
                  </a:solidFill>
                </a:defRPr>
              </a:lvl1pPr>
            </a:lstStyle>
            <a:p>
              <a:pPr lvl="0">
                <a:defRPr>
                  <a:solidFill>
                    <a:srgbClr val="000000"/>
                  </a:solidFill>
                </a:defRPr>
              </a:pPr>
              <a:r>
                <a:rPr>
                  <a:solidFill>
                    <a:srgbClr val="FFFFFF"/>
                  </a:solidFill>
                </a:rPr>
                <a:t>NLTK Emotional Analyze</a:t>
              </a:r>
            </a:p>
          </p:txBody>
        </p:sp>
      </p:grpSp>
      <p:grpSp>
        <p:nvGrpSpPr>
          <p:cNvPr id="120" name="Group 120"/>
          <p:cNvGrpSpPr/>
          <p:nvPr/>
        </p:nvGrpSpPr>
        <p:grpSpPr>
          <a:xfrm>
            <a:off x="174506" y="4432306"/>
            <a:ext cx="1728193" cy="1368153"/>
            <a:chOff x="0" y="0"/>
            <a:chExt cx="1728191" cy="1368151"/>
          </a:xfrm>
        </p:grpSpPr>
        <p:sp>
          <p:nvSpPr>
            <p:cNvPr id="118" name="Shape 118"/>
            <p:cNvSpPr/>
            <p:nvPr/>
          </p:nvSpPr>
          <p:spPr>
            <a:xfrm>
              <a:off x="0" y="0"/>
              <a:ext cx="1728192" cy="1368152"/>
            </a:xfrm>
            <a:prstGeom prst="roundRect">
              <a:avLst>
                <a:gd name="adj" fmla="val 16667"/>
              </a:avLst>
            </a:prstGeom>
            <a:solidFill>
              <a:srgbClr val="6076B4"/>
            </a:solidFill>
            <a:ln w="12700" cap="flat">
              <a:solidFill>
                <a:srgbClr val="465683"/>
              </a:solidFill>
              <a:prstDash val="solid"/>
              <a:miter lim="800000"/>
            </a:ln>
            <a:effectLst/>
          </p:spPr>
          <p:txBody>
            <a:bodyPr wrap="square" lIns="0" tIns="0" rIns="0" bIns="0" numCol="1" anchor="ctr">
              <a:noAutofit/>
            </a:bodyPr>
            <a:lstStyle/>
            <a:p>
              <a:pPr lvl="0" algn="ctr">
                <a:defRPr>
                  <a:solidFill>
                    <a:srgbClr val="FFFFFF"/>
                  </a:solidFill>
                </a:defRPr>
              </a:pPr>
              <a:endParaRPr/>
            </a:p>
          </p:txBody>
        </p:sp>
        <p:sp>
          <p:nvSpPr>
            <p:cNvPr id="119" name="Shape 119"/>
            <p:cNvSpPr/>
            <p:nvPr/>
          </p:nvSpPr>
          <p:spPr>
            <a:xfrm>
              <a:off x="66787" y="200205"/>
              <a:ext cx="1594618" cy="967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a:solidFill>
                    <a:srgbClr val="FFFFFF"/>
                  </a:solidFill>
                </a:defRPr>
              </a:lvl1pPr>
            </a:lstStyle>
            <a:p>
              <a:pPr lvl="0">
                <a:defRPr>
                  <a:solidFill>
                    <a:srgbClr val="000000"/>
                  </a:solidFill>
                </a:defRPr>
              </a:pPr>
              <a:r>
                <a:rPr>
                  <a:solidFill>
                    <a:srgbClr val="FFFFFF"/>
                  </a:solidFill>
                </a:rPr>
                <a:t>Degree of Fondness for Certain Sports</a:t>
              </a:r>
            </a:p>
          </p:txBody>
        </p:sp>
      </p:grpSp>
      <p:grpSp>
        <p:nvGrpSpPr>
          <p:cNvPr id="123" name="Group 123"/>
          <p:cNvGrpSpPr/>
          <p:nvPr/>
        </p:nvGrpSpPr>
        <p:grpSpPr>
          <a:xfrm>
            <a:off x="3207528" y="4086333"/>
            <a:ext cx="1728193" cy="977981"/>
            <a:chOff x="0" y="0"/>
            <a:chExt cx="1728191" cy="977980"/>
          </a:xfrm>
        </p:grpSpPr>
        <p:sp>
          <p:nvSpPr>
            <p:cNvPr id="121" name="Shape 121"/>
            <p:cNvSpPr/>
            <p:nvPr/>
          </p:nvSpPr>
          <p:spPr>
            <a:xfrm>
              <a:off x="0" y="0"/>
              <a:ext cx="1728192" cy="977981"/>
            </a:xfrm>
            <a:prstGeom prst="roundRect">
              <a:avLst>
                <a:gd name="adj" fmla="val 16667"/>
              </a:avLst>
            </a:prstGeom>
            <a:solidFill>
              <a:srgbClr val="6076B4"/>
            </a:solidFill>
            <a:ln w="12700" cap="flat">
              <a:solidFill>
                <a:srgbClr val="465683"/>
              </a:solidFill>
              <a:prstDash val="solid"/>
              <a:miter lim="800000"/>
            </a:ln>
            <a:effectLst/>
          </p:spPr>
          <p:txBody>
            <a:bodyPr wrap="square" lIns="0" tIns="0" rIns="0" bIns="0" numCol="1" anchor="ctr">
              <a:noAutofit/>
            </a:bodyPr>
            <a:lstStyle/>
            <a:p>
              <a:pPr lvl="0" algn="ctr">
                <a:defRPr>
                  <a:solidFill>
                    <a:srgbClr val="FFFFFF"/>
                  </a:solidFill>
                </a:defRPr>
              </a:pPr>
              <a:endParaRPr/>
            </a:p>
          </p:txBody>
        </p:sp>
        <p:sp>
          <p:nvSpPr>
            <p:cNvPr id="122" name="Shape 122"/>
            <p:cNvSpPr/>
            <p:nvPr/>
          </p:nvSpPr>
          <p:spPr>
            <a:xfrm>
              <a:off x="47740" y="5120"/>
              <a:ext cx="1632712" cy="967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a:solidFill>
                    <a:srgbClr val="FFFFFF"/>
                  </a:solidFill>
                </a:defRPr>
              </a:lvl1pPr>
            </a:lstStyle>
            <a:p>
              <a:pPr lvl="0">
                <a:defRPr>
                  <a:solidFill>
                    <a:srgbClr val="000000"/>
                  </a:solidFill>
                </a:defRPr>
              </a:pPr>
              <a:r>
                <a:rPr>
                  <a:solidFill>
                    <a:srgbClr val="FFFFFF"/>
                  </a:solidFill>
                </a:rPr>
                <a:t>SVM – Participation Type Analyze</a:t>
              </a:r>
            </a:p>
          </p:txBody>
        </p:sp>
      </p:grpSp>
      <p:grpSp>
        <p:nvGrpSpPr>
          <p:cNvPr id="126" name="Group 126"/>
          <p:cNvGrpSpPr/>
          <p:nvPr/>
        </p:nvGrpSpPr>
        <p:grpSpPr>
          <a:xfrm>
            <a:off x="2843807" y="5421121"/>
            <a:ext cx="2448273" cy="1008113"/>
            <a:chOff x="0" y="0"/>
            <a:chExt cx="2448272" cy="1008112"/>
          </a:xfrm>
        </p:grpSpPr>
        <p:sp>
          <p:nvSpPr>
            <p:cNvPr id="124" name="Shape 124"/>
            <p:cNvSpPr/>
            <p:nvPr/>
          </p:nvSpPr>
          <p:spPr>
            <a:xfrm>
              <a:off x="0" y="0"/>
              <a:ext cx="2448273" cy="1008113"/>
            </a:xfrm>
            <a:prstGeom prst="roundRect">
              <a:avLst>
                <a:gd name="adj" fmla="val 16667"/>
              </a:avLst>
            </a:prstGeom>
            <a:solidFill>
              <a:srgbClr val="6076B4"/>
            </a:solidFill>
            <a:ln w="12700" cap="flat">
              <a:solidFill>
                <a:srgbClr val="465683"/>
              </a:solidFill>
              <a:prstDash val="solid"/>
              <a:miter lim="800000"/>
            </a:ln>
            <a:effectLst/>
          </p:spPr>
          <p:txBody>
            <a:bodyPr wrap="square" lIns="0" tIns="0" rIns="0" bIns="0" numCol="1" anchor="ctr">
              <a:noAutofit/>
            </a:bodyPr>
            <a:lstStyle/>
            <a:p>
              <a:pPr lvl="0" algn="ctr">
                <a:defRPr>
                  <a:solidFill>
                    <a:srgbClr val="FFFFFF"/>
                  </a:solidFill>
                </a:defRPr>
              </a:pPr>
              <a:endParaRPr/>
            </a:p>
          </p:txBody>
        </p:sp>
        <p:sp>
          <p:nvSpPr>
            <p:cNvPr id="125" name="Shape 125"/>
            <p:cNvSpPr/>
            <p:nvPr/>
          </p:nvSpPr>
          <p:spPr>
            <a:xfrm>
              <a:off x="49211" y="20185"/>
              <a:ext cx="2349850" cy="967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a:solidFill>
                    <a:srgbClr val="FFFFFF"/>
                  </a:solidFill>
                </a:defRPr>
              </a:lvl1pPr>
            </a:lstStyle>
            <a:p>
              <a:pPr lvl="0">
                <a:defRPr>
                  <a:solidFill>
                    <a:srgbClr val="000000"/>
                  </a:solidFill>
                </a:defRPr>
              </a:pPr>
              <a:r>
                <a:rPr>
                  <a:solidFill>
                    <a:srgbClr val="FFFFFF"/>
                  </a:solidFill>
                </a:rPr>
                <a:t>The Ratio of ‘Self-Involved’ or ‘As a Watcher’  </a:t>
              </a:r>
            </a:p>
          </p:txBody>
        </p:sp>
      </p:grpSp>
      <p:grpSp>
        <p:nvGrpSpPr>
          <p:cNvPr id="131" name="Group 131"/>
          <p:cNvGrpSpPr/>
          <p:nvPr/>
        </p:nvGrpSpPr>
        <p:grpSpPr>
          <a:xfrm>
            <a:off x="6660232" y="4137078"/>
            <a:ext cx="1944217" cy="1452163"/>
            <a:chOff x="0" y="0"/>
            <a:chExt cx="1944216" cy="1452161"/>
          </a:xfrm>
        </p:grpSpPr>
        <p:grpSp>
          <p:nvGrpSpPr>
            <p:cNvPr id="129" name="Group 129"/>
            <p:cNvGrpSpPr/>
            <p:nvPr/>
          </p:nvGrpSpPr>
          <p:grpSpPr>
            <a:xfrm>
              <a:off x="0" y="0"/>
              <a:ext cx="1944217" cy="1092122"/>
              <a:chOff x="0" y="0"/>
              <a:chExt cx="1944216" cy="1092121"/>
            </a:xfrm>
          </p:grpSpPr>
          <p:sp>
            <p:nvSpPr>
              <p:cNvPr id="127" name="Shape 127"/>
              <p:cNvSpPr/>
              <p:nvPr/>
            </p:nvSpPr>
            <p:spPr>
              <a:xfrm>
                <a:off x="-1" y="-1"/>
                <a:ext cx="1944218" cy="1092123"/>
              </a:xfrm>
              <a:prstGeom prst="rect">
                <a:avLst/>
              </a:prstGeom>
              <a:solidFill>
                <a:srgbClr val="6076B4"/>
              </a:solidFill>
              <a:ln w="12700" cap="flat">
                <a:solidFill>
                  <a:srgbClr val="465683"/>
                </a:solidFill>
                <a:prstDash val="solid"/>
                <a:miter lim="800000"/>
              </a:ln>
              <a:effectLst/>
            </p:spPr>
            <p:txBody>
              <a:bodyPr wrap="square" lIns="0" tIns="0" rIns="0" bIns="0" numCol="1" anchor="ctr">
                <a:noAutofit/>
              </a:bodyPr>
              <a:lstStyle/>
              <a:p>
                <a:pPr lvl="0" algn="ctr">
                  <a:defRPr>
                    <a:solidFill>
                      <a:srgbClr val="FFFFFF"/>
                    </a:solidFill>
                  </a:defRPr>
                </a:pPr>
                <a:endParaRPr/>
              </a:p>
            </p:txBody>
          </p:sp>
          <p:sp>
            <p:nvSpPr>
              <p:cNvPr id="128" name="Shape 128"/>
              <p:cNvSpPr/>
              <p:nvPr/>
            </p:nvSpPr>
            <p:spPr>
              <a:xfrm>
                <a:off x="-1" y="354290"/>
                <a:ext cx="1944218" cy="3835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a:solidFill>
                      <a:srgbClr val="FFFFFF"/>
                    </a:solidFill>
                  </a:defRPr>
                </a:lvl1pPr>
              </a:lstStyle>
              <a:p>
                <a:pPr lvl="0">
                  <a:defRPr>
                    <a:solidFill>
                      <a:srgbClr val="000000"/>
                    </a:solidFill>
                  </a:defRPr>
                </a:pPr>
                <a:r>
                  <a:rPr>
                    <a:solidFill>
                      <a:srgbClr val="FFFFFF"/>
                    </a:solidFill>
                  </a:rPr>
                  <a:t>Web Site</a:t>
                </a:r>
              </a:p>
            </p:txBody>
          </p:sp>
        </p:grpSp>
        <p:sp>
          <p:nvSpPr>
            <p:cNvPr id="130" name="Shape 130"/>
            <p:cNvSpPr/>
            <p:nvPr/>
          </p:nvSpPr>
          <p:spPr>
            <a:xfrm>
              <a:off x="585064" y="1116124"/>
              <a:ext cx="774087" cy="336038"/>
            </a:xfrm>
            <a:prstGeom prst="triangle">
              <a:avLst/>
            </a:prstGeom>
            <a:solidFill>
              <a:srgbClr val="6076B4"/>
            </a:solidFill>
            <a:ln w="12700" cap="flat">
              <a:solidFill>
                <a:srgbClr val="465683"/>
              </a:solidFill>
              <a:prstDash val="solid"/>
              <a:miter lim="800000"/>
            </a:ln>
            <a:effectLst/>
          </p:spPr>
          <p:txBody>
            <a:bodyPr wrap="square" lIns="0" tIns="0" rIns="0" bIns="0" numCol="1" anchor="ctr">
              <a:noAutofit/>
            </a:bodyPr>
            <a:lstStyle/>
            <a:p>
              <a:pPr lvl="0" algn="ctr">
                <a:defRPr>
                  <a:solidFill>
                    <a:srgbClr val="FFFFFF"/>
                  </a:solidFill>
                </a:defRPr>
              </a:pPr>
              <a:endParaRPr/>
            </a:p>
          </p:txBody>
        </p:sp>
      </p:grpSp>
      <p:grpSp>
        <p:nvGrpSpPr>
          <p:cNvPr id="138" name="Group 138"/>
          <p:cNvGrpSpPr/>
          <p:nvPr/>
        </p:nvGrpSpPr>
        <p:grpSpPr>
          <a:xfrm>
            <a:off x="7164288" y="1616798"/>
            <a:ext cx="936105" cy="1721313"/>
            <a:chOff x="0" y="0"/>
            <a:chExt cx="936104" cy="1721312"/>
          </a:xfrm>
        </p:grpSpPr>
        <p:sp>
          <p:nvSpPr>
            <p:cNvPr id="132" name="Shape 132"/>
            <p:cNvSpPr/>
            <p:nvPr/>
          </p:nvSpPr>
          <p:spPr>
            <a:xfrm>
              <a:off x="-1" y="0"/>
              <a:ext cx="936106" cy="1721313"/>
            </a:xfrm>
            <a:prstGeom prst="rect">
              <a:avLst/>
            </a:prstGeom>
            <a:solidFill>
              <a:srgbClr val="6076B4"/>
            </a:solidFill>
            <a:ln w="12700" cap="flat">
              <a:solidFill>
                <a:srgbClr val="465683"/>
              </a:solidFill>
              <a:prstDash val="solid"/>
              <a:miter lim="800000"/>
            </a:ln>
            <a:effectLst/>
          </p:spPr>
          <p:txBody>
            <a:bodyPr wrap="square" lIns="0" tIns="0" rIns="0" bIns="0" numCol="1" anchor="ctr">
              <a:noAutofit/>
            </a:bodyPr>
            <a:lstStyle/>
            <a:p>
              <a:pPr lvl="0" algn="ctr">
                <a:defRPr>
                  <a:solidFill>
                    <a:srgbClr val="FFFFFF"/>
                  </a:solidFill>
                </a:defRPr>
              </a:pPr>
              <a:endParaRPr/>
            </a:p>
          </p:txBody>
        </p:sp>
        <p:sp>
          <p:nvSpPr>
            <p:cNvPr id="133" name="Shape 133"/>
            <p:cNvSpPr/>
            <p:nvPr/>
          </p:nvSpPr>
          <p:spPr>
            <a:xfrm>
              <a:off x="-1" y="1427430"/>
              <a:ext cx="936106" cy="1"/>
            </a:xfrm>
            <a:prstGeom prst="line">
              <a:avLst/>
            </a:prstGeom>
            <a:noFill/>
            <a:ln w="28575" cap="flat">
              <a:solidFill>
                <a:srgbClr val="FFFFFF"/>
              </a:solidFill>
              <a:prstDash val="solid"/>
              <a:miter lim="800000"/>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134" name="Shape 134"/>
            <p:cNvSpPr/>
            <p:nvPr/>
          </p:nvSpPr>
          <p:spPr>
            <a:xfrm>
              <a:off x="394149" y="1511396"/>
              <a:ext cx="152733" cy="1679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solidFill>
                <a:srgbClr val="465683"/>
              </a:solidFill>
              <a:prstDash val="solid"/>
              <a:miter lim="800000"/>
            </a:ln>
            <a:effectLst/>
          </p:spPr>
          <p:txBody>
            <a:bodyPr wrap="square" lIns="0" tIns="0" rIns="0" bIns="0" numCol="1" anchor="ctr">
              <a:noAutofit/>
            </a:bodyPr>
            <a:lstStyle/>
            <a:p>
              <a:pPr lvl="0" algn="ctr">
                <a:defRPr>
                  <a:solidFill>
                    <a:srgbClr val="FFFFFF"/>
                  </a:solidFill>
                </a:defRPr>
              </a:pPr>
              <a:endParaRPr/>
            </a:p>
          </p:txBody>
        </p:sp>
        <p:grpSp>
          <p:nvGrpSpPr>
            <p:cNvPr id="137" name="Group 137"/>
            <p:cNvGrpSpPr/>
            <p:nvPr/>
          </p:nvGrpSpPr>
          <p:grpSpPr>
            <a:xfrm>
              <a:off x="42598" y="83966"/>
              <a:ext cx="847421" cy="1259498"/>
              <a:chOff x="0" y="0"/>
              <a:chExt cx="847420" cy="1259497"/>
            </a:xfrm>
          </p:grpSpPr>
          <p:sp>
            <p:nvSpPr>
              <p:cNvPr id="135" name="Shape 135"/>
              <p:cNvSpPr/>
              <p:nvPr/>
            </p:nvSpPr>
            <p:spPr>
              <a:xfrm>
                <a:off x="0" y="0"/>
                <a:ext cx="847421" cy="1259498"/>
              </a:xfrm>
              <a:prstGeom prst="roundRect">
                <a:avLst>
                  <a:gd name="adj" fmla="val 16667"/>
                </a:avLst>
              </a:prstGeom>
              <a:solidFill>
                <a:srgbClr val="6076B4"/>
              </a:solidFill>
              <a:ln w="12700" cap="flat">
                <a:solidFill>
                  <a:srgbClr val="FFFFFF"/>
                </a:solidFill>
                <a:prstDash val="solid"/>
                <a:miter lim="800000"/>
              </a:ln>
              <a:effectLst/>
            </p:spPr>
            <p:txBody>
              <a:bodyPr wrap="square" lIns="0" tIns="0" rIns="0" bIns="0" numCol="1" anchor="ctr">
                <a:noAutofit/>
              </a:bodyPr>
              <a:lstStyle/>
              <a:p>
                <a:pPr lvl="0" algn="ctr">
                  <a:defRPr sz="1100">
                    <a:ln>
                      <a:solidFill>
                        <a:srgbClr val="FFFFFF"/>
                      </a:solidFill>
                    </a:ln>
                    <a:solidFill>
                      <a:srgbClr val="FFFFFF"/>
                    </a:solidFill>
                  </a:defRPr>
                </a:pPr>
                <a:endParaRPr/>
              </a:p>
            </p:txBody>
          </p:sp>
          <p:sp>
            <p:nvSpPr>
              <p:cNvPr id="136" name="Shape 136"/>
              <p:cNvSpPr/>
              <p:nvPr/>
            </p:nvSpPr>
            <p:spPr>
              <a:xfrm>
                <a:off x="41368" y="418928"/>
                <a:ext cx="764684" cy="421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1100">
                    <a:ln>
                      <a:solidFill>
                        <a:srgbClr val="FFFFFF"/>
                      </a:solidFill>
                    </a:ln>
                    <a:solidFill>
                      <a:srgbClr val="FFFFFF"/>
                    </a:solidFill>
                  </a:defRPr>
                </a:lvl1pPr>
              </a:lstStyle>
              <a:p>
                <a:pPr lvl="0">
                  <a:defRPr sz="1800">
                    <a:ln>
                      <a:noFill/>
                    </a:ln>
                    <a:solidFill>
                      <a:srgbClr val="000000"/>
                    </a:solidFill>
                  </a:defRPr>
                </a:pPr>
                <a:r>
                  <a:rPr sz="1100">
                    <a:ln>
                      <a:solidFill>
                        <a:srgbClr val="FFFFFF"/>
                      </a:solidFill>
                    </a:ln>
                    <a:solidFill>
                      <a:srgbClr val="FFFFFF"/>
                    </a:solidFill>
                  </a:rPr>
                  <a:t>Android Device</a:t>
                </a:r>
              </a:p>
            </p:txBody>
          </p:sp>
        </p:grpSp>
      </p:grpSp>
      <p:grpSp>
        <p:nvGrpSpPr>
          <p:cNvPr id="141" name="Group 141"/>
          <p:cNvGrpSpPr/>
          <p:nvPr/>
        </p:nvGrpSpPr>
        <p:grpSpPr>
          <a:xfrm>
            <a:off x="3207528" y="2630378"/>
            <a:ext cx="1728193" cy="1259841"/>
            <a:chOff x="0" y="0"/>
            <a:chExt cx="1728191" cy="1259839"/>
          </a:xfrm>
        </p:grpSpPr>
        <p:sp>
          <p:nvSpPr>
            <p:cNvPr id="139" name="Shape 139"/>
            <p:cNvSpPr/>
            <p:nvPr/>
          </p:nvSpPr>
          <p:spPr>
            <a:xfrm>
              <a:off x="0" y="53855"/>
              <a:ext cx="1728192" cy="1152130"/>
            </a:xfrm>
            <a:prstGeom prst="roundRect">
              <a:avLst>
                <a:gd name="adj" fmla="val 16667"/>
              </a:avLst>
            </a:prstGeom>
            <a:solidFill>
              <a:srgbClr val="6076B4"/>
            </a:solidFill>
            <a:ln w="12700" cap="flat">
              <a:solidFill>
                <a:srgbClr val="465683"/>
              </a:solidFill>
              <a:prstDash val="solid"/>
              <a:miter lim="800000"/>
            </a:ln>
            <a:effectLst/>
          </p:spPr>
          <p:txBody>
            <a:bodyPr wrap="square" lIns="0" tIns="0" rIns="0" bIns="0" numCol="1" anchor="ctr">
              <a:noAutofit/>
            </a:bodyPr>
            <a:lstStyle/>
            <a:p>
              <a:pPr lvl="0" algn="ctr">
                <a:defRPr>
                  <a:solidFill>
                    <a:srgbClr val="FFFFFF"/>
                  </a:solidFill>
                </a:defRPr>
              </a:pPr>
              <a:endParaRPr/>
            </a:p>
          </p:txBody>
        </p:sp>
        <p:sp>
          <p:nvSpPr>
            <p:cNvPr id="140" name="Shape 140"/>
            <p:cNvSpPr/>
            <p:nvPr/>
          </p:nvSpPr>
          <p:spPr>
            <a:xfrm>
              <a:off x="56241" y="0"/>
              <a:ext cx="1615710" cy="1259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a:solidFill>
                    <a:srgbClr val="FFFFFF"/>
                  </a:solidFill>
                </a:rPr>
                <a:t>NLTK</a:t>
              </a:r>
            </a:p>
            <a:p>
              <a:pPr lvl="0" algn="ctr"/>
              <a:r>
                <a:rPr>
                  <a:solidFill>
                    <a:srgbClr val="FFFFFF"/>
                  </a:solidFill>
                </a:rPr>
                <a:t>Categorizing and Tagging Words</a:t>
              </a:r>
            </a:p>
          </p:txBody>
        </p:sp>
      </p:grpSp>
      <p:sp>
        <p:nvSpPr>
          <p:cNvPr id="162" name="Shape 162"/>
          <p:cNvSpPr/>
          <p:nvPr/>
        </p:nvSpPr>
        <p:spPr>
          <a:xfrm>
            <a:off x="1106306" y="771202"/>
            <a:ext cx="5788" cy="36539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7200"/>
                  <a:pt x="14400" y="14400"/>
                  <a:pt x="21600" y="21600"/>
                </a:cubicBezTo>
              </a:path>
            </a:pathLst>
          </a:custGeom>
          <a:ln w="6350">
            <a:solidFill>
              <a:srgbClr val="6076B4"/>
            </a:solidFill>
            <a:miter/>
            <a:tailEnd type="triangle"/>
          </a:ln>
        </p:spPr>
        <p:txBody>
          <a:bodyPr/>
          <a:lstStyle/>
          <a:p>
            <a:pPr lvl="0"/>
            <a:endParaRPr/>
          </a:p>
        </p:txBody>
      </p:sp>
      <p:sp>
        <p:nvSpPr>
          <p:cNvPr id="143" name="Shape 143"/>
          <p:cNvSpPr/>
          <p:nvPr/>
        </p:nvSpPr>
        <p:spPr>
          <a:xfrm>
            <a:off x="1979711" y="1358965"/>
            <a:ext cx="1764196" cy="1"/>
          </a:xfrm>
          <a:prstGeom prst="line">
            <a:avLst/>
          </a:prstGeom>
          <a:ln w="6350">
            <a:solidFill>
              <a:srgbClr val="6076B4"/>
            </a:solidFill>
            <a:miter/>
            <a:tailEnd type="triangle"/>
          </a:ln>
        </p:spPr>
        <p:txBody>
          <a:bodyPr lIns="0" tIns="0" rIns="0" bIns="0"/>
          <a:lstStyle/>
          <a:p>
            <a:pPr lvl="0" defTabSz="457200">
              <a:defRPr sz="1200">
                <a:latin typeface="+mn-lt"/>
                <a:ea typeface="+mn-ea"/>
                <a:cs typeface="+mn-cs"/>
                <a:sym typeface="Helvetica"/>
              </a:defRPr>
            </a:pPr>
            <a:endParaRPr/>
          </a:p>
        </p:txBody>
      </p:sp>
      <p:sp>
        <p:nvSpPr>
          <p:cNvPr id="144" name="Shape 144"/>
          <p:cNvSpPr/>
          <p:nvPr/>
        </p:nvSpPr>
        <p:spPr>
          <a:xfrm>
            <a:off x="3995935" y="1722725"/>
            <a:ext cx="1" cy="961511"/>
          </a:xfrm>
          <a:prstGeom prst="line">
            <a:avLst/>
          </a:prstGeom>
          <a:ln w="6350">
            <a:solidFill>
              <a:srgbClr val="6076B4"/>
            </a:solidFill>
            <a:miter/>
            <a:tailEnd type="triangle"/>
          </a:ln>
        </p:spPr>
        <p:txBody>
          <a:bodyPr lIns="0" tIns="0" rIns="0" bIns="0"/>
          <a:lstStyle/>
          <a:p>
            <a:pPr lvl="0" defTabSz="457200">
              <a:defRPr sz="1200">
                <a:latin typeface="+mn-lt"/>
                <a:ea typeface="+mn-ea"/>
                <a:cs typeface="+mn-cs"/>
                <a:sym typeface="Helvetica"/>
              </a:defRPr>
            </a:pPr>
            <a:endParaRPr/>
          </a:p>
        </p:txBody>
      </p:sp>
      <p:sp>
        <p:nvSpPr>
          <p:cNvPr id="163" name="Shape 163"/>
          <p:cNvSpPr/>
          <p:nvPr/>
        </p:nvSpPr>
        <p:spPr>
          <a:xfrm>
            <a:off x="4071624" y="3890060"/>
            <a:ext cx="1" cy="189924"/>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6350">
            <a:solidFill>
              <a:srgbClr val="6076B4"/>
            </a:solidFill>
            <a:miter/>
            <a:tailEnd type="triangle"/>
          </a:ln>
        </p:spPr>
        <p:txBody>
          <a:bodyPr/>
          <a:lstStyle/>
          <a:p>
            <a:pPr lvl="0"/>
            <a:endParaRPr/>
          </a:p>
        </p:txBody>
      </p:sp>
      <p:sp>
        <p:nvSpPr>
          <p:cNvPr id="164" name="Shape 164"/>
          <p:cNvSpPr/>
          <p:nvPr/>
        </p:nvSpPr>
        <p:spPr>
          <a:xfrm>
            <a:off x="4069334" y="5070583"/>
            <a:ext cx="940" cy="3441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6350">
            <a:solidFill>
              <a:srgbClr val="6076B4"/>
            </a:solidFill>
            <a:miter/>
            <a:tailEnd type="triangle"/>
          </a:ln>
        </p:spPr>
        <p:txBody>
          <a:bodyPr/>
          <a:lstStyle/>
          <a:p>
            <a:pPr lvl="0"/>
            <a:endParaRPr/>
          </a:p>
        </p:txBody>
      </p:sp>
      <p:sp>
        <p:nvSpPr>
          <p:cNvPr id="147" name="Shape 147"/>
          <p:cNvSpPr/>
          <p:nvPr/>
        </p:nvSpPr>
        <p:spPr>
          <a:xfrm flipH="1">
            <a:off x="1105888" y="2187057"/>
            <a:ext cx="2890048" cy="2500"/>
          </a:xfrm>
          <a:prstGeom prst="line">
            <a:avLst/>
          </a:prstGeom>
          <a:ln w="6350">
            <a:solidFill>
              <a:srgbClr val="6076B4"/>
            </a:solidFill>
            <a:miter/>
          </a:ln>
        </p:spPr>
        <p:txBody>
          <a:bodyPr lIns="0" tIns="0" rIns="0" bIns="0"/>
          <a:lstStyle/>
          <a:p>
            <a:pPr lvl="0" defTabSz="457200">
              <a:defRPr sz="1200">
                <a:latin typeface="+mn-lt"/>
                <a:ea typeface="+mn-ea"/>
                <a:cs typeface="+mn-cs"/>
                <a:sym typeface="Helvetica"/>
              </a:defRPr>
            </a:pPr>
            <a:endParaRPr/>
          </a:p>
        </p:txBody>
      </p:sp>
      <p:sp>
        <p:nvSpPr>
          <p:cNvPr id="148" name="Shape 148"/>
          <p:cNvSpPr/>
          <p:nvPr/>
        </p:nvSpPr>
        <p:spPr>
          <a:xfrm flipH="1">
            <a:off x="1102782" y="2187057"/>
            <a:ext cx="1" cy="497178"/>
          </a:xfrm>
          <a:prstGeom prst="line">
            <a:avLst/>
          </a:prstGeom>
          <a:ln w="6350">
            <a:solidFill>
              <a:srgbClr val="6076B4"/>
            </a:solidFill>
            <a:miter/>
            <a:tailEnd type="triangle"/>
          </a:ln>
        </p:spPr>
        <p:txBody>
          <a:bodyPr lIns="0" tIns="0" rIns="0" bIns="0"/>
          <a:lstStyle/>
          <a:p>
            <a:pPr lvl="0" defTabSz="457200">
              <a:defRPr sz="1200">
                <a:latin typeface="+mn-lt"/>
                <a:ea typeface="+mn-ea"/>
                <a:cs typeface="+mn-cs"/>
                <a:sym typeface="Helvetica"/>
              </a:defRPr>
            </a:pPr>
            <a:endParaRPr/>
          </a:p>
        </p:txBody>
      </p:sp>
      <p:sp>
        <p:nvSpPr>
          <p:cNvPr id="149" name="Shape 149"/>
          <p:cNvSpPr/>
          <p:nvPr/>
        </p:nvSpPr>
        <p:spPr>
          <a:xfrm>
            <a:off x="1102782" y="3662214"/>
            <a:ext cx="12835" cy="770093"/>
          </a:xfrm>
          <a:prstGeom prst="line">
            <a:avLst/>
          </a:prstGeom>
          <a:ln w="6350">
            <a:solidFill>
              <a:srgbClr val="6076B4"/>
            </a:solidFill>
            <a:miter/>
            <a:tailEnd type="triangle"/>
          </a:ln>
        </p:spPr>
        <p:txBody>
          <a:bodyPr lIns="0" tIns="0" rIns="0" bIns="0"/>
          <a:lstStyle/>
          <a:p>
            <a:pPr lvl="0" defTabSz="457200">
              <a:defRPr sz="1200">
                <a:latin typeface="+mn-lt"/>
                <a:ea typeface="+mn-ea"/>
                <a:cs typeface="+mn-cs"/>
                <a:sym typeface="Helvetica"/>
              </a:defRPr>
            </a:pPr>
            <a:endParaRPr/>
          </a:p>
        </p:txBody>
      </p:sp>
      <p:sp>
        <p:nvSpPr>
          <p:cNvPr id="150" name="Shape 150"/>
          <p:cNvSpPr/>
          <p:nvPr/>
        </p:nvSpPr>
        <p:spPr>
          <a:xfrm>
            <a:off x="664563" y="5800459"/>
            <a:ext cx="4890697" cy="9144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50" y="0"/>
                </a:lnTo>
                <a:lnTo>
                  <a:pt x="1950" y="21600"/>
                </a:lnTo>
                <a:lnTo>
                  <a:pt x="21600" y="21600"/>
                </a:lnTo>
              </a:path>
            </a:pathLst>
          </a:custGeom>
          <a:ln w="6350">
            <a:solidFill>
              <a:srgbClr val="6076B4"/>
            </a:solidFill>
            <a:miter/>
          </a:ln>
        </p:spPr>
        <p:txBody>
          <a:bodyPr lIns="0" tIns="0" rIns="0" bIns="0" anchor="ctr"/>
          <a:lstStyle/>
          <a:p>
            <a:pPr lvl="0"/>
            <a:endParaRPr/>
          </a:p>
        </p:txBody>
      </p:sp>
      <p:sp>
        <p:nvSpPr>
          <p:cNvPr id="151" name="Shape 151"/>
          <p:cNvSpPr/>
          <p:nvPr/>
        </p:nvSpPr>
        <p:spPr>
          <a:xfrm>
            <a:off x="4067943" y="6429233"/>
            <a:ext cx="1" cy="285626"/>
          </a:xfrm>
          <a:prstGeom prst="line">
            <a:avLst/>
          </a:prstGeom>
          <a:ln w="6350">
            <a:solidFill>
              <a:srgbClr val="6076B4"/>
            </a:solidFill>
            <a:miter/>
          </a:ln>
        </p:spPr>
        <p:txBody>
          <a:bodyPr lIns="0" tIns="0" rIns="0" bIns="0"/>
          <a:lstStyle/>
          <a:p>
            <a:pPr lvl="0" defTabSz="457200">
              <a:defRPr sz="1200">
                <a:latin typeface="+mn-lt"/>
                <a:ea typeface="+mn-ea"/>
                <a:cs typeface="+mn-cs"/>
                <a:sym typeface="Helvetica"/>
              </a:defRPr>
            </a:pPr>
            <a:endParaRPr/>
          </a:p>
        </p:txBody>
      </p:sp>
      <p:sp>
        <p:nvSpPr>
          <p:cNvPr id="152" name="Shape 152"/>
          <p:cNvSpPr/>
          <p:nvPr/>
        </p:nvSpPr>
        <p:spPr>
          <a:xfrm rot="16200000" flipH="1">
            <a:off x="6028981" y="1342148"/>
            <a:ext cx="1334512" cy="9361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w="6350">
            <a:solidFill>
              <a:srgbClr val="6076B4"/>
            </a:solidFill>
            <a:miter/>
            <a:tailEnd type="triangle"/>
          </a:ln>
        </p:spPr>
        <p:txBody>
          <a:bodyPr lIns="0" tIns="0" rIns="0" bIns="0" anchor="ctr"/>
          <a:lstStyle/>
          <a:p>
            <a:pPr lvl="0"/>
            <a:endParaRPr/>
          </a:p>
        </p:txBody>
      </p:sp>
      <p:sp>
        <p:nvSpPr>
          <p:cNvPr id="153" name="Shape 153"/>
          <p:cNvSpPr/>
          <p:nvPr/>
        </p:nvSpPr>
        <p:spPr>
          <a:xfrm rot="16200000" flipH="1">
            <a:off x="5280078" y="3302985"/>
            <a:ext cx="2328260" cy="4320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w="6350">
            <a:solidFill>
              <a:srgbClr val="6076B4"/>
            </a:solidFill>
            <a:miter/>
            <a:tailEnd type="triangle"/>
          </a:ln>
        </p:spPr>
        <p:txBody>
          <a:bodyPr lIns="0" tIns="0" rIns="0" bIns="0" anchor="ctr"/>
          <a:lstStyle/>
          <a:p>
            <a:pPr lvl="0"/>
            <a:endParaRPr/>
          </a:p>
        </p:txBody>
      </p:sp>
      <p:sp>
        <p:nvSpPr>
          <p:cNvPr id="154" name="Shape 154"/>
          <p:cNvSpPr/>
          <p:nvPr/>
        </p:nvSpPr>
        <p:spPr>
          <a:xfrm>
            <a:off x="1659354" y="809032"/>
            <a:ext cx="2552606" cy="320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2F5897"/>
                </a:solidFill>
              </a:defRPr>
            </a:lvl1pPr>
          </a:lstStyle>
          <a:p>
            <a:pPr lvl="0">
              <a:defRPr sz="1800">
                <a:solidFill>
                  <a:srgbClr val="000000"/>
                </a:solidFill>
              </a:defRPr>
            </a:pPr>
            <a:r>
              <a:rPr sz="1400">
                <a:solidFill>
                  <a:srgbClr val="2F5897"/>
                </a:solidFill>
              </a:rPr>
              <a:t>Store into separate tables </a:t>
            </a:r>
          </a:p>
        </p:txBody>
      </p:sp>
      <p:sp>
        <p:nvSpPr>
          <p:cNvPr id="155" name="Shape 155"/>
          <p:cNvSpPr/>
          <p:nvPr/>
        </p:nvSpPr>
        <p:spPr>
          <a:xfrm>
            <a:off x="2123727" y="1831189"/>
            <a:ext cx="1276303" cy="3200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2F5897"/>
                </a:solidFill>
              </a:defRPr>
            </a:lvl1pPr>
          </a:lstStyle>
          <a:p>
            <a:pPr lvl="0">
              <a:defRPr sz="1800">
                <a:solidFill>
                  <a:srgbClr val="000000"/>
                </a:solidFill>
              </a:defRPr>
            </a:pPr>
            <a:r>
              <a:rPr sz="1400">
                <a:solidFill>
                  <a:srgbClr val="2F5897"/>
                </a:solidFill>
              </a:rPr>
              <a:t>Data Analyze</a:t>
            </a:r>
          </a:p>
        </p:txBody>
      </p:sp>
      <p:sp>
        <p:nvSpPr>
          <p:cNvPr id="156" name="Shape 156"/>
          <p:cNvSpPr/>
          <p:nvPr/>
        </p:nvSpPr>
        <p:spPr>
          <a:xfrm>
            <a:off x="5590032" y="5925177"/>
            <a:ext cx="1276303" cy="548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2F5897"/>
                </a:solidFill>
              </a:defRPr>
            </a:lvl1pPr>
          </a:lstStyle>
          <a:p>
            <a:pPr lvl="0">
              <a:defRPr sz="1800">
                <a:solidFill>
                  <a:srgbClr val="000000"/>
                </a:solidFill>
              </a:defRPr>
            </a:pPr>
            <a:r>
              <a:rPr sz="1400">
                <a:solidFill>
                  <a:srgbClr val="2F5897"/>
                </a:solidFill>
              </a:rPr>
              <a:t>Write back the result</a:t>
            </a:r>
          </a:p>
        </p:txBody>
      </p:sp>
      <p:sp>
        <p:nvSpPr>
          <p:cNvPr id="157" name="Shape 157"/>
          <p:cNvSpPr/>
          <p:nvPr/>
        </p:nvSpPr>
        <p:spPr>
          <a:xfrm>
            <a:off x="4499990" y="40267"/>
            <a:ext cx="4536506"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3200" b="1">
                <a:ln w="10541">
                  <a:solidFill>
                    <a:srgbClr val="576DAE"/>
                  </a:solidFill>
                </a:ln>
                <a:solidFill>
                  <a:srgbClr val="C3CCF3"/>
                </a:solidFill>
              </a:defRPr>
            </a:lvl1pPr>
          </a:lstStyle>
          <a:p>
            <a:pPr lvl="0">
              <a:defRPr sz="1800" b="0">
                <a:ln w="9525">
                  <a:noFill/>
                </a:ln>
                <a:solidFill>
                  <a:srgbClr val="000000"/>
                </a:solidFill>
              </a:defRPr>
            </a:pPr>
            <a:r>
              <a:rPr sz="3200" b="1">
                <a:ln w="10541">
                  <a:solidFill>
                    <a:srgbClr val="576DAE"/>
                  </a:solidFill>
                </a:ln>
                <a:solidFill>
                  <a:srgbClr val="C3CCF3"/>
                </a:solidFill>
              </a:rPr>
              <a:t>What’s in our system ? </a:t>
            </a:r>
          </a:p>
        </p:txBody>
      </p:sp>
      <p:sp>
        <p:nvSpPr>
          <p:cNvPr id="158" name="Shape 158"/>
          <p:cNvSpPr/>
          <p:nvPr/>
        </p:nvSpPr>
        <p:spPr>
          <a:xfrm flipH="1" flipV="1">
            <a:off x="4247855" y="1142943"/>
            <a:ext cx="1980332" cy="1"/>
          </a:xfrm>
          <a:prstGeom prst="line">
            <a:avLst/>
          </a:prstGeom>
          <a:ln w="6350">
            <a:solidFill>
              <a:srgbClr val="6076B4"/>
            </a:solidFill>
            <a:miter/>
          </a:ln>
        </p:spPr>
        <p:txBody>
          <a:bodyPr lIns="0" tIns="0" rIns="0" bIns="0"/>
          <a:lstStyle/>
          <a:p>
            <a:pPr lvl="0" defTabSz="457200">
              <a:defRPr sz="1200">
                <a:latin typeface="+mn-lt"/>
                <a:ea typeface="+mn-ea"/>
                <a:cs typeface="+mn-cs"/>
                <a:sym typeface="Helvetica"/>
              </a:defRPr>
            </a:pPr>
            <a:endParaRPr/>
          </a:p>
        </p:txBody>
      </p:sp>
      <p:sp>
        <p:nvSpPr>
          <p:cNvPr id="159" name="Shape 159"/>
          <p:cNvSpPr/>
          <p:nvPr/>
        </p:nvSpPr>
        <p:spPr>
          <a:xfrm>
            <a:off x="5470974" y="1124744"/>
            <a:ext cx="901227" cy="320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2F5897"/>
                </a:solidFill>
              </a:defRPr>
            </a:lvl1pPr>
          </a:lstStyle>
          <a:p>
            <a:pPr lvl="0">
              <a:defRPr sz="1800">
                <a:solidFill>
                  <a:srgbClr val="000000"/>
                </a:solidFill>
              </a:defRPr>
            </a:pPr>
            <a:r>
              <a:rPr sz="1400">
                <a:solidFill>
                  <a:srgbClr val="2F5897"/>
                </a:solidFill>
              </a:rPr>
              <a:t>Display</a:t>
            </a:r>
          </a:p>
        </p:txBody>
      </p:sp>
      <p:sp>
        <p:nvSpPr>
          <p:cNvPr id="160" name="Shape 160"/>
          <p:cNvSpPr/>
          <p:nvPr/>
        </p:nvSpPr>
        <p:spPr>
          <a:xfrm flipV="1">
            <a:off x="5555260" y="1574989"/>
            <a:ext cx="1" cy="5139870"/>
          </a:xfrm>
          <a:prstGeom prst="line">
            <a:avLst/>
          </a:prstGeom>
          <a:ln w="6350">
            <a:solidFill>
              <a:srgbClr val="6076B4"/>
            </a:solidFill>
            <a:miter/>
          </a:ln>
        </p:spPr>
        <p:txBody>
          <a:bodyPr lIns="0" tIns="0" rIns="0" bIns="0"/>
          <a:lstStyle/>
          <a:p>
            <a:pPr lvl="0" defTabSz="457200">
              <a:defRPr sz="1200">
                <a:latin typeface="+mn-lt"/>
                <a:ea typeface="+mn-ea"/>
                <a:cs typeface="+mn-cs"/>
                <a:sym typeface="Helvetica"/>
              </a:defRPr>
            </a:pPr>
            <a:endParaRPr/>
          </a:p>
        </p:txBody>
      </p:sp>
      <p:sp>
        <p:nvSpPr>
          <p:cNvPr id="161" name="Shape 161"/>
          <p:cNvSpPr/>
          <p:nvPr/>
        </p:nvSpPr>
        <p:spPr>
          <a:xfrm flipH="1" flipV="1">
            <a:off x="4247963" y="1574990"/>
            <a:ext cx="1307298" cy="1"/>
          </a:xfrm>
          <a:prstGeom prst="line">
            <a:avLst/>
          </a:prstGeom>
          <a:ln w="6350">
            <a:solidFill>
              <a:srgbClr val="6076B4"/>
            </a:solidFill>
            <a:miter/>
            <a:tailEnd type="triangle"/>
          </a:ln>
        </p:spPr>
        <p:txBody>
          <a:bodyPr lIns="0" tIns="0" rIns="0" bIns="0"/>
          <a:lstStyle/>
          <a:p>
            <a:pPr lvl="0" defTabSz="457200">
              <a:defRPr sz="1200">
                <a:latin typeface="+mn-lt"/>
                <a:ea typeface="+mn-ea"/>
                <a:cs typeface="+mn-cs"/>
                <a:sym typeface="Helvetica"/>
              </a:defRPr>
            </a:pPr>
            <a:endParaRPr/>
          </a:p>
        </p:txBody>
      </p:sp>
    </p:spTree>
    <p:extLst>
      <p:ext uri="{BB962C8B-B14F-4D97-AF65-F5344CB8AC3E}">
        <p14:creationId xmlns:p14="http://schemas.microsoft.com/office/powerpoint/2010/main" val="413511327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hape 282"/>
          <p:cNvSpPr>
            <a:spLocks noGrp="1"/>
          </p:cNvSpPr>
          <p:nvPr>
            <p:ph type="title" idx="4294967295"/>
          </p:nvPr>
        </p:nvSpPr>
        <p:spPr bwMode="auto">
          <a:xfrm>
            <a:off x="681038" y="257175"/>
            <a:ext cx="2949575" cy="809625"/>
          </a:xfrm>
          <a:noFill/>
          <a:ln w="9525"/>
        </p:spPr>
        <p:txBody>
          <a:bodyPr lIns="0" tIns="0" rIns="0" bIns="0"/>
          <a:lstStyle/>
          <a:p>
            <a:pPr eaLnBrk="1" hangingPunct="1">
              <a:lnSpc>
                <a:spcPct val="100000"/>
              </a:lnSpc>
            </a:pPr>
            <a:r>
              <a:rPr lang="en-US" altLang="zh-CN" sz="3400" dirty="0" smtClean="0">
                <a:effectLst>
                  <a:outerShdw blurRad="38100" dist="38100" dir="2700000" algn="tl">
                    <a:srgbClr val="C0C0C0"/>
                  </a:outerShdw>
                </a:effectLst>
                <a:latin typeface="Palatino Linotype" pitchFamily="18" charset="0"/>
                <a:ea typeface="宋体" charset="-122"/>
              </a:rPr>
              <a:t>KNN Filter </a:t>
            </a:r>
          </a:p>
        </p:txBody>
      </p:sp>
      <p:sp>
        <p:nvSpPr>
          <p:cNvPr id="34819" name="Shape 283"/>
          <p:cNvSpPr>
            <a:spLocks noGrp="1"/>
          </p:cNvSpPr>
          <p:nvPr>
            <p:ph type="body" idx="4294967295"/>
          </p:nvPr>
        </p:nvSpPr>
        <p:spPr>
          <a:xfrm>
            <a:off x="1036638" y="1652588"/>
            <a:ext cx="7070725" cy="3288580"/>
          </a:xfrm>
        </p:spPr>
        <p:txBody>
          <a:bodyPr/>
          <a:lstStyle/>
          <a:p>
            <a:pPr marL="196850" indent="-196850" defTabSz="457200" eaLnBrk="1" hangingPunct="1">
              <a:lnSpc>
                <a:spcPct val="200000"/>
              </a:lnSpc>
              <a:spcBef>
                <a:spcPct val="0"/>
              </a:spcBef>
              <a:buFont typeface="Times" pitchFamily="18" charset="0"/>
              <a:buChar char="•"/>
              <a:tabLst>
                <a:tab pos="355600" algn="l"/>
              </a:tabLst>
            </a:pPr>
            <a:r>
              <a:rPr lang="en-US" altLang="zh-CN" dirty="0" smtClean="0">
                <a:latin typeface="Times" pitchFamily="18" charset="0"/>
                <a:cs typeface="Times" pitchFamily="18" charset="0"/>
                <a:sym typeface="Times" pitchFamily="18" charset="0"/>
              </a:rPr>
              <a:t>Refine the training set</a:t>
            </a:r>
          </a:p>
          <a:p>
            <a:pPr marL="196850" indent="-196850" defTabSz="457200" eaLnBrk="1" hangingPunct="1">
              <a:lnSpc>
                <a:spcPct val="200000"/>
              </a:lnSpc>
              <a:spcBef>
                <a:spcPct val="0"/>
              </a:spcBef>
              <a:buFont typeface="Times" pitchFamily="18" charset="0"/>
              <a:buChar char="•"/>
              <a:tabLst>
                <a:tab pos="355600" algn="l"/>
              </a:tabLst>
            </a:pPr>
            <a:r>
              <a:rPr lang="en-US" altLang="zh-CN" dirty="0" smtClean="0">
                <a:latin typeface="Times" pitchFamily="18" charset="0"/>
                <a:cs typeface="Times" pitchFamily="18" charset="0"/>
                <a:sym typeface="Times" pitchFamily="18" charset="0"/>
              </a:rPr>
              <a:t>Filter out all tweets with URLs</a:t>
            </a:r>
          </a:p>
        </p:txBody>
      </p:sp>
      <p:sp>
        <p:nvSpPr>
          <p:cNvPr id="34820" name="Shape 284"/>
          <p:cNvSpPr txBox="1">
            <a:spLocks noGrp="1"/>
          </p:cNvSpPr>
          <p:nvPr/>
        </p:nvSpPr>
        <p:spPr bwMode="auto">
          <a:xfrm>
            <a:off x="6457950" y="6269038"/>
            <a:ext cx="2057400" cy="193675"/>
          </a:xfrm>
          <a:prstGeom prst="rect">
            <a:avLst/>
          </a:prstGeom>
          <a:noFill/>
          <a:ln w="12700">
            <a:noFill/>
            <a:miter lim="400000"/>
            <a:headEnd/>
            <a:tailEnd/>
          </a:ln>
        </p:spPr>
        <p:txBody>
          <a:bodyPr lIns="0" tIns="0" rIns="0" bIns="0" anchor="ctr"/>
          <a:lstStyle/>
          <a:p>
            <a:fld id="{64A25FF6-AAE6-4EA9-B17D-9CF7D8948824}" type="slidenum">
              <a:rPr lang="zh-CN" altLang="en-US" sz="900">
                <a:solidFill>
                  <a:srgbClr val="888888"/>
                </a:solidFill>
                <a:latin typeface="Century Gothic"/>
                <a:ea typeface="Century Gothic"/>
                <a:cs typeface="Century Gothic"/>
                <a:sym typeface="Century Gothic"/>
              </a:rPr>
              <a:pPr/>
              <a:t>3</a:t>
            </a:fld>
            <a:endParaRPr lang="en-US" altLang="zh-CN" sz="900">
              <a:solidFill>
                <a:srgbClr val="888888"/>
              </a:solidFill>
              <a:latin typeface="Century Gothic"/>
              <a:ea typeface="Century Gothic"/>
              <a:cs typeface="Century Gothic"/>
              <a:sym typeface="Century Gothic"/>
            </a:endParaRPr>
          </a:p>
        </p:txBody>
      </p:sp>
      <p:sp>
        <p:nvSpPr>
          <p:cNvPr id="285" name="Shape 285"/>
          <p:cNvSpPr/>
          <p:nvPr/>
        </p:nvSpPr>
        <p:spPr>
          <a:xfrm>
            <a:off x="673100" y="1193800"/>
            <a:ext cx="7326313" cy="0"/>
          </a:xfrm>
          <a:prstGeom prst="line">
            <a:avLst/>
          </a:prstGeom>
          <a:ln w="25400">
            <a:solidFill>
              <a:srgbClr val="6076B4"/>
            </a:solidFill>
          </a:ln>
          <a:effectLst>
            <a:outerShdw blurRad="38100" dist="23000" dir="5400000" rotWithShape="0">
              <a:srgbClr val="000000">
                <a:alpha val="35000"/>
              </a:srgbClr>
            </a:outerShdw>
          </a:effectLst>
        </p:spPr>
        <p:txBody>
          <a:bodyPr lIns="0" tIns="0" rIns="0" bIns="0"/>
          <a:lstStyle/>
          <a:p>
            <a:pPr defTabSz="457200" fontAlgn="auto">
              <a:spcBef>
                <a:spcPts val="0"/>
              </a:spcBef>
              <a:spcAft>
                <a:spcPts val="0"/>
              </a:spcAft>
              <a:defRPr sz="1200">
                <a:latin typeface="+mn-lt"/>
                <a:ea typeface="+mn-ea"/>
                <a:cs typeface="+mn-cs"/>
                <a:sym typeface="Helvetica"/>
              </a:defRPr>
            </a:pPr>
            <a:endParaRPr sz="1200" kern="0">
              <a:solidFill>
                <a:sysClr val="windowText" lastClr="000000"/>
              </a:solidFill>
              <a:latin typeface="+mn-lt"/>
              <a:sym typeface="Helvetica"/>
            </a:endParaRPr>
          </a:p>
        </p:txBody>
      </p:sp>
    </p:spTree>
    <p:extLst>
      <p:ext uri="{BB962C8B-B14F-4D97-AF65-F5344CB8AC3E}">
        <p14:creationId xmlns:p14="http://schemas.microsoft.com/office/powerpoint/2010/main" val="898562178"/>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hape 282"/>
          <p:cNvSpPr>
            <a:spLocks noGrp="1"/>
          </p:cNvSpPr>
          <p:nvPr>
            <p:ph type="title" idx="4294967295"/>
          </p:nvPr>
        </p:nvSpPr>
        <p:spPr bwMode="auto">
          <a:xfrm>
            <a:off x="681038" y="257175"/>
            <a:ext cx="3962970" cy="809625"/>
          </a:xfrm>
          <a:noFill/>
          <a:ln w="9525"/>
        </p:spPr>
        <p:txBody>
          <a:bodyPr lIns="0" tIns="0" rIns="0" bIns="0"/>
          <a:lstStyle/>
          <a:p>
            <a:pPr eaLnBrk="1" hangingPunct="1">
              <a:lnSpc>
                <a:spcPct val="100000"/>
              </a:lnSpc>
            </a:pPr>
            <a:r>
              <a:rPr lang="en-US" altLang="zh-CN" sz="3400" dirty="0" smtClean="0">
                <a:effectLst>
                  <a:outerShdw blurRad="38100" dist="38100" dir="2700000" algn="tl">
                    <a:srgbClr val="C0C0C0"/>
                  </a:outerShdw>
                </a:effectLst>
                <a:latin typeface="Palatino Linotype" pitchFamily="18" charset="0"/>
                <a:ea typeface="宋体" charset="-122"/>
              </a:rPr>
              <a:t>Sentiment Analysis  </a:t>
            </a:r>
          </a:p>
        </p:txBody>
      </p:sp>
      <p:sp>
        <p:nvSpPr>
          <p:cNvPr id="34819" name="Shape 283"/>
          <p:cNvSpPr>
            <a:spLocks noGrp="1"/>
          </p:cNvSpPr>
          <p:nvPr>
            <p:ph type="body" idx="4294967295"/>
          </p:nvPr>
        </p:nvSpPr>
        <p:spPr>
          <a:xfrm>
            <a:off x="1036638" y="1652588"/>
            <a:ext cx="7070725" cy="3288580"/>
          </a:xfrm>
        </p:spPr>
        <p:txBody>
          <a:bodyPr/>
          <a:lstStyle/>
          <a:p>
            <a:pPr marL="196850" indent="-196850" defTabSz="457200" eaLnBrk="1" hangingPunct="1">
              <a:lnSpc>
                <a:spcPct val="200000"/>
              </a:lnSpc>
              <a:spcBef>
                <a:spcPct val="0"/>
              </a:spcBef>
              <a:buFont typeface="Times" pitchFamily="18" charset="0"/>
              <a:buChar char="•"/>
              <a:tabLst>
                <a:tab pos="355600" algn="l"/>
              </a:tabLst>
            </a:pPr>
            <a:r>
              <a:rPr lang="en-US" altLang="zh-CN" dirty="0" smtClean="0">
                <a:latin typeface="Times" pitchFamily="18" charset="0"/>
                <a:cs typeface="Times" pitchFamily="18" charset="0"/>
                <a:sym typeface="Times" pitchFamily="18" charset="0"/>
              </a:rPr>
              <a:t>Dive into the source code</a:t>
            </a:r>
          </a:p>
          <a:p>
            <a:pPr marL="196850" indent="-196850" defTabSz="457200" eaLnBrk="1" hangingPunct="1">
              <a:lnSpc>
                <a:spcPct val="200000"/>
              </a:lnSpc>
              <a:spcBef>
                <a:spcPct val="0"/>
              </a:spcBef>
              <a:buFont typeface="Times" pitchFamily="18" charset="0"/>
              <a:buChar char="•"/>
              <a:tabLst>
                <a:tab pos="355600" algn="l"/>
              </a:tabLst>
            </a:pPr>
            <a:r>
              <a:rPr lang="en-US" altLang="zh-CN" dirty="0" smtClean="0">
                <a:latin typeface="Times" pitchFamily="18" charset="0"/>
                <a:cs typeface="Times" pitchFamily="18" charset="0"/>
                <a:sym typeface="Times" pitchFamily="18" charset="0"/>
              </a:rPr>
              <a:t>NTLK training set</a:t>
            </a:r>
          </a:p>
          <a:p>
            <a:pPr marL="196850" indent="-196850" defTabSz="457200" eaLnBrk="1" hangingPunct="1">
              <a:lnSpc>
                <a:spcPct val="200000"/>
              </a:lnSpc>
              <a:spcBef>
                <a:spcPct val="0"/>
              </a:spcBef>
              <a:buFont typeface="Times" pitchFamily="18" charset="0"/>
              <a:buChar char="•"/>
              <a:tabLst>
                <a:tab pos="355600" algn="l"/>
              </a:tabLst>
            </a:pPr>
            <a:r>
              <a:rPr lang="en-US" altLang="zh-CN" dirty="0" smtClean="0">
                <a:latin typeface="Times" pitchFamily="18" charset="0"/>
                <a:cs typeface="Times" pitchFamily="18" charset="0"/>
                <a:sym typeface="Times" pitchFamily="18" charset="0"/>
              </a:rPr>
              <a:t>Lazy implementation – avoiding training every time</a:t>
            </a:r>
          </a:p>
          <a:p>
            <a:pPr marL="196850" indent="-196850" defTabSz="457200" eaLnBrk="1" hangingPunct="1">
              <a:lnSpc>
                <a:spcPct val="200000"/>
              </a:lnSpc>
              <a:spcBef>
                <a:spcPct val="0"/>
              </a:spcBef>
              <a:buFont typeface="Times" pitchFamily="18" charset="0"/>
              <a:buChar char="•"/>
              <a:tabLst>
                <a:tab pos="355600" algn="l"/>
              </a:tabLst>
            </a:pPr>
            <a:r>
              <a:rPr lang="en-US" altLang="zh-CN" dirty="0" smtClean="0">
                <a:latin typeface="Times" pitchFamily="18" charset="0"/>
                <a:cs typeface="Times" pitchFamily="18" charset="0"/>
                <a:sym typeface="Times" pitchFamily="18" charset="0"/>
              </a:rPr>
              <a:t>Little demo here</a:t>
            </a:r>
          </a:p>
          <a:p>
            <a:pPr marL="196850" indent="-196850" defTabSz="457200" eaLnBrk="1" hangingPunct="1">
              <a:lnSpc>
                <a:spcPct val="200000"/>
              </a:lnSpc>
              <a:spcBef>
                <a:spcPct val="0"/>
              </a:spcBef>
              <a:buFont typeface="Times" pitchFamily="18" charset="0"/>
              <a:buChar char="•"/>
              <a:tabLst>
                <a:tab pos="355600" algn="l"/>
              </a:tabLst>
            </a:pPr>
            <a:endParaRPr lang="en-US" altLang="zh-CN" dirty="0" smtClean="0">
              <a:latin typeface="Times" pitchFamily="18" charset="0"/>
              <a:cs typeface="Times" pitchFamily="18" charset="0"/>
              <a:sym typeface="Times" pitchFamily="18" charset="0"/>
            </a:endParaRPr>
          </a:p>
        </p:txBody>
      </p:sp>
      <p:sp>
        <p:nvSpPr>
          <p:cNvPr id="34820" name="Shape 284"/>
          <p:cNvSpPr txBox="1">
            <a:spLocks noGrp="1"/>
          </p:cNvSpPr>
          <p:nvPr/>
        </p:nvSpPr>
        <p:spPr bwMode="auto">
          <a:xfrm>
            <a:off x="6457950" y="6269038"/>
            <a:ext cx="2057400" cy="193675"/>
          </a:xfrm>
          <a:prstGeom prst="rect">
            <a:avLst/>
          </a:prstGeom>
          <a:noFill/>
          <a:ln w="12700">
            <a:noFill/>
            <a:miter lim="400000"/>
            <a:headEnd/>
            <a:tailEnd/>
          </a:ln>
        </p:spPr>
        <p:txBody>
          <a:bodyPr lIns="0" tIns="0" rIns="0" bIns="0" anchor="ctr"/>
          <a:lstStyle/>
          <a:p>
            <a:fld id="{64A25FF6-AAE6-4EA9-B17D-9CF7D8948824}" type="slidenum">
              <a:rPr lang="zh-CN" altLang="en-US" sz="900">
                <a:solidFill>
                  <a:srgbClr val="888888"/>
                </a:solidFill>
                <a:latin typeface="Century Gothic"/>
                <a:ea typeface="Century Gothic"/>
                <a:cs typeface="Century Gothic"/>
                <a:sym typeface="Century Gothic"/>
              </a:rPr>
              <a:pPr/>
              <a:t>4</a:t>
            </a:fld>
            <a:endParaRPr lang="en-US" altLang="zh-CN" sz="900">
              <a:solidFill>
                <a:srgbClr val="888888"/>
              </a:solidFill>
              <a:latin typeface="Century Gothic"/>
              <a:ea typeface="Century Gothic"/>
              <a:cs typeface="Century Gothic"/>
              <a:sym typeface="Century Gothic"/>
            </a:endParaRPr>
          </a:p>
        </p:txBody>
      </p:sp>
      <p:sp>
        <p:nvSpPr>
          <p:cNvPr id="285" name="Shape 285"/>
          <p:cNvSpPr/>
          <p:nvPr/>
        </p:nvSpPr>
        <p:spPr>
          <a:xfrm>
            <a:off x="673100" y="1193800"/>
            <a:ext cx="7326313" cy="0"/>
          </a:xfrm>
          <a:prstGeom prst="line">
            <a:avLst/>
          </a:prstGeom>
          <a:ln w="25400">
            <a:solidFill>
              <a:srgbClr val="6076B4"/>
            </a:solidFill>
          </a:ln>
          <a:effectLst>
            <a:outerShdw blurRad="38100" dist="23000" dir="5400000" rotWithShape="0">
              <a:srgbClr val="000000">
                <a:alpha val="35000"/>
              </a:srgbClr>
            </a:outerShdw>
          </a:effectLst>
        </p:spPr>
        <p:txBody>
          <a:bodyPr lIns="0" tIns="0" rIns="0" bIns="0"/>
          <a:lstStyle/>
          <a:p>
            <a:pPr defTabSz="457200" fontAlgn="auto">
              <a:spcBef>
                <a:spcPts val="0"/>
              </a:spcBef>
              <a:spcAft>
                <a:spcPts val="0"/>
              </a:spcAft>
              <a:defRPr sz="1200">
                <a:latin typeface="+mn-lt"/>
                <a:ea typeface="+mn-ea"/>
                <a:cs typeface="+mn-cs"/>
                <a:sym typeface="Helvetica"/>
              </a:defRPr>
            </a:pPr>
            <a:endParaRPr sz="1200" kern="0">
              <a:solidFill>
                <a:sysClr val="windowText" lastClr="000000"/>
              </a:solidFill>
              <a:latin typeface="+mn-lt"/>
              <a:sym typeface="Helvetica"/>
            </a:endParaRPr>
          </a:p>
        </p:txBody>
      </p:sp>
    </p:spTree>
    <p:extLst>
      <p:ext uri="{BB962C8B-B14F-4D97-AF65-F5344CB8AC3E}">
        <p14:creationId xmlns:p14="http://schemas.microsoft.com/office/powerpoint/2010/main" val="361482207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hape 282"/>
          <p:cNvSpPr>
            <a:spLocks noGrp="1"/>
          </p:cNvSpPr>
          <p:nvPr>
            <p:ph type="title" idx="4294967295"/>
          </p:nvPr>
        </p:nvSpPr>
        <p:spPr bwMode="auto">
          <a:xfrm>
            <a:off x="681038" y="257175"/>
            <a:ext cx="3962970" cy="809625"/>
          </a:xfrm>
          <a:noFill/>
          <a:ln w="9525"/>
        </p:spPr>
        <p:txBody>
          <a:bodyPr lIns="0" tIns="0" rIns="0" bIns="0"/>
          <a:lstStyle/>
          <a:p>
            <a:pPr eaLnBrk="1" hangingPunct="1">
              <a:lnSpc>
                <a:spcPct val="100000"/>
              </a:lnSpc>
            </a:pPr>
            <a:r>
              <a:rPr lang="en-US" altLang="zh-CN" sz="3400" dirty="0" smtClean="0">
                <a:effectLst>
                  <a:outerShdw blurRad="38100" dist="38100" dir="2700000" algn="tl">
                    <a:srgbClr val="C0C0C0"/>
                  </a:outerShdw>
                </a:effectLst>
                <a:latin typeface="Palatino Linotype" pitchFamily="18" charset="0"/>
                <a:ea typeface="宋体" charset="-122"/>
              </a:rPr>
              <a:t>Sentiment Analysis  </a:t>
            </a:r>
          </a:p>
        </p:txBody>
      </p:sp>
      <p:sp>
        <p:nvSpPr>
          <p:cNvPr id="34820" name="Shape 284"/>
          <p:cNvSpPr txBox="1">
            <a:spLocks noGrp="1"/>
          </p:cNvSpPr>
          <p:nvPr/>
        </p:nvSpPr>
        <p:spPr bwMode="auto">
          <a:xfrm>
            <a:off x="6457950" y="6269038"/>
            <a:ext cx="2057400" cy="193675"/>
          </a:xfrm>
          <a:prstGeom prst="rect">
            <a:avLst/>
          </a:prstGeom>
          <a:noFill/>
          <a:ln w="12700">
            <a:noFill/>
            <a:miter lim="400000"/>
            <a:headEnd/>
            <a:tailEnd/>
          </a:ln>
        </p:spPr>
        <p:txBody>
          <a:bodyPr lIns="0" tIns="0" rIns="0" bIns="0" anchor="ctr"/>
          <a:lstStyle/>
          <a:p>
            <a:fld id="{64A25FF6-AAE6-4EA9-B17D-9CF7D8948824}" type="slidenum">
              <a:rPr lang="zh-CN" altLang="en-US" sz="900">
                <a:solidFill>
                  <a:srgbClr val="888888"/>
                </a:solidFill>
                <a:latin typeface="Century Gothic"/>
                <a:ea typeface="Century Gothic"/>
                <a:cs typeface="Century Gothic"/>
                <a:sym typeface="Century Gothic"/>
              </a:rPr>
              <a:pPr/>
              <a:t>5</a:t>
            </a:fld>
            <a:endParaRPr lang="en-US" altLang="zh-CN" sz="900">
              <a:solidFill>
                <a:srgbClr val="888888"/>
              </a:solidFill>
              <a:latin typeface="Century Gothic"/>
              <a:ea typeface="Century Gothic"/>
              <a:cs typeface="Century Gothic"/>
              <a:sym typeface="Century Gothic"/>
            </a:endParaRPr>
          </a:p>
        </p:txBody>
      </p:sp>
      <p:sp>
        <p:nvSpPr>
          <p:cNvPr id="285" name="Shape 285"/>
          <p:cNvSpPr/>
          <p:nvPr/>
        </p:nvSpPr>
        <p:spPr>
          <a:xfrm>
            <a:off x="673100" y="1193800"/>
            <a:ext cx="7326313" cy="0"/>
          </a:xfrm>
          <a:prstGeom prst="line">
            <a:avLst/>
          </a:prstGeom>
          <a:ln w="25400">
            <a:solidFill>
              <a:srgbClr val="6076B4"/>
            </a:solidFill>
          </a:ln>
          <a:effectLst>
            <a:outerShdw blurRad="38100" dist="23000" dir="5400000" rotWithShape="0">
              <a:srgbClr val="000000">
                <a:alpha val="35000"/>
              </a:srgbClr>
            </a:outerShdw>
          </a:effectLst>
        </p:spPr>
        <p:txBody>
          <a:bodyPr lIns="0" tIns="0" rIns="0" bIns="0"/>
          <a:lstStyle/>
          <a:p>
            <a:pPr defTabSz="457200" fontAlgn="auto">
              <a:spcBef>
                <a:spcPts val="0"/>
              </a:spcBef>
              <a:spcAft>
                <a:spcPts val="0"/>
              </a:spcAft>
              <a:defRPr sz="1200">
                <a:latin typeface="+mn-lt"/>
                <a:ea typeface="+mn-ea"/>
                <a:cs typeface="+mn-cs"/>
                <a:sym typeface="Helvetica"/>
              </a:defRPr>
            </a:pPr>
            <a:endParaRPr sz="1200" kern="0">
              <a:solidFill>
                <a:sysClr val="windowText" lastClr="000000"/>
              </a:solidFill>
              <a:latin typeface="+mn-lt"/>
              <a:sym typeface="Helvetica"/>
            </a:endParaRPr>
          </a:p>
        </p:txBody>
      </p:sp>
      <p:pic>
        <p:nvPicPr>
          <p:cNvPr id="2" name="图片 1"/>
          <p:cNvPicPr>
            <a:picLocks noChangeAspect="1"/>
          </p:cNvPicPr>
          <p:nvPr/>
        </p:nvPicPr>
        <p:blipFill>
          <a:blip r:embed="rId3"/>
          <a:stretch>
            <a:fillRect/>
          </a:stretch>
        </p:blipFill>
        <p:spPr>
          <a:xfrm>
            <a:off x="1187624" y="1484784"/>
            <a:ext cx="5654948" cy="5000487"/>
          </a:xfrm>
          <a:prstGeom prst="rect">
            <a:avLst/>
          </a:prstGeom>
        </p:spPr>
      </p:pic>
    </p:spTree>
    <p:extLst>
      <p:ext uri="{BB962C8B-B14F-4D97-AF65-F5344CB8AC3E}">
        <p14:creationId xmlns:p14="http://schemas.microsoft.com/office/powerpoint/2010/main" val="88332752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hape 217"/>
          <p:cNvSpPr>
            <a:spLocks noChangeArrowheads="1"/>
          </p:cNvSpPr>
          <p:nvPr/>
        </p:nvSpPr>
        <p:spPr bwMode="auto">
          <a:xfrm>
            <a:off x="644525" y="6434138"/>
            <a:ext cx="8175625" cy="215900"/>
          </a:xfrm>
          <a:prstGeom prst="rect">
            <a:avLst/>
          </a:prstGeom>
          <a:noFill/>
          <a:ln w="12700">
            <a:noFill/>
            <a:miter lim="400000"/>
            <a:headEnd/>
            <a:tailEnd/>
          </a:ln>
        </p:spPr>
        <p:txBody>
          <a:bodyPr lIns="45719" rIns="45719">
            <a:spAutoFit/>
          </a:bodyPr>
          <a:lstStyle/>
          <a:p>
            <a:r>
              <a:rPr lang="zh-CN" altLang="zh-CN" sz="800">
                <a:solidFill>
                  <a:srgbClr val="0070C0"/>
                </a:solidFill>
              </a:rPr>
              <a:t>The</a:t>
            </a:r>
            <a:r>
              <a:rPr lang="en-US" altLang="zh-CN" sz="800">
                <a:solidFill>
                  <a:srgbClr val="0070C0"/>
                </a:solidFill>
                <a:ea typeface="宋体" charset="-122"/>
              </a:rPr>
              <a:t> weight calculation </a:t>
            </a:r>
            <a:r>
              <a:rPr lang="zh-CN" altLang="zh-CN" sz="800">
                <a:solidFill>
                  <a:srgbClr val="0070C0"/>
                </a:solidFill>
              </a:rPr>
              <a:t> </a:t>
            </a:r>
            <a:r>
              <a:rPr lang="zh-CN" altLang="zh-CN" sz="800" b="1">
                <a:solidFill>
                  <a:srgbClr val="0070C0"/>
                </a:solidFill>
              </a:rPr>
              <a:t>formula is from ‘An Introduction to Support Vector Machine and Other Kernel-based Learning ’  Nello Cristianini and John Shawe-Taylor </a:t>
            </a:r>
          </a:p>
        </p:txBody>
      </p:sp>
      <p:grpSp>
        <p:nvGrpSpPr>
          <p:cNvPr id="22530" name="Group 123"/>
          <p:cNvGrpSpPr>
            <a:grpSpLocks/>
          </p:cNvGrpSpPr>
          <p:nvPr/>
        </p:nvGrpSpPr>
        <p:grpSpPr bwMode="auto">
          <a:xfrm>
            <a:off x="4787900" y="863600"/>
            <a:ext cx="1728788" cy="977900"/>
            <a:chOff x="0" y="0"/>
            <a:chExt cx="1728191" cy="977980"/>
          </a:xfrm>
        </p:grpSpPr>
        <p:sp>
          <p:nvSpPr>
            <p:cNvPr id="22566" name="Shape 121"/>
            <p:cNvSpPr>
              <a:spLocks noChangeArrowheads="1"/>
            </p:cNvSpPr>
            <p:nvPr/>
          </p:nvSpPr>
          <p:spPr bwMode="auto">
            <a:xfrm>
              <a:off x="0" y="0"/>
              <a:ext cx="1728192" cy="977981"/>
            </a:xfrm>
            <a:prstGeom prst="roundRect">
              <a:avLst>
                <a:gd name="adj" fmla="val 16667"/>
              </a:avLst>
            </a:prstGeom>
            <a:solidFill>
              <a:srgbClr val="6076B4"/>
            </a:solidFill>
            <a:ln w="12700">
              <a:solidFill>
                <a:srgbClr val="465683"/>
              </a:solidFill>
              <a:miter lim="800000"/>
              <a:headEnd/>
              <a:tailEnd/>
            </a:ln>
          </p:spPr>
          <p:txBody>
            <a:bodyPr lIns="0" tIns="0" rIns="0" bIns="0" anchor="ctr"/>
            <a:lstStyle/>
            <a:p>
              <a:pPr algn="ctr"/>
              <a:endParaRPr lang="zh-CN" altLang="zh-CN">
                <a:solidFill>
                  <a:srgbClr val="FFFFFF"/>
                </a:solidFill>
              </a:endParaRPr>
            </a:p>
          </p:txBody>
        </p:sp>
        <p:sp>
          <p:nvSpPr>
            <p:cNvPr id="22567" name="Shape 122"/>
            <p:cNvSpPr>
              <a:spLocks noChangeArrowheads="1"/>
            </p:cNvSpPr>
            <p:nvPr/>
          </p:nvSpPr>
          <p:spPr bwMode="auto">
            <a:xfrm>
              <a:off x="47740" y="5120"/>
              <a:ext cx="1632712" cy="967741"/>
            </a:xfrm>
            <a:prstGeom prst="rect">
              <a:avLst/>
            </a:prstGeom>
            <a:noFill/>
            <a:ln w="12700">
              <a:noFill/>
              <a:miter lim="400000"/>
              <a:headEnd/>
              <a:tailEnd/>
            </a:ln>
          </p:spPr>
          <p:txBody>
            <a:bodyPr lIns="0" tIns="0" rIns="0" bIns="0" anchor="ctr">
              <a:spAutoFit/>
            </a:bodyPr>
            <a:lstStyle/>
            <a:p>
              <a:pPr algn="ctr"/>
              <a:r>
                <a:rPr lang="zh-CN" altLang="zh-CN">
                  <a:solidFill>
                    <a:srgbClr val="FFFFFF"/>
                  </a:solidFill>
                </a:rPr>
                <a:t>SVM – Participation Type Analyze</a:t>
              </a:r>
            </a:p>
          </p:txBody>
        </p:sp>
      </p:grpSp>
      <p:grpSp>
        <p:nvGrpSpPr>
          <p:cNvPr id="22531" name="Group 141"/>
          <p:cNvGrpSpPr>
            <a:grpSpLocks/>
          </p:cNvGrpSpPr>
          <p:nvPr/>
        </p:nvGrpSpPr>
        <p:grpSpPr bwMode="auto">
          <a:xfrm>
            <a:off x="1479550" y="669925"/>
            <a:ext cx="1727200" cy="1260475"/>
            <a:chOff x="0" y="0"/>
            <a:chExt cx="1728191" cy="1259839"/>
          </a:xfrm>
        </p:grpSpPr>
        <p:sp>
          <p:nvSpPr>
            <p:cNvPr id="22564" name="Shape 139"/>
            <p:cNvSpPr>
              <a:spLocks noChangeArrowheads="1"/>
            </p:cNvSpPr>
            <p:nvPr/>
          </p:nvSpPr>
          <p:spPr bwMode="auto">
            <a:xfrm>
              <a:off x="0" y="53855"/>
              <a:ext cx="1728192" cy="1152130"/>
            </a:xfrm>
            <a:prstGeom prst="roundRect">
              <a:avLst>
                <a:gd name="adj" fmla="val 16667"/>
              </a:avLst>
            </a:prstGeom>
            <a:solidFill>
              <a:srgbClr val="6076B4"/>
            </a:solidFill>
            <a:ln w="12700">
              <a:solidFill>
                <a:srgbClr val="465683"/>
              </a:solidFill>
              <a:miter lim="800000"/>
              <a:headEnd/>
              <a:tailEnd/>
            </a:ln>
          </p:spPr>
          <p:txBody>
            <a:bodyPr lIns="0" tIns="0" rIns="0" bIns="0" anchor="ctr"/>
            <a:lstStyle/>
            <a:p>
              <a:pPr algn="ctr"/>
              <a:endParaRPr lang="zh-CN" altLang="zh-CN">
                <a:solidFill>
                  <a:srgbClr val="FFFFFF"/>
                </a:solidFill>
              </a:endParaRPr>
            </a:p>
          </p:txBody>
        </p:sp>
        <p:sp>
          <p:nvSpPr>
            <p:cNvPr id="22565" name="Shape 140"/>
            <p:cNvSpPr>
              <a:spLocks noChangeArrowheads="1"/>
            </p:cNvSpPr>
            <p:nvPr/>
          </p:nvSpPr>
          <p:spPr bwMode="auto">
            <a:xfrm>
              <a:off x="56241" y="0"/>
              <a:ext cx="1615710" cy="1259840"/>
            </a:xfrm>
            <a:prstGeom prst="rect">
              <a:avLst/>
            </a:prstGeom>
            <a:noFill/>
            <a:ln w="12700">
              <a:noFill/>
              <a:miter lim="400000"/>
              <a:headEnd/>
              <a:tailEnd/>
            </a:ln>
          </p:spPr>
          <p:txBody>
            <a:bodyPr lIns="0" tIns="0" rIns="0" bIns="0" anchor="ctr">
              <a:spAutoFit/>
            </a:bodyPr>
            <a:lstStyle/>
            <a:p>
              <a:pPr algn="ctr"/>
              <a:r>
                <a:rPr lang="zh-CN" altLang="zh-CN">
                  <a:solidFill>
                    <a:srgbClr val="FFFFFF"/>
                  </a:solidFill>
                </a:rPr>
                <a:t>NLTK</a:t>
              </a:r>
            </a:p>
            <a:p>
              <a:pPr algn="ctr"/>
              <a:r>
                <a:rPr lang="zh-CN" altLang="zh-CN">
                  <a:solidFill>
                    <a:srgbClr val="FFFFFF"/>
                  </a:solidFill>
                </a:rPr>
                <a:t>Categorizing and Tagging Words</a:t>
              </a:r>
            </a:p>
          </p:txBody>
        </p:sp>
      </p:grpSp>
      <p:grpSp>
        <p:nvGrpSpPr>
          <p:cNvPr id="22532" name="Group 114"/>
          <p:cNvGrpSpPr>
            <a:grpSpLocks/>
          </p:cNvGrpSpPr>
          <p:nvPr/>
        </p:nvGrpSpPr>
        <p:grpSpPr bwMode="auto">
          <a:xfrm>
            <a:off x="179388" y="863600"/>
            <a:ext cx="504825" cy="792163"/>
            <a:chOff x="0" y="0"/>
            <a:chExt cx="504056" cy="792088"/>
          </a:xfrm>
        </p:grpSpPr>
        <p:sp>
          <p:nvSpPr>
            <p:cNvPr id="22560" name="Shape 110"/>
            <p:cNvSpPr>
              <a:spLocks/>
            </p:cNvSpPr>
            <p:nvPr/>
          </p:nvSpPr>
          <p:spPr bwMode="auto">
            <a:xfrm>
              <a:off x="-1" y="0"/>
              <a:ext cx="504058" cy="792088"/>
            </a:xfrm>
            <a:custGeom>
              <a:avLst/>
              <a:gdLst>
                <a:gd name="T0" fmla="*/ 252029 w 21600"/>
                <a:gd name="T1" fmla="*/ 396044 h 21600"/>
                <a:gd name="T2" fmla="*/ 252029 w 21600"/>
                <a:gd name="T3" fmla="*/ 396044 h 21600"/>
                <a:gd name="T4" fmla="*/ 252029 w 21600"/>
                <a:gd name="T5" fmla="*/ 396044 h 21600"/>
                <a:gd name="T6" fmla="*/ 252029 w 21600"/>
                <a:gd name="T7" fmla="*/ 396044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0" y="1718"/>
                  </a:moveTo>
                  <a:cubicBezTo>
                    <a:pt x="0" y="769"/>
                    <a:pt x="4835" y="0"/>
                    <a:pt x="10800" y="0"/>
                  </a:cubicBezTo>
                  <a:cubicBezTo>
                    <a:pt x="16765" y="0"/>
                    <a:pt x="21600" y="769"/>
                    <a:pt x="21600" y="1718"/>
                  </a:cubicBezTo>
                  <a:lnTo>
                    <a:pt x="21600" y="19882"/>
                  </a:lnTo>
                  <a:cubicBezTo>
                    <a:pt x="21600" y="20831"/>
                    <a:pt x="16765" y="21600"/>
                    <a:pt x="10800" y="21600"/>
                  </a:cubicBezTo>
                  <a:cubicBezTo>
                    <a:pt x="4835" y="21600"/>
                    <a:pt x="0" y="20831"/>
                    <a:pt x="0" y="19882"/>
                  </a:cubicBezTo>
                  <a:close/>
                </a:path>
              </a:pathLst>
            </a:custGeom>
            <a:solidFill>
              <a:srgbClr val="6076B4"/>
            </a:solidFill>
            <a:ln w="12700" cap="flat">
              <a:noFill/>
              <a:miter lim="400000"/>
              <a:headEnd/>
              <a:tailEnd/>
            </a:ln>
          </p:spPr>
          <p:txBody>
            <a:bodyPr lIns="0" tIns="0" rIns="0" bIns="0" anchor="ctr"/>
            <a:lstStyle/>
            <a:p>
              <a:endParaRPr lang="zh-CN" altLang="en-US"/>
            </a:p>
          </p:txBody>
        </p:sp>
        <p:sp>
          <p:nvSpPr>
            <p:cNvPr id="22561" name="Shape 111"/>
            <p:cNvSpPr>
              <a:spLocks/>
            </p:cNvSpPr>
            <p:nvPr/>
          </p:nvSpPr>
          <p:spPr bwMode="auto">
            <a:xfrm>
              <a:off x="-1" y="-1"/>
              <a:ext cx="504058" cy="126015"/>
            </a:xfrm>
            <a:custGeom>
              <a:avLst/>
              <a:gdLst>
                <a:gd name="T0" fmla="*/ 252029 w 21600"/>
                <a:gd name="T1" fmla="*/ 63008 h 21600"/>
                <a:gd name="T2" fmla="*/ 252029 w 21600"/>
                <a:gd name="T3" fmla="*/ 63008 h 21600"/>
                <a:gd name="T4" fmla="*/ 252029 w 21600"/>
                <a:gd name="T5" fmla="*/ 63008 h 21600"/>
                <a:gd name="T6" fmla="*/ 252029 w 21600"/>
                <a:gd name="T7" fmla="*/ 63008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39999"/>
              </a:srgbClr>
            </a:solidFill>
            <a:ln w="12700" cap="flat">
              <a:noFill/>
              <a:miter lim="400000"/>
              <a:headEnd/>
              <a:tailEnd/>
            </a:ln>
          </p:spPr>
          <p:txBody>
            <a:bodyPr lIns="0" tIns="0" rIns="0" bIns="0" anchor="ctr"/>
            <a:lstStyle/>
            <a:p>
              <a:endParaRPr lang="zh-CN" altLang="en-US"/>
            </a:p>
          </p:txBody>
        </p:sp>
        <p:sp>
          <p:nvSpPr>
            <p:cNvPr id="22562" name="Shape 112"/>
            <p:cNvSpPr>
              <a:spLocks/>
            </p:cNvSpPr>
            <p:nvPr/>
          </p:nvSpPr>
          <p:spPr bwMode="auto">
            <a:xfrm>
              <a:off x="-1" y="0"/>
              <a:ext cx="504058" cy="792088"/>
            </a:xfrm>
            <a:custGeom>
              <a:avLst/>
              <a:gdLst>
                <a:gd name="T0" fmla="*/ 252029 w 21600"/>
                <a:gd name="T1" fmla="*/ 396044 h 21600"/>
                <a:gd name="T2" fmla="*/ 252029 w 21600"/>
                <a:gd name="T3" fmla="*/ 396044 h 21600"/>
                <a:gd name="T4" fmla="*/ 252029 w 21600"/>
                <a:gd name="T5" fmla="*/ 396044 h 21600"/>
                <a:gd name="T6" fmla="*/ 252029 w 21600"/>
                <a:gd name="T7" fmla="*/ 396044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21600" y="1718"/>
                  </a:moveTo>
                  <a:cubicBezTo>
                    <a:pt x="21600" y="2667"/>
                    <a:pt x="16765" y="3436"/>
                    <a:pt x="10800" y="3436"/>
                  </a:cubicBezTo>
                  <a:cubicBezTo>
                    <a:pt x="4835" y="3436"/>
                    <a:pt x="0" y="2667"/>
                    <a:pt x="0" y="1718"/>
                  </a:cubicBezTo>
                  <a:cubicBezTo>
                    <a:pt x="0" y="769"/>
                    <a:pt x="4835" y="0"/>
                    <a:pt x="10800" y="0"/>
                  </a:cubicBezTo>
                  <a:cubicBezTo>
                    <a:pt x="16765" y="0"/>
                    <a:pt x="21600" y="769"/>
                    <a:pt x="21600" y="1718"/>
                  </a:cubicBezTo>
                  <a:lnTo>
                    <a:pt x="21600" y="19882"/>
                  </a:lnTo>
                  <a:cubicBezTo>
                    <a:pt x="21600" y="20831"/>
                    <a:pt x="16765" y="21600"/>
                    <a:pt x="10800" y="21600"/>
                  </a:cubicBezTo>
                  <a:cubicBezTo>
                    <a:pt x="4835" y="21600"/>
                    <a:pt x="0" y="20831"/>
                    <a:pt x="0" y="19882"/>
                  </a:cubicBezTo>
                  <a:lnTo>
                    <a:pt x="0" y="1718"/>
                  </a:lnTo>
                </a:path>
              </a:pathLst>
            </a:custGeom>
            <a:noFill/>
            <a:ln w="12700" cap="flat">
              <a:solidFill>
                <a:srgbClr val="465683"/>
              </a:solidFill>
              <a:prstDash val="solid"/>
              <a:miter lim="800000"/>
              <a:headEnd/>
              <a:tailEnd/>
            </a:ln>
          </p:spPr>
          <p:txBody>
            <a:bodyPr lIns="0" tIns="0" rIns="0" bIns="0" anchor="ctr"/>
            <a:lstStyle/>
            <a:p>
              <a:endParaRPr lang="zh-CN" altLang="en-US"/>
            </a:p>
          </p:txBody>
        </p:sp>
        <p:sp>
          <p:nvSpPr>
            <p:cNvPr id="22563" name="Shape 113"/>
            <p:cNvSpPr>
              <a:spLocks noChangeArrowheads="1"/>
            </p:cNvSpPr>
            <p:nvPr/>
          </p:nvSpPr>
          <p:spPr bwMode="auto">
            <a:xfrm>
              <a:off x="-1" y="235777"/>
              <a:ext cx="504058" cy="383541"/>
            </a:xfrm>
            <a:prstGeom prst="rect">
              <a:avLst/>
            </a:prstGeom>
            <a:noFill/>
            <a:ln w="12700">
              <a:noFill/>
              <a:miter lim="400000"/>
              <a:headEnd/>
              <a:tailEnd/>
            </a:ln>
          </p:spPr>
          <p:txBody>
            <a:bodyPr lIns="0" tIns="0" rIns="0" bIns="0" anchor="ctr">
              <a:spAutoFit/>
            </a:bodyPr>
            <a:lstStyle/>
            <a:p>
              <a:pPr algn="ctr"/>
              <a:r>
                <a:rPr lang="zh-CN" altLang="zh-CN">
                  <a:solidFill>
                    <a:srgbClr val="FFFFFF"/>
                  </a:solidFill>
                </a:rPr>
                <a:t>DB</a:t>
              </a:r>
            </a:p>
          </p:txBody>
        </p:sp>
      </p:grpSp>
      <p:grpSp>
        <p:nvGrpSpPr>
          <p:cNvPr id="22533" name="Group 114"/>
          <p:cNvGrpSpPr>
            <a:grpSpLocks/>
          </p:cNvGrpSpPr>
          <p:nvPr/>
        </p:nvGrpSpPr>
        <p:grpSpPr bwMode="auto">
          <a:xfrm>
            <a:off x="7740650" y="925513"/>
            <a:ext cx="503238" cy="792162"/>
            <a:chOff x="0" y="0"/>
            <a:chExt cx="504056" cy="792088"/>
          </a:xfrm>
        </p:grpSpPr>
        <p:sp>
          <p:nvSpPr>
            <p:cNvPr id="22556" name="Shape 110"/>
            <p:cNvSpPr>
              <a:spLocks/>
            </p:cNvSpPr>
            <p:nvPr/>
          </p:nvSpPr>
          <p:spPr bwMode="auto">
            <a:xfrm>
              <a:off x="-1" y="0"/>
              <a:ext cx="504058" cy="792088"/>
            </a:xfrm>
            <a:custGeom>
              <a:avLst/>
              <a:gdLst>
                <a:gd name="T0" fmla="*/ 252029 w 21600"/>
                <a:gd name="T1" fmla="*/ 396044 h 21600"/>
                <a:gd name="T2" fmla="*/ 252029 w 21600"/>
                <a:gd name="T3" fmla="*/ 396044 h 21600"/>
                <a:gd name="T4" fmla="*/ 252029 w 21600"/>
                <a:gd name="T5" fmla="*/ 396044 h 21600"/>
                <a:gd name="T6" fmla="*/ 252029 w 21600"/>
                <a:gd name="T7" fmla="*/ 396044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0" y="1718"/>
                  </a:moveTo>
                  <a:cubicBezTo>
                    <a:pt x="0" y="769"/>
                    <a:pt x="4835" y="0"/>
                    <a:pt x="10800" y="0"/>
                  </a:cubicBezTo>
                  <a:cubicBezTo>
                    <a:pt x="16765" y="0"/>
                    <a:pt x="21600" y="769"/>
                    <a:pt x="21600" y="1718"/>
                  </a:cubicBezTo>
                  <a:lnTo>
                    <a:pt x="21600" y="19882"/>
                  </a:lnTo>
                  <a:cubicBezTo>
                    <a:pt x="21600" y="20831"/>
                    <a:pt x="16765" y="21600"/>
                    <a:pt x="10800" y="21600"/>
                  </a:cubicBezTo>
                  <a:cubicBezTo>
                    <a:pt x="4835" y="21600"/>
                    <a:pt x="0" y="20831"/>
                    <a:pt x="0" y="19882"/>
                  </a:cubicBezTo>
                  <a:close/>
                </a:path>
              </a:pathLst>
            </a:custGeom>
            <a:solidFill>
              <a:srgbClr val="6076B4"/>
            </a:solidFill>
            <a:ln w="12700" cap="flat">
              <a:noFill/>
              <a:miter lim="400000"/>
              <a:headEnd/>
              <a:tailEnd/>
            </a:ln>
          </p:spPr>
          <p:txBody>
            <a:bodyPr lIns="0" tIns="0" rIns="0" bIns="0" anchor="ctr"/>
            <a:lstStyle/>
            <a:p>
              <a:endParaRPr lang="zh-CN" altLang="en-US"/>
            </a:p>
          </p:txBody>
        </p:sp>
        <p:sp>
          <p:nvSpPr>
            <p:cNvPr id="22557" name="Shape 111"/>
            <p:cNvSpPr>
              <a:spLocks/>
            </p:cNvSpPr>
            <p:nvPr/>
          </p:nvSpPr>
          <p:spPr bwMode="auto">
            <a:xfrm>
              <a:off x="-1" y="-1"/>
              <a:ext cx="504058" cy="126015"/>
            </a:xfrm>
            <a:custGeom>
              <a:avLst/>
              <a:gdLst>
                <a:gd name="T0" fmla="*/ 252029 w 21600"/>
                <a:gd name="T1" fmla="*/ 63008 h 21600"/>
                <a:gd name="T2" fmla="*/ 252029 w 21600"/>
                <a:gd name="T3" fmla="*/ 63008 h 21600"/>
                <a:gd name="T4" fmla="*/ 252029 w 21600"/>
                <a:gd name="T5" fmla="*/ 63008 h 21600"/>
                <a:gd name="T6" fmla="*/ 252029 w 21600"/>
                <a:gd name="T7" fmla="*/ 63008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39999"/>
              </a:srgbClr>
            </a:solidFill>
            <a:ln w="12700" cap="flat">
              <a:noFill/>
              <a:miter lim="400000"/>
              <a:headEnd/>
              <a:tailEnd/>
            </a:ln>
          </p:spPr>
          <p:txBody>
            <a:bodyPr lIns="0" tIns="0" rIns="0" bIns="0" anchor="ctr"/>
            <a:lstStyle/>
            <a:p>
              <a:endParaRPr lang="zh-CN" altLang="en-US"/>
            </a:p>
          </p:txBody>
        </p:sp>
        <p:sp>
          <p:nvSpPr>
            <p:cNvPr id="22558" name="Shape 112"/>
            <p:cNvSpPr>
              <a:spLocks/>
            </p:cNvSpPr>
            <p:nvPr/>
          </p:nvSpPr>
          <p:spPr bwMode="auto">
            <a:xfrm>
              <a:off x="-1" y="0"/>
              <a:ext cx="504058" cy="792088"/>
            </a:xfrm>
            <a:custGeom>
              <a:avLst/>
              <a:gdLst>
                <a:gd name="T0" fmla="*/ 252029 w 21600"/>
                <a:gd name="T1" fmla="*/ 396044 h 21600"/>
                <a:gd name="T2" fmla="*/ 252029 w 21600"/>
                <a:gd name="T3" fmla="*/ 396044 h 21600"/>
                <a:gd name="T4" fmla="*/ 252029 w 21600"/>
                <a:gd name="T5" fmla="*/ 396044 h 21600"/>
                <a:gd name="T6" fmla="*/ 252029 w 21600"/>
                <a:gd name="T7" fmla="*/ 396044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21600" y="1718"/>
                  </a:moveTo>
                  <a:cubicBezTo>
                    <a:pt x="21600" y="2667"/>
                    <a:pt x="16765" y="3436"/>
                    <a:pt x="10800" y="3436"/>
                  </a:cubicBezTo>
                  <a:cubicBezTo>
                    <a:pt x="4835" y="3436"/>
                    <a:pt x="0" y="2667"/>
                    <a:pt x="0" y="1718"/>
                  </a:cubicBezTo>
                  <a:cubicBezTo>
                    <a:pt x="0" y="769"/>
                    <a:pt x="4835" y="0"/>
                    <a:pt x="10800" y="0"/>
                  </a:cubicBezTo>
                  <a:cubicBezTo>
                    <a:pt x="16765" y="0"/>
                    <a:pt x="21600" y="769"/>
                    <a:pt x="21600" y="1718"/>
                  </a:cubicBezTo>
                  <a:lnTo>
                    <a:pt x="21600" y="19882"/>
                  </a:lnTo>
                  <a:cubicBezTo>
                    <a:pt x="21600" y="20831"/>
                    <a:pt x="16765" y="21600"/>
                    <a:pt x="10800" y="21600"/>
                  </a:cubicBezTo>
                  <a:cubicBezTo>
                    <a:pt x="4835" y="21600"/>
                    <a:pt x="0" y="20831"/>
                    <a:pt x="0" y="19882"/>
                  </a:cubicBezTo>
                  <a:lnTo>
                    <a:pt x="0" y="1718"/>
                  </a:lnTo>
                </a:path>
              </a:pathLst>
            </a:custGeom>
            <a:noFill/>
            <a:ln w="12700" cap="flat">
              <a:solidFill>
                <a:srgbClr val="465683"/>
              </a:solidFill>
              <a:prstDash val="solid"/>
              <a:miter lim="800000"/>
              <a:headEnd/>
              <a:tailEnd/>
            </a:ln>
          </p:spPr>
          <p:txBody>
            <a:bodyPr lIns="0" tIns="0" rIns="0" bIns="0" anchor="ctr"/>
            <a:lstStyle/>
            <a:p>
              <a:endParaRPr lang="zh-CN" altLang="en-US"/>
            </a:p>
          </p:txBody>
        </p:sp>
        <p:sp>
          <p:nvSpPr>
            <p:cNvPr id="22559" name="Shape 113"/>
            <p:cNvSpPr>
              <a:spLocks noChangeArrowheads="1"/>
            </p:cNvSpPr>
            <p:nvPr/>
          </p:nvSpPr>
          <p:spPr bwMode="auto">
            <a:xfrm>
              <a:off x="-1" y="235777"/>
              <a:ext cx="504058" cy="383541"/>
            </a:xfrm>
            <a:prstGeom prst="rect">
              <a:avLst/>
            </a:prstGeom>
            <a:noFill/>
            <a:ln w="12700">
              <a:noFill/>
              <a:miter lim="400000"/>
              <a:headEnd/>
              <a:tailEnd/>
            </a:ln>
          </p:spPr>
          <p:txBody>
            <a:bodyPr lIns="0" tIns="0" rIns="0" bIns="0" anchor="ctr">
              <a:spAutoFit/>
            </a:bodyPr>
            <a:lstStyle/>
            <a:p>
              <a:pPr algn="ctr"/>
              <a:r>
                <a:rPr lang="zh-CN" altLang="zh-CN">
                  <a:solidFill>
                    <a:srgbClr val="FFFFFF"/>
                  </a:solidFill>
                </a:rPr>
                <a:t>DB</a:t>
              </a:r>
            </a:p>
          </p:txBody>
        </p:sp>
      </p:grpSp>
      <p:sp>
        <p:nvSpPr>
          <p:cNvPr id="22534" name="Shape 262"/>
          <p:cNvSpPr>
            <a:spLocks/>
          </p:cNvSpPr>
          <p:nvPr/>
        </p:nvSpPr>
        <p:spPr bwMode="auto">
          <a:xfrm rot="-5400000">
            <a:off x="896144" y="1064419"/>
            <a:ext cx="365125" cy="503237"/>
          </a:xfrm>
          <a:custGeom>
            <a:avLst/>
            <a:gdLst>
              <a:gd name="T0" fmla="*/ 182270 w 21600"/>
              <a:gd name="T1" fmla="*/ 251698 h 21600"/>
              <a:gd name="T2" fmla="*/ 182270 w 21600"/>
              <a:gd name="T3" fmla="*/ 251698 h 21600"/>
              <a:gd name="T4" fmla="*/ 182270 w 21600"/>
              <a:gd name="T5" fmla="*/ 251698 h 21600"/>
              <a:gd name="T6" fmla="*/ 182270 w 21600"/>
              <a:gd name="T7" fmla="*/ 251698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0" y="12266"/>
                </a:moveTo>
                <a:lnTo>
                  <a:pt x="5400" y="12266"/>
                </a:lnTo>
                <a:lnTo>
                  <a:pt x="5400" y="0"/>
                </a:lnTo>
                <a:lnTo>
                  <a:pt x="16200" y="0"/>
                </a:lnTo>
                <a:lnTo>
                  <a:pt x="16200" y="12266"/>
                </a:lnTo>
                <a:lnTo>
                  <a:pt x="21600" y="12266"/>
                </a:lnTo>
                <a:lnTo>
                  <a:pt x="10800" y="21600"/>
                </a:lnTo>
                <a:close/>
              </a:path>
            </a:pathLst>
          </a:custGeom>
          <a:solidFill>
            <a:srgbClr val="6076B4"/>
          </a:solidFill>
          <a:ln w="12700">
            <a:solidFill>
              <a:srgbClr val="465683"/>
            </a:solidFill>
            <a:miter lim="800000"/>
            <a:headEnd/>
            <a:tailEnd/>
          </a:ln>
        </p:spPr>
        <p:txBody>
          <a:bodyPr lIns="0" tIns="0" rIns="0" bIns="0" anchor="ctr"/>
          <a:lstStyle/>
          <a:p>
            <a:endParaRPr lang="zh-CN" altLang="en-US"/>
          </a:p>
        </p:txBody>
      </p:sp>
      <p:sp>
        <p:nvSpPr>
          <p:cNvPr id="22535" name="Shape 262"/>
          <p:cNvSpPr>
            <a:spLocks/>
          </p:cNvSpPr>
          <p:nvPr/>
        </p:nvSpPr>
        <p:spPr bwMode="auto">
          <a:xfrm rot="-5400000">
            <a:off x="3815556" y="854869"/>
            <a:ext cx="365125" cy="852488"/>
          </a:xfrm>
          <a:custGeom>
            <a:avLst/>
            <a:gdLst>
              <a:gd name="T0" fmla="*/ 182270 w 21600"/>
              <a:gd name="T1" fmla="*/ 426816 h 21600"/>
              <a:gd name="T2" fmla="*/ 182270 w 21600"/>
              <a:gd name="T3" fmla="*/ 426816 h 21600"/>
              <a:gd name="T4" fmla="*/ 182270 w 21600"/>
              <a:gd name="T5" fmla="*/ 426816 h 21600"/>
              <a:gd name="T6" fmla="*/ 182270 w 21600"/>
              <a:gd name="T7" fmla="*/ 426816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0" y="12266"/>
                </a:moveTo>
                <a:lnTo>
                  <a:pt x="5400" y="12266"/>
                </a:lnTo>
                <a:lnTo>
                  <a:pt x="5400" y="0"/>
                </a:lnTo>
                <a:lnTo>
                  <a:pt x="16200" y="0"/>
                </a:lnTo>
                <a:lnTo>
                  <a:pt x="16200" y="12266"/>
                </a:lnTo>
                <a:lnTo>
                  <a:pt x="21600" y="12266"/>
                </a:lnTo>
                <a:lnTo>
                  <a:pt x="10800" y="21600"/>
                </a:lnTo>
                <a:close/>
              </a:path>
            </a:pathLst>
          </a:custGeom>
          <a:solidFill>
            <a:srgbClr val="6076B4"/>
          </a:solidFill>
          <a:ln w="12700">
            <a:solidFill>
              <a:srgbClr val="465683"/>
            </a:solidFill>
            <a:miter lim="800000"/>
            <a:headEnd/>
            <a:tailEnd/>
          </a:ln>
        </p:spPr>
        <p:txBody>
          <a:bodyPr lIns="0" tIns="0" rIns="0" bIns="0" anchor="ctr"/>
          <a:lstStyle/>
          <a:p>
            <a:endParaRPr lang="zh-CN" altLang="en-US"/>
          </a:p>
        </p:txBody>
      </p:sp>
      <p:sp>
        <p:nvSpPr>
          <p:cNvPr id="64" name="Shape 261"/>
          <p:cNvSpPr/>
          <p:nvPr/>
        </p:nvSpPr>
        <p:spPr>
          <a:xfrm>
            <a:off x="3346450" y="1590675"/>
            <a:ext cx="1495425" cy="254000"/>
          </a:xfrm>
          <a:prstGeom prst="rect">
            <a:avLst/>
          </a:prstGeom>
          <a:ln w="12700">
            <a:miter lim="400000"/>
          </a:ln>
          <a:extLst/>
        </p:spPr>
        <p:txBody>
          <a:bodyPr lIns="45719" rIns="45719">
            <a:spAutoFit/>
          </a:bodyPr>
          <a:lstStyle/>
          <a:p>
            <a:r>
              <a:rPr lang="en-US" altLang="zh-CN" sz="1000" b="1" i="1">
                <a:solidFill>
                  <a:srgbClr val="000000"/>
                </a:solidFill>
                <a:ea typeface="宋体" charset="-122"/>
              </a:rPr>
              <a:t>Weight Calculation</a:t>
            </a:r>
            <a:endParaRPr lang="zh-CN" altLang="zh-CN" sz="1000" b="1" i="1">
              <a:solidFill>
                <a:srgbClr val="000000"/>
              </a:solidFill>
            </a:endParaRPr>
          </a:p>
        </p:txBody>
      </p:sp>
      <p:sp>
        <p:nvSpPr>
          <p:cNvPr id="22537" name="Shape 262"/>
          <p:cNvSpPr>
            <a:spLocks/>
          </p:cNvSpPr>
          <p:nvPr/>
        </p:nvSpPr>
        <p:spPr bwMode="auto">
          <a:xfrm rot="-5400000">
            <a:off x="6904832" y="916781"/>
            <a:ext cx="363538" cy="854075"/>
          </a:xfrm>
          <a:custGeom>
            <a:avLst/>
            <a:gdLst>
              <a:gd name="T0" fmla="*/ 182270 w 21600"/>
              <a:gd name="T1" fmla="*/ 426816 h 21600"/>
              <a:gd name="T2" fmla="*/ 182270 w 21600"/>
              <a:gd name="T3" fmla="*/ 426816 h 21600"/>
              <a:gd name="T4" fmla="*/ 182270 w 21600"/>
              <a:gd name="T5" fmla="*/ 426816 h 21600"/>
              <a:gd name="T6" fmla="*/ 182270 w 21600"/>
              <a:gd name="T7" fmla="*/ 426816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0" y="12266"/>
                </a:moveTo>
                <a:lnTo>
                  <a:pt x="5400" y="12266"/>
                </a:lnTo>
                <a:lnTo>
                  <a:pt x="5400" y="0"/>
                </a:lnTo>
                <a:lnTo>
                  <a:pt x="16200" y="0"/>
                </a:lnTo>
                <a:lnTo>
                  <a:pt x="16200" y="12266"/>
                </a:lnTo>
                <a:lnTo>
                  <a:pt x="21600" y="12266"/>
                </a:lnTo>
                <a:lnTo>
                  <a:pt x="10800" y="21600"/>
                </a:lnTo>
                <a:close/>
              </a:path>
            </a:pathLst>
          </a:custGeom>
          <a:solidFill>
            <a:srgbClr val="6076B4"/>
          </a:solidFill>
          <a:ln w="12700">
            <a:solidFill>
              <a:srgbClr val="465683"/>
            </a:solidFill>
            <a:miter lim="800000"/>
            <a:headEnd/>
            <a:tailEnd/>
          </a:ln>
        </p:spPr>
        <p:txBody>
          <a:bodyPr lIns="0" tIns="0" rIns="0" bIns="0" anchor="ctr"/>
          <a:lstStyle/>
          <a:p>
            <a:endParaRPr lang="zh-CN" altLang="en-US"/>
          </a:p>
        </p:txBody>
      </p:sp>
      <p:sp>
        <p:nvSpPr>
          <p:cNvPr id="22538" name="Shape 171"/>
          <p:cNvSpPr>
            <a:spLocks noChangeArrowheads="1"/>
          </p:cNvSpPr>
          <p:nvPr/>
        </p:nvSpPr>
        <p:spPr bwMode="auto">
          <a:xfrm>
            <a:off x="179388" y="188913"/>
            <a:ext cx="2971800" cy="368300"/>
          </a:xfrm>
          <a:prstGeom prst="rect">
            <a:avLst/>
          </a:prstGeom>
          <a:noFill/>
          <a:ln w="12700">
            <a:noFill/>
            <a:miter lim="400000"/>
            <a:headEnd/>
            <a:tailEnd/>
          </a:ln>
        </p:spPr>
        <p:txBody>
          <a:bodyPr lIns="45719" tIns="45719" rIns="45719" bIns="45719">
            <a:spAutoFit/>
          </a:bodyPr>
          <a:lstStyle/>
          <a:p>
            <a:r>
              <a:rPr lang="en-US" altLang="zh-CN" b="1" i="1">
                <a:solidFill>
                  <a:srgbClr val="2F5897"/>
                </a:solidFill>
                <a:ea typeface="宋体" charset="-122"/>
              </a:rPr>
              <a:t>Data Processing flow:</a:t>
            </a:r>
            <a:endParaRPr lang="zh-CN" altLang="zh-CN" b="1" i="1">
              <a:solidFill>
                <a:srgbClr val="2F5897"/>
              </a:solidFill>
            </a:endParaRPr>
          </a:p>
        </p:txBody>
      </p:sp>
      <p:sp>
        <p:nvSpPr>
          <p:cNvPr id="22539" name="Shape 171"/>
          <p:cNvSpPr>
            <a:spLocks noChangeArrowheads="1"/>
          </p:cNvSpPr>
          <p:nvPr/>
        </p:nvSpPr>
        <p:spPr bwMode="auto">
          <a:xfrm>
            <a:off x="34925" y="2133600"/>
            <a:ext cx="6553200" cy="400050"/>
          </a:xfrm>
          <a:prstGeom prst="rect">
            <a:avLst/>
          </a:prstGeom>
          <a:noFill/>
          <a:ln w="12700">
            <a:noFill/>
            <a:miter lim="400000"/>
            <a:headEnd/>
            <a:tailEnd/>
          </a:ln>
        </p:spPr>
        <p:txBody>
          <a:bodyPr lIns="45719" tIns="45719" rIns="45719" bIns="45719">
            <a:spAutoFit/>
          </a:bodyPr>
          <a:lstStyle/>
          <a:p>
            <a:r>
              <a:rPr lang="en-US" altLang="zh-CN" sz="2000" b="1" i="1">
                <a:solidFill>
                  <a:srgbClr val="2F5897"/>
                </a:solidFill>
                <a:ea typeface="宋体" charset="-122"/>
              </a:rPr>
              <a:t>Feature Selection: more feature, more accurate?</a:t>
            </a:r>
            <a:endParaRPr lang="zh-CN" altLang="zh-CN" sz="2000" b="1" i="1">
              <a:solidFill>
                <a:srgbClr val="2F5897"/>
              </a:solidFill>
            </a:endParaRPr>
          </a:p>
        </p:txBody>
      </p:sp>
      <p:pic>
        <p:nvPicPr>
          <p:cNvPr id="22540" name="Picture 2"/>
          <p:cNvPicPr>
            <a:picLocks noChangeAspect="1" noChangeArrowheads="1"/>
          </p:cNvPicPr>
          <p:nvPr/>
        </p:nvPicPr>
        <p:blipFill>
          <a:blip r:embed="rId2"/>
          <a:srcRect/>
          <a:stretch>
            <a:fillRect/>
          </a:stretch>
        </p:blipFill>
        <p:spPr bwMode="auto">
          <a:xfrm>
            <a:off x="171450" y="2636838"/>
            <a:ext cx="1076325" cy="1111250"/>
          </a:xfrm>
          <a:prstGeom prst="rect">
            <a:avLst/>
          </a:prstGeom>
          <a:noFill/>
          <a:ln w="9525">
            <a:noFill/>
            <a:miter lim="800000"/>
            <a:headEnd/>
            <a:tailEnd/>
          </a:ln>
        </p:spPr>
      </p:pic>
      <p:sp>
        <p:nvSpPr>
          <p:cNvPr id="22541" name="Shape 261"/>
          <p:cNvSpPr>
            <a:spLocks noChangeArrowheads="1"/>
          </p:cNvSpPr>
          <p:nvPr/>
        </p:nvSpPr>
        <p:spPr bwMode="auto">
          <a:xfrm>
            <a:off x="1662113" y="3686175"/>
            <a:ext cx="1330325" cy="400050"/>
          </a:xfrm>
          <a:prstGeom prst="rect">
            <a:avLst/>
          </a:prstGeom>
          <a:noFill/>
          <a:ln w="12700">
            <a:noFill/>
            <a:miter lim="400000"/>
            <a:headEnd/>
            <a:tailEnd/>
          </a:ln>
        </p:spPr>
        <p:txBody>
          <a:bodyPr lIns="45719" rIns="45719">
            <a:spAutoFit/>
          </a:bodyPr>
          <a:lstStyle/>
          <a:p>
            <a:r>
              <a:rPr lang="en-US" altLang="zh-CN" sz="2000">
                <a:solidFill>
                  <a:srgbClr val="000000"/>
                </a:solidFill>
                <a:ea typeface="宋体" charset="-122"/>
              </a:rPr>
              <a:t>LeBron</a:t>
            </a:r>
            <a:endParaRPr lang="zh-CN" altLang="zh-CN" sz="2000" b="1" i="1">
              <a:solidFill>
                <a:srgbClr val="000000"/>
              </a:solidFill>
            </a:endParaRPr>
          </a:p>
        </p:txBody>
      </p:sp>
      <p:pic>
        <p:nvPicPr>
          <p:cNvPr id="22542" name="Picture 4"/>
          <p:cNvPicPr>
            <a:picLocks noChangeAspect="1" noChangeArrowheads="1"/>
          </p:cNvPicPr>
          <p:nvPr/>
        </p:nvPicPr>
        <p:blipFill>
          <a:blip r:embed="rId3"/>
          <a:srcRect/>
          <a:stretch>
            <a:fillRect/>
          </a:stretch>
        </p:blipFill>
        <p:spPr bwMode="auto">
          <a:xfrm>
            <a:off x="1585913" y="2555875"/>
            <a:ext cx="1046162" cy="1192213"/>
          </a:xfrm>
          <a:prstGeom prst="rect">
            <a:avLst/>
          </a:prstGeom>
          <a:noFill/>
          <a:ln w="9525">
            <a:noFill/>
            <a:miter lim="800000"/>
            <a:headEnd/>
            <a:tailEnd/>
          </a:ln>
        </p:spPr>
      </p:pic>
      <p:sp>
        <p:nvSpPr>
          <p:cNvPr id="22543" name="Shape 261"/>
          <p:cNvSpPr>
            <a:spLocks noChangeArrowheads="1"/>
          </p:cNvSpPr>
          <p:nvPr/>
        </p:nvSpPr>
        <p:spPr bwMode="auto">
          <a:xfrm>
            <a:off x="323850" y="3676650"/>
            <a:ext cx="758825" cy="400050"/>
          </a:xfrm>
          <a:prstGeom prst="rect">
            <a:avLst/>
          </a:prstGeom>
          <a:noFill/>
          <a:ln w="12700">
            <a:noFill/>
            <a:miter lim="400000"/>
            <a:headEnd/>
            <a:tailEnd/>
          </a:ln>
        </p:spPr>
        <p:txBody>
          <a:bodyPr lIns="45719" rIns="45719">
            <a:spAutoFit/>
          </a:bodyPr>
          <a:lstStyle/>
          <a:p>
            <a:r>
              <a:rPr lang="en-US" altLang="zh-CN" sz="2000" b="1" i="1">
                <a:solidFill>
                  <a:srgbClr val="000000"/>
                </a:solidFill>
                <a:ea typeface="宋体" charset="-122"/>
              </a:rPr>
              <a:t>Curry</a:t>
            </a:r>
            <a:endParaRPr lang="zh-CN" altLang="zh-CN" sz="2000" b="1" i="1">
              <a:solidFill>
                <a:srgbClr val="000000"/>
              </a:solidFill>
            </a:endParaRPr>
          </a:p>
        </p:txBody>
      </p:sp>
      <p:sp>
        <p:nvSpPr>
          <p:cNvPr id="22544" name="Shape 262"/>
          <p:cNvSpPr>
            <a:spLocks/>
          </p:cNvSpPr>
          <p:nvPr/>
        </p:nvSpPr>
        <p:spPr bwMode="auto">
          <a:xfrm rot="-5400000">
            <a:off x="3675857" y="2867819"/>
            <a:ext cx="363537" cy="854075"/>
          </a:xfrm>
          <a:custGeom>
            <a:avLst/>
            <a:gdLst>
              <a:gd name="T0" fmla="*/ 182270 w 21600"/>
              <a:gd name="T1" fmla="*/ 426816 h 21600"/>
              <a:gd name="T2" fmla="*/ 182270 w 21600"/>
              <a:gd name="T3" fmla="*/ 426816 h 21600"/>
              <a:gd name="T4" fmla="*/ 182270 w 21600"/>
              <a:gd name="T5" fmla="*/ 426816 h 21600"/>
              <a:gd name="T6" fmla="*/ 182270 w 21600"/>
              <a:gd name="T7" fmla="*/ 426816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0" y="12266"/>
                </a:moveTo>
                <a:lnTo>
                  <a:pt x="5400" y="12266"/>
                </a:lnTo>
                <a:lnTo>
                  <a:pt x="5400" y="0"/>
                </a:lnTo>
                <a:lnTo>
                  <a:pt x="16200" y="0"/>
                </a:lnTo>
                <a:lnTo>
                  <a:pt x="16200" y="12266"/>
                </a:lnTo>
                <a:lnTo>
                  <a:pt x="21600" y="12266"/>
                </a:lnTo>
                <a:lnTo>
                  <a:pt x="10800" y="21600"/>
                </a:lnTo>
                <a:close/>
              </a:path>
            </a:pathLst>
          </a:custGeom>
          <a:solidFill>
            <a:srgbClr val="6076B4"/>
          </a:solidFill>
          <a:ln w="12700">
            <a:solidFill>
              <a:srgbClr val="465683"/>
            </a:solidFill>
            <a:miter lim="800000"/>
            <a:headEnd/>
            <a:tailEnd/>
          </a:ln>
        </p:spPr>
        <p:txBody>
          <a:bodyPr lIns="0" tIns="0" rIns="0" bIns="0" anchor="ctr"/>
          <a:lstStyle/>
          <a:p>
            <a:endParaRPr lang="zh-CN" altLang="en-US"/>
          </a:p>
        </p:txBody>
      </p:sp>
      <p:sp>
        <p:nvSpPr>
          <p:cNvPr id="22545" name="Shape 171"/>
          <p:cNvSpPr>
            <a:spLocks noChangeArrowheads="1"/>
          </p:cNvSpPr>
          <p:nvPr/>
        </p:nvSpPr>
        <p:spPr bwMode="auto">
          <a:xfrm>
            <a:off x="93663" y="4292600"/>
            <a:ext cx="6553200" cy="400050"/>
          </a:xfrm>
          <a:prstGeom prst="rect">
            <a:avLst/>
          </a:prstGeom>
          <a:noFill/>
          <a:ln w="12700">
            <a:noFill/>
            <a:miter lim="400000"/>
            <a:headEnd/>
            <a:tailEnd/>
          </a:ln>
        </p:spPr>
        <p:txBody>
          <a:bodyPr lIns="45719" tIns="45719" rIns="45719" bIns="45719">
            <a:spAutoFit/>
          </a:bodyPr>
          <a:lstStyle/>
          <a:p>
            <a:r>
              <a:rPr lang="en-US" altLang="zh-CN" sz="2000" b="1">
                <a:solidFill>
                  <a:srgbClr val="2F5897"/>
                </a:solidFill>
                <a:ea typeface="宋体" charset="-122"/>
              </a:rPr>
              <a:t>How is the result?</a:t>
            </a:r>
            <a:endParaRPr lang="zh-CN" altLang="zh-CN" sz="2000" b="1">
              <a:solidFill>
                <a:srgbClr val="2F5897"/>
              </a:solidFill>
            </a:endParaRPr>
          </a:p>
        </p:txBody>
      </p:sp>
      <p:pic>
        <p:nvPicPr>
          <p:cNvPr id="22546" name="Picture 9"/>
          <p:cNvPicPr>
            <a:picLocks noChangeAspect="1" noChangeArrowheads="1"/>
          </p:cNvPicPr>
          <p:nvPr/>
        </p:nvPicPr>
        <p:blipFill>
          <a:blip r:embed="rId4"/>
          <a:srcRect/>
          <a:stretch>
            <a:fillRect/>
          </a:stretch>
        </p:blipFill>
        <p:spPr bwMode="auto">
          <a:xfrm>
            <a:off x="6838950" y="4830763"/>
            <a:ext cx="957263" cy="1111250"/>
          </a:xfrm>
          <a:prstGeom prst="rect">
            <a:avLst/>
          </a:prstGeom>
          <a:noFill/>
          <a:ln w="9525">
            <a:noFill/>
            <a:miter lim="800000"/>
            <a:headEnd/>
            <a:tailEnd/>
          </a:ln>
        </p:spPr>
      </p:pic>
      <p:pic>
        <p:nvPicPr>
          <p:cNvPr id="22547" name="Picture 10"/>
          <p:cNvPicPr>
            <a:picLocks noChangeAspect="1" noChangeArrowheads="1"/>
          </p:cNvPicPr>
          <p:nvPr/>
        </p:nvPicPr>
        <p:blipFill>
          <a:blip r:embed="rId5"/>
          <a:srcRect/>
          <a:stretch>
            <a:fillRect/>
          </a:stretch>
        </p:blipFill>
        <p:spPr bwMode="auto">
          <a:xfrm>
            <a:off x="827088" y="4729163"/>
            <a:ext cx="1063625" cy="1150937"/>
          </a:xfrm>
          <a:prstGeom prst="rect">
            <a:avLst/>
          </a:prstGeom>
          <a:noFill/>
          <a:ln w="9525">
            <a:noFill/>
            <a:miter lim="800000"/>
            <a:headEnd/>
            <a:tailEnd/>
          </a:ln>
        </p:spPr>
      </p:pic>
      <p:sp>
        <p:nvSpPr>
          <p:cNvPr id="22548" name="Shape 262"/>
          <p:cNvSpPr>
            <a:spLocks/>
          </p:cNvSpPr>
          <p:nvPr/>
        </p:nvSpPr>
        <p:spPr bwMode="auto">
          <a:xfrm rot="-5400000">
            <a:off x="4306888" y="4243387"/>
            <a:ext cx="363538" cy="3275013"/>
          </a:xfrm>
          <a:custGeom>
            <a:avLst/>
            <a:gdLst>
              <a:gd name="T0" fmla="*/ 182270 w 21600"/>
              <a:gd name="T1" fmla="*/ 1637667 h 21600"/>
              <a:gd name="T2" fmla="*/ 182270 w 21600"/>
              <a:gd name="T3" fmla="*/ 1637667 h 21600"/>
              <a:gd name="T4" fmla="*/ 182270 w 21600"/>
              <a:gd name="T5" fmla="*/ 1637667 h 21600"/>
              <a:gd name="T6" fmla="*/ 182270 w 21600"/>
              <a:gd name="T7" fmla="*/ 163766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0" y="12266"/>
                </a:moveTo>
                <a:lnTo>
                  <a:pt x="5400" y="12266"/>
                </a:lnTo>
                <a:lnTo>
                  <a:pt x="5400" y="0"/>
                </a:lnTo>
                <a:lnTo>
                  <a:pt x="16200" y="0"/>
                </a:lnTo>
                <a:lnTo>
                  <a:pt x="16200" y="12266"/>
                </a:lnTo>
                <a:lnTo>
                  <a:pt x="21600" y="12266"/>
                </a:lnTo>
                <a:lnTo>
                  <a:pt x="10800" y="21600"/>
                </a:lnTo>
                <a:close/>
              </a:path>
            </a:pathLst>
          </a:custGeom>
          <a:solidFill>
            <a:srgbClr val="6076B4"/>
          </a:solidFill>
          <a:ln w="12700">
            <a:solidFill>
              <a:srgbClr val="465683"/>
            </a:solidFill>
            <a:miter lim="800000"/>
            <a:headEnd/>
            <a:tailEnd/>
          </a:ln>
        </p:spPr>
        <p:txBody>
          <a:bodyPr lIns="0" tIns="0" rIns="0" bIns="0" anchor="ctr"/>
          <a:lstStyle/>
          <a:p>
            <a:endParaRPr lang="zh-CN" altLang="en-US"/>
          </a:p>
        </p:txBody>
      </p:sp>
      <p:sp>
        <p:nvSpPr>
          <p:cNvPr id="22549" name="Shape 261"/>
          <p:cNvSpPr>
            <a:spLocks noChangeArrowheads="1"/>
          </p:cNvSpPr>
          <p:nvPr/>
        </p:nvSpPr>
        <p:spPr bwMode="auto">
          <a:xfrm>
            <a:off x="2992438" y="5132388"/>
            <a:ext cx="1495425" cy="400050"/>
          </a:xfrm>
          <a:prstGeom prst="rect">
            <a:avLst/>
          </a:prstGeom>
          <a:noFill/>
          <a:ln w="12700">
            <a:noFill/>
            <a:miter lim="400000"/>
            <a:headEnd/>
            <a:tailEnd/>
          </a:ln>
        </p:spPr>
        <p:txBody>
          <a:bodyPr lIns="45719" rIns="45719">
            <a:spAutoFit/>
          </a:bodyPr>
          <a:lstStyle/>
          <a:p>
            <a:r>
              <a:rPr lang="en-US" altLang="zh-CN" sz="2000" b="1" i="1">
                <a:solidFill>
                  <a:srgbClr val="000000"/>
                </a:solidFill>
                <a:ea typeface="宋体" charset="-122"/>
              </a:rPr>
              <a:t>45/300    </a:t>
            </a:r>
            <a:endParaRPr lang="zh-CN" altLang="zh-CN" sz="2000" b="1" i="1">
              <a:solidFill>
                <a:srgbClr val="000000"/>
              </a:solidFill>
            </a:endParaRPr>
          </a:p>
        </p:txBody>
      </p:sp>
      <p:sp>
        <p:nvSpPr>
          <p:cNvPr id="87" name="Shape 261"/>
          <p:cNvSpPr/>
          <p:nvPr/>
        </p:nvSpPr>
        <p:spPr>
          <a:xfrm>
            <a:off x="1042988" y="5942013"/>
            <a:ext cx="622300" cy="254000"/>
          </a:xfrm>
          <a:prstGeom prst="rect">
            <a:avLst/>
          </a:prstGeom>
          <a:ln w="12700">
            <a:miter lim="400000"/>
          </a:ln>
          <a:extLst/>
        </p:spPr>
        <p:txBody>
          <a:bodyPr lIns="45719" rIns="45719">
            <a:spAutoFit/>
          </a:bodyPr>
          <a:lstStyle/>
          <a:p>
            <a:r>
              <a:rPr lang="en-US" altLang="zh-CN" sz="1000" b="1" i="1">
                <a:solidFill>
                  <a:srgbClr val="000000"/>
                </a:solidFill>
                <a:ea typeface="宋体" charset="-122"/>
              </a:rPr>
              <a:t>Surprise</a:t>
            </a:r>
            <a:endParaRPr lang="zh-CN" altLang="zh-CN" sz="1000" b="1" i="1">
              <a:solidFill>
                <a:srgbClr val="000000"/>
              </a:solidFill>
            </a:endParaRPr>
          </a:p>
        </p:txBody>
      </p:sp>
      <p:sp>
        <p:nvSpPr>
          <p:cNvPr id="2" name="爆炸形 2 1"/>
          <p:cNvSpPr/>
          <p:nvPr/>
        </p:nvSpPr>
        <p:spPr>
          <a:xfrm>
            <a:off x="4229524" y="4860527"/>
            <a:ext cx="1710628" cy="830099"/>
          </a:xfrm>
          <a:prstGeom prst="irregularSeal2">
            <a:avLst/>
          </a:prstGeom>
          <a:ln/>
        </p:spPr>
        <p:style>
          <a:lnRef idx="2">
            <a:schemeClr val="accent3"/>
          </a:lnRef>
          <a:fillRef idx="1">
            <a:schemeClr val="lt1"/>
          </a:fillRef>
          <a:effectRef idx="0">
            <a:schemeClr val="accent3"/>
          </a:effectRef>
          <a:fontRef idx="minor">
            <a:schemeClr val="dk1"/>
          </a:fontRef>
        </p:style>
        <p:txBody>
          <a:bodyPr spcFirstLastPara="1" lIns="45719" tIns="45719" rIns="45719" bIns="45719" spcCol="38100" anchor="ctr">
            <a:spAutoFit/>
          </a:bodyPr>
          <a:lstStyle/>
          <a:p>
            <a:pPr fontAlgn="auto" latinLnBrk="1" hangingPunct="0">
              <a:spcBef>
                <a:spcPts val="0"/>
              </a:spcBef>
              <a:spcAft>
                <a:spcPts val="0"/>
              </a:spcAft>
              <a:defRPr/>
            </a:pPr>
            <a:r>
              <a:rPr lang="en-US" altLang="zh-CN" b="1" kern="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Palatino Linotype"/>
                <a:ea typeface="Palatino Linotype"/>
                <a:cs typeface="Palatino Linotype"/>
                <a:sym typeface="Palatino Linotype"/>
              </a:rPr>
              <a:t>93.7%</a:t>
            </a:r>
            <a:endParaRPr lang="zh-CN" altLang="en-US" b="1" kern="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Palatino Linotype"/>
              <a:ea typeface="Palatino Linotype"/>
              <a:cs typeface="Palatino Linotype"/>
              <a:sym typeface="Palatino Linotype"/>
            </a:endParaRPr>
          </a:p>
        </p:txBody>
      </p:sp>
      <p:grpSp>
        <p:nvGrpSpPr>
          <p:cNvPr id="22552" name="Group 123"/>
          <p:cNvGrpSpPr>
            <a:grpSpLocks/>
          </p:cNvGrpSpPr>
          <p:nvPr/>
        </p:nvGrpSpPr>
        <p:grpSpPr bwMode="auto">
          <a:xfrm>
            <a:off x="4911725" y="2859088"/>
            <a:ext cx="2828925" cy="977900"/>
            <a:chOff x="0" y="0"/>
            <a:chExt cx="1728192" cy="977981"/>
          </a:xfrm>
        </p:grpSpPr>
        <p:sp>
          <p:nvSpPr>
            <p:cNvPr id="22554" name="Shape 121"/>
            <p:cNvSpPr>
              <a:spLocks noChangeArrowheads="1"/>
            </p:cNvSpPr>
            <p:nvPr/>
          </p:nvSpPr>
          <p:spPr bwMode="auto">
            <a:xfrm>
              <a:off x="0" y="0"/>
              <a:ext cx="1728192" cy="977981"/>
            </a:xfrm>
            <a:prstGeom prst="roundRect">
              <a:avLst>
                <a:gd name="adj" fmla="val 16667"/>
              </a:avLst>
            </a:prstGeom>
            <a:solidFill>
              <a:srgbClr val="6076B4"/>
            </a:solidFill>
            <a:ln w="12700">
              <a:solidFill>
                <a:srgbClr val="465683"/>
              </a:solidFill>
              <a:miter lim="800000"/>
              <a:headEnd/>
              <a:tailEnd/>
            </a:ln>
          </p:spPr>
          <p:txBody>
            <a:bodyPr lIns="0" tIns="0" rIns="0" bIns="0" anchor="ctr"/>
            <a:lstStyle/>
            <a:p>
              <a:pPr algn="ctr"/>
              <a:endParaRPr lang="zh-CN" altLang="zh-CN">
                <a:solidFill>
                  <a:srgbClr val="FFFFFF"/>
                </a:solidFill>
              </a:endParaRPr>
            </a:p>
          </p:txBody>
        </p:sp>
        <p:sp>
          <p:nvSpPr>
            <p:cNvPr id="22555" name="Shape 122"/>
            <p:cNvSpPr>
              <a:spLocks noChangeArrowheads="1"/>
            </p:cNvSpPr>
            <p:nvPr/>
          </p:nvSpPr>
          <p:spPr bwMode="auto">
            <a:xfrm>
              <a:off x="47740" y="211992"/>
              <a:ext cx="1632712" cy="553997"/>
            </a:xfrm>
            <a:prstGeom prst="rect">
              <a:avLst/>
            </a:prstGeom>
            <a:noFill/>
            <a:ln w="12700">
              <a:noFill/>
              <a:miter lim="400000"/>
              <a:headEnd/>
              <a:tailEnd/>
            </a:ln>
          </p:spPr>
          <p:txBody>
            <a:bodyPr lIns="0" tIns="0" rIns="0" bIns="0" anchor="ctr">
              <a:spAutoFit/>
            </a:bodyPr>
            <a:lstStyle/>
            <a:p>
              <a:pPr algn="ctr"/>
              <a:r>
                <a:rPr lang="en-US" altLang="zh-CN">
                  <a:solidFill>
                    <a:srgbClr val="FFFFFF"/>
                  </a:solidFill>
                  <a:ea typeface="宋体" charset="-122"/>
                </a:rPr>
                <a:t>Curry, LeBron …</a:t>
              </a:r>
            </a:p>
            <a:p>
              <a:pPr algn="ctr"/>
              <a:r>
                <a:rPr lang="en-US" altLang="zh-CN">
                  <a:solidFill>
                    <a:srgbClr val="FFFFFF"/>
                  </a:solidFill>
                  <a:ea typeface="宋体" charset="-122"/>
                </a:rPr>
                <a:t>As a Set !</a:t>
              </a:r>
              <a:endParaRPr lang="zh-CN" altLang="zh-CN">
                <a:solidFill>
                  <a:srgbClr val="FFFFFF"/>
                </a:solidFill>
              </a:endParaRPr>
            </a:p>
          </p:txBody>
        </p:sp>
      </p:grpSp>
      <p:sp>
        <p:nvSpPr>
          <p:cNvPr id="92" name="Shape 261"/>
          <p:cNvSpPr/>
          <p:nvPr/>
        </p:nvSpPr>
        <p:spPr>
          <a:xfrm>
            <a:off x="6692900" y="6021388"/>
            <a:ext cx="1911350" cy="415925"/>
          </a:xfrm>
          <a:prstGeom prst="rect">
            <a:avLst/>
          </a:prstGeom>
          <a:ln w="12700">
            <a:miter lim="400000"/>
          </a:ln>
          <a:extLst/>
        </p:spPr>
        <p:txBody>
          <a:bodyPr lIns="45719" rIns="45719">
            <a:spAutoFit/>
          </a:bodyPr>
          <a:lstStyle/>
          <a:p>
            <a:r>
              <a:rPr lang="en-US" altLang="zh-CN" sz="1000" b="1" i="1">
                <a:solidFill>
                  <a:srgbClr val="000000"/>
                </a:solidFill>
                <a:ea typeface="宋体" charset="-122"/>
              </a:rPr>
              <a:t>Need more testing: bad tweeter, other parameter</a:t>
            </a:r>
            <a:endParaRPr lang="zh-CN" altLang="zh-CN" sz="1000" b="1" i="1">
              <a:solidFill>
                <a:srgbClr val="000000"/>
              </a:solidFill>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xfrm>
            <a:off x="139700" y="26789"/>
            <a:ext cx="3861247" cy="938661"/>
          </a:xfrm>
          <a:prstGeom prst="rect">
            <a:avLst/>
          </a:prstGeom>
        </p:spPr>
        <p:txBody>
          <a:bodyPr lIns="0" tIns="0" rIns="0" bIns="0" anchor="ctr"/>
          <a:lstStyle>
            <a:lvl1pPr>
              <a:defRPr sz="3000">
                <a:solidFill>
                  <a:srgbClr val="F1901C"/>
                </a:solidFill>
                <a:latin typeface="Times New Roman"/>
                <a:ea typeface="Times New Roman"/>
                <a:cs typeface="Times New Roman"/>
                <a:sym typeface="Times New Roman"/>
              </a:defRPr>
            </a:lvl1pPr>
          </a:lstStyle>
          <a:p>
            <a:pPr lvl="0">
              <a:defRPr sz="1800">
                <a:solidFill>
                  <a:srgbClr val="000000"/>
                </a:solidFill>
                <a:effectLst/>
              </a:defRPr>
            </a:pPr>
            <a:r>
              <a:rPr sz="3000" dirty="0">
                <a:solidFill>
                  <a:srgbClr val="F1901C"/>
                </a:solidFill>
                <a:effectLst>
                  <a:outerShdw blurRad="63500" dist="38100" dir="5400000" rotWithShape="0">
                    <a:srgbClr val="000000">
                      <a:alpha val="25000"/>
                    </a:srgbClr>
                  </a:outerShdw>
                </a:effectLst>
              </a:rPr>
              <a:t>Feature Selection</a:t>
            </a:r>
          </a:p>
        </p:txBody>
      </p:sp>
      <p:sp>
        <p:nvSpPr>
          <p:cNvPr id="130" name="Shape 130"/>
          <p:cNvSpPr>
            <a:spLocks noGrp="1"/>
          </p:cNvSpPr>
          <p:nvPr>
            <p:ph type="body" idx="1"/>
          </p:nvPr>
        </p:nvSpPr>
        <p:spPr>
          <a:xfrm>
            <a:off x="327793" y="896236"/>
            <a:ext cx="8488414" cy="5946978"/>
          </a:xfrm>
          <a:prstGeom prst="rect">
            <a:avLst/>
          </a:prstGeom>
        </p:spPr>
        <p:txBody>
          <a:bodyPr/>
          <a:lstStyle/>
          <a:p>
            <a:pPr marL="240631" lvl="0" indent="-240631" algn="l">
              <a:buSzPct val="100000"/>
              <a:buChar char="•"/>
              <a:defRPr sz="1800">
                <a:solidFill>
                  <a:srgbClr val="000000"/>
                </a:solidFill>
              </a:defRPr>
            </a:pPr>
            <a:r>
              <a:rPr sz="2000" dirty="0">
                <a:solidFill>
                  <a:schemeClr val="tx1"/>
                </a:solidFill>
              </a:rPr>
              <a:t>Build our feature sets for SVM classification.</a:t>
            </a:r>
          </a:p>
          <a:p>
            <a:pPr marL="621631" lvl="1" indent="-240631" algn="l">
              <a:buSzPct val="100000"/>
              <a:buChar char="•"/>
              <a:defRPr sz="1800">
                <a:solidFill>
                  <a:srgbClr val="000000"/>
                </a:solidFill>
              </a:defRPr>
            </a:pPr>
            <a:r>
              <a:rPr sz="1900" dirty="0">
                <a:solidFill>
                  <a:schemeClr val="tx1"/>
                </a:solidFill>
              </a:rPr>
              <a:t>No more than 140 characters in each tweet.</a:t>
            </a:r>
          </a:p>
          <a:p>
            <a:pPr marL="621631" lvl="1" indent="-240631" algn="l">
              <a:buSzPct val="100000"/>
              <a:buChar char="•"/>
              <a:defRPr sz="1800">
                <a:solidFill>
                  <a:srgbClr val="000000"/>
                </a:solidFill>
              </a:defRPr>
            </a:pPr>
            <a:r>
              <a:rPr sz="1900" dirty="0">
                <a:solidFill>
                  <a:schemeClr val="tx1"/>
                </a:solidFill>
              </a:rPr>
              <a:t>Unstructured text/Lots of internet slang or Acronyms in </a:t>
            </a:r>
            <a:r>
              <a:rPr sz="1900" dirty="0" err="1">
                <a:solidFill>
                  <a:schemeClr val="tx1"/>
                </a:solidFill>
              </a:rPr>
              <a:t>Hashtag</a:t>
            </a:r>
            <a:endParaRPr sz="1900" dirty="0">
              <a:solidFill>
                <a:schemeClr val="tx1"/>
              </a:solidFill>
            </a:endParaRPr>
          </a:p>
          <a:p>
            <a:pPr marL="621631" lvl="1" indent="-240631" algn="l">
              <a:buSzPct val="100000"/>
              <a:buChar char="•"/>
              <a:defRPr sz="1800">
                <a:solidFill>
                  <a:srgbClr val="000000"/>
                </a:solidFill>
              </a:defRPr>
            </a:pPr>
            <a:endParaRPr sz="1900" dirty="0">
              <a:solidFill>
                <a:schemeClr val="tx1"/>
              </a:solidFill>
            </a:endParaRPr>
          </a:p>
          <a:p>
            <a:pPr marL="621631" lvl="1" indent="-240631" algn="l">
              <a:buSzPct val="100000"/>
              <a:buChar char="•"/>
              <a:defRPr sz="1800">
                <a:solidFill>
                  <a:srgbClr val="000000"/>
                </a:solidFill>
              </a:defRPr>
            </a:pPr>
            <a:endParaRPr sz="1900" dirty="0">
              <a:solidFill>
                <a:schemeClr val="tx1"/>
              </a:solidFill>
            </a:endParaRPr>
          </a:p>
          <a:p>
            <a:pPr marL="621631" lvl="1" indent="-240631" algn="l">
              <a:buSzPct val="100000"/>
              <a:buChar char="•"/>
              <a:defRPr sz="1800">
                <a:solidFill>
                  <a:srgbClr val="000000"/>
                </a:solidFill>
              </a:defRPr>
            </a:pPr>
            <a:r>
              <a:rPr sz="1900" dirty="0">
                <a:solidFill>
                  <a:schemeClr val="tx1"/>
                </a:solidFill>
              </a:rPr>
              <a:t>15 feature sets in our analysis system.</a:t>
            </a:r>
          </a:p>
          <a:p>
            <a:pPr marL="240631" lvl="0" indent="-240631" algn="l">
              <a:buSzPct val="100000"/>
              <a:buChar char="•"/>
              <a:defRPr sz="1800">
                <a:solidFill>
                  <a:srgbClr val="000000"/>
                </a:solidFill>
              </a:defRPr>
            </a:pPr>
            <a:r>
              <a:rPr sz="2000" dirty="0">
                <a:solidFill>
                  <a:schemeClr val="tx1"/>
                </a:solidFill>
              </a:rPr>
              <a:t>Components in each feature set.</a:t>
            </a:r>
          </a:p>
          <a:p>
            <a:pPr marL="621631" lvl="1" indent="-240631" algn="l">
              <a:buSzPct val="100000"/>
              <a:buChar char="•"/>
              <a:defRPr sz="1800">
                <a:solidFill>
                  <a:srgbClr val="000000"/>
                </a:solidFill>
              </a:defRPr>
            </a:pPr>
            <a:r>
              <a:rPr sz="1600" dirty="0">
                <a:solidFill>
                  <a:schemeClr val="tx1"/>
                </a:solidFill>
              </a:rPr>
              <a:t>positive/negative/ambiguous to self-involvement(player)/others(audience)</a:t>
            </a:r>
          </a:p>
          <a:p>
            <a:pPr marL="621631" lvl="1" indent="-240631" algn="l">
              <a:buSzPct val="100000"/>
              <a:buChar char="•"/>
              <a:defRPr sz="1800">
                <a:solidFill>
                  <a:srgbClr val="000000"/>
                </a:solidFill>
              </a:defRPr>
            </a:pPr>
            <a:endParaRPr sz="1600" dirty="0">
              <a:solidFill>
                <a:schemeClr val="tx1"/>
              </a:solidFill>
            </a:endParaRPr>
          </a:p>
          <a:p>
            <a:pPr marL="621631" lvl="1" indent="-240631" algn="l">
              <a:buSzPct val="100000"/>
              <a:buChar char="•"/>
              <a:defRPr sz="1800">
                <a:solidFill>
                  <a:srgbClr val="000000"/>
                </a:solidFill>
              </a:defRPr>
            </a:pPr>
            <a:endParaRPr sz="1600" dirty="0">
              <a:solidFill>
                <a:schemeClr val="tx1"/>
              </a:solidFill>
            </a:endParaRPr>
          </a:p>
          <a:p>
            <a:pPr marL="621631" lvl="1" indent="-240631" algn="l">
              <a:buSzPct val="100000"/>
              <a:buChar char="•"/>
              <a:defRPr sz="1800">
                <a:solidFill>
                  <a:srgbClr val="000000"/>
                </a:solidFill>
              </a:defRPr>
            </a:pPr>
            <a:endParaRPr sz="1600" dirty="0">
              <a:solidFill>
                <a:schemeClr val="tx1"/>
              </a:solidFill>
            </a:endParaRPr>
          </a:p>
          <a:p>
            <a:pPr marL="621631" lvl="1" indent="-240631" algn="l">
              <a:buSzPct val="100000"/>
              <a:buChar char="•"/>
              <a:defRPr sz="1800">
                <a:solidFill>
                  <a:srgbClr val="000000"/>
                </a:solidFill>
              </a:defRPr>
            </a:pPr>
            <a:endParaRPr sz="1600" dirty="0">
              <a:solidFill>
                <a:schemeClr val="tx1"/>
              </a:solidFill>
            </a:endParaRPr>
          </a:p>
          <a:p>
            <a:pPr marL="621631" lvl="1" indent="-240631" algn="l">
              <a:buSzPct val="100000"/>
              <a:buChar char="•"/>
              <a:defRPr sz="1800">
                <a:solidFill>
                  <a:srgbClr val="000000"/>
                </a:solidFill>
              </a:defRPr>
            </a:pPr>
            <a:endParaRPr sz="1600" dirty="0">
              <a:solidFill>
                <a:schemeClr val="tx1"/>
              </a:solidFill>
            </a:endParaRPr>
          </a:p>
          <a:p>
            <a:pPr marL="621631" lvl="1" indent="-240631" algn="l">
              <a:buSzPct val="100000"/>
              <a:buChar char="•"/>
              <a:defRPr sz="1800">
                <a:solidFill>
                  <a:srgbClr val="000000"/>
                </a:solidFill>
              </a:defRPr>
            </a:pPr>
            <a:r>
              <a:rPr sz="1600" dirty="0">
                <a:solidFill>
                  <a:schemeClr val="tx1"/>
                </a:solidFill>
              </a:rPr>
              <a:t>But, It’s not that simple like above. So we utilize the method of calculating weight of each feature and combine them into final result.</a:t>
            </a:r>
          </a:p>
          <a:p>
            <a:pPr marL="240631" lvl="0" indent="-240631" algn="l">
              <a:buSzPct val="100000"/>
              <a:buChar char="•"/>
              <a:defRPr sz="1800">
                <a:solidFill>
                  <a:srgbClr val="000000"/>
                </a:solidFill>
              </a:defRPr>
            </a:pPr>
            <a:r>
              <a:rPr sz="2000" dirty="0">
                <a:solidFill>
                  <a:schemeClr val="tx1"/>
                </a:solidFill>
              </a:rPr>
              <a:t>Improve our feature</a:t>
            </a:r>
          </a:p>
          <a:p>
            <a:pPr lvl="1" indent="228600" algn="l">
              <a:defRPr sz="1800">
                <a:solidFill>
                  <a:srgbClr val="000000"/>
                </a:solidFill>
              </a:defRPr>
            </a:pPr>
            <a:r>
              <a:rPr sz="1600" dirty="0">
                <a:solidFill>
                  <a:schemeClr val="tx1"/>
                </a:solidFill>
              </a:rPr>
              <a:t>    1.unigram              Bigram   2.More internet slangs and acronyms  3. Latent Semantic Analysis of </a:t>
            </a:r>
            <a:r>
              <a:rPr sz="1600" dirty="0" err="1">
                <a:solidFill>
                  <a:schemeClr val="tx1"/>
                </a:solidFill>
              </a:rPr>
              <a:t>Hashtags</a:t>
            </a:r>
            <a:r>
              <a:rPr sz="1600" dirty="0">
                <a:solidFill>
                  <a:schemeClr val="tx1"/>
                </a:solidFill>
              </a:rPr>
              <a:t>.</a:t>
            </a:r>
          </a:p>
        </p:txBody>
      </p:sp>
      <p:sp>
        <p:nvSpPr>
          <p:cNvPr id="131" name="Shape 131"/>
          <p:cNvSpPr>
            <a:spLocks noGrp="1"/>
          </p:cNvSpPr>
          <p:nvPr>
            <p:ph type="sldNum" sz="quarter" idx="4294967295"/>
          </p:nvPr>
        </p:nvSpPr>
        <p:spPr>
          <a:xfrm>
            <a:off x="8543925" y="6415436"/>
            <a:ext cx="561975" cy="245365"/>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595959"/>
                </a:solidFill>
              </a:rPr>
              <a:t>7</a:t>
            </a:fld>
            <a:endParaRPr sz="1200">
              <a:solidFill>
                <a:srgbClr val="595959"/>
              </a:solidFill>
            </a:endParaRPr>
          </a:p>
        </p:txBody>
      </p:sp>
      <p:sp>
        <p:nvSpPr>
          <p:cNvPr id="132" name="Shape 132"/>
          <p:cNvSpPr/>
          <p:nvPr/>
        </p:nvSpPr>
        <p:spPr>
          <a:xfrm flipV="1">
            <a:off x="734805" y="914399"/>
            <a:ext cx="4370595" cy="2"/>
          </a:xfrm>
          <a:prstGeom prst="line">
            <a:avLst/>
          </a:prstGeom>
          <a:ln w="25400">
            <a:solidFill>
              <a:srgbClr val="6076B4"/>
            </a:solidFill>
          </a:ln>
          <a:effectLst>
            <a:outerShdw blurRad="38100" dist="23000" dir="5400000" rotWithShape="0">
              <a:srgbClr val="000000">
                <a:alpha val="35000"/>
              </a:srgbClr>
            </a:outerShdw>
          </a:effectLst>
        </p:spPr>
        <p:txBody>
          <a:bodyPr lIns="45718" tIns="45718" rIns="45718" bIns="45718"/>
          <a:lstStyle/>
          <a:p>
            <a:pPr lvl="0" defTabSz="457200">
              <a:defRPr sz="1200"/>
            </a:pPr>
            <a:endParaRPr/>
          </a:p>
        </p:txBody>
      </p:sp>
      <p:pic>
        <p:nvPicPr>
          <p:cNvPr id="133" name="图片 132"/>
          <p:cNvPicPr/>
          <p:nvPr/>
        </p:nvPicPr>
        <p:blipFill>
          <a:blip r:embed="rId2">
            <a:extLst/>
          </a:blip>
          <a:stretch>
            <a:fillRect/>
          </a:stretch>
        </p:blipFill>
        <p:spPr>
          <a:xfrm>
            <a:off x="4663340" y="167922"/>
            <a:ext cx="1489331" cy="663042"/>
          </a:xfrm>
          <a:prstGeom prst="rect">
            <a:avLst/>
          </a:prstGeom>
          <a:effectLst>
            <a:outerShdw blurRad="38100" dist="23000" dir="5400000" rotWithShape="0">
              <a:srgbClr val="000000">
                <a:alpha val="35000"/>
              </a:srgbClr>
            </a:outerShdw>
          </a:effectLst>
        </p:spPr>
      </p:pic>
      <p:sp>
        <p:nvSpPr>
          <p:cNvPr id="134" name="Shape 134"/>
          <p:cNvSpPr/>
          <p:nvPr/>
        </p:nvSpPr>
        <p:spPr>
          <a:xfrm>
            <a:off x="6272531" y="164650"/>
            <a:ext cx="2393214" cy="802639"/>
          </a:xfrm>
          <a:prstGeom prst="rect">
            <a:avLst/>
          </a:prstGeom>
          <a:ln w="25400">
            <a:solidFill>
              <a:srgbClr val="6076B4"/>
            </a:solidFill>
          </a:ln>
          <a:extLst>
            <a:ext uri="{C572A759-6A51-4108-AA02-DFA0A04FC94B}">
              <ma14:wrappingTextBoxFlag xmlns="" xmlns:ma14="http://schemas.microsoft.com/office/mac/drawingml/2011/main" val="1"/>
            </a:ext>
          </a:extLst>
        </p:spPr>
        <p:txBody>
          <a:bodyPr lIns="0" tIns="0" rIns="0" bIns="0">
            <a:spAutoFit/>
          </a:bodyPr>
          <a:lstStyle>
            <a:lvl1pPr marL="140368" indent="-140368">
              <a:buSzPct val="100000"/>
              <a:buChar char="•"/>
              <a:defRPr sz="1500" b="1" i="1">
                <a:solidFill>
                  <a:srgbClr val="E68422"/>
                </a:solidFill>
              </a:defRPr>
            </a:lvl1pPr>
          </a:lstStyle>
          <a:p>
            <a:pPr lvl="0">
              <a:defRPr sz="1800" b="0" i="0">
                <a:solidFill>
                  <a:srgbClr val="000000"/>
                </a:solidFill>
              </a:defRPr>
            </a:pPr>
            <a:r>
              <a:rPr sz="1500" b="1" i="1">
                <a:solidFill>
                  <a:srgbClr val="E68422"/>
                </a:solidFill>
              </a:rPr>
              <a:t>Let our system learn to understand what people expressed !</a:t>
            </a:r>
          </a:p>
        </p:txBody>
      </p:sp>
      <p:sp>
        <p:nvSpPr>
          <p:cNvPr id="135" name="Shape 135"/>
          <p:cNvSpPr/>
          <p:nvPr/>
        </p:nvSpPr>
        <p:spPr>
          <a:xfrm>
            <a:off x="683568" y="1978333"/>
            <a:ext cx="3187304" cy="733426"/>
          </a:xfrm>
          <a:custGeom>
            <a:avLst/>
            <a:gdLst/>
            <a:ahLst/>
            <a:cxnLst>
              <a:cxn ang="0">
                <a:pos x="wd2" y="hd2"/>
              </a:cxn>
              <a:cxn ang="5400000">
                <a:pos x="wd2" y="hd2"/>
              </a:cxn>
              <a:cxn ang="10800000">
                <a:pos x="wd2" y="hd2"/>
              </a:cxn>
              <a:cxn ang="16200000">
                <a:pos x="wd2" y="hd2"/>
              </a:cxn>
            </a:cxnLst>
            <a:rect l="0" t="0" r="r" b="b"/>
            <a:pathLst>
              <a:path w="21600" h="21600" extrusionOk="0">
                <a:moveTo>
                  <a:pt x="9919" y="0"/>
                </a:moveTo>
                <a:lnTo>
                  <a:pt x="9058" y="4558"/>
                </a:lnTo>
                <a:lnTo>
                  <a:pt x="430" y="4558"/>
                </a:lnTo>
                <a:cubicBezTo>
                  <a:pt x="193" y="4558"/>
                  <a:pt x="0" y="5396"/>
                  <a:pt x="0" y="6429"/>
                </a:cubicBezTo>
                <a:lnTo>
                  <a:pt x="0" y="19730"/>
                </a:lnTo>
                <a:cubicBezTo>
                  <a:pt x="0" y="20763"/>
                  <a:pt x="193" y="21600"/>
                  <a:pt x="430" y="21600"/>
                </a:cubicBezTo>
                <a:lnTo>
                  <a:pt x="21170" y="21600"/>
                </a:lnTo>
                <a:cubicBezTo>
                  <a:pt x="21407" y="21600"/>
                  <a:pt x="21600" y="20763"/>
                  <a:pt x="21600" y="19730"/>
                </a:cubicBezTo>
                <a:lnTo>
                  <a:pt x="21600" y="6429"/>
                </a:lnTo>
                <a:cubicBezTo>
                  <a:pt x="21600" y="5396"/>
                  <a:pt x="21407" y="4558"/>
                  <a:pt x="21170" y="4558"/>
                </a:cubicBezTo>
                <a:lnTo>
                  <a:pt x="10780" y="4558"/>
                </a:lnTo>
                <a:lnTo>
                  <a:pt x="9919" y="0"/>
                </a:lnTo>
                <a:close/>
              </a:path>
            </a:pathLst>
          </a:custGeom>
          <a:ln w="25400">
            <a:solidFill>
              <a:srgbClr val="6076B4"/>
            </a:solidFill>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0" tIns="0" rIns="0" bIns="0" anchor="ctr"/>
          <a:lstStyle>
            <a:lvl1pPr>
              <a:defRPr sz="1600">
                <a:solidFill>
                  <a:srgbClr val="FFFFFF"/>
                </a:solidFill>
              </a:defRPr>
            </a:lvl1pPr>
          </a:lstStyle>
          <a:p>
            <a:pPr lvl="0" algn="ctr">
              <a:defRPr sz="1800">
                <a:solidFill>
                  <a:srgbClr val="000000"/>
                </a:solidFill>
              </a:defRPr>
            </a:pPr>
            <a:r>
              <a:rPr sz="1600" dirty="0">
                <a:solidFill>
                  <a:schemeClr val="tx1"/>
                </a:solidFill>
              </a:rPr>
              <a:t>Ave: 5 characters/word in tweets</a:t>
            </a:r>
          </a:p>
        </p:txBody>
      </p:sp>
      <p:pic>
        <p:nvPicPr>
          <p:cNvPr id="136" name="图片 135"/>
          <p:cNvPicPr/>
          <p:nvPr/>
        </p:nvPicPr>
        <p:blipFill>
          <a:blip r:embed="rId3">
            <a:extLst/>
          </a:blip>
          <a:stretch>
            <a:fillRect/>
          </a:stretch>
        </p:blipFill>
        <p:spPr>
          <a:xfrm>
            <a:off x="3923928" y="2037364"/>
            <a:ext cx="569446" cy="706114"/>
          </a:xfrm>
          <a:prstGeom prst="rect">
            <a:avLst/>
          </a:prstGeom>
          <a:effectLst>
            <a:outerShdw blurRad="38100" dist="23000" dir="5400000" rotWithShape="0">
              <a:srgbClr val="000000">
                <a:alpha val="35000"/>
              </a:srgbClr>
            </a:outerShdw>
          </a:effectLst>
        </p:spPr>
      </p:pic>
      <p:sp>
        <p:nvSpPr>
          <p:cNvPr id="137" name="Shape 137"/>
          <p:cNvSpPr/>
          <p:nvPr/>
        </p:nvSpPr>
        <p:spPr>
          <a:xfrm>
            <a:off x="4499992" y="2131338"/>
            <a:ext cx="1849000" cy="492443"/>
          </a:xfrm>
          <a:prstGeom prst="rect">
            <a:avLst/>
          </a:prstGeom>
          <a:ln w="25400">
            <a:solidFill>
              <a:srgbClr val="6076B4"/>
            </a:solidFill>
          </a:ln>
          <a:extLst>
            <a:ext uri="{C572A759-6A51-4108-AA02-DFA0A04FC94B}">
              <ma14:wrappingTextBoxFlag xmlns="" xmlns:ma14="http://schemas.microsoft.com/office/mac/drawingml/2011/main" val="1"/>
            </a:ext>
          </a:extLst>
        </p:spPr>
        <p:txBody>
          <a:bodyPr lIns="0" tIns="0" rIns="0" bIns="0">
            <a:spAutoFit/>
          </a:bodyPr>
          <a:lstStyle>
            <a:lvl1pPr>
              <a:defRPr sz="1600">
                <a:solidFill>
                  <a:srgbClr val="FFFFFF"/>
                </a:solidFill>
              </a:defRPr>
            </a:lvl1pPr>
          </a:lstStyle>
          <a:p>
            <a:pPr lvl="0">
              <a:defRPr sz="1800">
                <a:solidFill>
                  <a:srgbClr val="000000"/>
                </a:solidFill>
              </a:defRPr>
            </a:pPr>
            <a:r>
              <a:rPr sz="1600" dirty="0">
                <a:solidFill>
                  <a:schemeClr val="tx1"/>
                </a:solidFill>
              </a:rPr>
              <a:t>Ave: 25~30 words in a (long) tweet</a:t>
            </a:r>
          </a:p>
        </p:txBody>
      </p:sp>
      <p:sp>
        <p:nvSpPr>
          <p:cNvPr id="138" name="Shape 138"/>
          <p:cNvSpPr/>
          <p:nvPr/>
        </p:nvSpPr>
        <p:spPr>
          <a:xfrm>
            <a:off x="6994549" y="2097109"/>
            <a:ext cx="1849000" cy="492443"/>
          </a:xfrm>
          <a:prstGeom prst="rect">
            <a:avLst/>
          </a:prstGeom>
          <a:ln w="25400">
            <a:solidFill>
              <a:srgbClr val="6076B4"/>
            </a:solidFill>
          </a:ln>
          <a:extLst>
            <a:ext uri="{C572A759-6A51-4108-AA02-DFA0A04FC94B}">
              <ma14:wrappingTextBoxFlag xmlns="" xmlns:ma14="http://schemas.microsoft.com/office/mac/drawingml/2011/main" val="1"/>
            </a:ext>
          </a:extLst>
        </p:spPr>
        <p:txBody>
          <a:bodyPr lIns="0" tIns="0" rIns="0" bIns="0">
            <a:spAutoFit/>
          </a:bodyPr>
          <a:lstStyle>
            <a:lvl1pPr>
              <a:defRPr sz="1600" b="1" i="1">
                <a:solidFill>
                  <a:srgbClr val="FFFFFF"/>
                </a:solidFill>
              </a:defRPr>
            </a:lvl1pPr>
          </a:lstStyle>
          <a:p>
            <a:pPr lvl="0">
              <a:defRPr sz="1800" b="0" i="0">
                <a:solidFill>
                  <a:srgbClr val="000000"/>
                </a:solidFill>
              </a:defRPr>
            </a:pPr>
            <a:r>
              <a:rPr sz="1600" b="1" i="1" dirty="0">
                <a:solidFill>
                  <a:schemeClr val="tx1"/>
                </a:solidFill>
              </a:rPr>
              <a:t>Ave: 10~15 “real” words in a tweet</a:t>
            </a:r>
          </a:p>
        </p:txBody>
      </p:sp>
      <p:pic>
        <p:nvPicPr>
          <p:cNvPr id="139" name="图片 138"/>
          <p:cNvPicPr/>
          <p:nvPr/>
        </p:nvPicPr>
        <p:blipFill>
          <a:blip r:embed="rId3">
            <a:extLst/>
          </a:blip>
          <a:stretch>
            <a:fillRect/>
          </a:stretch>
        </p:blipFill>
        <p:spPr>
          <a:xfrm>
            <a:off x="6372200" y="2074814"/>
            <a:ext cx="569446" cy="706114"/>
          </a:xfrm>
          <a:prstGeom prst="rect">
            <a:avLst/>
          </a:prstGeom>
          <a:effectLst>
            <a:outerShdw blurRad="38100" dist="23000" dir="5400000" rotWithShape="0">
              <a:srgbClr val="000000">
                <a:alpha val="35000"/>
              </a:srgbClr>
            </a:outerShdw>
          </a:effectLst>
        </p:spPr>
      </p:pic>
      <p:graphicFrame>
        <p:nvGraphicFramePr>
          <p:cNvPr id="140" name="Table 140"/>
          <p:cNvGraphicFramePr/>
          <p:nvPr>
            <p:extLst>
              <p:ext uri="{D42A27DB-BD31-4B8C-83A1-F6EECF244321}">
                <p14:modId xmlns:p14="http://schemas.microsoft.com/office/powerpoint/2010/main" val="2313248556"/>
              </p:ext>
            </p:extLst>
          </p:nvPr>
        </p:nvGraphicFramePr>
        <p:xfrm>
          <a:off x="544512" y="3665718"/>
          <a:ext cx="8514406" cy="1635491"/>
        </p:xfrm>
        <a:graphic>
          <a:graphicData uri="http://schemas.openxmlformats.org/drawingml/2006/table">
            <a:tbl>
              <a:tblPr bandRow="1">
                <a:tableStyleId>{4C3C2611-4C71-4FC5-86AE-919BDF0F9419}</a:tableStyleId>
              </a:tblPr>
              <a:tblGrid>
                <a:gridCol w="1321395"/>
                <a:gridCol w="1037183"/>
                <a:gridCol w="850900"/>
                <a:gridCol w="774700"/>
                <a:gridCol w="1003300"/>
                <a:gridCol w="762000"/>
                <a:gridCol w="1391592"/>
                <a:gridCol w="1373336"/>
              </a:tblGrid>
              <a:tr h="395717">
                <a:tc>
                  <a:txBody>
                    <a:bodyPr/>
                    <a:lstStyle/>
                    <a:p>
                      <a:pPr lvl="0" defTabSz="685800">
                        <a:lnSpc>
                          <a:spcPct val="90000"/>
                        </a:lnSpc>
                        <a:spcBef>
                          <a:spcPts val="700"/>
                        </a:spcBef>
                        <a:defRPr sz="1800" b="0" i="0"/>
                      </a:pPr>
                      <a:r>
                        <a:rPr dirty="0">
                          <a:solidFill>
                            <a:srgbClr val="888888"/>
                          </a:solidFill>
                          <a:latin typeface="Calibri"/>
                          <a:ea typeface="Calibri"/>
                          <a:cs typeface="Calibri"/>
                          <a:sym typeface="Calibri"/>
                        </a:rPr>
                        <a:t>Category</a:t>
                      </a:r>
                    </a:p>
                  </a:txBody>
                  <a:tcPr marL="63500" marR="63500" marT="63500" marB="63500" anchor="ctr" horzOverflow="overflow"/>
                </a:tc>
                <a:tc>
                  <a:txBody>
                    <a:bodyPr/>
                    <a:lstStyle/>
                    <a:p>
                      <a:pPr lvl="0" defTabSz="685800">
                        <a:lnSpc>
                          <a:spcPct val="90000"/>
                        </a:lnSpc>
                        <a:spcBef>
                          <a:spcPts val="700"/>
                        </a:spcBef>
                        <a:defRPr sz="1800" b="0" i="0"/>
                      </a:pPr>
                      <a:r>
                        <a:rPr>
                          <a:solidFill>
                            <a:srgbClr val="888888"/>
                          </a:solidFill>
                          <a:latin typeface="Calibri"/>
                          <a:ea typeface="Calibri"/>
                          <a:cs typeface="Calibri"/>
                          <a:sym typeface="Calibri"/>
                        </a:rPr>
                        <a:t>feature1</a:t>
                      </a:r>
                    </a:p>
                  </a:txBody>
                  <a:tcPr marL="63500" marR="63500" marT="63500" marB="63500" horzOverflow="overflow"/>
                </a:tc>
                <a:tc>
                  <a:txBody>
                    <a:bodyPr/>
                    <a:lstStyle/>
                    <a:p>
                      <a:pPr lvl="0" defTabSz="685800">
                        <a:lnSpc>
                          <a:spcPct val="90000"/>
                        </a:lnSpc>
                        <a:spcBef>
                          <a:spcPts val="700"/>
                        </a:spcBef>
                        <a:defRPr sz="1800" b="0" i="0"/>
                      </a:pPr>
                      <a:r>
                        <a:rPr>
                          <a:solidFill>
                            <a:srgbClr val="888888"/>
                          </a:solidFill>
                          <a:latin typeface="Calibri"/>
                          <a:ea typeface="Calibri"/>
                          <a:cs typeface="Calibri"/>
                          <a:sym typeface="Calibri"/>
                        </a:rPr>
                        <a:t>feat 2</a:t>
                      </a:r>
                    </a:p>
                  </a:txBody>
                  <a:tcPr marL="63500" marR="63500" marT="63500" marB="63500" horzOverflow="overflow"/>
                </a:tc>
                <a:tc>
                  <a:txBody>
                    <a:bodyPr/>
                    <a:lstStyle/>
                    <a:p>
                      <a:pPr lvl="0" defTabSz="685800">
                        <a:lnSpc>
                          <a:spcPct val="90000"/>
                        </a:lnSpc>
                        <a:spcBef>
                          <a:spcPts val="700"/>
                        </a:spcBef>
                        <a:defRPr sz="1800" b="0" i="0"/>
                      </a:pPr>
                      <a:r>
                        <a:rPr>
                          <a:solidFill>
                            <a:srgbClr val="888888"/>
                          </a:solidFill>
                          <a:latin typeface="Calibri"/>
                          <a:ea typeface="Calibri"/>
                          <a:cs typeface="Calibri"/>
                          <a:sym typeface="Calibri"/>
                        </a:rPr>
                        <a:t>feat 3</a:t>
                      </a:r>
                    </a:p>
                  </a:txBody>
                  <a:tcPr marL="63500" marR="63500" marT="63500" marB="63500" horzOverflow="overflow"/>
                </a:tc>
                <a:tc>
                  <a:txBody>
                    <a:bodyPr/>
                    <a:lstStyle/>
                    <a:p>
                      <a:pPr lvl="0" defTabSz="685800">
                        <a:lnSpc>
                          <a:spcPct val="90000"/>
                        </a:lnSpc>
                        <a:spcBef>
                          <a:spcPts val="700"/>
                        </a:spcBef>
                        <a:defRPr sz="1800" b="0" i="0"/>
                      </a:pPr>
                      <a:r>
                        <a:rPr>
                          <a:solidFill>
                            <a:srgbClr val="888888"/>
                          </a:solidFill>
                          <a:latin typeface="Calibri"/>
                          <a:ea typeface="Calibri"/>
                          <a:cs typeface="Calibri"/>
                          <a:sym typeface="Calibri"/>
                        </a:rPr>
                        <a:t>feat 4</a:t>
                      </a:r>
                    </a:p>
                  </a:txBody>
                  <a:tcPr marL="63500" marR="63500" marT="63500" marB="63500" horzOverflow="overflow"/>
                </a:tc>
                <a:tc>
                  <a:txBody>
                    <a:bodyPr/>
                    <a:lstStyle/>
                    <a:p>
                      <a:pPr lvl="0" defTabSz="685800">
                        <a:lnSpc>
                          <a:spcPct val="90000"/>
                        </a:lnSpc>
                        <a:spcBef>
                          <a:spcPts val="700"/>
                        </a:spcBef>
                        <a:defRPr sz="1800" b="0" i="0"/>
                      </a:pPr>
                      <a:r>
                        <a:rPr>
                          <a:solidFill>
                            <a:srgbClr val="888888"/>
                          </a:solidFill>
                          <a:latin typeface="Calibri"/>
                          <a:ea typeface="Calibri"/>
                          <a:cs typeface="Calibri"/>
                          <a:sym typeface="Calibri"/>
                        </a:rPr>
                        <a:t>feat 5</a:t>
                      </a:r>
                    </a:p>
                  </a:txBody>
                  <a:tcPr marL="63500" marR="63500" marT="63500" marB="63500" horzOverflow="overflow"/>
                </a:tc>
                <a:tc>
                  <a:txBody>
                    <a:bodyPr/>
                    <a:lstStyle/>
                    <a:p>
                      <a:pPr lvl="0" defTabSz="685800">
                        <a:lnSpc>
                          <a:spcPct val="90000"/>
                        </a:lnSpc>
                        <a:spcBef>
                          <a:spcPts val="700"/>
                        </a:spcBef>
                        <a:defRPr sz="1800" b="0" i="0"/>
                      </a:pPr>
                      <a:r>
                        <a:rPr>
                          <a:solidFill>
                            <a:srgbClr val="888888"/>
                          </a:solidFill>
                          <a:latin typeface="Calibri"/>
                          <a:ea typeface="Calibri"/>
                          <a:cs typeface="Calibri"/>
                          <a:sym typeface="Calibri"/>
                        </a:rPr>
                        <a:t>feat 6</a:t>
                      </a:r>
                    </a:p>
                  </a:txBody>
                  <a:tcPr marL="63500" marR="63500" marT="63500" marB="63500" horzOverflow="overflow"/>
                </a:tc>
                <a:tc>
                  <a:txBody>
                    <a:bodyPr/>
                    <a:lstStyle/>
                    <a:p>
                      <a:pPr lvl="0" defTabSz="685800">
                        <a:lnSpc>
                          <a:spcPct val="90000"/>
                        </a:lnSpc>
                        <a:spcBef>
                          <a:spcPts val="700"/>
                        </a:spcBef>
                        <a:defRPr sz="1800" b="0" i="0"/>
                      </a:pPr>
                      <a:r>
                        <a:rPr dirty="0">
                          <a:solidFill>
                            <a:srgbClr val="888888"/>
                          </a:solidFill>
                          <a:latin typeface="Calibri"/>
                          <a:ea typeface="Calibri"/>
                          <a:cs typeface="Calibri"/>
                          <a:sym typeface="Calibri"/>
                        </a:rPr>
                        <a:t>feature7-15</a:t>
                      </a:r>
                    </a:p>
                  </a:txBody>
                  <a:tcPr marL="63500" marR="63500" marT="63500" marB="63500" horzOverflow="overflow"/>
                </a:tc>
              </a:tr>
              <a:tr h="646430">
                <a:tc>
                  <a:txBody>
                    <a:bodyPr/>
                    <a:lstStyle/>
                    <a:p>
                      <a:pPr lvl="0" defTabSz="685800">
                        <a:lnSpc>
                          <a:spcPct val="90000"/>
                        </a:lnSpc>
                        <a:spcBef>
                          <a:spcPts val="700"/>
                        </a:spcBef>
                        <a:defRPr sz="1800" b="0" i="0"/>
                      </a:pPr>
                      <a:r>
                        <a:rPr>
                          <a:solidFill>
                            <a:srgbClr val="888888"/>
                          </a:solidFill>
                          <a:latin typeface="Calibri"/>
                          <a:ea typeface="Calibri"/>
                          <a:cs typeface="Calibri"/>
                          <a:sym typeface="Calibri"/>
                        </a:rPr>
                        <a:t>“player”</a:t>
                      </a:r>
                    </a:p>
                  </a:txBody>
                  <a:tcPr marL="63500" marR="63500" marT="63500" marB="63500" anchor="ctr" horzOverflow="overflow"/>
                </a:tc>
                <a:tc>
                  <a:txBody>
                    <a:bodyPr/>
                    <a:lstStyle/>
                    <a:p>
                      <a:pPr lvl="0" defTabSz="685800">
                        <a:lnSpc>
                          <a:spcPct val="90000"/>
                        </a:lnSpc>
                        <a:spcBef>
                          <a:spcPts val="700"/>
                        </a:spcBef>
                        <a:defRPr sz="1800" b="0" i="0"/>
                      </a:pPr>
                      <a:r>
                        <a:rPr>
                          <a:solidFill>
                            <a:srgbClr val="888888"/>
                          </a:solidFill>
                          <a:latin typeface="Calibri"/>
                          <a:ea typeface="Calibri"/>
                          <a:cs typeface="Calibri"/>
                          <a:sym typeface="Calibri"/>
                        </a:rPr>
                        <a:t>verb</a:t>
                      </a:r>
                    </a:p>
                  </a:txBody>
                  <a:tcPr marL="63500" marR="63500" marT="63500" marB="63500" horzOverflow="overflow"/>
                </a:tc>
                <a:tc>
                  <a:txBody>
                    <a:bodyPr/>
                    <a:lstStyle/>
                    <a:p>
                      <a:pPr lvl="0" defTabSz="685800">
                        <a:lnSpc>
                          <a:spcPct val="90000"/>
                        </a:lnSpc>
                        <a:spcBef>
                          <a:spcPts val="700"/>
                        </a:spcBef>
                        <a:defRPr sz="1800" b="0" i="0">
                          <a:solidFill>
                            <a:srgbClr val="888888"/>
                          </a:solidFill>
                          <a:latin typeface="Calibri"/>
                          <a:ea typeface="Calibri"/>
                          <a:cs typeface="Calibri"/>
                          <a:sym typeface="Calibri"/>
                        </a:defRPr>
                      </a:pPr>
                      <a:endParaRPr/>
                    </a:p>
                  </a:txBody>
                  <a:tcPr marL="63500" marR="63500" marT="63500" marB="63500" horzOverflow="overflow"/>
                </a:tc>
                <a:tc>
                  <a:txBody>
                    <a:bodyPr/>
                    <a:lstStyle/>
                    <a:p>
                      <a:pPr lvl="0" defTabSz="685800">
                        <a:lnSpc>
                          <a:spcPct val="90000"/>
                        </a:lnSpc>
                        <a:spcBef>
                          <a:spcPts val="700"/>
                        </a:spcBef>
                        <a:defRPr sz="1800" b="0" i="0">
                          <a:solidFill>
                            <a:srgbClr val="888888"/>
                          </a:solidFill>
                          <a:latin typeface="Calibri"/>
                          <a:ea typeface="Calibri"/>
                          <a:cs typeface="Calibri"/>
                          <a:sym typeface="Calibri"/>
                        </a:defRPr>
                      </a:pPr>
                      <a:endParaRPr/>
                    </a:p>
                  </a:txBody>
                  <a:tcPr marL="63500" marR="63500" marT="63500" marB="63500" horzOverflow="overflow"/>
                </a:tc>
                <a:tc>
                  <a:txBody>
                    <a:bodyPr/>
                    <a:lstStyle/>
                    <a:p>
                      <a:pPr lvl="0" defTabSz="685800">
                        <a:lnSpc>
                          <a:spcPct val="90000"/>
                        </a:lnSpc>
                        <a:spcBef>
                          <a:spcPts val="700"/>
                        </a:spcBef>
                        <a:defRPr sz="1800" b="0" i="0"/>
                      </a:pPr>
                      <a:r>
                        <a:rPr>
                          <a:solidFill>
                            <a:srgbClr val="888888"/>
                          </a:solidFill>
                          <a:latin typeface="Calibri"/>
                          <a:ea typeface="Calibri"/>
                          <a:cs typeface="Calibri"/>
                          <a:sym typeface="Calibri"/>
                        </a:rPr>
                        <a:t>weather</a:t>
                      </a:r>
                    </a:p>
                  </a:txBody>
                  <a:tcPr marL="63500" marR="63500" marT="63500" marB="63500" horzOverflow="overflow"/>
                </a:tc>
                <a:tc>
                  <a:txBody>
                    <a:bodyPr/>
                    <a:lstStyle/>
                    <a:p>
                      <a:pPr lvl="0" defTabSz="685800">
                        <a:lnSpc>
                          <a:spcPct val="90000"/>
                        </a:lnSpc>
                        <a:spcBef>
                          <a:spcPts val="700"/>
                        </a:spcBef>
                        <a:defRPr sz="1800" b="0" i="0"/>
                      </a:pPr>
                      <a:r>
                        <a:rPr>
                          <a:solidFill>
                            <a:srgbClr val="888888"/>
                          </a:solidFill>
                          <a:latin typeface="Calibri"/>
                          <a:ea typeface="Calibri"/>
                          <a:cs typeface="Calibri"/>
                          <a:sym typeface="Calibri"/>
                        </a:rPr>
                        <a:t>mood</a:t>
                      </a:r>
                    </a:p>
                  </a:txBody>
                  <a:tcPr marL="63500" marR="63500" marT="63500" marB="63500" horzOverflow="overflow"/>
                </a:tc>
                <a:tc>
                  <a:txBody>
                    <a:bodyPr/>
                    <a:lstStyle/>
                    <a:p>
                      <a:pPr lvl="0" defTabSz="685800">
                        <a:lnSpc>
                          <a:spcPct val="90000"/>
                        </a:lnSpc>
                        <a:spcBef>
                          <a:spcPts val="700"/>
                        </a:spcBef>
                        <a:defRPr sz="1800" b="0" i="0"/>
                      </a:pPr>
                      <a:r>
                        <a:rPr>
                          <a:solidFill>
                            <a:srgbClr val="888888"/>
                          </a:solidFill>
                          <a:latin typeface="Calibri"/>
                          <a:ea typeface="Calibri"/>
                          <a:cs typeface="Calibri"/>
                          <a:sym typeface="Calibri"/>
                        </a:rPr>
                        <a:t>terminology</a:t>
                      </a:r>
                    </a:p>
                  </a:txBody>
                  <a:tcPr marL="63500" marR="63500" marT="63500" marB="63500" horzOverflow="overflow"/>
                </a:tc>
                <a:tc>
                  <a:txBody>
                    <a:bodyPr/>
                    <a:lstStyle/>
                    <a:p>
                      <a:pPr lvl="0" defTabSz="685800">
                        <a:lnSpc>
                          <a:spcPct val="90000"/>
                        </a:lnSpc>
                        <a:spcBef>
                          <a:spcPts val="700"/>
                        </a:spcBef>
                        <a:defRPr sz="1800" b="0" i="0"/>
                      </a:pPr>
                      <a:r>
                        <a:rPr>
                          <a:solidFill>
                            <a:srgbClr val="888888"/>
                          </a:solidFill>
                          <a:latin typeface="Calibri"/>
                          <a:ea typeface="Calibri"/>
                          <a:cs typeface="Calibri"/>
                          <a:sym typeface="Calibri"/>
                        </a:rPr>
                        <a:t>…</a:t>
                      </a:r>
                    </a:p>
                  </a:txBody>
                  <a:tcPr marL="63500" marR="63500" marT="63500" marB="63500" horzOverflow="overflow"/>
                </a:tc>
              </a:tr>
              <a:tr h="542029">
                <a:tc>
                  <a:txBody>
                    <a:bodyPr/>
                    <a:lstStyle/>
                    <a:p>
                      <a:pPr lvl="0" defTabSz="685800">
                        <a:lnSpc>
                          <a:spcPct val="90000"/>
                        </a:lnSpc>
                        <a:spcBef>
                          <a:spcPts val="700"/>
                        </a:spcBef>
                        <a:defRPr sz="1800" b="0" i="0"/>
                      </a:pPr>
                      <a:r>
                        <a:rPr dirty="0">
                          <a:solidFill>
                            <a:srgbClr val="888888"/>
                          </a:solidFill>
                          <a:latin typeface="Calibri"/>
                          <a:ea typeface="Calibri"/>
                          <a:cs typeface="Calibri"/>
                          <a:sym typeface="Calibri"/>
                        </a:rPr>
                        <a:t>“audience”</a:t>
                      </a:r>
                    </a:p>
                  </a:txBody>
                  <a:tcPr marL="63500" marR="63500" marT="63500" marB="63500" horzOverflow="overflow"/>
                </a:tc>
                <a:tc>
                  <a:txBody>
                    <a:bodyPr/>
                    <a:lstStyle/>
                    <a:p>
                      <a:pPr lvl="0" defTabSz="685800">
                        <a:lnSpc>
                          <a:spcPct val="90000"/>
                        </a:lnSpc>
                        <a:spcBef>
                          <a:spcPts val="700"/>
                        </a:spcBef>
                        <a:defRPr sz="1800" b="0" i="0"/>
                      </a:pPr>
                      <a:r>
                        <a:rPr dirty="0">
                          <a:solidFill>
                            <a:srgbClr val="888888"/>
                          </a:solidFill>
                          <a:latin typeface="Calibri"/>
                          <a:ea typeface="Calibri"/>
                          <a:cs typeface="Calibri"/>
                          <a:sym typeface="Calibri"/>
                        </a:rPr>
                        <a:t>verb</a:t>
                      </a:r>
                    </a:p>
                  </a:txBody>
                  <a:tcPr marL="63500" marR="63500" marT="63500" marB="63500" horzOverflow="overflow"/>
                </a:tc>
                <a:tc>
                  <a:txBody>
                    <a:bodyPr/>
                    <a:lstStyle/>
                    <a:p>
                      <a:pPr lvl="0" defTabSz="685800">
                        <a:lnSpc>
                          <a:spcPct val="90000"/>
                        </a:lnSpc>
                        <a:spcBef>
                          <a:spcPts val="700"/>
                        </a:spcBef>
                        <a:defRPr sz="1800" b="0" i="0"/>
                      </a:pPr>
                      <a:r>
                        <a:rPr sz="1600" dirty="0">
                          <a:solidFill>
                            <a:srgbClr val="888888"/>
                          </a:solidFill>
                          <a:latin typeface="Calibri"/>
                          <a:ea typeface="Calibri"/>
                          <a:cs typeface="Calibri"/>
                          <a:sym typeface="Calibri"/>
                        </a:rPr>
                        <a:t>player  </a:t>
                      </a:r>
                      <a:r>
                        <a:rPr dirty="0">
                          <a:solidFill>
                            <a:srgbClr val="888888"/>
                          </a:solidFill>
                          <a:latin typeface="Calibri"/>
                          <a:ea typeface="Calibri"/>
                          <a:cs typeface="Calibri"/>
                          <a:sym typeface="Calibri"/>
                        </a:rPr>
                        <a:t>name</a:t>
                      </a:r>
                    </a:p>
                  </a:txBody>
                  <a:tcPr marL="63500" marR="63500" marT="63500" marB="63500" horzOverflow="overflow"/>
                </a:tc>
                <a:tc>
                  <a:txBody>
                    <a:bodyPr/>
                    <a:lstStyle/>
                    <a:p>
                      <a:pPr lvl="0" defTabSz="685800">
                        <a:lnSpc>
                          <a:spcPct val="90000"/>
                        </a:lnSpc>
                        <a:spcBef>
                          <a:spcPts val="700"/>
                        </a:spcBef>
                        <a:defRPr sz="1800" b="0" i="0"/>
                      </a:pPr>
                      <a:r>
                        <a:rPr>
                          <a:solidFill>
                            <a:srgbClr val="888888"/>
                          </a:solidFill>
                          <a:latin typeface="Calibri"/>
                          <a:ea typeface="Calibri"/>
                          <a:cs typeface="Calibri"/>
                          <a:sym typeface="Calibri"/>
                        </a:rPr>
                        <a:t>venue</a:t>
                      </a:r>
                    </a:p>
                  </a:txBody>
                  <a:tcPr marL="63500" marR="63500" marT="63500" marB="63500" horzOverflow="overflow"/>
                </a:tc>
                <a:tc>
                  <a:txBody>
                    <a:bodyPr/>
                    <a:lstStyle/>
                    <a:p>
                      <a:pPr lvl="0" defTabSz="685800">
                        <a:lnSpc>
                          <a:spcPct val="90000"/>
                        </a:lnSpc>
                        <a:spcBef>
                          <a:spcPts val="700"/>
                        </a:spcBef>
                        <a:defRPr sz="1800" b="0" i="0">
                          <a:solidFill>
                            <a:srgbClr val="888888"/>
                          </a:solidFill>
                          <a:latin typeface="Calibri"/>
                          <a:ea typeface="Calibri"/>
                          <a:cs typeface="Calibri"/>
                          <a:sym typeface="Calibri"/>
                        </a:defRPr>
                      </a:pPr>
                      <a:endParaRPr/>
                    </a:p>
                  </a:txBody>
                  <a:tcPr marL="63500" marR="63500" marT="63500" marB="63500" horzOverflow="overflow"/>
                </a:tc>
                <a:tc>
                  <a:txBody>
                    <a:bodyPr/>
                    <a:lstStyle/>
                    <a:p>
                      <a:pPr lvl="0" defTabSz="685800">
                        <a:lnSpc>
                          <a:spcPct val="90000"/>
                        </a:lnSpc>
                        <a:spcBef>
                          <a:spcPts val="700"/>
                        </a:spcBef>
                        <a:defRPr sz="1800" b="0" i="0"/>
                      </a:pPr>
                      <a:r>
                        <a:rPr dirty="0">
                          <a:solidFill>
                            <a:srgbClr val="888888"/>
                          </a:solidFill>
                          <a:latin typeface="Calibri"/>
                          <a:ea typeface="Calibri"/>
                          <a:cs typeface="Calibri"/>
                          <a:sym typeface="Calibri"/>
                        </a:rPr>
                        <a:t>mood</a:t>
                      </a:r>
                    </a:p>
                  </a:txBody>
                  <a:tcPr marL="63500" marR="63500" marT="63500" marB="63500" horzOverflow="overflow"/>
                </a:tc>
                <a:tc>
                  <a:txBody>
                    <a:bodyPr/>
                    <a:lstStyle/>
                    <a:p>
                      <a:pPr lvl="0" defTabSz="685800">
                        <a:lnSpc>
                          <a:spcPct val="90000"/>
                        </a:lnSpc>
                        <a:spcBef>
                          <a:spcPts val="700"/>
                        </a:spcBef>
                        <a:defRPr sz="1800" b="0" i="0"/>
                      </a:pPr>
                      <a:r>
                        <a:rPr>
                          <a:solidFill>
                            <a:srgbClr val="888888"/>
                          </a:solidFill>
                          <a:latin typeface="Calibri"/>
                          <a:ea typeface="Calibri"/>
                          <a:cs typeface="Calibri"/>
                          <a:sym typeface="Calibri"/>
                        </a:rPr>
                        <a:t>terminology</a:t>
                      </a:r>
                    </a:p>
                  </a:txBody>
                  <a:tcPr marL="63500" marR="63500" marT="63500" marB="63500" horzOverflow="overflow"/>
                </a:tc>
                <a:tc>
                  <a:txBody>
                    <a:bodyPr/>
                    <a:lstStyle/>
                    <a:p>
                      <a:pPr lvl="0" defTabSz="685800">
                        <a:lnSpc>
                          <a:spcPct val="90000"/>
                        </a:lnSpc>
                        <a:spcBef>
                          <a:spcPts val="700"/>
                        </a:spcBef>
                        <a:defRPr sz="1800" b="0" i="0"/>
                      </a:pPr>
                      <a:r>
                        <a:rPr dirty="0">
                          <a:solidFill>
                            <a:srgbClr val="888888"/>
                          </a:solidFill>
                          <a:latin typeface="Calibri"/>
                          <a:ea typeface="Calibri"/>
                          <a:cs typeface="Calibri"/>
                          <a:sym typeface="Calibri"/>
                        </a:rPr>
                        <a:t>…</a:t>
                      </a:r>
                    </a:p>
                  </a:txBody>
                  <a:tcPr marL="63500" marR="63500" marT="63500" marB="63500" horzOverflow="overflow"/>
                </a:tc>
              </a:tr>
            </a:tbl>
          </a:graphicData>
        </a:graphic>
      </p:graphicFrame>
      <p:sp>
        <p:nvSpPr>
          <p:cNvPr id="141" name="Shape 141"/>
          <p:cNvSpPr/>
          <p:nvPr/>
        </p:nvSpPr>
        <p:spPr>
          <a:xfrm>
            <a:off x="1879471" y="6309320"/>
            <a:ext cx="676305" cy="1"/>
          </a:xfrm>
          <a:prstGeom prst="line">
            <a:avLst/>
          </a:prstGeom>
          <a:ln w="25400">
            <a:solidFill>
              <a:srgbClr val="6076B4"/>
            </a:solidFill>
            <a:tailEnd type="triangle"/>
          </a:ln>
          <a:effectLst>
            <a:outerShdw blurRad="38100" dist="23000" dir="5400000" rotWithShape="0">
              <a:srgbClr val="000000">
                <a:alpha val="35000"/>
              </a:srgbClr>
            </a:outerShdw>
          </a:effectLst>
        </p:spPr>
        <p:txBody>
          <a:bodyPr lIns="45718" tIns="45718" rIns="45718" bIns="45718"/>
          <a:lstStyle/>
          <a:p>
            <a:pPr lvl="0" defTabSz="457200">
              <a:defRPr sz="1200"/>
            </a:pPr>
            <a:endParaRPr/>
          </a:p>
        </p:txBody>
      </p:sp>
    </p:spTree>
    <p:extLst>
      <p:ext uri="{BB962C8B-B14F-4D97-AF65-F5344CB8AC3E}">
        <p14:creationId xmlns:p14="http://schemas.microsoft.com/office/powerpoint/2010/main" val="3916328856"/>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animEffect transition="in" filter="fade">
                                      <p:cBhvr>
                                        <p:cTn id="7" dur="500"/>
                                        <p:tgtEl>
                                          <p:spTgt spid="13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0">
                                            <p:txEl>
                                              <p:pRg st="1" end="1"/>
                                            </p:txEl>
                                          </p:spTgt>
                                        </p:tgtEl>
                                        <p:attrNameLst>
                                          <p:attrName>style.visibility</p:attrName>
                                        </p:attrNameLst>
                                      </p:cBhvr>
                                      <p:to>
                                        <p:strVal val="visible"/>
                                      </p:to>
                                    </p:set>
                                    <p:animEffect transition="in" filter="fade">
                                      <p:cBhvr>
                                        <p:cTn id="10" dur="500"/>
                                        <p:tgtEl>
                                          <p:spTgt spid="13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0">
                                            <p:txEl>
                                              <p:pRg st="2" end="2"/>
                                            </p:txEl>
                                          </p:spTgt>
                                        </p:tgtEl>
                                        <p:attrNameLst>
                                          <p:attrName>style.visibility</p:attrName>
                                        </p:attrNameLst>
                                      </p:cBhvr>
                                      <p:to>
                                        <p:strVal val="visible"/>
                                      </p:to>
                                    </p:set>
                                    <p:animEffect transition="in" filter="fade">
                                      <p:cBhvr>
                                        <p:cTn id="13" dur="500"/>
                                        <p:tgtEl>
                                          <p:spTgt spid="13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5"/>
                                        </p:tgtEl>
                                        <p:attrNameLst>
                                          <p:attrName>style.visibility</p:attrName>
                                        </p:attrNameLst>
                                      </p:cBhvr>
                                      <p:to>
                                        <p:strVal val="visible"/>
                                      </p:to>
                                    </p:set>
                                    <p:anim calcmode="lin" valueType="num">
                                      <p:cBhvr additive="base">
                                        <p:cTn id="18" dur="500" fill="hold"/>
                                        <p:tgtEl>
                                          <p:spTgt spid="135"/>
                                        </p:tgtEl>
                                        <p:attrNameLst>
                                          <p:attrName>ppt_x</p:attrName>
                                        </p:attrNameLst>
                                      </p:cBhvr>
                                      <p:tavLst>
                                        <p:tav tm="0">
                                          <p:val>
                                            <p:strVal val="#ppt_x"/>
                                          </p:val>
                                        </p:tav>
                                        <p:tav tm="100000">
                                          <p:val>
                                            <p:strVal val="#ppt_x"/>
                                          </p:val>
                                        </p:tav>
                                      </p:tavLst>
                                    </p:anim>
                                    <p:anim calcmode="lin" valueType="num">
                                      <p:cBhvr additive="base">
                                        <p:cTn id="19"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36"/>
                                        </p:tgtEl>
                                        <p:attrNameLst>
                                          <p:attrName>style.visibility</p:attrName>
                                        </p:attrNameLst>
                                      </p:cBhvr>
                                      <p:to>
                                        <p:strVal val="visible"/>
                                      </p:to>
                                    </p:set>
                                    <p:anim calcmode="lin" valueType="num">
                                      <p:cBhvr additive="base">
                                        <p:cTn id="24" dur="500" fill="hold"/>
                                        <p:tgtEl>
                                          <p:spTgt spid="136"/>
                                        </p:tgtEl>
                                        <p:attrNameLst>
                                          <p:attrName>ppt_x</p:attrName>
                                        </p:attrNameLst>
                                      </p:cBhvr>
                                      <p:tavLst>
                                        <p:tav tm="0">
                                          <p:val>
                                            <p:strVal val="#ppt_x"/>
                                          </p:val>
                                        </p:tav>
                                        <p:tav tm="100000">
                                          <p:val>
                                            <p:strVal val="#ppt_x"/>
                                          </p:val>
                                        </p:tav>
                                      </p:tavLst>
                                    </p:anim>
                                    <p:anim calcmode="lin" valueType="num">
                                      <p:cBhvr additive="base">
                                        <p:cTn id="25"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37"/>
                                        </p:tgtEl>
                                        <p:attrNameLst>
                                          <p:attrName>style.visibility</p:attrName>
                                        </p:attrNameLst>
                                      </p:cBhvr>
                                      <p:to>
                                        <p:strVal val="visible"/>
                                      </p:to>
                                    </p:set>
                                    <p:anim calcmode="lin" valueType="num">
                                      <p:cBhvr additive="base">
                                        <p:cTn id="30" dur="500" fill="hold"/>
                                        <p:tgtEl>
                                          <p:spTgt spid="137"/>
                                        </p:tgtEl>
                                        <p:attrNameLst>
                                          <p:attrName>ppt_x</p:attrName>
                                        </p:attrNameLst>
                                      </p:cBhvr>
                                      <p:tavLst>
                                        <p:tav tm="0">
                                          <p:val>
                                            <p:strVal val="#ppt_x"/>
                                          </p:val>
                                        </p:tav>
                                        <p:tav tm="100000">
                                          <p:val>
                                            <p:strVal val="#ppt_x"/>
                                          </p:val>
                                        </p:tav>
                                      </p:tavLst>
                                    </p:anim>
                                    <p:anim calcmode="lin" valueType="num">
                                      <p:cBhvr additive="base">
                                        <p:cTn id="31"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39"/>
                                        </p:tgtEl>
                                        <p:attrNameLst>
                                          <p:attrName>style.visibility</p:attrName>
                                        </p:attrNameLst>
                                      </p:cBhvr>
                                      <p:to>
                                        <p:strVal val="visible"/>
                                      </p:to>
                                    </p:set>
                                    <p:anim calcmode="lin" valueType="num">
                                      <p:cBhvr additive="base">
                                        <p:cTn id="36" dur="500" fill="hold"/>
                                        <p:tgtEl>
                                          <p:spTgt spid="139"/>
                                        </p:tgtEl>
                                        <p:attrNameLst>
                                          <p:attrName>ppt_x</p:attrName>
                                        </p:attrNameLst>
                                      </p:cBhvr>
                                      <p:tavLst>
                                        <p:tav tm="0">
                                          <p:val>
                                            <p:strVal val="#ppt_x"/>
                                          </p:val>
                                        </p:tav>
                                        <p:tav tm="100000">
                                          <p:val>
                                            <p:strVal val="#ppt_x"/>
                                          </p:val>
                                        </p:tav>
                                      </p:tavLst>
                                    </p:anim>
                                    <p:anim calcmode="lin" valueType="num">
                                      <p:cBhvr additive="base">
                                        <p:cTn id="37" dur="500" fill="hold"/>
                                        <p:tgtEl>
                                          <p:spTgt spid="13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38"/>
                                        </p:tgtEl>
                                        <p:attrNameLst>
                                          <p:attrName>style.visibility</p:attrName>
                                        </p:attrNameLst>
                                      </p:cBhvr>
                                      <p:to>
                                        <p:strVal val="visible"/>
                                      </p:to>
                                    </p:set>
                                    <p:anim calcmode="lin" valueType="num">
                                      <p:cBhvr additive="base">
                                        <p:cTn id="42" dur="500" fill="hold"/>
                                        <p:tgtEl>
                                          <p:spTgt spid="138"/>
                                        </p:tgtEl>
                                        <p:attrNameLst>
                                          <p:attrName>ppt_x</p:attrName>
                                        </p:attrNameLst>
                                      </p:cBhvr>
                                      <p:tavLst>
                                        <p:tav tm="0">
                                          <p:val>
                                            <p:strVal val="#ppt_x"/>
                                          </p:val>
                                        </p:tav>
                                        <p:tav tm="100000">
                                          <p:val>
                                            <p:strVal val="#ppt_x"/>
                                          </p:val>
                                        </p:tav>
                                      </p:tavLst>
                                    </p:anim>
                                    <p:anim calcmode="lin" valueType="num">
                                      <p:cBhvr additive="base">
                                        <p:cTn id="43"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130">
                                            <p:txEl>
                                              <p:pRg st="5" end="5"/>
                                            </p:txEl>
                                          </p:spTgt>
                                        </p:tgtEl>
                                        <p:attrNameLst>
                                          <p:attrName>style.visibility</p:attrName>
                                        </p:attrNameLst>
                                      </p:cBhvr>
                                      <p:to>
                                        <p:strVal val="visible"/>
                                      </p:to>
                                    </p:set>
                                    <p:animEffect transition="in" filter="circle(in)">
                                      <p:cBhvr>
                                        <p:cTn id="48" dur="2000"/>
                                        <p:tgtEl>
                                          <p:spTgt spid="130">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30">
                                            <p:txEl>
                                              <p:pRg st="6" end="6"/>
                                            </p:txEl>
                                          </p:spTgt>
                                        </p:tgtEl>
                                        <p:attrNameLst>
                                          <p:attrName>style.visibility</p:attrName>
                                        </p:attrNameLst>
                                      </p:cBhvr>
                                      <p:to>
                                        <p:strVal val="visible"/>
                                      </p:to>
                                    </p:set>
                                    <p:animEffect transition="in" filter="fade">
                                      <p:cBhvr>
                                        <p:cTn id="53" dur="1000"/>
                                        <p:tgtEl>
                                          <p:spTgt spid="130">
                                            <p:txEl>
                                              <p:pRg st="6" end="6"/>
                                            </p:txEl>
                                          </p:spTgt>
                                        </p:tgtEl>
                                      </p:cBhvr>
                                    </p:animEffect>
                                    <p:anim calcmode="lin" valueType="num">
                                      <p:cBhvr>
                                        <p:cTn id="54" dur="1000" fill="hold"/>
                                        <p:tgtEl>
                                          <p:spTgt spid="130">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13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30">
                                            <p:txEl>
                                              <p:pRg st="7" end="7"/>
                                            </p:txEl>
                                          </p:spTgt>
                                        </p:tgtEl>
                                        <p:attrNameLst>
                                          <p:attrName>style.visibility</p:attrName>
                                        </p:attrNameLst>
                                      </p:cBhvr>
                                      <p:to>
                                        <p:strVal val="visible"/>
                                      </p:to>
                                    </p:set>
                                    <p:anim calcmode="lin" valueType="num">
                                      <p:cBhvr additive="base">
                                        <p:cTn id="60" dur="500" fill="hold"/>
                                        <p:tgtEl>
                                          <p:spTgt spid="130">
                                            <p:txEl>
                                              <p:pRg st="7" end="7"/>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3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140"/>
                                        </p:tgtEl>
                                        <p:attrNameLst>
                                          <p:attrName>style.visibility</p:attrName>
                                        </p:attrNameLst>
                                      </p:cBhvr>
                                      <p:to>
                                        <p:strVal val="visible"/>
                                      </p:to>
                                    </p:set>
                                    <p:animEffect transition="in" filter="fade">
                                      <p:cBhvr>
                                        <p:cTn id="66" dur="1000"/>
                                        <p:tgtEl>
                                          <p:spTgt spid="140"/>
                                        </p:tgtEl>
                                      </p:cBhvr>
                                    </p:animEffect>
                                    <p:anim calcmode="lin" valueType="num">
                                      <p:cBhvr>
                                        <p:cTn id="67" dur="1000" fill="hold"/>
                                        <p:tgtEl>
                                          <p:spTgt spid="140"/>
                                        </p:tgtEl>
                                        <p:attrNameLst>
                                          <p:attrName>ppt_x</p:attrName>
                                        </p:attrNameLst>
                                      </p:cBhvr>
                                      <p:tavLst>
                                        <p:tav tm="0">
                                          <p:val>
                                            <p:strVal val="#ppt_x"/>
                                          </p:val>
                                        </p:tav>
                                        <p:tav tm="100000">
                                          <p:val>
                                            <p:strVal val="#ppt_x"/>
                                          </p:val>
                                        </p:tav>
                                      </p:tavLst>
                                    </p:anim>
                                    <p:anim calcmode="lin" valueType="num">
                                      <p:cBhvr>
                                        <p:cTn id="68" dur="1000" fill="hold"/>
                                        <p:tgtEl>
                                          <p:spTgt spid="140"/>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30">
                                            <p:txEl>
                                              <p:pRg st="13" end="13"/>
                                            </p:txEl>
                                          </p:spTgt>
                                        </p:tgtEl>
                                        <p:attrNameLst>
                                          <p:attrName>style.visibility</p:attrName>
                                        </p:attrNameLst>
                                      </p:cBhvr>
                                      <p:to>
                                        <p:strVal val="visible"/>
                                      </p:to>
                                    </p:set>
                                    <p:anim calcmode="lin" valueType="num">
                                      <p:cBhvr additive="base">
                                        <p:cTn id="73" dur="500" fill="hold"/>
                                        <p:tgtEl>
                                          <p:spTgt spid="130">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30">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30">
                                            <p:txEl>
                                              <p:pRg st="14" end="14"/>
                                            </p:txEl>
                                          </p:spTgt>
                                        </p:tgtEl>
                                        <p:attrNameLst>
                                          <p:attrName>style.visibility</p:attrName>
                                        </p:attrNameLst>
                                      </p:cBhvr>
                                      <p:to>
                                        <p:strVal val="visible"/>
                                      </p:to>
                                    </p:set>
                                    <p:anim calcmode="lin" valueType="num">
                                      <p:cBhvr additive="base">
                                        <p:cTn id="79" dur="500" fill="hold"/>
                                        <p:tgtEl>
                                          <p:spTgt spid="130">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30">
                                            <p:txEl>
                                              <p:pRg st="14" end="14"/>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0">
                                            <p:txEl>
                                              <p:pRg st="15" end="15"/>
                                            </p:txEl>
                                          </p:spTgt>
                                        </p:tgtEl>
                                        <p:attrNameLst>
                                          <p:attrName>style.visibility</p:attrName>
                                        </p:attrNameLst>
                                      </p:cBhvr>
                                      <p:to>
                                        <p:strVal val="visible"/>
                                      </p:to>
                                    </p:set>
                                    <p:anim calcmode="lin" valueType="num">
                                      <p:cBhvr additive="base">
                                        <p:cTn id="83" dur="500" fill="hold"/>
                                        <p:tgtEl>
                                          <p:spTgt spid="130">
                                            <p:txEl>
                                              <p:pRg st="15" end="15"/>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30">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6" presetClass="entr" presetSubtype="16" fill="hold" grpId="0" nodeType="clickEffect">
                                  <p:stCondLst>
                                    <p:cond delay="0"/>
                                  </p:stCondLst>
                                  <p:childTnLst>
                                    <p:set>
                                      <p:cBhvr>
                                        <p:cTn id="88" dur="1" fill="hold">
                                          <p:stCondLst>
                                            <p:cond delay="0"/>
                                          </p:stCondLst>
                                        </p:cTn>
                                        <p:tgtEl>
                                          <p:spTgt spid="141"/>
                                        </p:tgtEl>
                                        <p:attrNameLst>
                                          <p:attrName>style.visibility</p:attrName>
                                        </p:attrNameLst>
                                      </p:cBhvr>
                                      <p:to>
                                        <p:strVal val="visible"/>
                                      </p:to>
                                    </p:set>
                                    <p:animEffect transition="in" filter="circle(in)">
                                      <p:cBhvr>
                                        <p:cTn id="89" dur="20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7" grpId="0" animBg="1"/>
      <p:bldP spid="138" grpId="0" animBg="1"/>
      <p:bldP spid="1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9912" y="188640"/>
            <a:ext cx="1944216" cy="2983316"/>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264" y="187624"/>
            <a:ext cx="2000821" cy="2984332"/>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28" y="187624"/>
            <a:ext cx="2088232" cy="2984332"/>
          </a:xfrm>
          <a:prstGeom prst="rect">
            <a:avLst/>
          </a:prstGeom>
        </p:spPr>
      </p:pic>
      <p:sp>
        <p:nvSpPr>
          <p:cNvPr id="8" name="文本框 7"/>
          <p:cNvSpPr txBox="1"/>
          <p:nvPr/>
        </p:nvSpPr>
        <p:spPr>
          <a:xfrm>
            <a:off x="611560" y="4221088"/>
            <a:ext cx="8208912" cy="120032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fontAlgn="auto" latinLnBrk="1" hangingPunct="0">
              <a:spcBef>
                <a:spcPts val="0"/>
              </a:spcBef>
              <a:spcAft>
                <a:spcPts val="0"/>
              </a:spcAft>
            </a:pPr>
            <a:r>
              <a:rPr lang="en-US" altLang="zh-CN" dirty="0" smtClean="0">
                <a:latin typeface="Times" pitchFamily="18" charset="0"/>
                <a:cs typeface="Times" pitchFamily="18" charset="0"/>
                <a:sym typeface="Times" pitchFamily="18" charset="0"/>
              </a:rPr>
              <a:t>Connected to the database on computer through a server.</a:t>
            </a:r>
          </a:p>
          <a:p>
            <a:pPr fontAlgn="auto" latinLnBrk="1" hangingPunct="0">
              <a:spcBef>
                <a:spcPts val="0"/>
              </a:spcBef>
              <a:spcAft>
                <a:spcPts val="0"/>
              </a:spcAft>
            </a:pPr>
            <a:endParaRPr lang="en-US" altLang="zh-CN" dirty="0">
              <a:latin typeface="Times" pitchFamily="18" charset="0"/>
              <a:cs typeface="Times" pitchFamily="18" charset="0"/>
              <a:sym typeface="Times" pitchFamily="18" charset="0"/>
            </a:endParaRPr>
          </a:p>
          <a:p>
            <a:pPr fontAlgn="auto" latinLnBrk="1" hangingPunct="0">
              <a:spcBef>
                <a:spcPts val="0"/>
              </a:spcBef>
              <a:spcAft>
                <a:spcPts val="0"/>
              </a:spcAft>
            </a:pPr>
            <a:r>
              <a:rPr lang="en-US" altLang="zh-CN" dirty="0" smtClean="0">
                <a:latin typeface="Times" pitchFamily="18" charset="0"/>
                <a:cs typeface="Times" pitchFamily="18" charset="0"/>
                <a:sym typeface="Times" pitchFamily="18" charset="0"/>
              </a:rPr>
              <a:t>All information are stored in the database.</a:t>
            </a:r>
            <a:endParaRPr lang="en-US" altLang="zh-CN" dirty="0">
              <a:latin typeface="Times" pitchFamily="18" charset="0"/>
              <a:cs typeface="Times" pitchFamily="18" charset="0"/>
              <a:sym typeface="Times" pitchFamily="18" charset="0"/>
            </a:endParaRPr>
          </a:p>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407354117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hape 282"/>
          <p:cNvSpPr>
            <a:spLocks noGrp="1"/>
          </p:cNvSpPr>
          <p:nvPr>
            <p:ph type="title" idx="4294967295"/>
          </p:nvPr>
        </p:nvSpPr>
        <p:spPr bwMode="auto">
          <a:xfrm>
            <a:off x="681038" y="257175"/>
            <a:ext cx="2949575" cy="809625"/>
          </a:xfrm>
          <a:noFill/>
          <a:ln w="9525"/>
        </p:spPr>
        <p:txBody>
          <a:bodyPr lIns="0" tIns="0" rIns="0" bIns="0"/>
          <a:lstStyle/>
          <a:p>
            <a:pPr eaLnBrk="1" hangingPunct="1">
              <a:lnSpc>
                <a:spcPct val="100000"/>
              </a:lnSpc>
            </a:pPr>
            <a:r>
              <a:rPr lang="en-US" altLang="zh-CN" sz="3400" smtClean="0">
                <a:effectLst>
                  <a:outerShdw blurRad="38100" dist="38100" dir="2700000" algn="tl">
                    <a:srgbClr val="C0C0C0"/>
                  </a:outerShdw>
                </a:effectLst>
                <a:latin typeface="Palatino Linotype" pitchFamily="18" charset="0"/>
                <a:ea typeface="宋体" charset="-122"/>
              </a:rPr>
              <a:t>Future Work</a:t>
            </a:r>
          </a:p>
        </p:txBody>
      </p:sp>
      <p:sp>
        <p:nvSpPr>
          <p:cNvPr id="34819" name="Shape 283"/>
          <p:cNvSpPr>
            <a:spLocks noGrp="1"/>
          </p:cNvSpPr>
          <p:nvPr>
            <p:ph type="body" idx="4294967295"/>
          </p:nvPr>
        </p:nvSpPr>
        <p:spPr>
          <a:xfrm>
            <a:off x="1036638" y="1652588"/>
            <a:ext cx="7070725" cy="4330700"/>
          </a:xfrm>
        </p:spPr>
        <p:txBody>
          <a:bodyPr/>
          <a:lstStyle/>
          <a:p>
            <a:pPr marL="196850" indent="-196850" defTabSz="457200" eaLnBrk="1" hangingPunct="1">
              <a:lnSpc>
                <a:spcPct val="200000"/>
              </a:lnSpc>
              <a:spcBef>
                <a:spcPct val="0"/>
              </a:spcBef>
              <a:buFont typeface="Times" pitchFamily="18" charset="0"/>
              <a:buChar char="•"/>
              <a:tabLst>
                <a:tab pos="355600" algn="l"/>
              </a:tabLst>
            </a:pPr>
            <a:r>
              <a:rPr lang="en-US" altLang="zh-CN" smtClean="0">
                <a:latin typeface="Times" pitchFamily="18" charset="0"/>
                <a:cs typeface="Times" pitchFamily="18" charset="0"/>
                <a:sym typeface="Times" pitchFamily="18" charset="0"/>
              </a:rPr>
              <a:t>Collect more tweets not only about sports but also about food</a:t>
            </a:r>
          </a:p>
          <a:p>
            <a:pPr marL="196850" indent="-196850" defTabSz="457200" eaLnBrk="1" hangingPunct="1">
              <a:lnSpc>
                <a:spcPct val="200000"/>
              </a:lnSpc>
              <a:spcBef>
                <a:spcPct val="0"/>
              </a:spcBef>
              <a:buFont typeface="Times" pitchFamily="18" charset="0"/>
              <a:buChar char="•"/>
              <a:tabLst>
                <a:tab pos="355600" algn="l"/>
              </a:tabLst>
            </a:pPr>
            <a:r>
              <a:rPr lang="en-US" altLang="zh-CN" smtClean="0">
                <a:latin typeface="Times" pitchFamily="18" charset="0"/>
                <a:cs typeface="Times" pitchFamily="18" charset="0"/>
                <a:sym typeface="Times" pitchFamily="18" charset="0"/>
              </a:rPr>
              <a:t>Add some new features which is related to the health monitoring</a:t>
            </a:r>
          </a:p>
          <a:p>
            <a:pPr marL="196850" indent="-196850" defTabSz="457200" eaLnBrk="1" hangingPunct="1">
              <a:lnSpc>
                <a:spcPct val="200000"/>
              </a:lnSpc>
              <a:spcBef>
                <a:spcPct val="0"/>
              </a:spcBef>
              <a:buFont typeface="Times" pitchFamily="18" charset="0"/>
              <a:buChar char="•"/>
              <a:tabLst>
                <a:tab pos="355600" algn="l"/>
              </a:tabLst>
            </a:pPr>
            <a:r>
              <a:rPr lang="en-US" altLang="zh-CN" smtClean="0">
                <a:latin typeface="Times" pitchFamily="18" charset="0"/>
                <a:cs typeface="Times" pitchFamily="18" charset="0"/>
                <a:sym typeface="Times" pitchFamily="18" charset="0"/>
              </a:rPr>
              <a:t>Give more advise on healthy life style</a:t>
            </a:r>
          </a:p>
          <a:p>
            <a:pPr marL="196850" indent="-196850" defTabSz="457200" eaLnBrk="1" hangingPunct="1">
              <a:lnSpc>
                <a:spcPct val="200000"/>
              </a:lnSpc>
              <a:spcBef>
                <a:spcPct val="0"/>
              </a:spcBef>
              <a:buFont typeface="Times" pitchFamily="18" charset="0"/>
              <a:buChar char="•"/>
              <a:tabLst>
                <a:tab pos="355600" algn="l"/>
              </a:tabLst>
            </a:pPr>
            <a:r>
              <a:rPr lang="en-US" altLang="zh-CN" smtClean="0">
                <a:latin typeface="Times" pitchFamily="18" charset="0"/>
                <a:cs typeface="Times" pitchFamily="18" charset="0"/>
                <a:sym typeface="Times" pitchFamily="18" charset="0"/>
              </a:rPr>
              <a:t>Do more test to further verify the accuracy of our algorithms</a:t>
            </a:r>
          </a:p>
        </p:txBody>
      </p:sp>
      <p:sp>
        <p:nvSpPr>
          <p:cNvPr id="34820" name="Shape 284"/>
          <p:cNvSpPr txBox="1">
            <a:spLocks noGrp="1"/>
          </p:cNvSpPr>
          <p:nvPr/>
        </p:nvSpPr>
        <p:spPr bwMode="auto">
          <a:xfrm>
            <a:off x="6457950" y="6269038"/>
            <a:ext cx="2057400" cy="193675"/>
          </a:xfrm>
          <a:prstGeom prst="rect">
            <a:avLst/>
          </a:prstGeom>
          <a:noFill/>
          <a:ln w="12700">
            <a:noFill/>
            <a:miter lim="400000"/>
            <a:headEnd/>
            <a:tailEnd/>
          </a:ln>
        </p:spPr>
        <p:txBody>
          <a:bodyPr lIns="0" tIns="0" rIns="0" bIns="0" anchor="ctr"/>
          <a:lstStyle/>
          <a:p>
            <a:fld id="{64A25FF6-AAE6-4EA9-B17D-9CF7D8948824}" type="slidenum">
              <a:rPr lang="zh-CN" altLang="en-US" sz="900">
                <a:solidFill>
                  <a:srgbClr val="888888"/>
                </a:solidFill>
                <a:latin typeface="Century Gothic"/>
                <a:ea typeface="Century Gothic"/>
                <a:cs typeface="Century Gothic"/>
                <a:sym typeface="Century Gothic"/>
              </a:rPr>
              <a:pPr/>
              <a:t>9</a:t>
            </a:fld>
            <a:endParaRPr lang="en-US" altLang="zh-CN" sz="900">
              <a:solidFill>
                <a:srgbClr val="888888"/>
              </a:solidFill>
              <a:latin typeface="Century Gothic"/>
              <a:ea typeface="Century Gothic"/>
              <a:cs typeface="Century Gothic"/>
              <a:sym typeface="Century Gothic"/>
            </a:endParaRPr>
          </a:p>
        </p:txBody>
      </p:sp>
      <p:sp>
        <p:nvSpPr>
          <p:cNvPr id="285" name="Shape 285"/>
          <p:cNvSpPr/>
          <p:nvPr/>
        </p:nvSpPr>
        <p:spPr>
          <a:xfrm>
            <a:off x="673100" y="1193800"/>
            <a:ext cx="7326313" cy="0"/>
          </a:xfrm>
          <a:prstGeom prst="line">
            <a:avLst/>
          </a:prstGeom>
          <a:ln w="25400">
            <a:solidFill>
              <a:srgbClr val="6076B4"/>
            </a:solidFill>
          </a:ln>
          <a:effectLst>
            <a:outerShdw blurRad="38100" dist="23000" dir="5400000" rotWithShape="0">
              <a:srgbClr val="000000">
                <a:alpha val="35000"/>
              </a:srgbClr>
            </a:outerShdw>
          </a:effectLst>
        </p:spPr>
        <p:txBody>
          <a:bodyPr lIns="0" tIns="0" rIns="0" bIns="0"/>
          <a:lstStyle/>
          <a:p>
            <a:pPr defTabSz="457200" fontAlgn="auto">
              <a:spcBef>
                <a:spcPts val="0"/>
              </a:spcBef>
              <a:spcAft>
                <a:spcPts val="0"/>
              </a:spcAft>
              <a:defRPr sz="1200">
                <a:latin typeface="+mn-lt"/>
                <a:ea typeface="+mn-ea"/>
                <a:cs typeface="+mn-cs"/>
                <a:sym typeface="Helvetica"/>
              </a:defRPr>
            </a:pPr>
            <a:endParaRPr sz="1200" kern="0">
              <a:solidFill>
                <a:sysClr val="windowText" lastClr="000000"/>
              </a:solidFill>
              <a:latin typeface="+mn-lt"/>
              <a:sym typeface="Helvetica"/>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6076B4"/>
      </a:accent1>
      <a:accent2>
        <a:srgbClr val="9C5252"/>
      </a:accent2>
      <a:accent3>
        <a:srgbClr val="E68422"/>
      </a:accent3>
      <a:accent4>
        <a:srgbClr val="846648"/>
      </a:accent4>
      <a:accent5>
        <a:srgbClr val="63891F"/>
      </a:accent5>
      <a:accent6>
        <a:srgbClr val="758085"/>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8575" cap="flat">
          <a:solidFill>
            <a:srgbClr val="6076B4"/>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Palatino Linotype"/>
            <a:ea typeface="Palatino Linotype"/>
            <a:cs typeface="Palatino Linotype"/>
            <a:sym typeface="Palatino Linotyp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8575" cap="flat">
          <a:solidFill>
            <a:srgbClr val="6076B4"/>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Palatino Linotype"/>
            <a:ea typeface="Palatino Linotype"/>
            <a:cs typeface="Palatino Linotype"/>
            <a:sym typeface="Palatino Linotyp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6076B4"/>
      </a:accent1>
      <a:accent2>
        <a:srgbClr val="9C5252"/>
      </a:accent2>
      <a:accent3>
        <a:srgbClr val="E68422"/>
      </a:accent3>
      <a:accent4>
        <a:srgbClr val="846648"/>
      </a:accent4>
      <a:accent5>
        <a:srgbClr val="63891F"/>
      </a:accent5>
      <a:accent6>
        <a:srgbClr val="758085"/>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8575" cap="flat">
          <a:solidFill>
            <a:srgbClr val="6076B4"/>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Palatino Linotype"/>
            <a:ea typeface="Palatino Linotype"/>
            <a:cs typeface="Palatino Linotype"/>
            <a:sym typeface="Palatino Linotyp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8575" cap="flat">
          <a:solidFill>
            <a:srgbClr val="6076B4"/>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Palatino Linotype"/>
            <a:ea typeface="Palatino Linotype"/>
            <a:cs typeface="Palatino Linotype"/>
            <a:sym typeface="Palatino Linotyp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108</TotalTime>
  <Words>993</Words>
  <Application>Microsoft Office PowerPoint</Application>
  <PresentationFormat>全屏显示(4:3)</PresentationFormat>
  <Paragraphs>115</Paragraphs>
  <Slides>9</Slides>
  <Notes>4</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Default</vt:lpstr>
      <vt:lpstr>Health Monitoring Analytics</vt:lpstr>
      <vt:lpstr>PowerPoint 演示文稿</vt:lpstr>
      <vt:lpstr>KNN Filter </vt:lpstr>
      <vt:lpstr>Sentiment Analysis  </vt:lpstr>
      <vt:lpstr>Sentiment Analysis  </vt:lpstr>
      <vt:lpstr>PowerPoint 演示文稿</vt:lpstr>
      <vt:lpstr>Feature Selection</vt:lpstr>
      <vt:lpstr>PowerPoint 演示文稿</vt:lpstr>
      <vt:lpstr>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Wang</cp:lastModifiedBy>
  <cp:revision>20</cp:revision>
  <dcterms:modified xsi:type="dcterms:W3CDTF">2015-12-04T19:46:57Z</dcterms:modified>
</cp:coreProperties>
</file>