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true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true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false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true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true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true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true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true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false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true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true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true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合作模式探索</a:t>
            </a:r>
            <a:endParaRPr lang="en-US" alt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en-US"/>
              <a:t>整体思路：</a:t>
            </a:r>
            <a:endParaRPr lang="en-US" altLang="en-US"/>
          </a:p>
          <a:p>
            <a:pPr algn="ctr"/>
            <a:r>
              <a:rPr lang="" altLang="en-US"/>
              <a:t>不作上帝之鞭，</a:t>
            </a:r>
            <a:r>
              <a:rPr lang="en-US" altLang="en-US">
                <a:sym typeface="+mn-ea"/>
              </a:rPr>
              <a:t>作</a:t>
            </a:r>
            <a:r>
              <a:rPr lang="" altLang="en-US"/>
              <a:t>区块链解决方案专家 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结束</a:t>
            </a:r>
            <a:endParaRPr lang="" altLang="en-US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2550160" y="2987675"/>
            <a:ext cx="7091045" cy="1271905"/>
          </a:xfrm>
        </p:spPr>
        <p:txBody>
          <a:bodyPr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/>
              <a:t>谢谢观看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提纲</a:t>
            </a:r>
            <a:endParaRPr lang="" altLang="en-US">
              <a:ln w="12700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</a:rPr>
              <a:t>介绍现状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分析风险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提出方案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网站现状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大陆站、国际站，都已接入区块链存取款，功能稳定</a:t>
            </a:r>
            <a:r>
              <a:rPr lang="" altLang="en-US"/>
              <a:t>；</a:t>
            </a:r>
            <a:r>
              <a:rPr lang="en-US" altLang="en-US">
                <a:sym typeface="+mn-ea"/>
              </a:rPr>
              <a:t>国际站</a:t>
            </a:r>
            <a:r>
              <a:rPr lang="" altLang="en-US">
                <a:sym typeface="+mn-ea"/>
              </a:rPr>
              <a:t>对数字币更加开放</a:t>
            </a:r>
            <a:endParaRPr lang="en-US" altLang="en-US"/>
          </a:p>
          <a:p>
            <a:r>
              <a:rPr lang="en-US" altLang="en-US"/>
              <a:t>大陆站名声在外，盈利丰厚</a:t>
            </a:r>
            <a:endParaRPr lang="en-US" altLang="en-US"/>
          </a:p>
          <a:p>
            <a:r>
              <a:rPr lang="en-US" altLang="en-US"/>
              <a:t>国际站处于推广阶段，盈利状况未知</a:t>
            </a:r>
            <a:endParaRPr lang="en-US" altLang="en-US"/>
          </a:p>
          <a:p>
            <a:r>
              <a:rPr lang="en-US" altLang="en-US">
                <a:sym typeface="+mn-ea"/>
              </a:rPr>
              <a:t>大陆站、国际站目前主要的游戏类型：视频，体育，机率；不涉及棋牌。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2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1766570"/>
            <a:ext cx="8420100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风险-市场风险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大陆对OTC监管驱严，出入金存在冻卡风险</a:t>
            </a:r>
            <a:endParaRPr lang="en-US" altLang="en-US"/>
          </a:p>
          <a:p>
            <a:r>
              <a:rPr lang="en-US" altLang="en-US"/>
              <a:t>自研公链若对外高调推广为菠菜专用链，监管、攻击者会络绎不绝</a:t>
            </a:r>
            <a:endParaRPr lang="en-US" altLang="en-US"/>
          </a:p>
          <a:p>
            <a:r>
              <a:rPr lang="en-US" altLang="en-US"/>
              <a:t>若以非公链模式推广，与中心化有多少区别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风险-技术风险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Dapp游戏事故使得网站直接损失盈利，无法追回</a:t>
            </a:r>
            <a:endParaRPr lang="en-US" altLang="en-US"/>
          </a:p>
          <a:p>
            <a:r>
              <a:rPr lang="en-US" altLang="en-US"/>
              <a:t>我们的Dapp主要为棋牌，非主流</a:t>
            </a:r>
            <a:endParaRPr lang="en-US" altLang="en-US"/>
          </a:p>
          <a:p>
            <a:r>
              <a:rPr lang="en-US" altLang="en-US"/>
              <a:t>资金方案替代性强，威胁网站合作伙伴关系。比如资金系统、三级分销</a:t>
            </a:r>
            <a:r>
              <a:rPr lang="" altLang="en-US"/>
              <a:t>、审核、活动</a:t>
            </a:r>
            <a:endParaRPr lang="en-US" altLang="en-US"/>
          </a:p>
          <a:p>
            <a:r>
              <a:rPr lang="en-US" altLang="en-US"/>
              <a:t>自研公链面世遥遥无期；距离证明自己的优秀更远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942975" y="2178685"/>
            <a:ext cx="10639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rgbClr val="FF0000"/>
                </a:solidFill>
              </a:rPr>
              <a:t>上次AG区块链事故，可能令网站暂时无法接受Dapp</a:t>
            </a:r>
            <a:endParaRPr lang="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思路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我们需要找到合适的合作伙伴，比如国际站</a:t>
            </a:r>
            <a:endParaRPr lang="en-US" altLang="en-US"/>
          </a:p>
          <a:p>
            <a:r>
              <a:rPr lang="en-US" altLang="en-US"/>
              <a:t>开发不具威胁性的方案</a:t>
            </a:r>
            <a:endParaRPr lang="" altLang="en-US"/>
          </a:p>
          <a:p>
            <a:r>
              <a:rPr lang="en-US" altLang="en-US"/>
              <a:t>提供稳定的Dapp游戏，接入合作伙伴网站</a:t>
            </a:r>
            <a:endParaRPr lang="en-US" altLang="en-US"/>
          </a:p>
          <a:p>
            <a:r>
              <a:rPr lang="en-US" altLang="en-US"/>
              <a:t>寻找合适的第三方非Dapp游戏进行可能的改造，比如低频体育</a:t>
            </a:r>
            <a:endParaRPr lang="en-US" altLang="en-US"/>
          </a:p>
          <a:p>
            <a:r>
              <a:rPr lang="en-US" altLang="en-US"/>
              <a:t>接受审核的存在，</a:t>
            </a:r>
            <a:r>
              <a:rPr lang="" altLang="en-US"/>
              <a:t>消除</a:t>
            </a:r>
            <a:r>
              <a:rPr lang="en-US" altLang="en-US"/>
              <a:t>网站</a:t>
            </a:r>
            <a:r>
              <a:rPr lang="" altLang="en-US"/>
              <a:t>对可能</a:t>
            </a:r>
            <a:r>
              <a:rPr lang="en-US" altLang="en-US"/>
              <a:t>损失</a:t>
            </a:r>
            <a:r>
              <a:rPr lang="" altLang="en-US"/>
              <a:t>的顾虑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非威胁性方案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不提供存取款功能，延用网站现有功能</a:t>
            </a:r>
            <a:endParaRPr lang="en-US" altLang="en-US"/>
          </a:p>
          <a:p>
            <a:r>
              <a:rPr lang="en-US" altLang="en-US"/>
              <a:t>提供数据上链功能</a:t>
            </a:r>
            <a:endParaRPr lang="en-US" altLang="en-US"/>
          </a:p>
          <a:p>
            <a:r>
              <a:rPr lang="en-US" altLang="en-US"/>
              <a:t>游戏数据上链</a:t>
            </a:r>
            <a:endParaRPr lang="" altLang="en-US"/>
          </a:p>
          <a:p>
            <a:r>
              <a:rPr lang="" altLang="en-US"/>
              <a:t>Dapp质押、派彩功能</a:t>
            </a:r>
            <a:endParaRPr lang="" altLang="en-US"/>
          </a:p>
          <a:p>
            <a:r>
              <a:rPr lang="en-US" altLang="en-US">
                <a:sym typeface="+mn-ea"/>
              </a:rPr>
              <a:t>Dapp出款功能</a:t>
            </a:r>
            <a:endParaRPr lang="en-US" altLang="en-US">
              <a:sym typeface="+mn-ea"/>
            </a:endParaRPr>
          </a:p>
          <a:p>
            <a:r>
              <a:rPr lang="" altLang="en-US"/>
              <a:t>Dapp活动定制功能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Dapp整合用例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" altLang="en-US"/>
              <a:t>提供接受审核的Dapp：</a:t>
            </a:r>
            <a:endParaRPr lang="" altLang="en-US"/>
          </a:p>
          <a:p>
            <a:r>
              <a:rPr lang="" altLang="en-US" sz="2400" i="1">
                <a:solidFill>
                  <a:schemeClr val="accent1">
                    <a:lumMod val="50000"/>
                  </a:schemeClr>
                </a:solidFill>
              </a:rPr>
              <a:t>投注从钱包直接扣款</a:t>
            </a:r>
            <a:endParaRPr lang="" altLang="en-US" sz="2400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" altLang="en-US" sz="2400" i="1">
                <a:solidFill>
                  <a:schemeClr val="accent1">
                    <a:lumMod val="50000"/>
                  </a:schemeClr>
                </a:solidFill>
              </a:rPr>
              <a:t>派彩提取需要审核通过后才能出款</a:t>
            </a:r>
            <a:endParaRPr lang="" altLang="en-US" sz="2400" i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835" y="2053590"/>
            <a:ext cx="561975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accent1">
                    <a:lumMod val="50000"/>
                  </a:schemeClr>
                </a:solidFill>
              </a:rPr>
              <a:t>体育Dapp改造</a:t>
            </a:r>
            <a:endParaRPr lang="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>
                <a:sym typeface="+mn-ea"/>
              </a:rPr>
              <a:t>为什么要改造体育？</a:t>
            </a:r>
            <a:endParaRPr lang="" altLang="en-US">
              <a:sym typeface="+mn-ea"/>
            </a:endParaRPr>
          </a:p>
          <a:p>
            <a:r>
              <a:rPr lang="" altLang="en-US" sz="2000" i="1">
                <a:solidFill>
                  <a:schemeClr val="accent1">
                    <a:lumMod val="50000"/>
                  </a:schemeClr>
                </a:solidFill>
                <a:sym typeface="+mn-ea"/>
              </a:rPr>
              <a:t>拓宽Dapp类型，便于被网站接受</a:t>
            </a:r>
            <a:endParaRPr lang="" altLang="en-US" sz="2000" i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" altLang="en-US" sz="2000" i="1">
                <a:solidFill>
                  <a:schemeClr val="accent1">
                    <a:lumMod val="50000"/>
                  </a:schemeClr>
                </a:solidFill>
                <a:sym typeface="+mn-ea"/>
              </a:rPr>
              <a:t>便于网站在主流游戏中为玩家提供新的选择</a:t>
            </a:r>
            <a:endParaRPr lang="" altLang="en-US" sz="2000" i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" altLang="en-US">
              <a:sym typeface="+mn-ea"/>
            </a:endParaRPr>
          </a:p>
          <a:p>
            <a:r>
              <a:rPr lang="en-US" altLang="en-US">
                <a:sym typeface="+mn-ea"/>
              </a:rPr>
              <a:t>需要体育伙伴开放下注API</a:t>
            </a:r>
            <a:endParaRPr lang="en-US" altLang="en-US"/>
          </a:p>
          <a:p>
            <a:endParaRPr lang="" altLang="en-US"/>
          </a:p>
        </p:txBody>
      </p:sp>
      <p:pic>
        <p:nvPicPr>
          <p:cNvPr id="4" name="Picture 3" descr="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238250"/>
            <a:ext cx="81915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Presentation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Droid Sans Fallback</vt:lpstr>
      <vt:lpstr>微软雅黑</vt:lpstr>
      <vt:lpstr>宋体</vt:lpstr>
      <vt:lpstr>Arial Unicode MS</vt:lpstr>
      <vt:lpstr>Standard Symbols PS [URW ]</vt:lpstr>
      <vt:lpstr>Business Cooperate</vt:lpstr>
      <vt:lpstr>合作模式探索</vt:lpstr>
      <vt:lpstr>Agenda</vt:lpstr>
      <vt:lpstr>网站现状</vt:lpstr>
      <vt:lpstr>风险-市场风险</vt:lpstr>
      <vt:lpstr>风险-技术风险</vt:lpstr>
      <vt:lpstr>思路</vt:lpstr>
      <vt:lpstr>非威胁性方案</vt:lpstr>
      <vt:lpstr>Dapp整合用例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adley</dc:creator>
  <cp:lastModifiedBy>adley</cp:lastModifiedBy>
  <cp:revision>76</cp:revision>
  <dcterms:created xsi:type="dcterms:W3CDTF">2020-12-02T06:15:13Z</dcterms:created>
  <dcterms:modified xsi:type="dcterms:W3CDTF">2020-12-02T06:15:13Z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