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fb72cbf2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fb72cbf2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fb72cbf2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fb72cbf2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fb72cbf2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fb72cbf2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fb72cbf2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fb72cbf2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66768885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66768885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66768885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66768885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66768885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66768885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a66768885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a66768885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fb72cbf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fb72cbf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fb72cbf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fb72cbf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89591bf4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89591bf4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66768885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66768885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fb72cbf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fb72cbf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fb72cbf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fb72cbf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elaborate on each point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Login Access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1. The system shall allow users to login to the system or create an account with the system using a username and password.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2. The system shall allow users with their email address to recover their username/password by sending it to their email.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Leaderboard Management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1. The system shall allow users to select highly ranked players and display their information.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2. The selected player screen shall display donation amount, rank, and any events listed that involve that player.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Profile Management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1. The system shall allow the user to display their personal game record (total wins, total losses, and donations made).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2. The system shall allow the user to add/update in-game gear purchases made from the store, such as cosmetics (chess pieces, flairs, emotes), and view in game currency spent.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Play Match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1. The system shall support 4 player chess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2. The system shall support all chess moves.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3. The system shall support in game chat while playing.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4. The system shall allow the user to search for a match based on the ELO rating.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5. Selected opponents shall have their name, icons, and cosmetics displayed when the match starts.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6. The system shall display a timer for each player during the match. If the timer ends, the player’s game is over, and the game grays out the timer and their chess pieces.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7. The system shall only count down the player’s timer when it is their turn.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8. The system shall support and display the chess move history.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9. The system shall allow users to display emotes during the match.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10. The system shall display game results when the match is over and ELO rating progress.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 Game Store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1. The system shall allow users to watch ads for in game currency.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2. The system shall allow users to purchase in game currency.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3. The system shall allow all in game purchases made by users to go towards charity.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fb72cbf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fb72cbf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requirements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Usability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product should be available in at least one other language than English.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product should not use color combinations that impair color-blind people’s ability to use the app.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3" marL="1828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time should be less than 1s on test phone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3" marL="1828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game should run at 60fps without going above 50% cpu utilization on test phone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3" marL="1828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game should be less than 100 MB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Dependability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time to failure should be greater than 20 hours of continuous play time.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should automatically handle errors and restart if needed.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servers should have &gt;99% uptime.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should verify all scores to prevent fake scores filling the leaderboard.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with donation perks.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Organizational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should be able to handle at least 1000 users on 500W of power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Administrators of the servers will have to have passwords longer than 12 characters that contain both letters and numbers. Passwords must be changed at least once every 6 months.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should have at least 10 automatic unit tests and 10 integration tests that all pass before an update or the initial release can be deployed.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Regulatory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purchases that obtain in-game rewards must be deterministic (no random rewards) to avoid gambling laws.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the company as a LLC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Ethical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 should not harass users with notifications or guilt them into donating.</a:t>
            </a:r>
            <a:endParaRPr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3" marL="1828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 needs to log all donations in detail, including information about who donated, the amount, where the donation is going, and the date and time of the donation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Safety/Security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3" marL="1828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information and records should be encrypted and not be visible to the application’s servers (write-only)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fb72cbf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fb72cbf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13"/>
          <p:cNvSpPr txBox="1"/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78" name="Google Shape;278;p13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13"/>
          <p:cNvSpPr txBox="1"/>
          <p:nvPr>
            <p:ph idx="1" type="body"/>
          </p:nvPr>
        </p:nvSpPr>
        <p:spPr>
          <a:xfrm>
            <a:off x="321825" y="2506879"/>
            <a:ext cx="2651400" cy="193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4"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14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14"/>
          <p:cNvSpPr txBox="1"/>
          <p:nvPr>
            <p:ph type="title"/>
          </p:nvPr>
        </p:nvSpPr>
        <p:spPr>
          <a:xfrm>
            <a:off x="321825" y="694100"/>
            <a:ext cx="2143800" cy="314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5"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7E7E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7E7E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7E7E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7E7E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7E7E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7E7E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7E7E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7E7E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7E7E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7E7E7"/>
                </a:solidFill>
              </a:defRPr>
            </a:lvl9pPr>
          </a:lstStyle>
          <a:p/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1" name="Google Shape;2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Way Chess For Charity</a:t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By Group 3: Sonia Bush, Junjie Hao, Zachary Jordan, Austin Li, Rolando Martinez, Jim Moore, Kenneth Pham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253050" y="717025"/>
            <a:ext cx="26817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(single representative action)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(Kenny)</a:t>
            </a:r>
            <a:endParaRPr/>
          </a:p>
        </p:txBody>
      </p:sp>
      <p:cxnSp>
        <p:nvCxnSpPr>
          <p:cNvPr id="354" name="Google Shape;354;p25"/>
          <p:cNvCxnSpPr/>
          <p:nvPr/>
        </p:nvCxnSpPr>
        <p:spPr>
          <a:xfrm>
            <a:off x="3389100" y="-2"/>
            <a:ext cx="300" cy="5143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400" y="50175"/>
            <a:ext cx="4909400" cy="504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6"/>
          <p:cNvPicPr preferRelativeResize="0"/>
          <p:nvPr/>
        </p:nvPicPr>
        <p:blipFill rotWithShape="1">
          <a:blip r:embed="rId3">
            <a:alphaModFix/>
          </a:blip>
          <a:srcRect b="0" l="777" r="787" t="0"/>
          <a:stretch/>
        </p:blipFill>
        <p:spPr>
          <a:xfrm>
            <a:off x="3389000" y="0"/>
            <a:ext cx="575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6"/>
          <p:cNvSpPr txBox="1"/>
          <p:nvPr>
            <p:ph type="title"/>
          </p:nvPr>
        </p:nvSpPr>
        <p:spPr>
          <a:xfrm>
            <a:off x="321825" y="694100"/>
            <a:ext cx="21438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(Austin)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 (Rolando)</a:t>
            </a:r>
            <a:endParaRPr/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800" y="1237775"/>
            <a:ext cx="6383300" cy="37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/>
          <p:nvPr/>
        </p:nvSpPr>
        <p:spPr>
          <a:xfrm>
            <a:off x="3289650" y="1506775"/>
            <a:ext cx="2564700" cy="3456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3663150" y="2434825"/>
            <a:ext cx="1817700" cy="1104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 txBox="1"/>
          <p:nvPr/>
        </p:nvSpPr>
        <p:spPr>
          <a:xfrm>
            <a:off x="4015375" y="2635425"/>
            <a:ext cx="12714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Donation &amp; ELO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latin typeface="Nunito"/>
                <a:ea typeface="Nunito"/>
                <a:cs typeface="Nunito"/>
                <a:sym typeface="Nunito"/>
              </a:rPr>
              <a:t>Leaderboard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28"/>
          <p:cNvSpPr/>
          <p:nvPr/>
        </p:nvSpPr>
        <p:spPr>
          <a:xfrm>
            <a:off x="3663150" y="3691200"/>
            <a:ext cx="1817700" cy="1104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4059050" y="4040150"/>
            <a:ext cx="12714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Play Game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28"/>
          <p:cNvSpPr/>
          <p:nvPr/>
        </p:nvSpPr>
        <p:spPr>
          <a:xfrm>
            <a:off x="3663150" y="1774375"/>
            <a:ext cx="1817700" cy="554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Donation!</a:t>
            </a:r>
            <a:endParaRPr/>
          </a:p>
        </p:txBody>
      </p:sp>
      <p:sp>
        <p:nvSpPr>
          <p:cNvPr id="378" name="Google Shape;378;p28"/>
          <p:cNvSpPr txBox="1"/>
          <p:nvPr>
            <p:ph type="title"/>
          </p:nvPr>
        </p:nvSpPr>
        <p:spPr>
          <a:xfrm>
            <a:off x="564925" y="179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Mockup (Austin)</a:t>
            </a:r>
            <a:endParaRPr/>
          </a:p>
        </p:txBody>
      </p:sp>
      <p:sp>
        <p:nvSpPr>
          <p:cNvPr id="379" name="Google Shape;379;p28"/>
          <p:cNvSpPr/>
          <p:nvPr/>
        </p:nvSpPr>
        <p:spPr>
          <a:xfrm>
            <a:off x="230500" y="1506775"/>
            <a:ext cx="2564700" cy="3456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275125" y="1506775"/>
            <a:ext cx="289800" cy="2676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604000" y="2421175"/>
            <a:ext cx="1817700" cy="1104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8"/>
          <p:cNvSpPr txBox="1"/>
          <p:nvPr/>
        </p:nvSpPr>
        <p:spPr>
          <a:xfrm>
            <a:off x="843800" y="2598475"/>
            <a:ext cx="12714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Donation &amp; ELO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latin typeface="Nunito"/>
                <a:ea typeface="Nunito"/>
                <a:cs typeface="Nunito"/>
                <a:sym typeface="Nunito"/>
              </a:rPr>
              <a:t>Leaderboard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604000" y="3677550"/>
            <a:ext cx="1817700" cy="1104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999900" y="4026500"/>
            <a:ext cx="12714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Play Game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3289650" y="1529125"/>
            <a:ext cx="1141200" cy="341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8"/>
          <p:cNvSpPr/>
          <p:nvPr/>
        </p:nvSpPr>
        <p:spPr>
          <a:xfrm>
            <a:off x="4141050" y="1506775"/>
            <a:ext cx="289800" cy="2676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 txBox="1"/>
          <p:nvPr/>
        </p:nvSpPr>
        <p:spPr>
          <a:xfrm>
            <a:off x="3289650" y="1506775"/>
            <a:ext cx="12714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Menu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28"/>
          <p:cNvSpPr/>
          <p:nvPr/>
        </p:nvSpPr>
        <p:spPr>
          <a:xfrm>
            <a:off x="3355500" y="1996300"/>
            <a:ext cx="1009500" cy="5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</a:t>
            </a:r>
            <a:br>
              <a:rPr lang="en"/>
            </a:br>
            <a:r>
              <a:rPr lang="en"/>
              <a:t>Screen</a:t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3355500" y="2628850"/>
            <a:ext cx="1009500" cy="5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3355500" y="3327675"/>
            <a:ext cx="1009500" cy="5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&amp; Stats</a:t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3355500" y="4026500"/>
            <a:ext cx="1009500" cy="5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604000" y="1760725"/>
            <a:ext cx="1817700" cy="554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Donation!</a:t>
            </a:r>
            <a:endParaRPr/>
          </a:p>
        </p:txBody>
      </p:sp>
      <p:sp>
        <p:nvSpPr>
          <p:cNvPr id="393" name="Google Shape;393;p28"/>
          <p:cNvSpPr txBox="1"/>
          <p:nvPr/>
        </p:nvSpPr>
        <p:spPr>
          <a:xfrm>
            <a:off x="1081125" y="1113025"/>
            <a:ext cx="12714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Main Screen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3189300" y="1113025"/>
            <a:ext cx="27654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Main Screen with menu open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8"/>
          <p:cNvSpPr/>
          <p:nvPr/>
        </p:nvSpPr>
        <p:spPr>
          <a:xfrm>
            <a:off x="6506950" y="1506775"/>
            <a:ext cx="2564700" cy="3456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6551575" y="1506775"/>
            <a:ext cx="289800" cy="2676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6506950" y="2015225"/>
            <a:ext cx="2564700" cy="2222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4-Way Chess Game here </a:t>
            </a:r>
            <a:endParaRPr/>
          </a:p>
        </p:txBody>
      </p:sp>
      <p:sp>
        <p:nvSpPr>
          <p:cNvPr id="398" name="Google Shape;398;p28"/>
          <p:cNvSpPr txBox="1"/>
          <p:nvPr/>
        </p:nvSpPr>
        <p:spPr>
          <a:xfrm>
            <a:off x="7104775" y="1024975"/>
            <a:ext cx="12714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Game Screen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 (Jim)</a:t>
            </a:r>
            <a:endParaRPr/>
          </a:p>
        </p:txBody>
      </p:sp>
      <p:sp>
        <p:nvSpPr>
          <p:cNvPr id="404" name="Google Shape;404;p29"/>
          <p:cNvSpPr txBox="1"/>
          <p:nvPr>
            <p:ph idx="1" type="body"/>
          </p:nvPr>
        </p:nvSpPr>
        <p:spPr>
          <a:xfrm>
            <a:off x="1267275" y="16393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Plan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be using black-box testing with JUnit to unit test our application.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also use JUnit to run a separate class as the driver for bottom-up integration testing.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use hand-picked alpha testers and an email lottery of beta testers for validation testing.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Unit Test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example test is buying an item from the store.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three types of items: finite, infinite, and invalid.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made sure all of them behaved as intended with updating the user’s balance, the user’s inventory, and the store’s stock.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tests successfully passed.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unit test caught an error where infinite items were not being added to the store.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Process Model - Prototyping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(Junjie)</a:t>
            </a:r>
            <a:endParaRPr/>
          </a:p>
        </p:txBody>
      </p:sp>
      <p:sp>
        <p:nvSpPr>
          <p:cNvPr id="410" name="Google Shape;410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Evolutionary Model - Prototyping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developing different versions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 </a:t>
            </a:r>
            <a:r>
              <a:rPr lang="en"/>
              <a:t>version</a:t>
            </a:r>
            <a:r>
              <a:rPr lang="en"/>
              <a:t> with basic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meetings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versions with essential functions and some advanced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ideas, less bugs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Similar Designs (Kenny)</a:t>
            </a:r>
            <a:endParaRPr/>
          </a:p>
        </p:txBody>
      </p:sp>
      <p:sp>
        <p:nvSpPr>
          <p:cNvPr id="416" name="Google Shape;416;p31"/>
          <p:cNvSpPr txBox="1"/>
          <p:nvPr>
            <p:ph idx="1" type="body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Comparative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Motivational factors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Regular exercise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i="1" lang="en" sz="1800"/>
              <a:t>Impact</a:t>
            </a:r>
            <a:r>
              <a:rPr lang="en" sz="1800"/>
              <a:t>, </a:t>
            </a:r>
            <a:r>
              <a:rPr i="1" lang="en" sz="1800"/>
              <a:t>Charity Miles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Trivial Pursuit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i="1" lang="en" sz="1800"/>
              <a:t>Freerice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Novelty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i="1" lang="en" sz="1800"/>
              <a:t> 4 Way Chess for Charity</a:t>
            </a:r>
            <a:endParaRPr i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(Junjie)</a:t>
            </a:r>
            <a:endParaRPr/>
          </a:p>
        </p:txBody>
      </p:sp>
      <p:sp>
        <p:nvSpPr>
          <p:cNvPr id="422" name="Google Shape;422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Accomplished the most projected goals and constructed a workable plan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Fulfilled all personal tasks commendably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thing might be need to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-more connection with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charity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	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objective of our project is to create a 4-way chess application for cell phones that raises funds for charity via ads, donations, and in-app purchases.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 (Sonia)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5"/>
            <a:ext cx="4779574" cy="290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950" y="1478969"/>
            <a:ext cx="4338049" cy="366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 (Sonia)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Gross Function Point: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GFP = 12 * 3 + 6 * 5 + 15 * 4 + 25 * 10 + 7 * 5 = 411 FP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Processing Complexity Adjustments: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PCA= 0.65+0.01(41)= 1.06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Function Point Calculation: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FP = GFP * PCA = 411 * 1.06 = 436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estimated effort is obtained as: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= FP/productivity = 436/10 = 43.6 ≈ 44 person-weeks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team size = 7, then project duration is: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= E / team size = 44/7 = 6.28 ≈ 7 weeks.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 (Rolando)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Hardware products - $3,600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Software products - $1,139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Open source software reduces cost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Personnel - $50,252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 (Zach)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25" y="1514075"/>
            <a:ext cx="7628124" cy="33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Functional Requirements (Sonia)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Login Access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Leaderboard Management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Profile Management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Play Chess Match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In-Game Store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 (Jim)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442775"/>
            <a:ext cx="2532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 requirements</a:t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Usability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Dependability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Organizational</a:t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Environmental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Operational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Regulatory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Ethical</a:t>
            </a:r>
            <a:endParaRPr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Legislative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Accounting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Safety/Security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 txBox="1"/>
          <p:nvPr/>
        </p:nvSpPr>
        <p:spPr>
          <a:xfrm>
            <a:off x="3959900" y="1563500"/>
            <a:ext cx="4946100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Key Requirements: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Dependability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game’s servers should have &gt;99% uptime.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Less than 7 hours down per month</a:t>
            </a:r>
            <a:endParaRPr i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Regulatory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All purchases should be deterministic to avoid breaking gambling laws</a:t>
            </a:r>
            <a:r>
              <a:rPr i="1" lang="en">
                <a:latin typeface="Nunito"/>
                <a:ea typeface="Nunito"/>
                <a:cs typeface="Nunito"/>
                <a:sym typeface="Nunito"/>
              </a:rPr>
              <a:t>.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214575" y="657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(Zach)</a:t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3" y="0"/>
            <a:ext cx="349242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