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4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4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2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4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7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7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5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4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25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0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9CD0-4E88-4E6A-8B5B-D18D975D23A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EA91-7E29-40C2-A35B-CEB185D25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ㅇ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</dc:title>
  <dc:creator>EZEN</dc:creator>
  <cp:lastModifiedBy>EZEN</cp:lastModifiedBy>
  <cp:revision>1</cp:revision>
  <dcterms:created xsi:type="dcterms:W3CDTF">2022-08-03T05:29:41Z</dcterms:created>
  <dcterms:modified xsi:type="dcterms:W3CDTF">2022-08-03T05:29:45Z</dcterms:modified>
</cp:coreProperties>
</file>