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000066"/>
    <a:srgbClr val="008000"/>
    <a:srgbClr val="0033CC"/>
    <a:srgbClr val="FF7C80"/>
    <a:srgbClr val="FF9999"/>
    <a:srgbClr val="99FF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7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0E418-1F73-4B8C-8106-5D816116B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F343F8-ADCB-471E-99CA-B17578F3C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DDA052-AE9A-4A0E-87E9-BDEA4CA6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6DBD8-BEF7-45B4-9B80-8E87F15B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8BD714-58DC-4945-91D8-2BAE08BC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B233A-F416-4B42-9E48-5A94CF620AD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7367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3456B-E31C-4AA0-B25A-23138A6B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8F8943-FF45-4929-8202-FA4F4BDE8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06F5E9-8164-4743-BB55-6F10D0F5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74CDB6-B737-4DEC-B333-6413C296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A18AFD-60EC-47AD-81C0-9092F69A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E00B7-491E-4062-B08C-C90904C99AC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525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903859-5A83-417F-B006-A9040C837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A83CCF-A81D-4949-9E8F-E66E6C721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85814-ACD7-4F22-B5C5-3EE793C9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4F958F-4966-439B-80E5-3B1272DA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05F2FE-9B68-49A3-AE59-DA88D8CE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A97A7-38E8-4FD7-83F1-7C09DCA2C55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0162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380E2C-2E85-4DCE-8F07-17ED1779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35AD11-4929-4C0B-BFC6-E259397D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3D2BB8-6DA9-4FA1-B19F-D22B9A2A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99F75D-1E17-47F5-A2DE-198B13DF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8703B-4EA0-4608-82C5-9639A77F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36F20-9DFC-433F-BFD1-95D4FA10CC0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50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A0D92B-0FA5-4A59-A13F-D50A9C33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049B49-55EF-43C4-927B-C559EB073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BFCB2D-74AA-44BF-9D70-7AA4B06F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5AE997-971C-465C-8F82-63850900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E22A3D-28A5-490D-92AB-D3132899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5E92F-06D1-4E17-950B-2BC7455D37B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355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DFB63-6B0B-4513-98CA-DB720592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01AB1B-935B-4211-A75A-7D5FAB266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52038C-7F65-4B6B-B48E-3F209CAF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002DA5-5ADE-42D5-8707-DE185B90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77364F-0998-4145-B61F-BBF99EC5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39B8DD-2E8B-42D3-937F-164BC8F2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5C362-7FCC-43F0-8DA2-BCC982AE3A2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6159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21F1A5-D431-43C5-93D6-1FD0E8BE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BC68B9-5D04-47CE-AE81-B9E3B604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558E83-6757-49E5-AEF7-1996D86C0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B4B2B0-FBF5-4515-85CB-362FBD626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1B2671-B0D9-4197-9CC6-9E019E8BF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3D5908-BE92-4172-9741-5E1437D6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85CE6E-9CDC-4105-95BF-C499F9F7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D5F023A-13A0-4DF6-824B-BA648E9D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0296B-AF24-4D24-9944-3C7B2E281A9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141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81D9B-DD8D-439A-A05A-47280C8C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B46A03B-B49B-4AB7-8B11-482FC3D3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A4BD05-03BF-4EAA-91EA-0A54622E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711CB0-D398-4A0D-AECF-C32884AD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88454-3CDB-453E-BD8C-8F3B22EF8A2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1765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34594E-A23D-43E9-AE40-DE6A49C4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131509-A7B7-44DD-8882-0771ADD7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ED702F-3815-40B8-BE50-AC425751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E367EB-B77C-468F-B19E-2A81AE01A82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630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DCA3A-3DC3-419E-8C4D-E99C9956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6726F9-73C4-456A-B071-E3529CD0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F58F3C-6A99-4326-87FB-2C848F5E8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2A23AA-E724-4FBE-8D8E-34D860A9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89CC4-BCB3-4073-A167-55EDB9AF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EA0F75-6E8E-4A1A-8DA8-645D58BF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3DBE2-E17C-4E68-878D-EADE0358A9D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860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73721D-4A29-4171-AD92-85010100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97DD884-BD4E-4F72-912F-38AC503B8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369AFB-A10D-4826-9874-EE54F2902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75167D-0E31-45DA-B5ED-58642FE2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C7B5C3-F643-4359-B535-6D7B2273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14001B-1E04-4E4B-8231-35122DD3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80FF4-35FA-4F94-907F-FC3263F76BF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12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F23E2C-0C80-4DAB-845F-DCAA5C4E3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133A827-6BE4-4CFB-8040-8E49C467E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20C5477-2D05-47B7-AB4E-3DB1606FF2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73DDEFE-2EA5-4D73-880D-EF3D20A40C0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B68177B-3F76-4BF9-9AB2-44FAE89E60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4F447D7-45CA-474C-88B8-362F4AD5FC5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9" name="Group 101">
            <a:extLst>
              <a:ext uri="{FF2B5EF4-FFF2-40B4-BE49-F238E27FC236}">
                <a16:creationId xmlns:a16="http://schemas.microsoft.com/office/drawing/2014/main" id="{D0FA82BE-A192-4EF9-9EAD-C21ADEFEB0FE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1036638"/>
            <a:ext cx="9001125" cy="5251450"/>
            <a:chOff x="90" y="653"/>
            <a:chExt cx="5670" cy="3308"/>
          </a:xfrm>
        </p:grpSpPr>
        <p:sp>
          <p:nvSpPr>
            <p:cNvPr id="2096" name="Rectangle 48">
              <a:extLst>
                <a:ext uri="{FF2B5EF4-FFF2-40B4-BE49-F238E27FC236}">
                  <a16:creationId xmlns:a16="http://schemas.microsoft.com/office/drawing/2014/main" id="{F7A7DE29-E3E4-4AC3-B261-9613C7E06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2557"/>
              <a:ext cx="731" cy="4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ja-JP"/>
            </a:p>
          </p:txBody>
        </p:sp>
        <p:sp>
          <p:nvSpPr>
            <p:cNvPr id="2144" name="Documents">
              <a:extLst>
                <a:ext uri="{FF2B5EF4-FFF2-40B4-BE49-F238E27FC236}">
                  <a16:creationId xmlns:a16="http://schemas.microsoft.com/office/drawing/2014/main" id="{6EC6E18B-5A27-4240-8D4D-6AFF6767E18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rot="10800000" flipH="1">
              <a:off x="1966" y="800"/>
              <a:ext cx="327" cy="438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rot="10800000"/>
            <a:lstStyle/>
            <a:p>
              <a:endParaRPr lang="ja-JP" altLang="ja-JP" sz="1000"/>
            </a:p>
          </p:txBody>
        </p:sp>
        <p:sp>
          <p:nvSpPr>
            <p:cNvPr id="2134" name="Line 86">
              <a:extLst>
                <a:ext uri="{FF2B5EF4-FFF2-40B4-BE49-F238E27FC236}">
                  <a16:creationId xmlns:a16="http://schemas.microsoft.com/office/drawing/2014/main" id="{F7E3BDBD-90B9-4E8C-A9AF-D5C5EB0CE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0" y="3380"/>
              <a:ext cx="379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33" name="Line 85">
              <a:extLst>
                <a:ext uri="{FF2B5EF4-FFF2-40B4-BE49-F238E27FC236}">
                  <a16:creationId xmlns:a16="http://schemas.microsoft.com/office/drawing/2014/main" id="{2AC760C7-1CEF-4923-B9ED-39B086EAD7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8" y="1246"/>
              <a:ext cx="379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32" name="Line 84">
              <a:extLst>
                <a:ext uri="{FF2B5EF4-FFF2-40B4-BE49-F238E27FC236}">
                  <a16:creationId xmlns:a16="http://schemas.microsoft.com/office/drawing/2014/main" id="{B9C411D1-E949-4AC9-8E2B-DCF42186F1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4" y="3406"/>
              <a:ext cx="379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31" name="Line 83">
              <a:extLst>
                <a:ext uri="{FF2B5EF4-FFF2-40B4-BE49-F238E27FC236}">
                  <a16:creationId xmlns:a16="http://schemas.microsoft.com/office/drawing/2014/main" id="{0C959D74-E01B-4ED5-BBD9-355CB719D9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6" y="1242"/>
              <a:ext cx="379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03" name="Line 55">
              <a:extLst>
                <a:ext uri="{FF2B5EF4-FFF2-40B4-BE49-F238E27FC236}">
                  <a16:creationId xmlns:a16="http://schemas.microsoft.com/office/drawing/2014/main" id="{E172A69A-E878-49C5-91C2-955ABAB9D9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7" y="1385"/>
              <a:ext cx="291" cy="32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01" name="Line 53">
              <a:extLst>
                <a:ext uri="{FF2B5EF4-FFF2-40B4-BE49-F238E27FC236}">
                  <a16:creationId xmlns:a16="http://schemas.microsoft.com/office/drawing/2014/main" id="{E79CE072-5E14-4BFE-AECA-ACAE52859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6" y="2916"/>
              <a:ext cx="349" cy="326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99" name="Line 51">
              <a:extLst>
                <a:ext uri="{FF2B5EF4-FFF2-40B4-BE49-F238E27FC236}">
                  <a16:creationId xmlns:a16="http://schemas.microsoft.com/office/drawing/2014/main" id="{677276E8-F2E9-428A-A25E-412B01236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2962"/>
              <a:ext cx="258" cy="283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54" name="Rectangle 6">
              <a:extLst>
                <a:ext uri="{FF2B5EF4-FFF2-40B4-BE49-F238E27FC236}">
                  <a16:creationId xmlns:a16="http://schemas.microsoft.com/office/drawing/2014/main" id="{16E573A8-1B90-41E5-8E3D-74DBBB044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2479"/>
              <a:ext cx="731" cy="48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r>
                <a:rPr lang="ja-JP" altLang="en-US" sz="1400"/>
                <a:t>ボリューム</a:t>
              </a:r>
            </a:p>
            <a:p>
              <a:pPr algn="ctr">
                <a:lnSpc>
                  <a:spcPct val="85000"/>
                </a:lnSpc>
              </a:pPr>
              <a:r>
                <a:rPr lang="ja-JP" altLang="en-US" sz="1400"/>
                <a:t>データ</a:t>
              </a:r>
            </a:p>
          </p:txBody>
        </p:sp>
        <p:sp>
          <p:nvSpPr>
            <p:cNvPr id="2056" name="Documents">
              <a:extLst>
                <a:ext uri="{FF2B5EF4-FFF2-40B4-BE49-F238E27FC236}">
                  <a16:creationId xmlns:a16="http://schemas.microsoft.com/office/drawing/2014/main" id="{01F56013-53AC-4555-8B91-D0A20DF6F76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rot="10800000" flipH="1">
              <a:off x="876" y="1660"/>
              <a:ext cx="327" cy="438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rot="10800000"/>
            <a:lstStyle/>
            <a:p>
              <a:endParaRPr lang="ja-JP" altLang="ja-JP" sz="1000"/>
            </a:p>
          </p:txBody>
        </p:sp>
        <p:sp>
          <p:nvSpPr>
            <p:cNvPr id="2057" name="Document">
              <a:extLst>
                <a:ext uri="{FF2B5EF4-FFF2-40B4-BE49-F238E27FC236}">
                  <a16:creationId xmlns:a16="http://schemas.microsoft.com/office/drawing/2014/main" id="{06028910-8DB1-4074-B399-9F650BC20D0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flipV="1">
              <a:off x="896" y="2518"/>
              <a:ext cx="301" cy="40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ja-JP" altLang="en-US"/>
            </a:p>
          </p:txBody>
        </p:sp>
        <p:cxnSp>
          <p:nvCxnSpPr>
            <p:cNvPr id="2065" name="AutoShape 17">
              <a:extLst>
                <a:ext uri="{FF2B5EF4-FFF2-40B4-BE49-F238E27FC236}">
                  <a16:creationId xmlns:a16="http://schemas.microsoft.com/office/drawing/2014/main" id="{BA7A195C-3F78-4A60-893D-9D4D349A609F}"/>
                </a:ext>
              </a:extLst>
            </p:cNvPr>
            <p:cNvCxnSpPr>
              <a:cxnSpLocks noChangeShapeType="1"/>
              <a:stCxn id="2060" idx="1"/>
              <a:endCxn id="2054" idx="3"/>
            </p:cNvCxnSpPr>
            <p:nvPr/>
          </p:nvCxnSpPr>
          <p:spPr bwMode="auto">
            <a:xfrm flipH="1">
              <a:off x="2544" y="2722"/>
              <a:ext cx="860" cy="1"/>
            </a:xfrm>
            <a:prstGeom prst="straightConnector1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6" name="AutoShape 18">
              <a:extLst>
                <a:ext uri="{FF2B5EF4-FFF2-40B4-BE49-F238E27FC236}">
                  <a16:creationId xmlns:a16="http://schemas.microsoft.com/office/drawing/2014/main" id="{52D83B8C-5856-44C4-8A90-D26268789BD2}"/>
                </a:ext>
              </a:extLst>
            </p:cNvPr>
            <p:cNvCxnSpPr>
              <a:cxnSpLocks noChangeShapeType="1"/>
              <a:stCxn id="2056" idx="11"/>
              <a:endCxn id="2052" idx="1"/>
            </p:cNvCxnSpPr>
            <p:nvPr/>
          </p:nvCxnSpPr>
          <p:spPr bwMode="auto">
            <a:xfrm flipV="1">
              <a:off x="1203" y="1877"/>
              <a:ext cx="562" cy="2"/>
            </a:xfrm>
            <a:prstGeom prst="straightConnector1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7" name="AutoShape 19">
              <a:extLst>
                <a:ext uri="{FF2B5EF4-FFF2-40B4-BE49-F238E27FC236}">
                  <a16:creationId xmlns:a16="http://schemas.microsoft.com/office/drawing/2014/main" id="{DAADA6C3-D861-4B42-959D-516178085AB7}"/>
                </a:ext>
              </a:extLst>
            </p:cNvPr>
            <p:cNvCxnSpPr>
              <a:cxnSpLocks noChangeShapeType="1"/>
              <a:stCxn id="2052" idx="0"/>
              <a:endCxn id="2144" idx="9"/>
            </p:cNvCxnSpPr>
            <p:nvPr/>
          </p:nvCxnSpPr>
          <p:spPr bwMode="auto">
            <a:xfrm flipH="1" flipV="1">
              <a:off x="2129" y="1238"/>
              <a:ext cx="8" cy="389"/>
            </a:xfrm>
            <a:prstGeom prst="straightConnector1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8" name="AutoShape 20">
              <a:extLst>
                <a:ext uri="{FF2B5EF4-FFF2-40B4-BE49-F238E27FC236}">
                  <a16:creationId xmlns:a16="http://schemas.microsoft.com/office/drawing/2014/main" id="{A53F089E-CAAF-4EFD-B65E-637413689359}"/>
                </a:ext>
              </a:extLst>
            </p:cNvPr>
            <p:cNvCxnSpPr>
              <a:cxnSpLocks noChangeShapeType="1"/>
              <a:stCxn id="2054" idx="2"/>
            </p:cNvCxnSpPr>
            <p:nvPr/>
          </p:nvCxnSpPr>
          <p:spPr bwMode="auto">
            <a:xfrm>
              <a:off x="2173" y="2973"/>
              <a:ext cx="2" cy="413"/>
            </a:xfrm>
            <a:prstGeom prst="straightConnector1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9" name="AutoShape 21">
              <a:extLst>
                <a:ext uri="{FF2B5EF4-FFF2-40B4-BE49-F238E27FC236}">
                  <a16:creationId xmlns:a16="http://schemas.microsoft.com/office/drawing/2014/main" id="{FCC69065-F3DB-4A4E-AC81-4D6A735B7AA9}"/>
                </a:ext>
              </a:extLst>
            </p:cNvPr>
            <p:cNvCxnSpPr>
              <a:cxnSpLocks noChangeShapeType="1"/>
              <a:stCxn id="2057" idx="3"/>
              <a:endCxn id="2054" idx="1"/>
            </p:cNvCxnSpPr>
            <p:nvPr/>
          </p:nvCxnSpPr>
          <p:spPr bwMode="auto">
            <a:xfrm>
              <a:off x="1198" y="2722"/>
              <a:ext cx="603" cy="1"/>
            </a:xfrm>
            <a:prstGeom prst="straightConnector1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078" name="Picture 30">
              <a:extLst>
                <a:ext uri="{FF2B5EF4-FFF2-40B4-BE49-F238E27FC236}">
                  <a16:creationId xmlns:a16="http://schemas.microsoft.com/office/drawing/2014/main" id="{1C773524-4284-4A41-908B-3CA71DE09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988"/>
              <a:ext cx="500" cy="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9" name="Picture 31">
              <a:extLst>
                <a:ext uri="{FF2B5EF4-FFF2-40B4-BE49-F238E27FC236}">
                  <a16:creationId xmlns:a16="http://schemas.microsoft.com/office/drawing/2014/main" id="{B70A69C7-DA92-434E-90DF-8937E1B6D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129"/>
              <a:ext cx="500" cy="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0" name="Line 32">
              <a:extLst>
                <a:ext uri="{FF2B5EF4-FFF2-40B4-BE49-F238E27FC236}">
                  <a16:creationId xmlns:a16="http://schemas.microsoft.com/office/drawing/2014/main" id="{C7902ADB-14BF-4505-B323-437EA71EA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4" y="2093"/>
              <a:ext cx="968" cy="396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83" name="Line 35">
              <a:extLst>
                <a:ext uri="{FF2B5EF4-FFF2-40B4-BE49-F238E27FC236}">
                  <a16:creationId xmlns:a16="http://schemas.microsoft.com/office/drawing/2014/main" id="{475F9303-6DD4-48A2-8400-7A639AC20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6" y="1997"/>
              <a:ext cx="1381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cxnSp>
          <p:nvCxnSpPr>
            <p:cNvPr id="2084" name="AutoShape 36">
              <a:extLst>
                <a:ext uri="{FF2B5EF4-FFF2-40B4-BE49-F238E27FC236}">
                  <a16:creationId xmlns:a16="http://schemas.microsoft.com/office/drawing/2014/main" id="{B5D6E280-7CF9-4D55-9B63-77F215F861A3}"/>
                </a:ext>
              </a:extLst>
            </p:cNvPr>
            <p:cNvCxnSpPr>
              <a:cxnSpLocks noChangeShapeType="1"/>
              <a:stCxn id="2061" idx="2"/>
              <a:endCxn id="2060" idx="0"/>
            </p:cNvCxnSpPr>
            <p:nvPr/>
          </p:nvCxnSpPr>
          <p:spPr bwMode="auto">
            <a:xfrm>
              <a:off x="3768" y="2126"/>
              <a:ext cx="2" cy="352"/>
            </a:xfrm>
            <a:prstGeom prst="straightConnector1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6" name="AutoShape 38">
              <a:extLst>
                <a:ext uri="{FF2B5EF4-FFF2-40B4-BE49-F238E27FC236}">
                  <a16:creationId xmlns:a16="http://schemas.microsoft.com/office/drawing/2014/main" id="{3258FB3E-56A5-472D-A2C2-7C68DD3928D6}"/>
                </a:ext>
              </a:extLst>
            </p:cNvPr>
            <p:cNvCxnSpPr>
              <a:cxnSpLocks noChangeShapeType="1"/>
              <a:endCxn id="2061" idx="0"/>
            </p:cNvCxnSpPr>
            <p:nvPr/>
          </p:nvCxnSpPr>
          <p:spPr bwMode="auto">
            <a:xfrm flipH="1">
              <a:off x="3768" y="1310"/>
              <a:ext cx="0" cy="328"/>
            </a:xfrm>
            <a:prstGeom prst="straightConnector1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88" name="Line 40">
              <a:extLst>
                <a:ext uri="{FF2B5EF4-FFF2-40B4-BE49-F238E27FC236}">
                  <a16:creationId xmlns:a16="http://schemas.microsoft.com/office/drawing/2014/main" id="{21841DB3-6C20-4936-80A4-067EEA6B59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2" y="1772"/>
              <a:ext cx="961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55" name="Oval 7">
              <a:extLst>
                <a:ext uri="{FF2B5EF4-FFF2-40B4-BE49-F238E27FC236}">
                  <a16:creationId xmlns:a16="http://schemas.microsoft.com/office/drawing/2014/main" id="{DC53B588-4786-4460-99C3-7FE01F756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" y="1626"/>
              <a:ext cx="469" cy="284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1000" b="1"/>
                <a:t>プラグイン</a:t>
              </a:r>
            </a:p>
          </p:txBody>
        </p:sp>
        <p:pic>
          <p:nvPicPr>
            <p:cNvPr id="2089" name="Picture 41">
              <a:extLst>
                <a:ext uri="{FF2B5EF4-FFF2-40B4-BE49-F238E27FC236}">
                  <a16:creationId xmlns:a16="http://schemas.microsoft.com/office/drawing/2014/main" id="{5B3C98A3-5AB3-4161-843F-632E687D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0" y="994"/>
              <a:ext cx="500" cy="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0" name="Picture 42">
              <a:extLst>
                <a:ext uri="{FF2B5EF4-FFF2-40B4-BE49-F238E27FC236}">
                  <a16:creationId xmlns:a16="http://schemas.microsoft.com/office/drawing/2014/main" id="{254A3EF1-AA60-469E-A59D-FF36BA20E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0" y="3158"/>
              <a:ext cx="500" cy="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94" name="Rectangle 46">
              <a:extLst>
                <a:ext uri="{FF2B5EF4-FFF2-40B4-BE49-F238E27FC236}">
                  <a16:creationId xmlns:a16="http://schemas.microsoft.com/office/drawing/2014/main" id="{BFC295B4-D337-4312-B1B4-B2150232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730"/>
              <a:ext cx="732" cy="487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ja-JP"/>
            </a:p>
          </p:txBody>
        </p:sp>
        <p:sp>
          <p:nvSpPr>
            <p:cNvPr id="2093" name="Rectangle 45">
              <a:extLst>
                <a:ext uri="{FF2B5EF4-FFF2-40B4-BE49-F238E27FC236}">
                  <a16:creationId xmlns:a16="http://schemas.microsoft.com/office/drawing/2014/main" id="{8CE4559E-E540-4CD6-B74B-F1CFDC5D2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1678"/>
              <a:ext cx="732" cy="48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ja-JP"/>
            </a:p>
          </p:txBody>
        </p:sp>
        <p:sp>
          <p:nvSpPr>
            <p:cNvPr id="2061" name="Rectangle 13">
              <a:extLst>
                <a:ext uri="{FF2B5EF4-FFF2-40B4-BE49-F238E27FC236}">
                  <a16:creationId xmlns:a16="http://schemas.microsoft.com/office/drawing/2014/main" id="{8D9DC9D2-A9F1-4A9D-80C3-1AC0ABDC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1638"/>
              <a:ext cx="731" cy="48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r>
                <a:rPr lang="ja-JP" altLang="en-US" sz="1400"/>
                <a:t>一時的</a:t>
              </a:r>
            </a:p>
            <a:p>
              <a:pPr algn="ctr">
                <a:lnSpc>
                  <a:spcPct val="85000"/>
                </a:lnSpc>
              </a:pPr>
              <a:r>
                <a:rPr lang="ja-JP" altLang="en-US" sz="1400"/>
                <a:t>画像データ</a:t>
              </a:r>
            </a:p>
          </p:txBody>
        </p:sp>
        <p:sp>
          <p:nvSpPr>
            <p:cNvPr id="2095" name="Rectangle 47">
              <a:extLst>
                <a:ext uri="{FF2B5EF4-FFF2-40B4-BE49-F238E27FC236}">
                  <a16:creationId xmlns:a16="http://schemas.microsoft.com/office/drawing/2014/main" id="{446B7B77-9BF5-4DEA-9607-7DD234835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2522"/>
              <a:ext cx="731" cy="4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ja-JP"/>
            </a:p>
          </p:txBody>
        </p:sp>
        <p:sp>
          <p:nvSpPr>
            <p:cNvPr id="2060" name="Rectangle 12">
              <a:extLst>
                <a:ext uri="{FF2B5EF4-FFF2-40B4-BE49-F238E27FC236}">
                  <a16:creationId xmlns:a16="http://schemas.microsoft.com/office/drawing/2014/main" id="{6411D48C-BD15-449A-ABAD-511FDAF27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" y="2478"/>
              <a:ext cx="732" cy="48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r>
                <a:rPr lang="ja-JP" altLang="en-US" sz="1400"/>
                <a:t>一時的</a:t>
              </a:r>
            </a:p>
            <a:p>
              <a:pPr algn="ctr">
                <a:lnSpc>
                  <a:spcPct val="85000"/>
                </a:lnSpc>
              </a:pPr>
              <a:r>
                <a:rPr lang="ja-JP" altLang="en-US" sz="1400"/>
                <a:t>ボリューム</a:t>
              </a:r>
            </a:p>
            <a:p>
              <a:pPr algn="ctr">
                <a:lnSpc>
                  <a:spcPct val="85000"/>
                </a:lnSpc>
              </a:pPr>
              <a:r>
                <a:rPr lang="ja-JP" altLang="en-US" sz="1400"/>
                <a:t>データ</a:t>
              </a:r>
            </a:p>
          </p:txBody>
        </p:sp>
        <p:sp>
          <p:nvSpPr>
            <p:cNvPr id="2097" name="Text Box 49">
              <a:extLst>
                <a:ext uri="{FF2B5EF4-FFF2-40B4-BE49-F238E27FC236}">
                  <a16:creationId xmlns:a16="http://schemas.microsoft.com/office/drawing/2014/main" id="{A6D94CEA-EABE-43D2-A549-A242267C1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2204"/>
              <a:ext cx="6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ja-JP" altLang="en-US" sz="1200"/>
                <a:t>メインデータ</a:t>
              </a:r>
            </a:p>
          </p:txBody>
        </p:sp>
        <p:sp>
          <p:nvSpPr>
            <p:cNvPr id="2098" name="Text Box 50">
              <a:extLst>
                <a:ext uri="{FF2B5EF4-FFF2-40B4-BE49-F238E27FC236}">
                  <a16:creationId xmlns:a16="http://schemas.microsoft.com/office/drawing/2014/main" id="{7C8307A4-F056-4EB6-9DF1-D2807486E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" y="1082"/>
              <a:ext cx="27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ja-JP" altLang="en-US" sz="1000">
                  <a:solidFill>
                    <a:srgbClr val="008000"/>
                  </a:solidFill>
                </a:rPr>
                <a:t>表示</a:t>
              </a:r>
            </a:p>
          </p:txBody>
        </p:sp>
        <p:sp>
          <p:nvSpPr>
            <p:cNvPr id="2104" name="Text Box 56">
              <a:extLst>
                <a:ext uri="{FF2B5EF4-FFF2-40B4-BE49-F238E27FC236}">
                  <a16:creationId xmlns:a16="http://schemas.microsoft.com/office/drawing/2014/main" id="{45D917B6-6D67-404C-A970-A2BDFEFE1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" y="3220"/>
              <a:ext cx="27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ja-JP" altLang="en-US" sz="1000">
                  <a:solidFill>
                    <a:srgbClr val="008000"/>
                  </a:solidFill>
                </a:rPr>
                <a:t>表示</a:t>
              </a:r>
            </a:p>
          </p:txBody>
        </p:sp>
        <p:sp>
          <p:nvSpPr>
            <p:cNvPr id="2105" name="Text Box 57">
              <a:extLst>
                <a:ext uri="{FF2B5EF4-FFF2-40B4-BE49-F238E27FC236}">
                  <a16:creationId xmlns:a16="http://schemas.microsoft.com/office/drawing/2014/main" id="{C1EA611F-95BB-46DE-8268-2464F9D2A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8" y="3247"/>
              <a:ext cx="27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ja-JP" altLang="en-US" sz="1000">
                  <a:solidFill>
                    <a:srgbClr val="008000"/>
                  </a:solidFill>
                </a:rPr>
                <a:t>表示</a:t>
              </a:r>
            </a:p>
          </p:txBody>
        </p:sp>
        <p:sp>
          <p:nvSpPr>
            <p:cNvPr id="2106" name="Text Box 58">
              <a:extLst>
                <a:ext uri="{FF2B5EF4-FFF2-40B4-BE49-F238E27FC236}">
                  <a16:creationId xmlns:a16="http://schemas.microsoft.com/office/drawing/2014/main" id="{A2A9EE49-3E72-4CA4-B800-AED52514A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9" y="1072"/>
              <a:ext cx="30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 sz="1000">
                  <a:solidFill>
                    <a:srgbClr val="008000"/>
                  </a:solidFill>
                </a:rPr>
                <a:t>表示</a:t>
              </a:r>
            </a:p>
          </p:txBody>
        </p:sp>
        <p:sp>
          <p:nvSpPr>
            <p:cNvPr id="2107" name="Text Box 59">
              <a:extLst>
                <a:ext uri="{FF2B5EF4-FFF2-40B4-BE49-F238E27FC236}">
                  <a16:creationId xmlns:a16="http://schemas.microsoft.com/office/drawing/2014/main" id="{5EEFE3E5-5251-48D5-882A-8D30DFE99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7" y="1374"/>
              <a:ext cx="3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008000"/>
                  </a:solidFill>
                </a:rPr>
                <a:t>⑤ </a:t>
              </a:r>
              <a:r>
                <a:rPr lang="ja-JP" altLang="en-US" sz="1000">
                  <a:solidFill>
                    <a:srgbClr val="008000"/>
                  </a:solidFill>
                </a:rPr>
                <a:t>生成</a:t>
              </a:r>
            </a:p>
          </p:txBody>
        </p:sp>
        <p:sp>
          <p:nvSpPr>
            <p:cNvPr id="2108" name="Text Box 60">
              <a:extLst>
                <a:ext uri="{FF2B5EF4-FFF2-40B4-BE49-F238E27FC236}">
                  <a16:creationId xmlns:a16="http://schemas.microsoft.com/office/drawing/2014/main" id="{FA080CB2-FEC3-4287-986D-D2DB4A94A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53"/>
              <a:ext cx="3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008000"/>
                  </a:solidFill>
                </a:rPr>
                <a:t>⑨ </a:t>
              </a:r>
              <a:r>
                <a:rPr lang="ja-JP" altLang="en-US" sz="1000">
                  <a:solidFill>
                    <a:srgbClr val="008000"/>
                  </a:solidFill>
                </a:rPr>
                <a:t>変換</a:t>
              </a:r>
            </a:p>
          </p:txBody>
        </p:sp>
        <p:sp>
          <p:nvSpPr>
            <p:cNvPr id="2109" name="Text Box 61">
              <a:extLst>
                <a:ext uri="{FF2B5EF4-FFF2-40B4-BE49-F238E27FC236}">
                  <a16:creationId xmlns:a16="http://schemas.microsoft.com/office/drawing/2014/main" id="{2C869974-9AB2-4E7C-832D-65D95BE91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7" y="2378"/>
              <a:ext cx="3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008000"/>
                  </a:solidFill>
                </a:rPr>
                <a:t>⑥ </a:t>
              </a:r>
              <a:r>
                <a:rPr lang="ja-JP" altLang="en-US" sz="1000">
                  <a:solidFill>
                    <a:srgbClr val="008000"/>
                  </a:solidFill>
                </a:rPr>
                <a:t>変換</a:t>
              </a:r>
            </a:p>
          </p:txBody>
        </p:sp>
        <p:sp>
          <p:nvSpPr>
            <p:cNvPr id="2110" name="Text Box 62">
              <a:extLst>
                <a:ext uri="{FF2B5EF4-FFF2-40B4-BE49-F238E27FC236}">
                  <a16:creationId xmlns:a16="http://schemas.microsoft.com/office/drawing/2014/main" id="{2B589724-E1E4-422C-848D-058F6B81D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2" y="2731"/>
              <a:ext cx="3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008000"/>
                  </a:solidFill>
                </a:rPr>
                <a:t>⑫ </a:t>
              </a:r>
              <a:r>
                <a:rPr lang="ja-JP" altLang="en-US" sz="1000">
                  <a:solidFill>
                    <a:srgbClr val="008000"/>
                  </a:solidFill>
                </a:rPr>
                <a:t>追加</a:t>
              </a:r>
            </a:p>
          </p:txBody>
        </p:sp>
        <p:sp>
          <p:nvSpPr>
            <p:cNvPr id="2111" name="Text Box 63">
              <a:extLst>
                <a:ext uri="{FF2B5EF4-FFF2-40B4-BE49-F238E27FC236}">
                  <a16:creationId xmlns:a16="http://schemas.microsoft.com/office/drawing/2014/main" id="{57E14D1C-1E00-4138-ADA3-FB2F66487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7" y="2013"/>
              <a:ext cx="51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008000"/>
                  </a:solidFill>
                </a:rPr>
                <a:t>⑧ </a:t>
              </a:r>
              <a:r>
                <a:rPr lang="ja-JP" altLang="en-US" sz="1000">
                  <a:solidFill>
                    <a:srgbClr val="008000"/>
                  </a:solidFill>
                </a:rPr>
                <a:t>置き換え</a:t>
              </a:r>
            </a:p>
          </p:txBody>
        </p:sp>
        <p:sp>
          <p:nvSpPr>
            <p:cNvPr id="2112" name="Text Box 64">
              <a:extLst>
                <a:ext uri="{FF2B5EF4-FFF2-40B4-BE49-F238E27FC236}">
                  <a16:creationId xmlns:a16="http://schemas.microsoft.com/office/drawing/2014/main" id="{35DE6C5F-47D0-43AE-B3BB-15509D1F7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5" y="1482"/>
              <a:ext cx="3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008000"/>
                  </a:solidFill>
                </a:rPr>
                <a:t>④ </a:t>
              </a:r>
              <a:r>
                <a:rPr lang="ja-JP" altLang="en-US" sz="1000">
                  <a:solidFill>
                    <a:srgbClr val="008000"/>
                  </a:solidFill>
                </a:rPr>
                <a:t>処理</a:t>
              </a:r>
            </a:p>
          </p:txBody>
        </p:sp>
        <p:sp>
          <p:nvSpPr>
            <p:cNvPr id="2113" name="Text Box 65">
              <a:extLst>
                <a:ext uri="{FF2B5EF4-FFF2-40B4-BE49-F238E27FC236}">
                  <a16:creationId xmlns:a16="http://schemas.microsoft.com/office/drawing/2014/main" id="{26B2C624-F4D1-48E9-A900-58A1726CF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2" y="1320"/>
              <a:ext cx="3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008000"/>
                  </a:solidFill>
                </a:rPr>
                <a:t>③ </a:t>
              </a:r>
              <a:r>
                <a:rPr lang="ja-JP" altLang="en-US" sz="1000">
                  <a:solidFill>
                    <a:srgbClr val="008000"/>
                  </a:solidFill>
                </a:rPr>
                <a:t>保存</a:t>
              </a:r>
            </a:p>
          </p:txBody>
        </p:sp>
        <p:sp>
          <p:nvSpPr>
            <p:cNvPr id="2114" name="Text Box 66">
              <a:extLst>
                <a:ext uri="{FF2B5EF4-FFF2-40B4-BE49-F238E27FC236}">
                  <a16:creationId xmlns:a16="http://schemas.microsoft.com/office/drawing/2014/main" id="{CE7CE26E-0A7D-4BFD-88F6-BE184108D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148"/>
              <a:ext cx="3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008000"/>
                  </a:solidFill>
                </a:rPr>
                <a:t>⑮ </a:t>
              </a:r>
              <a:r>
                <a:rPr lang="ja-JP" altLang="en-US" sz="1000">
                  <a:solidFill>
                    <a:srgbClr val="008000"/>
                  </a:solidFill>
                </a:rPr>
                <a:t>保存</a:t>
              </a:r>
            </a:p>
          </p:txBody>
        </p:sp>
        <p:sp>
          <p:nvSpPr>
            <p:cNvPr id="2115" name="Text Box 67">
              <a:extLst>
                <a:ext uri="{FF2B5EF4-FFF2-40B4-BE49-F238E27FC236}">
                  <a16:creationId xmlns:a16="http://schemas.microsoft.com/office/drawing/2014/main" id="{D8F8D776-4B4B-41FF-87D2-C227EF93E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1724"/>
              <a:ext cx="3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008000"/>
                  </a:solidFill>
                </a:rPr>
                <a:t>① </a:t>
              </a:r>
              <a:r>
                <a:rPr lang="ja-JP" altLang="en-US" sz="1000">
                  <a:solidFill>
                    <a:srgbClr val="008000"/>
                  </a:solidFill>
                </a:rPr>
                <a:t>読込</a:t>
              </a:r>
            </a:p>
          </p:txBody>
        </p:sp>
        <p:sp>
          <p:nvSpPr>
            <p:cNvPr id="2116" name="Text Box 68">
              <a:extLst>
                <a:ext uri="{FF2B5EF4-FFF2-40B4-BE49-F238E27FC236}">
                  <a16:creationId xmlns:a16="http://schemas.microsoft.com/office/drawing/2014/main" id="{D92508BB-703E-4729-BE3C-F1C18292F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3" y="2558"/>
              <a:ext cx="3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008000"/>
                  </a:solidFill>
                </a:rPr>
                <a:t>⑬ </a:t>
              </a:r>
              <a:r>
                <a:rPr lang="ja-JP" altLang="en-US" sz="1000">
                  <a:solidFill>
                    <a:srgbClr val="008000"/>
                  </a:solidFill>
                </a:rPr>
                <a:t>読込</a:t>
              </a:r>
            </a:p>
          </p:txBody>
        </p:sp>
        <p:sp>
          <p:nvSpPr>
            <p:cNvPr id="2117" name="Text Box 69">
              <a:extLst>
                <a:ext uri="{FF2B5EF4-FFF2-40B4-BE49-F238E27FC236}">
                  <a16:creationId xmlns:a16="http://schemas.microsoft.com/office/drawing/2014/main" id="{E818DCD2-868A-41FA-A1DA-4AEE8E667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" y="2130"/>
              <a:ext cx="4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ja-JP" altLang="en-US" sz="900">
                  <a:solidFill>
                    <a:srgbClr val="000066"/>
                  </a:solidFill>
                </a:rPr>
                <a:t>画像データ</a:t>
              </a:r>
            </a:p>
            <a:p>
              <a:pPr algn="ctr">
                <a:lnSpc>
                  <a:spcPct val="90000"/>
                </a:lnSpc>
              </a:pPr>
              <a:r>
                <a:rPr lang="ja-JP" altLang="en-US" sz="900">
                  <a:solidFill>
                    <a:srgbClr val="000066"/>
                  </a:solidFill>
                </a:rPr>
                <a:t>ファイル</a:t>
              </a:r>
            </a:p>
          </p:txBody>
        </p:sp>
        <p:sp>
          <p:nvSpPr>
            <p:cNvPr id="2118" name="Text Box 70">
              <a:extLst>
                <a:ext uri="{FF2B5EF4-FFF2-40B4-BE49-F238E27FC236}">
                  <a16:creationId xmlns:a16="http://schemas.microsoft.com/office/drawing/2014/main" id="{FC538E40-B95E-4F9A-823E-9053ADEAC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653"/>
              <a:ext cx="69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ja-JP" altLang="en-US" sz="900">
                  <a:solidFill>
                    <a:srgbClr val="000066"/>
                  </a:solidFill>
                </a:rPr>
                <a:t>画像データファイル</a:t>
              </a:r>
            </a:p>
          </p:txBody>
        </p:sp>
        <p:sp>
          <p:nvSpPr>
            <p:cNvPr id="2119" name="Text Box 71">
              <a:extLst>
                <a:ext uri="{FF2B5EF4-FFF2-40B4-BE49-F238E27FC236}">
                  <a16:creationId xmlns:a16="http://schemas.microsoft.com/office/drawing/2014/main" id="{CCF0B5CE-8855-40E5-88B2-D2699E219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" y="3817"/>
              <a:ext cx="87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ja-JP" altLang="en-US" sz="900">
                  <a:solidFill>
                    <a:srgbClr val="000066"/>
                  </a:solidFill>
                </a:rPr>
                <a:t>ボリュームデータファイル</a:t>
              </a:r>
            </a:p>
          </p:txBody>
        </p:sp>
        <p:sp>
          <p:nvSpPr>
            <p:cNvPr id="2120" name="Text Box 72">
              <a:extLst>
                <a:ext uri="{FF2B5EF4-FFF2-40B4-BE49-F238E27FC236}">
                  <a16:creationId xmlns:a16="http://schemas.microsoft.com/office/drawing/2014/main" id="{374CC291-C6B2-40A0-AB0B-A45B45FE7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" y="2935"/>
              <a:ext cx="6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ja-JP" altLang="en-US" sz="900">
                  <a:solidFill>
                    <a:srgbClr val="000066"/>
                  </a:solidFill>
                </a:rPr>
                <a:t>ボリュームデータ</a:t>
              </a:r>
            </a:p>
            <a:p>
              <a:pPr algn="ctr">
                <a:lnSpc>
                  <a:spcPct val="90000"/>
                </a:lnSpc>
              </a:pPr>
              <a:r>
                <a:rPr lang="ja-JP" altLang="en-US" sz="900">
                  <a:solidFill>
                    <a:srgbClr val="000066"/>
                  </a:solidFill>
                </a:rPr>
                <a:t>ファイル</a:t>
              </a:r>
            </a:p>
          </p:txBody>
        </p:sp>
        <p:sp>
          <p:nvSpPr>
            <p:cNvPr id="2122" name="Oval 74">
              <a:extLst>
                <a:ext uri="{FF2B5EF4-FFF2-40B4-BE49-F238E27FC236}">
                  <a16:creationId xmlns:a16="http://schemas.microsoft.com/office/drawing/2014/main" id="{6EFB16B2-09CA-43D6-8B29-D0F18FD4C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" y="1058"/>
              <a:ext cx="469" cy="285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1000" b="1"/>
                <a:t>プラグイン</a:t>
              </a:r>
            </a:p>
          </p:txBody>
        </p:sp>
        <p:sp>
          <p:nvSpPr>
            <p:cNvPr id="2126" name="Rectangle 78">
              <a:extLst>
                <a:ext uri="{FF2B5EF4-FFF2-40B4-BE49-F238E27FC236}">
                  <a16:creationId xmlns:a16="http://schemas.microsoft.com/office/drawing/2014/main" id="{C64B7CEA-CD54-4A15-A413-AD8D72970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" y="3244"/>
              <a:ext cx="568" cy="30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r>
                <a:rPr lang="ja-JP" altLang="en-US" sz="1200"/>
                <a:t>表示用</a:t>
              </a:r>
            </a:p>
            <a:p>
              <a:pPr algn="ctr">
                <a:lnSpc>
                  <a:spcPct val="85000"/>
                </a:lnSpc>
              </a:pPr>
              <a:r>
                <a:rPr lang="ja-JP" altLang="en-US" sz="1200"/>
                <a:t>データ</a:t>
              </a:r>
            </a:p>
          </p:txBody>
        </p:sp>
        <p:sp>
          <p:nvSpPr>
            <p:cNvPr id="2127" name="Rectangle 79">
              <a:extLst>
                <a:ext uri="{FF2B5EF4-FFF2-40B4-BE49-F238E27FC236}">
                  <a16:creationId xmlns:a16="http://schemas.microsoft.com/office/drawing/2014/main" id="{8729DF99-92B4-454A-B0BB-CCAB559EE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1088"/>
              <a:ext cx="568" cy="30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r>
                <a:rPr lang="ja-JP" altLang="en-US" sz="1200"/>
                <a:t>表示用</a:t>
              </a:r>
            </a:p>
            <a:p>
              <a:pPr algn="ctr">
                <a:lnSpc>
                  <a:spcPct val="85000"/>
                </a:lnSpc>
              </a:pPr>
              <a:r>
                <a:rPr lang="ja-JP" altLang="en-US" sz="1200"/>
                <a:t>データ</a:t>
              </a:r>
            </a:p>
          </p:txBody>
        </p:sp>
        <p:sp>
          <p:nvSpPr>
            <p:cNvPr id="2128" name="Rectangle 80">
              <a:extLst>
                <a:ext uri="{FF2B5EF4-FFF2-40B4-BE49-F238E27FC236}">
                  <a16:creationId xmlns:a16="http://schemas.microsoft.com/office/drawing/2014/main" id="{70F3D18F-0193-4DC9-8030-BD2D7E9B1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" y="3224"/>
              <a:ext cx="568" cy="30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r>
                <a:rPr lang="ja-JP" altLang="en-US" sz="1200"/>
                <a:t>表示用</a:t>
              </a:r>
            </a:p>
            <a:p>
              <a:pPr algn="ctr">
                <a:lnSpc>
                  <a:spcPct val="85000"/>
                </a:lnSpc>
              </a:pPr>
              <a:r>
                <a:rPr lang="ja-JP" altLang="en-US" sz="1200"/>
                <a:t>データ</a:t>
              </a:r>
            </a:p>
          </p:txBody>
        </p:sp>
        <p:sp>
          <p:nvSpPr>
            <p:cNvPr id="2135" name="Text Box 87">
              <a:extLst>
                <a:ext uri="{FF2B5EF4-FFF2-40B4-BE49-F238E27FC236}">
                  <a16:creationId xmlns:a16="http://schemas.microsoft.com/office/drawing/2014/main" id="{23CFB3E8-A378-467C-A649-8E515C16B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" y="2990"/>
              <a:ext cx="3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008000"/>
                  </a:solidFill>
                  <a:latin typeface="ＭＳ Ｐゴシック" panose="020B0600070205080204" pitchFamily="50" charset="-128"/>
                </a:rPr>
                <a:t>⑪ </a:t>
              </a:r>
              <a:r>
                <a:rPr lang="ja-JP" altLang="en-US" sz="1000">
                  <a:solidFill>
                    <a:srgbClr val="008000"/>
                  </a:solidFill>
                  <a:latin typeface="ＭＳ Ｐゴシック" panose="020B0600070205080204" pitchFamily="50" charset="-128"/>
                </a:rPr>
                <a:t>変換</a:t>
              </a:r>
            </a:p>
          </p:txBody>
        </p:sp>
        <p:sp>
          <p:nvSpPr>
            <p:cNvPr id="2136" name="Text Box 88">
              <a:extLst>
                <a:ext uri="{FF2B5EF4-FFF2-40B4-BE49-F238E27FC236}">
                  <a16:creationId xmlns:a16="http://schemas.microsoft.com/office/drawing/2014/main" id="{33622661-F7F1-4698-83B7-A26BA1A1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" y="1529"/>
              <a:ext cx="3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008000"/>
                  </a:solidFill>
                </a:rPr>
                <a:t>⑦ </a:t>
              </a:r>
              <a:r>
                <a:rPr lang="ja-JP" altLang="en-US" sz="1000">
                  <a:solidFill>
                    <a:srgbClr val="008000"/>
                  </a:solidFill>
                </a:rPr>
                <a:t>変換</a:t>
              </a:r>
            </a:p>
          </p:txBody>
        </p:sp>
        <p:sp>
          <p:nvSpPr>
            <p:cNvPr id="2137" name="Text Box 89">
              <a:extLst>
                <a:ext uri="{FF2B5EF4-FFF2-40B4-BE49-F238E27FC236}">
                  <a16:creationId xmlns:a16="http://schemas.microsoft.com/office/drawing/2014/main" id="{350C4F6C-8D08-473A-814F-0C36435B1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1341"/>
              <a:ext cx="37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008000"/>
                  </a:solidFill>
                </a:rPr>
                <a:t>② </a:t>
              </a:r>
              <a:r>
                <a:rPr lang="ja-JP" altLang="en-US" sz="1000">
                  <a:solidFill>
                    <a:srgbClr val="008000"/>
                  </a:solidFill>
                </a:rPr>
                <a:t>変換</a:t>
              </a:r>
            </a:p>
          </p:txBody>
        </p:sp>
        <p:sp>
          <p:nvSpPr>
            <p:cNvPr id="2138" name="Text Box 90">
              <a:extLst>
                <a:ext uri="{FF2B5EF4-FFF2-40B4-BE49-F238E27FC236}">
                  <a16:creationId xmlns:a16="http://schemas.microsoft.com/office/drawing/2014/main" id="{32E96E31-09A8-47E4-926A-085769456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" y="3125"/>
              <a:ext cx="42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ja-JP" sz="1000">
                  <a:solidFill>
                    <a:srgbClr val="008000"/>
                  </a:solidFill>
                </a:rPr>
                <a:t>⑭ </a:t>
              </a:r>
              <a:r>
                <a:rPr lang="ja-JP" altLang="en-US" sz="1000">
                  <a:solidFill>
                    <a:srgbClr val="008000"/>
                  </a:solidFill>
                </a:rPr>
                <a:t>変換</a:t>
              </a:r>
            </a:p>
          </p:txBody>
        </p:sp>
        <p:sp>
          <p:nvSpPr>
            <p:cNvPr id="2141" name="Rectangle 93">
              <a:extLst>
                <a:ext uri="{FF2B5EF4-FFF2-40B4-BE49-F238E27FC236}">
                  <a16:creationId xmlns:a16="http://schemas.microsoft.com/office/drawing/2014/main" id="{29501F3E-EC0A-47A8-8645-25E8B108C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1162"/>
              <a:ext cx="568" cy="30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ja-JP" altLang="ja-JP" sz="1400"/>
            </a:p>
          </p:txBody>
        </p:sp>
        <p:sp>
          <p:nvSpPr>
            <p:cNvPr id="2140" name="Rectangle 92">
              <a:extLst>
                <a:ext uri="{FF2B5EF4-FFF2-40B4-BE49-F238E27FC236}">
                  <a16:creationId xmlns:a16="http://schemas.microsoft.com/office/drawing/2014/main" id="{F7657247-D7EB-49EA-8C23-705554CEA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" y="1122"/>
              <a:ext cx="568" cy="30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endParaRPr lang="ja-JP" altLang="ja-JP" sz="1400"/>
            </a:p>
          </p:txBody>
        </p:sp>
        <p:sp>
          <p:nvSpPr>
            <p:cNvPr id="2129" name="Rectangle 81">
              <a:extLst>
                <a:ext uri="{FF2B5EF4-FFF2-40B4-BE49-F238E27FC236}">
                  <a16:creationId xmlns:a16="http://schemas.microsoft.com/office/drawing/2014/main" id="{946A5498-27E7-45B1-AD38-DFE62FD34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" y="1082"/>
              <a:ext cx="568" cy="30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5000"/>
                </a:lnSpc>
              </a:pPr>
              <a:r>
                <a:rPr lang="ja-JP" altLang="en-US" sz="1200"/>
                <a:t>表示用</a:t>
              </a:r>
            </a:p>
            <a:p>
              <a:pPr algn="ctr">
                <a:lnSpc>
                  <a:spcPct val="85000"/>
                </a:lnSpc>
              </a:pPr>
              <a:r>
                <a:rPr lang="ja-JP" altLang="en-US" sz="1200"/>
                <a:t>データ</a:t>
              </a:r>
            </a:p>
          </p:txBody>
        </p:sp>
        <p:sp>
          <p:nvSpPr>
            <p:cNvPr id="2143" name="Document">
              <a:extLst>
                <a:ext uri="{FF2B5EF4-FFF2-40B4-BE49-F238E27FC236}">
                  <a16:creationId xmlns:a16="http://schemas.microsoft.com/office/drawing/2014/main" id="{C30A9F1C-C0FE-442B-85E9-836ADF6634A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flipV="1">
              <a:off x="2001" y="3401"/>
              <a:ext cx="301" cy="40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02" name="Line 54">
              <a:extLst>
                <a:ext uri="{FF2B5EF4-FFF2-40B4-BE49-F238E27FC236}">
                  <a16:creationId xmlns:a16="http://schemas.microsoft.com/office/drawing/2014/main" id="{76E6A158-73E7-45AB-BC38-2D894CEFD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29" y="1422"/>
              <a:ext cx="292" cy="246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91" name="AutoShape 43">
              <a:extLst>
                <a:ext uri="{FF2B5EF4-FFF2-40B4-BE49-F238E27FC236}">
                  <a16:creationId xmlns:a16="http://schemas.microsoft.com/office/drawing/2014/main" id="{7DA2DB39-19D6-4833-AEFC-16AA6F3F5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1505"/>
              <a:ext cx="1099" cy="16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052" name="Rectangle 4">
              <a:extLst>
                <a:ext uri="{FF2B5EF4-FFF2-40B4-BE49-F238E27FC236}">
                  <a16:creationId xmlns:a16="http://schemas.microsoft.com/office/drawing/2014/main" id="{923E61AF-52A9-4669-9EE2-63B319BC1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1633"/>
              <a:ext cx="731" cy="4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1400"/>
                <a:t>画像データ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Group 9">
            <a:extLst>
              <a:ext uri="{FF2B5EF4-FFF2-40B4-BE49-F238E27FC236}">
                <a16:creationId xmlns:a16="http://schemas.microsoft.com/office/drawing/2014/main" id="{D0550E55-40FF-47DA-9BD7-4E8066E39502}"/>
              </a:ext>
            </a:extLst>
          </p:cNvPr>
          <p:cNvGrpSpPr>
            <a:grpSpLocks/>
          </p:cNvGrpSpPr>
          <p:nvPr/>
        </p:nvGrpSpPr>
        <p:grpSpPr bwMode="auto">
          <a:xfrm>
            <a:off x="2260600" y="2341563"/>
            <a:ext cx="3981450" cy="914400"/>
            <a:chOff x="1424" y="1475"/>
            <a:chExt cx="2508" cy="576"/>
          </a:xfrm>
        </p:grpSpPr>
        <p:sp>
          <p:nvSpPr>
            <p:cNvPr id="3076" name="AutoShape 4">
              <a:extLst>
                <a:ext uri="{FF2B5EF4-FFF2-40B4-BE49-F238E27FC236}">
                  <a16:creationId xmlns:a16="http://schemas.microsoft.com/office/drawing/2014/main" id="{E5334D9B-60E3-4B4A-9D51-062DEFC0C2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463" y="1275"/>
              <a:ext cx="576" cy="975"/>
            </a:xfrm>
            <a:prstGeom prst="can">
              <a:avLst>
                <a:gd name="adj" fmla="val 232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r>
                <a:rPr lang="ja-JP" altLang="en-US"/>
                <a:t>プラグイン</a:t>
              </a:r>
            </a:p>
          </p:txBody>
        </p:sp>
        <p:sp>
          <p:nvSpPr>
            <p:cNvPr id="3077" name="Text Box 5">
              <a:extLst>
                <a:ext uri="{FF2B5EF4-FFF2-40B4-BE49-F238E27FC236}">
                  <a16:creationId xmlns:a16="http://schemas.microsoft.com/office/drawing/2014/main" id="{BDF2B79D-659D-4245-88AA-F83228E85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1552"/>
              <a:ext cx="3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200"/>
                <a:t>vp</a:t>
              </a:r>
            </a:p>
          </p:txBody>
        </p:sp>
        <p:sp>
          <p:nvSpPr>
            <p:cNvPr id="3078" name="AutoShape 6">
              <a:extLst>
                <a:ext uri="{FF2B5EF4-FFF2-40B4-BE49-F238E27FC236}">
                  <a16:creationId xmlns:a16="http://schemas.microsoft.com/office/drawing/2014/main" id="{7F0D3A35-CA5C-4083-990E-92901CD42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668"/>
              <a:ext cx="369" cy="198"/>
            </a:xfrm>
            <a:prstGeom prst="rightArrow">
              <a:avLst>
                <a:gd name="adj1" fmla="val 50000"/>
                <a:gd name="adj2" fmla="val 46591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79" name="AutoShape 7">
              <a:extLst>
                <a:ext uri="{FF2B5EF4-FFF2-40B4-BE49-F238E27FC236}">
                  <a16:creationId xmlns:a16="http://schemas.microsoft.com/office/drawing/2014/main" id="{A8EDB2AB-46FF-4A3B-ACB3-E1EEA06BA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" y="1666"/>
              <a:ext cx="369" cy="198"/>
            </a:xfrm>
            <a:prstGeom prst="rightArrow">
              <a:avLst>
                <a:gd name="adj1" fmla="val 50000"/>
                <a:gd name="adj2" fmla="val 46591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0" name="Text Box 8">
              <a:extLst>
                <a:ext uri="{FF2B5EF4-FFF2-40B4-BE49-F238E27FC236}">
                  <a16:creationId xmlns:a16="http://schemas.microsoft.com/office/drawing/2014/main" id="{095BE89B-9952-40D7-9FB8-6B74ACAB9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" y="1556"/>
              <a:ext cx="3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200"/>
                <a:t>xp</a:t>
              </a:r>
            </a:p>
          </p:txBody>
        </p:sp>
      </p:grpSp>
      <p:sp>
        <p:nvSpPr>
          <p:cNvPr id="3083" name="Line 11">
            <a:extLst>
              <a:ext uri="{FF2B5EF4-FFF2-40B4-BE49-F238E27FC236}">
                <a16:creationId xmlns:a16="http://schemas.microsoft.com/office/drawing/2014/main" id="{B41DEBEE-F5F1-41BE-BB94-4AB3B8A40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6588" y="6191250"/>
            <a:ext cx="1900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5BB1AC18-8FB2-4391-9DD4-C67D76AF4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063" y="6000750"/>
            <a:ext cx="561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6B6208A2-87E4-4D35-B90B-A74D73A324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0513" y="5434013"/>
            <a:ext cx="0" cy="566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FE3B115C-C409-45C1-8814-A66EDA447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2100" y="5440363"/>
            <a:ext cx="495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ADA2AE68-11DC-4341-808D-68AFF1159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0513" y="6000750"/>
            <a:ext cx="0" cy="1762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8897F1DF-A6C5-4699-8838-EB5E48DB18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3300" y="5434013"/>
            <a:ext cx="561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8" name="Line 26">
            <a:extLst>
              <a:ext uri="{FF2B5EF4-FFF2-40B4-BE49-F238E27FC236}">
                <a16:creationId xmlns:a16="http://schemas.microsoft.com/office/drawing/2014/main" id="{5A27CFCF-43A9-49E0-83D6-741731554C6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792413" y="5692775"/>
            <a:ext cx="150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64</Words>
  <Application>Microsoft Office PowerPoint</Application>
  <PresentationFormat>画面に合わせる (4:3)</PresentationFormat>
  <Paragraphs>46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ＭＳ Ｐゴシック</vt:lpstr>
      <vt:lpstr>ＭＳ Ｐ明朝</vt:lpstr>
      <vt:lpstr>標準デザイン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iseki</dc:creator>
  <cp:lastModifiedBy>井関　文一</cp:lastModifiedBy>
  <cp:revision>16</cp:revision>
  <dcterms:created xsi:type="dcterms:W3CDTF">2011-07-23T07:16:22Z</dcterms:created>
  <dcterms:modified xsi:type="dcterms:W3CDTF">2020-09-22T11:54:23Z</dcterms:modified>
</cp:coreProperties>
</file>