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2"/>
    <p:restoredTop sz="94673"/>
  </p:normalViewPr>
  <p:slideViewPr>
    <p:cSldViewPr snapToGrid="0">
      <p:cViewPr>
        <p:scale>
          <a:sx n="88" d="100"/>
          <a:sy n="88" d="100"/>
        </p:scale>
        <p:origin x="155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489F-3F41-F410-283E-9DF04C7F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0A280-10CC-05CB-87AF-C13FEF80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BE66-90AC-DF50-D3B8-6A0DC647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4660-7A91-DD48-7492-01D62FD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48C5-356D-4EE7-0C96-3BC98496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9871-EECB-345B-AF24-7E370359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4EDEC-3627-E7DE-75E4-CF12EFD02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F099-8E9E-52DF-89B4-EE398408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6A2A-F912-AA62-2A40-5D3EECCC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D456-75A2-BACE-2036-BE6A13DF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EF5D0-3505-5B75-8DC1-0FCB0EC6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C58D-D116-D3B8-70A2-ADA6B19F6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0EDD-7BC1-D830-D7C6-67BD787B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BDDC-5E1C-7815-3F3E-F3E6AD08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3186-7E84-51A6-B07C-EF507A97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8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0D8D-A631-FFCA-8688-C6974080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B8EE-5615-A73A-6ED3-8116232F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975E-2E08-FA9A-FF84-A7EF6AC7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C071-E960-666C-E03C-D8861E15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DF21-A260-2D07-D1C1-997779A1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B251-D625-9786-2235-E72ADB93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3492-C56A-7561-2B37-361514DCA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EC87-41B2-7AA5-CC56-19E26999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640F-365E-AE9A-894E-47F109C4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4FD3-5B31-84CF-C595-92197E6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E77B-4D0F-5945-6E5D-ADA1DF7E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BB03-F209-7E54-A23A-A517F11B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13C72-A359-352D-54D2-182B43E08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7F124-23D8-A21D-6D20-96E4F3C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3C1B1-4960-DBC0-05B0-BD1C8252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390F-9441-3A3F-B2FF-330E9DE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2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1065-93EA-7F20-29FA-58788297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D1042-D014-7EA9-2593-07C3C631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8355-A4B4-E547-5CB3-690139D6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2A510-6FB0-5F75-5216-94E2E6DC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E5324-6F84-FB74-F057-481C15A42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BD657-C45F-170E-101D-6C0B5A36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B4722-A0B1-CD34-8B55-80C505DB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A5D5E-5562-1BC2-F6D2-CF4FE891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5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307D-7098-59B8-3AC5-09B8CF74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5F73D-D0C8-BFB5-195B-DBB3638A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608F2-69A7-EB7A-17CA-C3C8249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A143F-967E-5838-FA77-81A26B6B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DDF98-77EA-19DB-FEE3-3248840E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03BD3-0E62-E009-3740-7B8F4D69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1CA5F-9036-1DB9-4EAB-86D2FA5F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D937-520E-3BDC-702B-88E057C1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5A60-4FE5-6C06-BE2C-67BE5283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DF399-1EE8-8DCB-E14A-DEFEBF7BB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EB8B-2C4E-6603-D9A5-0C0D355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F8185-7554-B4BD-05F1-F3A1E87A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5198-8E1D-303D-0ED2-D28643A7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8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847D-F97D-2E77-9CC2-6CC78312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A210F-A979-925E-0E5D-1FEC82820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40C45-E5AE-D178-AB26-86CF40E3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FD984-9697-B7B8-FC9B-41CCD22D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5BA6B-677B-37C3-1895-9827B5B8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D2A0-ECE4-E4D2-197D-F8F18A3C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F58F-06CA-0C4E-B676-819046C5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9314-18FC-6890-68E1-9C99BF12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4B01-E2A8-FA3E-6322-FC60F9FBB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96E79-DE30-4D42-B97B-CD59D1A6574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E16B-9F3A-A747-F18D-82627851D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A790-3569-3275-3E06-25CF2E8DB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DE697-365C-B245-BEF7-7F9D5F880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emf"/><Relationship Id="rId3" Type="http://schemas.openxmlformats.org/officeDocument/2006/relationships/tags" Target="../tags/tag3.xml"/><Relationship Id="rId21" Type="http://schemas.openxmlformats.org/officeDocument/2006/relationships/image" Target="../media/image8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emf"/><Relationship Id="rId2" Type="http://schemas.openxmlformats.org/officeDocument/2006/relationships/tags" Target="../tags/tag2.xml"/><Relationship Id="rId16" Type="http://schemas.openxmlformats.org/officeDocument/2006/relationships/image" Target="../media/image3.emf"/><Relationship Id="rId20" Type="http://schemas.openxmlformats.org/officeDocument/2006/relationships/image" Target="../media/image7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emf"/><Relationship Id="rId10" Type="http://schemas.openxmlformats.org/officeDocument/2006/relationships/tags" Target="../tags/tag10.xml"/><Relationship Id="rId19" Type="http://schemas.openxmlformats.org/officeDocument/2006/relationships/image" Target="../media/image6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2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.emf"/><Relationship Id="rId17" Type="http://schemas.openxmlformats.org/officeDocument/2006/relationships/image" Target="../media/image8.emf"/><Relationship Id="rId2" Type="http://schemas.openxmlformats.org/officeDocument/2006/relationships/tags" Target="../tags/tag14.xml"/><Relationship Id="rId16" Type="http://schemas.openxmlformats.org/officeDocument/2006/relationships/image" Target="../media/image7.emf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4.emf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C8FE07-8869-9592-CD26-535338CB0C7C}"/>
              </a:ext>
            </a:extLst>
          </p:cNvPr>
          <p:cNvSpPr/>
          <p:nvPr/>
        </p:nvSpPr>
        <p:spPr>
          <a:xfrm>
            <a:off x="1854104" y="2899814"/>
            <a:ext cx="2994991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40EB5-E2AC-EC82-D73E-E6DF40B1109B}"/>
              </a:ext>
            </a:extLst>
          </p:cNvPr>
          <p:cNvSpPr/>
          <p:nvPr/>
        </p:nvSpPr>
        <p:spPr>
          <a:xfrm>
            <a:off x="1054861" y="2899814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16547-139D-4524-4041-10BD2E6CA41B}"/>
              </a:ext>
            </a:extLst>
          </p:cNvPr>
          <p:cNvSpPr/>
          <p:nvPr/>
        </p:nvSpPr>
        <p:spPr>
          <a:xfrm>
            <a:off x="4849095" y="2899814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 title="IguanaTex Bitmap Display">
            <a:extLst>
              <a:ext uri="{FF2B5EF4-FFF2-40B4-BE49-F238E27FC236}">
                <a16:creationId xmlns:a16="http://schemas.microsoft.com/office/drawing/2014/main" id="{3BD30A52-74BC-CEFA-131D-E36AB2CD68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376322" y="3254530"/>
            <a:ext cx="177800" cy="284480"/>
          </a:xfrm>
          <a:prstGeom prst="rect">
            <a:avLst/>
          </a:prstGeom>
        </p:spPr>
      </p:pic>
      <p:pic>
        <p:nvPicPr>
          <p:cNvPr id="13" name="Picture 12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 title="IguanaTex Bitmap Display">
            <a:extLst>
              <a:ext uri="{FF2B5EF4-FFF2-40B4-BE49-F238E27FC236}">
                <a16:creationId xmlns:a16="http://schemas.microsoft.com/office/drawing/2014/main" id="{4A01090A-C9D6-5CA6-DB29-8FC34A56F0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124256" y="3272310"/>
            <a:ext cx="248920" cy="24892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BB0342C-9267-47F8-F021-046853A8CC66}"/>
              </a:ext>
            </a:extLst>
          </p:cNvPr>
          <p:cNvSpPr/>
          <p:nvPr/>
        </p:nvSpPr>
        <p:spPr>
          <a:xfrm>
            <a:off x="3046799" y="1878482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69550CD-6405-A27C-8B2E-6B3661848178}"/>
              </a:ext>
            </a:extLst>
          </p:cNvPr>
          <p:cNvCxnSpPr>
            <a:stCxn id="5" idx="0"/>
            <a:endCxn id="14" idx="2"/>
          </p:cNvCxnSpPr>
          <p:nvPr/>
        </p:nvCxnSpPr>
        <p:spPr>
          <a:xfrm rot="5400000" flipH="1" flipV="1">
            <a:off x="1892375" y="1745390"/>
            <a:ext cx="716532" cy="159231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F86E216-6AD1-191D-6091-197A3987B2E9}"/>
              </a:ext>
            </a:extLst>
          </p:cNvPr>
          <p:cNvCxnSpPr>
            <a:cxnSpLocks/>
            <a:stCxn id="14" idx="6"/>
            <a:endCxn id="6" idx="0"/>
          </p:cNvCxnSpPr>
          <p:nvPr/>
        </p:nvCxnSpPr>
        <p:spPr>
          <a:xfrm>
            <a:off x="3656399" y="2183282"/>
            <a:ext cx="1592318" cy="71653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33D6A04-4622-F4A4-A65D-E0535FB8733F}"/>
              </a:ext>
            </a:extLst>
          </p:cNvPr>
          <p:cNvSpPr/>
          <p:nvPr/>
        </p:nvSpPr>
        <p:spPr>
          <a:xfrm>
            <a:off x="3046799" y="430545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9B3CBBE-B40B-C45A-3EB0-C967C290FB9A}"/>
              </a:ext>
            </a:extLst>
          </p:cNvPr>
          <p:cNvCxnSpPr>
            <a:cxnSpLocks/>
            <a:stCxn id="5" idx="2"/>
            <a:endCxn id="20" idx="2"/>
          </p:cNvCxnSpPr>
          <p:nvPr/>
        </p:nvCxnSpPr>
        <p:spPr>
          <a:xfrm rot="16200000" flipH="1">
            <a:off x="1892375" y="3455835"/>
            <a:ext cx="716532" cy="159231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1B6243F-42B2-7235-4C1F-13ACFE3BB0AF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3656399" y="3893727"/>
            <a:ext cx="1592318" cy="71653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 title="IguanaTex Bitmap Display">
            <a:extLst>
              <a:ext uri="{FF2B5EF4-FFF2-40B4-BE49-F238E27FC236}">
                <a16:creationId xmlns:a16="http://schemas.microsoft.com/office/drawing/2014/main" id="{1B9476DD-F84C-8B62-1DA9-81BA99B168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305879" y="2076602"/>
            <a:ext cx="91440" cy="213360"/>
          </a:xfrm>
          <a:prstGeom prst="rect">
            <a:avLst/>
          </a:prstGeom>
        </p:spPr>
      </p:pic>
      <p:pic>
        <p:nvPicPr>
          <p:cNvPr id="30" name="Picture 29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 title="IguanaTex Bitmap Display">
            <a:extLst>
              <a:ext uri="{FF2B5EF4-FFF2-40B4-BE49-F238E27FC236}">
                <a16:creationId xmlns:a16="http://schemas.microsoft.com/office/drawing/2014/main" id="{009D409B-4AA5-2377-DD1E-DFA871FA9D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244919" y="4503579"/>
            <a:ext cx="213360" cy="21336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15362-F3C7-1DBD-C08E-E5805C7F3DD1}"/>
              </a:ext>
            </a:extLst>
          </p:cNvPr>
          <p:cNvCxnSpPr/>
          <p:nvPr/>
        </p:nvCxnSpPr>
        <p:spPr>
          <a:xfrm>
            <a:off x="2003371" y="3743495"/>
            <a:ext cx="26933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554C7D-A114-102F-253A-2E54E0D99178}"/>
              </a:ext>
            </a:extLst>
          </p:cNvPr>
          <p:cNvCxnSpPr>
            <a:cxnSpLocks/>
          </p:cNvCxnSpPr>
          <p:nvPr/>
        </p:nvCxnSpPr>
        <p:spPr>
          <a:xfrm flipH="1">
            <a:off x="1998009" y="3045225"/>
            <a:ext cx="2682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{$j_b$}&#10;&#10;\end{document}" title="IguanaTex Bitmap Display">
            <a:extLst>
              <a:ext uri="{FF2B5EF4-FFF2-40B4-BE49-F238E27FC236}">
                <a16:creationId xmlns:a16="http://schemas.microsoft.com/office/drawing/2014/main" id="{93FDF049-DA70-2D97-0D95-BC8011CD32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243220" y="3956890"/>
            <a:ext cx="203200" cy="228600"/>
          </a:xfrm>
          <a:prstGeom prst="rect">
            <a:avLst/>
          </a:prstGeom>
        </p:spPr>
      </p:pic>
      <p:pic>
        <p:nvPicPr>
          <p:cNvPr id="64" name="Picture 63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{$j_t$}&#10;&#10;\end{document}" title="IguanaTex Bitmap Display">
            <a:extLst>
              <a:ext uri="{FF2B5EF4-FFF2-40B4-BE49-F238E27FC236}">
                <a16:creationId xmlns:a16="http://schemas.microsoft.com/office/drawing/2014/main" id="{E2F143F8-8A42-9041-E585-27B59D1936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248433" y="2578551"/>
            <a:ext cx="177800" cy="2286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07915E2-C04E-691A-A0B4-78828C2352B6}"/>
              </a:ext>
            </a:extLst>
          </p:cNvPr>
          <p:cNvSpPr/>
          <p:nvPr/>
        </p:nvSpPr>
        <p:spPr>
          <a:xfrm>
            <a:off x="6988055" y="2869331"/>
            <a:ext cx="2994991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8478FB-D40C-B741-A0AF-0CB97915BBC5}"/>
              </a:ext>
            </a:extLst>
          </p:cNvPr>
          <p:cNvSpPr/>
          <p:nvPr/>
        </p:nvSpPr>
        <p:spPr>
          <a:xfrm>
            <a:off x="6188812" y="2869331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E8F6CF-5E86-4F1D-8812-0239CDAD516E}"/>
              </a:ext>
            </a:extLst>
          </p:cNvPr>
          <p:cNvSpPr/>
          <p:nvPr/>
        </p:nvSpPr>
        <p:spPr>
          <a:xfrm>
            <a:off x="9983046" y="2869331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 title="IguanaTex Bitmap Display">
            <a:extLst>
              <a:ext uri="{FF2B5EF4-FFF2-40B4-BE49-F238E27FC236}">
                <a16:creationId xmlns:a16="http://schemas.microsoft.com/office/drawing/2014/main" id="{B261D01F-9663-4C7E-888D-314C8EDADD9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10273" y="3224047"/>
            <a:ext cx="177800" cy="284480"/>
          </a:xfrm>
          <a:prstGeom prst="rect">
            <a:avLst/>
          </a:prstGeom>
        </p:spPr>
      </p:pic>
      <p:pic>
        <p:nvPicPr>
          <p:cNvPr id="46" name="Picture 45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 title="IguanaTex Bitmap Display">
            <a:extLst>
              <a:ext uri="{FF2B5EF4-FFF2-40B4-BE49-F238E27FC236}">
                <a16:creationId xmlns:a16="http://schemas.microsoft.com/office/drawing/2014/main" id="{C4FC4AB0-23F1-149B-A334-D757DC7E252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258207" y="3241827"/>
            <a:ext cx="248920" cy="248920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C833A2A0-E8E3-D4F6-AF06-E49061B973A0}"/>
              </a:ext>
            </a:extLst>
          </p:cNvPr>
          <p:cNvSpPr/>
          <p:nvPr/>
        </p:nvSpPr>
        <p:spPr>
          <a:xfrm>
            <a:off x="8180750" y="184799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FDFE9FB-8ADB-A555-4F54-9D406A59CB07}"/>
              </a:ext>
            </a:extLst>
          </p:cNvPr>
          <p:cNvCxnSpPr>
            <a:stCxn id="43" idx="0"/>
            <a:endCxn id="47" idx="2"/>
          </p:cNvCxnSpPr>
          <p:nvPr/>
        </p:nvCxnSpPr>
        <p:spPr>
          <a:xfrm rot="5400000" flipH="1" flipV="1">
            <a:off x="7026326" y="1714907"/>
            <a:ext cx="716532" cy="159231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A0C3BB8-DF3E-9BCA-96D3-DDBD0F0741BD}"/>
              </a:ext>
            </a:extLst>
          </p:cNvPr>
          <p:cNvCxnSpPr>
            <a:cxnSpLocks/>
            <a:stCxn id="47" idx="6"/>
            <a:endCxn id="44" idx="0"/>
          </p:cNvCxnSpPr>
          <p:nvPr/>
        </p:nvCxnSpPr>
        <p:spPr>
          <a:xfrm>
            <a:off x="8790350" y="2152799"/>
            <a:ext cx="1592318" cy="71653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8536BBB-DABB-2BB9-EE42-90569565097F}"/>
              </a:ext>
            </a:extLst>
          </p:cNvPr>
          <p:cNvSpPr/>
          <p:nvPr/>
        </p:nvSpPr>
        <p:spPr>
          <a:xfrm>
            <a:off x="8180750" y="427497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60F1987-6333-BBFA-9862-6B546AFC6DED}"/>
              </a:ext>
            </a:extLst>
          </p:cNvPr>
          <p:cNvCxnSpPr>
            <a:cxnSpLocks/>
            <a:stCxn id="43" idx="2"/>
            <a:endCxn id="50" idx="2"/>
          </p:cNvCxnSpPr>
          <p:nvPr/>
        </p:nvCxnSpPr>
        <p:spPr>
          <a:xfrm rot="16200000" flipH="1">
            <a:off x="7026326" y="3425352"/>
            <a:ext cx="716532" cy="159231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9A0EFB6-86B1-4317-CB86-812827A41E2F}"/>
              </a:ext>
            </a:extLst>
          </p:cNvPr>
          <p:cNvCxnSpPr>
            <a:cxnSpLocks/>
            <a:stCxn id="50" idx="6"/>
            <a:endCxn id="44" idx="2"/>
          </p:cNvCxnSpPr>
          <p:nvPr/>
        </p:nvCxnSpPr>
        <p:spPr>
          <a:xfrm flipV="1">
            <a:off x="8790350" y="3863244"/>
            <a:ext cx="1592318" cy="71653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Picture 52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 title="IguanaTex Bitmap Display">
            <a:extLst>
              <a:ext uri="{FF2B5EF4-FFF2-40B4-BE49-F238E27FC236}">
                <a16:creationId xmlns:a16="http://schemas.microsoft.com/office/drawing/2014/main" id="{EF0A1443-3F53-0B9D-D057-B76A8A073E2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439830" y="2046119"/>
            <a:ext cx="91440" cy="213360"/>
          </a:xfrm>
          <a:prstGeom prst="rect">
            <a:avLst/>
          </a:prstGeom>
        </p:spPr>
      </p:pic>
      <p:pic>
        <p:nvPicPr>
          <p:cNvPr id="54" name="Picture 53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 title="IguanaTex Bitmap Display">
            <a:extLst>
              <a:ext uri="{FF2B5EF4-FFF2-40B4-BE49-F238E27FC236}">
                <a16:creationId xmlns:a16="http://schemas.microsoft.com/office/drawing/2014/main" id="{DF50CC73-31C1-6122-1904-806C59439CE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78870" y="4473096"/>
            <a:ext cx="213360" cy="21336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DEB84A-745E-43D8-633F-2EDC8B5E453F}"/>
              </a:ext>
            </a:extLst>
          </p:cNvPr>
          <p:cNvCxnSpPr/>
          <p:nvPr/>
        </p:nvCxnSpPr>
        <p:spPr>
          <a:xfrm>
            <a:off x="7137322" y="3713012"/>
            <a:ext cx="26933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989F82-CC22-C581-7045-65D66829EBB5}"/>
              </a:ext>
            </a:extLst>
          </p:cNvPr>
          <p:cNvCxnSpPr>
            <a:cxnSpLocks/>
          </p:cNvCxnSpPr>
          <p:nvPr/>
        </p:nvCxnSpPr>
        <p:spPr>
          <a:xfrm flipH="1">
            <a:off x="7131960" y="3014742"/>
            <a:ext cx="26820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A10DFF-89B8-7E31-F53E-16E9FF7B3988}"/>
              </a:ext>
            </a:extLst>
          </p:cNvPr>
          <p:cNvCxnSpPr>
            <a:cxnSpLocks/>
          </p:cNvCxnSpPr>
          <p:nvPr/>
        </p:nvCxnSpPr>
        <p:spPr>
          <a:xfrm flipH="1">
            <a:off x="7131960" y="3608285"/>
            <a:ext cx="26820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0A5312-D222-A3ED-92D9-18E880156139}"/>
              </a:ext>
            </a:extLst>
          </p:cNvPr>
          <p:cNvCxnSpPr/>
          <p:nvPr/>
        </p:nvCxnSpPr>
        <p:spPr>
          <a:xfrm>
            <a:off x="7137322" y="3127060"/>
            <a:ext cx="26933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0}{$g_R$}&#10;&#10;\end{document}" title="IguanaTex Bitmap Display">
            <a:extLst>
              <a:ext uri="{FF2B5EF4-FFF2-40B4-BE49-F238E27FC236}">
                <a16:creationId xmlns:a16="http://schemas.microsoft.com/office/drawing/2014/main" id="{1C3F4D17-D7DA-95AD-1F30-2EA9D884187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353709" y="3967970"/>
            <a:ext cx="279400" cy="177800"/>
          </a:xfrm>
          <a:prstGeom prst="rect">
            <a:avLst/>
          </a:prstGeom>
        </p:spPr>
      </p:pic>
      <p:pic>
        <p:nvPicPr>
          <p:cNvPr id="70" name="Picture 69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1}{$g_L$}&#10;&#10;\end{document}" title="IguanaTex Bitmap Display">
            <a:extLst>
              <a:ext uri="{FF2B5EF4-FFF2-40B4-BE49-F238E27FC236}">
                <a16:creationId xmlns:a16="http://schemas.microsoft.com/office/drawing/2014/main" id="{8C60AB8C-2459-11A0-299D-B43C668CEEB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379109" y="3206611"/>
            <a:ext cx="2540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42B6D-87BD-257D-AE02-395AFFC1B2B5}"/>
              </a:ext>
            </a:extLst>
          </p:cNvPr>
          <p:cNvSpPr/>
          <p:nvPr/>
        </p:nvSpPr>
        <p:spPr>
          <a:xfrm>
            <a:off x="2338197" y="2049522"/>
            <a:ext cx="2994991" cy="2653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14D35-3752-68EE-5A00-111F1C63B0B7}"/>
              </a:ext>
            </a:extLst>
          </p:cNvPr>
          <p:cNvSpPr/>
          <p:nvPr/>
        </p:nvSpPr>
        <p:spPr>
          <a:xfrm>
            <a:off x="1538954" y="2826249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24948-B29A-6077-8280-35639B679663}"/>
              </a:ext>
            </a:extLst>
          </p:cNvPr>
          <p:cNvSpPr/>
          <p:nvPr/>
        </p:nvSpPr>
        <p:spPr>
          <a:xfrm>
            <a:off x="5333188" y="2826249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 title="IguanaTex Bitmap Display">
            <a:extLst>
              <a:ext uri="{FF2B5EF4-FFF2-40B4-BE49-F238E27FC236}">
                <a16:creationId xmlns:a16="http://schemas.microsoft.com/office/drawing/2014/main" id="{039A2363-CB2D-5D11-751A-762667FD52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60415" y="3180965"/>
            <a:ext cx="177800" cy="284480"/>
          </a:xfrm>
          <a:prstGeom prst="rect">
            <a:avLst/>
          </a:prstGeom>
        </p:spPr>
      </p:pic>
      <p:pic>
        <p:nvPicPr>
          <p:cNvPr id="8" name="Picture 7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 title="IguanaTex Bitmap Display">
            <a:extLst>
              <a:ext uri="{FF2B5EF4-FFF2-40B4-BE49-F238E27FC236}">
                <a16:creationId xmlns:a16="http://schemas.microsoft.com/office/drawing/2014/main" id="{DAF6B650-788E-CFC9-0288-B75D5CA50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608349" y="3198745"/>
            <a:ext cx="248920" cy="24892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33D2D3A-B3D7-D08C-2CC9-E34CB45FE5CB}"/>
              </a:ext>
            </a:extLst>
          </p:cNvPr>
          <p:cNvSpPr/>
          <p:nvPr/>
        </p:nvSpPr>
        <p:spPr>
          <a:xfrm>
            <a:off x="3530892" y="5892518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AAD7587-4236-0FF9-FCAD-F85778BF28A9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16200000" flipH="1">
            <a:off x="1546156" y="4212582"/>
            <a:ext cx="2377156" cy="159231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E496FA3-E2D0-691A-F6DA-09D2E1CA9224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V="1">
            <a:off x="4140492" y="3820162"/>
            <a:ext cx="1592318" cy="237715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 title="IguanaTex Bitmap Display">
            <a:extLst>
              <a:ext uri="{FF2B5EF4-FFF2-40B4-BE49-F238E27FC236}">
                <a16:creationId xmlns:a16="http://schemas.microsoft.com/office/drawing/2014/main" id="{6A6AECD8-53DF-C597-CCA0-9533B6CE48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789972" y="6090638"/>
            <a:ext cx="91440" cy="2133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E0E1C81-39FA-74F0-7351-6EEAFCEB06B2}"/>
              </a:ext>
            </a:extLst>
          </p:cNvPr>
          <p:cNvSpPr/>
          <p:nvPr/>
        </p:nvSpPr>
        <p:spPr>
          <a:xfrm rot="5400000">
            <a:off x="3431252" y="4605693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43354A-98AA-9A58-8D12-2C4A262EAD7E}"/>
              </a:ext>
            </a:extLst>
          </p:cNvPr>
          <p:cNvSpPr/>
          <p:nvPr/>
        </p:nvSpPr>
        <p:spPr>
          <a:xfrm rot="5400000">
            <a:off x="3431252" y="1152944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B4B3E3C-2A46-7A14-4EFC-B79802CCA183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10800000" flipV="1">
            <a:off x="768625" y="1649901"/>
            <a:ext cx="2565293" cy="136850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0CC3225-143A-1E67-43DA-E5F629DD7552}"/>
              </a:ext>
            </a:extLst>
          </p:cNvPr>
          <p:cNvSpPr/>
          <p:nvPr/>
        </p:nvSpPr>
        <p:spPr>
          <a:xfrm>
            <a:off x="463824" y="3018405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 title="IguanaTex Bitmap Display">
            <a:extLst>
              <a:ext uri="{FF2B5EF4-FFF2-40B4-BE49-F238E27FC236}">
                <a16:creationId xmlns:a16="http://schemas.microsoft.com/office/drawing/2014/main" id="{C8418626-AF78-419E-8ADA-6845F471A1D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61944" y="3215640"/>
            <a:ext cx="213360" cy="21336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101B5275-1226-9898-B0D0-D0892C42329C}"/>
              </a:ext>
            </a:extLst>
          </p:cNvPr>
          <p:cNvCxnSpPr>
            <a:cxnSpLocks/>
            <a:stCxn id="21" idx="2"/>
            <a:endCxn id="25" idx="4"/>
          </p:cNvCxnSpPr>
          <p:nvPr/>
        </p:nvCxnSpPr>
        <p:spPr>
          <a:xfrm rot="10800000">
            <a:off x="768625" y="3628006"/>
            <a:ext cx="2565293" cy="147464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D0EBF9D-E461-AC18-236C-CEC3B62443AA}"/>
              </a:ext>
            </a:extLst>
          </p:cNvPr>
          <p:cNvSpPr/>
          <p:nvPr/>
        </p:nvSpPr>
        <p:spPr>
          <a:xfrm rot="5400000">
            <a:off x="3685279" y="4262905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873AC8-0F0D-678D-A221-BB68D66370DB}"/>
              </a:ext>
            </a:extLst>
          </p:cNvPr>
          <p:cNvSpPr/>
          <p:nvPr/>
        </p:nvSpPr>
        <p:spPr>
          <a:xfrm rot="5400000">
            <a:off x="3685279" y="2096054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E2A7A3-E1E0-0410-9A60-830B0F817A23}"/>
              </a:ext>
            </a:extLst>
          </p:cNvPr>
          <p:cNvSpPr/>
          <p:nvPr/>
        </p:nvSpPr>
        <p:spPr>
          <a:xfrm rot="5400000">
            <a:off x="4912432" y="3180805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F21D9B2-9AFD-C3FB-A01A-BE35914F2764}"/>
              </a:ext>
            </a:extLst>
          </p:cNvPr>
          <p:cNvSpPr/>
          <p:nvPr/>
        </p:nvSpPr>
        <p:spPr>
          <a:xfrm rot="5400000">
            <a:off x="2470574" y="3180806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A515BF9-5038-1087-8FD3-33963FE82FB0}"/>
              </a:ext>
            </a:extLst>
          </p:cNvPr>
          <p:cNvCxnSpPr>
            <a:stCxn id="43" idx="3"/>
            <a:endCxn id="40" idx="2"/>
          </p:cNvCxnSpPr>
          <p:nvPr/>
        </p:nvCxnSpPr>
        <p:spPr>
          <a:xfrm rot="16200000" flipH="1">
            <a:off x="2657532" y="3480505"/>
            <a:ext cx="936506" cy="10192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CD78DC5-56CD-FCD7-16D1-1BF3E305D81D}"/>
              </a:ext>
            </a:extLst>
          </p:cNvPr>
          <p:cNvCxnSpPr>
            <a:cxnSpLocks/>
            <a:stCxn id="40" idx="0"/>
            <a:endCxn id="42" idx="3"/>
          </p:cNvCxnSpPr>
          <p:nvPr/>
        </p:nvCxnSpPr>
        <p:spPr>
          <a:xfrm flipV="1">
            <a:off x="4026343" y="3521869"/>
            <a:ext cx="1031683" cy="936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7359E23-1BFC-47C7-0F67-85161EE1F9B8}"/>
              </a:ext>
            </a:extLst>
          </p:cNvPr>
          <p:cNvCxnSpPr>
            <a:cxnSpLocks/>
            <a:stCxn id="42" idx="1"/>
            <a:endCxn id="41" idx="0"/>
          </p:cNvCxnSpPr>
          <p:nvPr/>
        </p:nvCxnSpPr>
        <p:spPr>
          <a:xfrm rot="16200000" flipV="1">
            <a:off x="4072607" y="2245262"/>
            <a:ext cx="939157" cy="10316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A66AA3B-7A21-CE9C-689F-118003E64CD0}"/>
              </a:ext>
            </a:extLst>
          </p:cNvPr>
          <p:cNvCxnSpPr>
            <a:cxnSpLocks/>
            <a:stCxn id="41" idx="2"/>
            <a:endCxn id="43" idx="1"/>
          </p:cNvCxnSpPr>
          <p:nvPr/>
        </p:nvCxnSpPr>
        <p:spPr>
          <a:xfrm rot="10800000" flipV="1">
            <a:off x="2616169" y="2291525"/>
            <a:ext cx="1019235" cy="9391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3CF57DC-F7EC-E9C0-70AA-71D0A0275491}"/>
              </a:ext>
            </a:extLst>
          </p:cNvPr>
          <p:cNvSpPr/>
          <p:nvPr/>
        </p:nvSpPr>
        <p:spPr>
          <a:xfrm>
            <a:off x="8238533" y="2049522"/>
            <a:ext cx="2994991" cy="26535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0E9997-A0F3-AE7D-036B-2C887E9D8272}"/>
              </a:ext>
            </a:extLst>
          </p:cNvPr>
          <p:cNvSpPr/>
          <p:nvPr/>
        </p:nvSpPr>
        <p:spPr>
          <a:xfrm>
            <a:off x="7439290" y="2826249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C8CD25-9AB8-3607-57D2-B461CBBB7F73}"/>
              </a:ext>
            </a:extLst>
          </p:cNvPr>
          <p:cNvSpPr/>
          <p:nvPr/>
        </p:nvSpPr>
        <p:spPr>
          <a:xfrm>
            <a:off x="11233524" y="2826249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 title="IguanaTex Bitmap Display">
            <a:extLst>
              <a:ext uri="{FF2B5EF4-FFF2-40B4-BE49-F238E27FC236}">
                <a16:creationId xmlns:a16="http://schemas.microsoft.com/office/drawing/2014/main" id="{302B86D8-4903-ECCF-68B8-223AA7E1D7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760751" y="3180965"/>
            <a:ext cx="177800" cy="284480"/>
          </a:xfrm>
          <a:prstGeom prst="rect">
            <a:avLst/>
          </a:prstGeom>
        </p:spPr>
      </p:pic>
      <p:pic>
        <p:nvPicPr>
          <p:cNvPr id="59" name="Picture 58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 title="IguanaTex Bitmap Display">
            <a:extLst>
              <a:ext uri="{FF2B5EF4-FFF2-40B4-BE49-F238E27FC236}">
                <a16:creationId xmlns:a16="http://schemas.microsoft.com/office/drawing/2014/main" id="{31C86415-456D-EE4A-1289-77F2EC99AFE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1508685" y="3198745"/>
            <a:ext cx="248920" cy="248920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CB0DB813-C027-EA8E-4872-22041B55100F}"/>
              </a:ext>
            </a:extLst>
          </p:cNvPr>
          <p:cNvSpPr/>
          <p:nvPr/>
        </p:nvSpPr>
        <p:spPr>
          <a:xfrm>
            <a:off x="9431228" y="5892518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ECD8E7E2-422E-FE7F-DEC7-47215FCF9E74}"/>
              </a:ext>
            </a:extLst>
          </p:cNvPr>
          <p:cNvCxnSpPr>
            <a:cxnSpLocks/>
            <a:stCxn id="56" idx="2"/>
            <a:endCxn id="60" idx="2"/>
          </p:cNvCxnSpPr>
          <p:nvPr/>
        </p:nvCxnSpPr>
        <p:spPr>
          <a:xfrm rot="16200000" flipH="1">
            <a:off x="7446492" y="4212582"/>
            <a:ext cx="2377156" cy="159231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3013A52-C4E8-2009-AED8-9B4F403ABF8D}"/>
              </a:ext>
            </a:extLst>
          </p:cNvPr>
          <p:cNvCxnSpPr>
            <a:cxnSpLocks/>
            <a:stCxn id="60" idx="6"/>
            <a:endCxn id="57" idx="2"/>
          </p:cNvCxnSpPr>
          <p:nvPr/>
        </p:nvCxnSpPr>
        <p:spPr>
          <a:xfrm flipV="1">
            <a:off x="10040828" y="3820162"/>
            <a:ext cx="1592318" cy="237715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 title="IguanaTex Bitmap Display">
            <a:extLst>
              <a:ext uri="{FF2B5EF4-FFF2-40B4-BE49-F238E27FC236}">
                <a16:creationId xmlns:a16="http://schemas.microsoft.com/office/drawing/2014/main" id="{B5450555-56A3-8EF9-CEDA-A2BC3870869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690308" y="6090638"/>
            <a:ext cx="91440" cy="21336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B8A84E5-7839-1712-852E-982289FF1276}"/>
              </a:ext>
            </a:extLst>
          </p:cNvPr>
          <p:cNvSpPr/>
          <p:nvPr/>
        </p:nvSpPr>
        <p:spPr>
          <a:xfrm rot="5400000">
            <a:off x="9331588" y="4605693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545B42-A045-0176-3CC6-5D5C0F27507E}"/>
              </a:ext>
            </a:extLst>
          </p:cNvPr>
          <p:cNvSpPr/>
          <p:nvPr/>
        </p:nvSpPr>
        <p:spPr>
          <a:xfrm rot="5400000">
            <a:off x="9331588" y="1152944"/>
            <a:ext cx="799243" cy="99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EA6F3C0-643C-8F62-52AF-003C886C2115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rot="10800000" flipV="1">
            <a:off x="6668961" y="1649901"/>
            <a:ext cx="2565293" cy="136850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FFDEBE5A-E54E-B88A-999B-64BD1C19279A}"/>
              </a:ext>
            </a:extLst>
          </p:cNvPr>
          <p:cNvSpPr/>
          <p:nvPr/>
        </p:nvSpPr>
        <p:spPr>
          <a:xfrm>
            <a:off x="6364160" y="3018405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 title="IguanaTex Bitmap Display">
            <a:extLst>
              <a:ext uri="{FF2B5EF4-FFF2-40B4-BE49-F238E27FC236}">
                <a16:creationId xmlns:a16="http://schemas.microsoft.com/office/drawing/2014/main" id="{0401D8C0-02E2-04A2-7DE3-56A2BFDD435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562280" y="3215640"/>
            <a:ext cx="213360" cy="213360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267F7C9-F39E-3227-8F4A-1B2F9D5A9730}"/>
              </a:ext>
            </a:extLst>
          </p:cNvPr>
          <p:cNvCxnSpPr>
            <a:cxnSpLocks/>
            <a:stCxn id="64" idx="2"/>
            <a:endCxn id="67" idx="4"/>
          </p:cNvCxnSpPr>
          <p:nvPr/>
        </p:nvCxnSpPr>
        <p:spPr>
          <a:xfrm rot="10800000">
            <a:off x="6668961" y="3628006"/>
            <a:ext cx="2565293" cy="147464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2763DAD-42F8-E2A3-8144-F3CC55A65D84}"/>
              </a:ext>
            </a:extLst>
          </p:cNvPr>
          <p:cNvSpPr/>
          <p:nvPr/>
        </p:nvSpPr>
        <p:spPr>
          <a:xfrm rot="5400000">
            <a:off x="9585615" y="4262905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FC4E330-A943-3EF8-BDA7-E90F25E41730}"/>
              </a:ext>
            </a:extLst>
          </p:cNvPr>
          <p:cNvSpPr/>
          <p:nvPr/>
        </p:nvSpPr>
        <p:spPr>
          <a:xfrm rot="5400000">
            <a:off x="9585615" y="2096054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E80FB2-4C6D-9A99-F8BE-209613767F8E}"/>
              </a:ext>
            </a:extLst>
          </p:cNvPr>
          <p:cNvSpPr/>
          <p:nvPr/>
        </p:nvSpPr>
        <p:spPr>
          <a:xfrm rot="5400000">
            <a:off x="10812768" y="3180805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47214C-58C0-EFCC-6EAC-69AE3F2DF36E}"/>
              </a:ext>
            </a:extLst>
          </p:cNvPr>
          <p:cNvSpPr/>
          <p:nvPr/>
        </p:nvSpPr>
        <p:spPr>
          <a:xfrm rot="5400000">
            <a:off x="8370910" y="3180806"/>
            <a:ext cx="291187" cy="3909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C7546D9-7A6E-D8F2-84C0-24D624D7F8B0}"/>
              </a:ext>
            </a:extLst>
          </p:cNvPr>
          <p:cNvCxnSpPr>
            <a:stCxn id="73" idx="3"/>
            <a:endCxn id="70" idx="2"/>
          </p:cNvCxnSpPr>
          <p:nvPr/>
        </p:nvCxnSpPr>
        <p:spPr>
          <a:xfrm rot="16200000" flipH="1">
            <a:off x="8557868" y="3480505"/>
            <a:ext cx="936506" cy="101923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742C0BC4-8A13-3D33-99DE-13A73F13D4CD}"/>
              </a:ext>
            </a:extLst>
          </p:cNvPr>
          <p:cNvCxnSpPr>
            <a:cxnSpLocks/>
            <a:stCxn id="70" idx="0"/>
            <a:endCxn id="72" idx="3"/>
          </p:cNvCxnSpPr>
          <p:nvPr/>
        </p:nvCxnSpPr>
        <p:spPr>
          <a:xfrm flipV="1">
            <a:off x="9926679" y="3521869"/>
            <a:ext cx="1031683" cy="93650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C28871A-490E-62F7-8657-CE6FF2C10E0F}"/>
              </a:ext>
            </a:extLst>
          </p:cNvPr>
          <p:cNvCxnSpPr>
            <a:cxnSpLocks/>
            <a:stCxn id="72" idx="1"/>
            <a:endCxn id="71" idx="0"/>
          </p:cNvCxnSpPr>
          <p:nvPr/>
        </p:nvCxnSpPr>
        <p:spPr>
          <a:xfrm rot="16200000" flipV="1">
            <a:off x="9972943" y="2245262"/>
            <a:ext cx="939157" cy="10316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73BA6924-6ABD-03D8-AD25-D3F40E38C8E1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 rot="10800000" flipV="1">
            <a:off x="8516505" y="2291525"/>
            <a:ext cx="1019235" cy="9391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8F4FE3-C43A-43D4-3428-E799DD0019D6}"/>
              </a:ext>
            </a:extLst>
          </p:cNvPr>
          <p:cNvGrpSpPr/>
          <p:nvPr/>
        </p:nvGrpSpPr>
        <p:grpSpPr>
          <a:xfrm flipH="1">
            <a:off x="8713557" y="2472916"/>
            <a:ext cx="2049333" cy="1806717"/>
            <a:chOff x="8668903" y="2443925"/>
            <a:chExt cx="2441860" cy="2166851"/>
          </a:xfrm>
        </p:grpSpPr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B627A66E-4514-1FB1-6708-B5925D0D5E1F}"/>
                </a:ext>
              </a:extLst>
            </p:cNvPr>
            <p:cNvCxnSpPr/>
            <p:nvPr/>
          </p:nvCxnSpPr>
          <p:spPr>
            <a:xfrm rot="16200000" flipH="1">
              <a:off x="8710268" y="3632905"/>
              <a:ext cx="936506" cy="1019235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049EF03F-5B30-0DC5-AA1E-3FDFA54AC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9079" y="3674269"/>
              <a:ext cx="1031683" cy="936507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8E4C3F0F-5E66-EC62-4C8F-901C0ABF6F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25343" y="2397662"/>
              <a:ext cx="939157" cy="1031683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232AFFE7-7CF6-523D-BF67-C260C619E8E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668905" y="2443925"/>
              <a:ext cx="1019235" cy="939158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Picture 82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0}{$g_R$}&#10;&#10;\end{document}" title="IguanaTex Bitmap Display">
            <a:extLst>
              <a:ext uri="{FF2B5EF4-FFF2-40B4-BE49-F238E27FC236}">
                <a16:creationId xmlns:a16="http://schemas.microsoft.com/office/drawing/2014/main" id="{49F68043-4BD5-F4FF-D4BF-3DC66686610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9611437" y="4463264"/>
            <a:ext cx="279400" cy="177800"/>
          </a:xfrm>
          <a:prstGeom prst="rect">
            <a:avLst/>
          </a:prstGeom>
        </p:spPr>
      </p:pic>
      <p:pic>
        <p:nvPicPr>
          <p:cNvPr id="84" name="Picture 83" descr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1}{$g_L$}&#10;&#10;\end{document}" title="IguanaTex Bitmap Display">
            <a:extLst>
              <a:ext uri="{FF2B5EF4-FFF2-40B4-BE49-F238E27FC236}">
                <a16:creationId xmlns:a16="http://schemas.microsoft.com/office/drawing/2014/main" id="{59A29197-9B7D-51AA-9CA2-FA9FD05BDBE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626166" y="4035921"/>
            <a:ext cx="2540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54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5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1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0}{$g_R$}&#10;&#10;\end{document}"/>
  <p:tag name="IGUANATEXSIZE" val="20"/>
  <p:tag name="IGUANATEXCURSOR" val="1704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0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1}{$g_L$}&#10;&#10;\end{document}"/>
  <p:tag name="IGUANATEXSIZE" val="20"/>
  <p:tag name="IGUANATEXCURSOR" val="1704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5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3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5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3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1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0}{$g_R$}&#10;&#10;\end{document}"/>
  <p:tag name="IGUANATEXSIZE" val="20"/>
  <p:tag name="IGUANATEXCURSOR" val="1704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0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\color{pal1}{$g_L$}&#10;&#10;\end{document}"/>
  <p:tag name="IGUANATEXSIZE" val="20"/>
  <p:tag name="IGUANATEXCURSOR" val="1704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3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V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8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{$j_b$}&#10;&#10;\end{document}"/>
  <p:tag name="IGUANATEXSIZE" val="20"/>
  <p:tag name="IGUANATEXCURSOR" val="1687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{$j_t$}&#10;&#10;\end{document}"/>
  <p:tag name="IGUANATEXSIZE" val="20"/>
  <p:tag name="IGUANATEXCURSOR" val="1687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5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S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D&#10;&#10;\end{document}"/>
  <p:tag name="IGUANATEXSIZE" val="28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3"/>
  <p:tag name="OUTPUTTYPE" val="PDF"/>
  <p:tag name="IGUANATEXVERSION" val="160"/>
  <p:tag name="LATEXADDIN" val="\documentclass{article}&#10;\usepackage[colorlinks,bookmarks=true,citecolor=blue,linkcolor=blue,urlcolor=blue]{hyperref}&#10;\usepackage{dcolumn,graphicx,amsfonts,amsthm,bm,color,appendix,float}&#10;\usepackage{braket}&#10;\usepackage[normalem]{ulem}&#10;\usepackage[version=4]{mhchem}&#10;\usepackage{siunitx}&#10;\usepackage{amsmath}&#10;\usepackage{amssymb}&#10;\usepackage{CJKutf8}&#10;    &#10;&#10;\usepackage[dvipsnames]{xcolor}&#10;\definecolor{pal0}{rgb}{0.8941, 0.102 , 0.1098}&#10;\definecolor{pal1}{rgb}{0.2157, 0.4941, 0.7216}&#10;\definecolor{pal2}{rgb}{0.302 , 0.6863, 0.2902}&#10;\definecolor{pal3}{rgb}{0.5961, 0.3059, 0.6392}&#10;\definecolor{pal4}{rgb}{1.    , 0.498 , 0.    }&#10;&#10;&#10;\newcommand{\av}[1]{{ \color{orange}[AV] #1}}&#10;\newcommand{\JD}[1]{{ \color{red}[JD] #1}}&#10;\newcommand{\Dan}[1]{{ \color{blue}[DP] #1}}&#10;\newcommand{\tw}[1]{{ \color{BrickRed}[Tiger] #1}}&#10;\newcommand{\tlw}[1]{{ \color{magenta}[Tianle] #1}}&#10;\newcommand{\PL}[1]{{ \color{purple}[PL] #1}}&#10;\newcommand{\TS}[1]{{ \color{ForestGreen}[TS] #1}}&#10;\newcommand{\mz}[1]{{ \color{blue}[mz] #1}}&#10;\newcommand{\old}[1]{{ \color{gray}[old] #1}}&#10;\newcommand{\change}[2]{\textcolor{red}{\sout{ #1}}\textcolor{blue}{ #2}}&#10;\DeclareMathOperator{\Tr}{Tr}&#10;&#10;\newcommand{\n}[1]{\left| #1 \right|}%%adjustable-height norm shortcut&#10;\newcommand{\dn}[1]{\left|\left| #1 \right|\right|}%%adjustable-height norm shortcut&#10;\newcommand{\setc}[2]{\left\{#1\; :\; #2 \right\}}%%set notation shortcut with a colon&#10;\newcommand{\st}[1]{\left\{#1\right\}}%%set notation shortcut with no condition&#10;\newcommand{\bv}[1]{\hat{\mathbf{#1}}}%%shortcut to make a basis vector&#10;\newcommand{\vv}[1]{\boldsymbol{#1}}%%shortcut to make a vector (overwrites the default command)&#10;\pagestyle{empty}&#10;\begin{document}&#10;&#10;I&#10;&#10;\end{document}"/>
  <p:tag name="IGUANATEXSIZE" val="24"/>
  <p:tag name="IGUANATEXCURSOR" val="1688"/>
  <p:tag name="TRANSPARENCY" val="True"/>
  <p:tag name="LATEXENGINEID" val="1"/>
  <p:tag name="TEMPFOLDER" val="/Users/junkaidong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Dong, Junkai</dc:creator>
  <cp:lastModifiedBy>Dong, Junkai</cp:lastModifiedBy>
  <cp:revision>3</cp:revision>
  <dcterms:created xsi:type="dcterms:W3CDTF">2024-05-01T03:12:23Z</dcterms:created>
  <dcterms:modified xsi:type="dcterms:W3CDTF">2024-05-01T03:48:12Z</dcterms:modified>
</cp:coreProperties>
</file>