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E395-3EDE-4BF5-9694-A0457F249996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E740E-FDED-42C2-BCB5-8A5C023CB68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E740E-FDED-42C2-BCB5-8A5C023CB689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7D11-CD66-4524-B2C2-F959CBF37010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041F-EC86-4B16-A114-6CE76E1D621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.de/" TargetMode="External"/><Relationship Id="rId2" Type="http://schemas.openxmlformats.org/officeDocument/2006/relationships/hyperlink" Target="http://www.planet-wissen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rmattportal.de/" TargetMode="External"/><Relationship Id="rId5" Type="http://schemas.openxmlformats.org/officeDocument/2006/relationships/hyperlink" Target="http://www.aletscharena.ch/" TargetMode="External"/><Relationship Id="rId4" Type="http://schemas.openxmlformats.org/officeDocument/2006/relationships/hyperlink" Target="http://www.srf.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1640" y="0"/>
            <a:ext cx="5544616" cy="1484784"/>
          </a:xfrm>
        </p:spPr>
        <p:txBody>
          <a:bodyPr>
            <a:normAutofit/>
          </a:bodyPr>
          <a:lstStyle/>
          <a:p>
            <a:r>
              <a:rPr lang="de-DE" sz="8000" u="sng" dirty="0" smtClean="0">
                <a:latin typeface="Arial Narrow" pitchFamily="34" charset="0"/>
              </a:rPr>
              <a:t>Alpen</a:t>
            </a:r>
            <a:endParaRPr lang="de-DE" sz="8000" u="sng" dirty="0">
              <a:latin typeface="Arial Narrow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7704856" cy="3024336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  <a:buFont typeface="Arial" pitchFamily="34" charset="0"/>
              <a:buChar char="•"/>
            </a:pPr>
            <a:r>
              <a:rPr lang="de-DE" sz="11200" dirty="0" smtClean="0">
                <a:solidFill>
                  <a:schemeClr val="tx1"/>
                </a:solidFill>
              </a:rPr>
              <a:t>Es</a:t>
            </a:r>
            <a:r>
              <a:rPr lang="de-DE" sz="11200" dirty="0">
                <a:solidFill>
                  <a:schemeClr val="tx1"/>
                </a:solidFill>
              </a:rPr>
              <a:t> </a:t>
            </a:r>
            <a:r>
              <a:rPr lang="de-DE" sz="11200" dirty="0" smtClean="0">
                <a:solidFill>
                  <a:schemeClr val="tx1"/>
                </a:solidFill>
              </a:rPr>
              <a:t>gibt rund 5000 Gletscher in den Alpen</a:t>
            </a:r>
          </a:p>
          <a:p>
            <a:pPr algn="l">
              <a:lnSpc>
                <a:spcPct val="120000"/>
              </a:lnSpc>
              <a:buFont typeface="Arial" pitchFamily="34" charset="0"/>
              <a:buChar char="•"/>
            </a:pPr>
            <a:r>
              <a:rPr lang="de-DE" sz="11200" dirty="0" smtClean="0">
                <a:solidFill>
                  <a:schemeClr val="tx1"/>
                </a:solidFill>
              </a:rPr>
              <a:t>Erstrecken sich von 1200 km über die Schweiz,    Deutschland, Slowenien, Italien, Liechtenstein, Österreich und Frankreich </a:t>
            </a:r>
          </a:p>
          <a:p>
            <a:pPr algn="l">
              <a:lnSpc>
                <a:spcPct val="120000"/>
              </a:lnSpc>
              <a:buFont typeface="Arial" pitchFamily="34" charset="0"/>
              <a:buChar char="•"/>
            </a:pPr>
            <a:r>
              <a:rPr lang="de-DE" sz="11200" dirty="0" smtClean="0">
                <a:solidFill>
                  <a:schemeClr val="tx1"/>
                </a:solidFill>
              </a:rPr>
              <a:t>Der Aletsch</a:t>
            </a:r>
            <a:r>
              <a:rPr lang="de-DE" sz="11200" dirty="0">
                <a:solidFill>
                  <a:schemeClr val="tx1"/>
                </a:solidFill>
              </a:rPr>
              <a:t>g</a:t>
            </a:r>
            <a:r>
              <a:rPr lang="de-DE" sz="11200" dirty="0" smtClean="0">
                <a:solidFill>
                  <a:schemeClr val="tx1"/>
                </a:solidFill>
              </a:rPr>
              <a:t>letscher ist der größte und längste Gletscher der Alpen (länge: 25km, Fläche 86,6km²)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 descr="alp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581128"/>
            <a:ext cx="6885384" cy="1988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7200" u="sng" dirty="0" smtClean="0">
                <a:latin typeface="Arial Narrow" pitchFamily="34" charset="0"/>
              </a:rPr>
              <a:t>Alpen</a:t>
            </a:r>
            <a:endParaRPr lang="de-DE" sz="7200" u="sng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8" y="1556792"/>
            <a:ext cx="9083352" cy="4525963"/>
          </a:xfrm>
        </p:spPr>
        <p:txBody>
          <a:bodyPr/>
          <a:lstStyle/>
          <a:p>
            <a:r>
              <a:rPr lang="de-DE" dirty="0" smtClean="0"/>
              <a:t>Nicht alle Gletscher reagieren gleich auf das Klima</a:t>
            </a:r>
          </a:p>
          <a:p>
            <a:r>
              <a:rPr lang="de-DE" dirty="0" smtClean="0"/>
              <a:t>Nach Modell Berechnungen kann es im Alpenraum bis Ende des 21. Jahrhunderts zu einer Erwärmung von 3°C bis 4,5°C kommen</a:t>
            </a:r>
          </a:p>
          <a:p>
            <a:r>
              <a:rPr lang="de-DE" dirty="0" smtClean="0"/>
              <a:t>Der dauerhaft gefrorene Boden der Alpen wird durch das Schmelzen instabil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rial Narrow" pitchFamily="34" charset="0"/>
              </a:rPr>
              <a:t>Vergleich 2010 &amp; 2017 </a:t>
            </a:r>
            <a:endParaRPr lang="de-DE" u="sng" dirty="0">
              <a:latin typeface="Arial Narrow" pitchFamily="34" charset="0"/>
            </a:endParaRPr>
          </a:p>
        </p:txBody>
      </p:sp>
      <p:pic>
        <p:nvPicPr>
          <p:cNvPr id="4" name="Inhaltsplatzhalter 3" descr="alpen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91448"/>
            <a:ext cx="8208912" cy="332172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Quellen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>
                <a:hlinkClick r:id="rId2"/>
              </a:rPr>
              <a:t>www.planet-wissen.de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>
                <a:hlinkClick r:id="rId3"/>
              </a:rPr>
              <a:t>www.br.de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>
                <a:hlinkClick r:id="rId4"/>
              </a:rPr>
              <a:t>www.srf.ch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>
                <a:hlinkClick r:id="rId5"/>
              </a:rPr>
              <a:t>www.aletscharena.ch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smtClean="0">
                <a:hlinkClick r:id="rId6"/>
              </a:rPr>
              <a:t>www.zermattportal.de</a:t>
            </a:r>
            <a:r>
              <a:rPr lang="de-DE" smtClean="0"/>
              <a:t> 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Alpen</vt:lpstr>
      <vt:lpstr>Alpen</vt:lpstr>
      <vt:lpstr>Vergleich 2010 &amp; 2017 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Alpen</dc:title>
  <dc:creator>User</dc:creator>
  <cp:lastModifiedBy>User</cp:lastModifiedBy>
  <cp:revision>6</cp:revision>
  <dcterms:created xsi:type="dcterms:W3CDTF">2018-10-03T11:53:00Z</dcterms:created>
  <dcterms:modified xsi:type="dcterms:W3CDTF">2018-10-03T12:34:17Z</dcterms:modified>
</cp:coreProperties>
</file>