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8B27-892D-481D-B82B-FE14D3828B83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31D-08AB-4B12-8B42-17B49AD508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5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8B27-892D-481D-B82B-FE14D3828B83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31D-08AB-4B12-8B42-17B49AD508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65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8B27-892D-481D-B82B-FE14D3828B83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31D-08AB-4B12-8B42-17B49AD508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61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8B27-892D-481D-B82B-FE14D3828B83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31D-08AB-4B12-8B42-17B49AD508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46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8B27-892D-481D-B82B-FE14D3828B83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31D-08AB-4B12-8B42-17B49AD508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11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8B27-892D-481D-B82B-FE14D3828B83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31D-08AB-4B12-8B42-17B49AD508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76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8B27-892D-481D-B82B-FE14D3828B83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31D-08AB-4B12-8B42-17B49AD508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6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8B27-892D-481D-B82B-FE14D3828B83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31D-08AB-4B12-8B42-17B49AD508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09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8B27-892D-481D-B82B-FE14D3828B83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31D-08AB-4B12-8B42-17B49AD508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46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8B27-892D-481D-B82B-FE14D3828B83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31D-08AB-4B12-8B42-17B49AD508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56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8B27-892D-481D-B82B-FE14D3828B83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31D-08AB-4B12-8B42-17B49AD508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58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18B27-892D-481D-B82B-FE14D3828B83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A331D-08AB-4B12-8B42-17B49AD508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44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7772400" cy="1470025"/>
          </a:xfrm>
        </p:spPr>
        <p:txBody>
          <a:bodyPr/>
          <a:lstStyle/>
          <a:p>
            <a:r>
              <a:rPr lang="de-DE" dirty="0" smtClean="0"/>
              <a:t>Gletscherschmelze in den Anden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08920"/>
            <a:ext cx="670945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27" y="1707291"/>
            <a:ext cx="3884369" cy="4654951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Allgemeines über die Anden</a:t>
            </a:r>
            <a:endParaRPr lang="de-DE" sz="36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82324"/>
            <a:ext cx="3461589" cy="53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524608"/>
            <a:ext cx="2808312" cy="511736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920734" y="1941206"/>
            <a:ext cx="4179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Man unterscheidet in:</a:t>
            </a:r>
          </a:p>
          <a:p>
            <a:endParaRPr lang="de-DE" dirty="0" smtClean="0"/>
          </a:p>
          <a:p>
            <a:pPr algn="just"/>
            <a:r>
              <a:rPr lang="de-DE" dirty="0" smtClean="0">
                <a:solidFill>
                  <a:srgbClr val="FF3300"/>
                </a:solidFill>
              </a:rPr>
              <a:t>tropische Anden</a:t>
            </a:r>
          </a:p>
          <a:p>
            <a:pPr algn="just"/>
            <a:endParaRPr lang="de-DE" dirty="0" smtClean="0">
              <a:solidFill>
                <a:srgbClr val="00B050"/>
              </a:solidFill>
            </a:endParaRPr>
          </a:p>
          <a:p>
            <a:pPr algn="just"/>
            <a:r>
              <a:rPr lang="de-DE" dirty="0" smtClean="0">
                <a:solidFill>
                  <a:srgbClr val="00B050"/>
                </a:solidFill>
              </a:rPr>
              <a:t>mittlere Anden</a:t>
            </a:r>
          </a:p>
          <a:p>
            <a:pPr algn="just"/>
            <a:r>
              <a:rPr lang="de-DE" dirty="0" smtClean="0">
                <a:solidFill>
                  <a:srgbClr val="0070C0"/>
                </a:solidFill>
              </a:rPr>
              <a:t>                                           </a:t>
            </a:r>
            <a:r>
              <a:rPr lang="de-DE" dirty="0" smtClean="0"/>
              <a:t>südliche Anden</a:t>
            </a:r>
            <a:endParaRPr lang="de-DE" dirty="0" smtClean="0"/>
          </a:p>
          <a:p>
            <a:pPr algn="just"/>
            <a:r>
              <a:rPr lang="de-DE" dirty="0" smtClean="0">
                <a:solidFill>
                  <a:srgbClr val="0070C0"/>
                </a:solidFill>
              </a:rPr>
              <a:t>Patagonien Eisfelder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Gletscher in den Anden</a:t>
            </a:r>
            <a:endParaRPr lang="de-DE" sz="3600" dirty="0"/>
          </a:p>
        </p:txBody>
      </p:sp>
      <p:sp>
        <p:nvSpPr>
          <p:cNvPr id="8" name="Textfeld 7"/>
          <p:cNvSpPr txBox="1"/>
          <p:nvPr/>
        </p:nvSpPr>
        <p:spPr>
          <a:xfrm>
            <a:off x="3721324" y="4389977"/>
            <a:ext cx="50271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de-DE" sz="2000" dirty="0" smtClean="0"/>
              <a:t>Der Großteil der Gletscher befindet sich im südlichen Teil der Anden.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de-DE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de-DE" sz="2000" dirty="0" smtClean="0"/>
              <a:t>Jedoch befinden sich in den tropischen Anden 99% der tropischen Gletscher weltweit.</a:t>
            </a:r>
            <a:endParaRPr lang="de-DE" sz="2000" dirty="0"/>
          </a:p>
        </p:txBody>
      </p:sp>
      <p:sp>
        <p:nvSpPr>
          <p:cNvPr id="10" name="Geschweifte Klammer rechts 9"/>
          <p:cNvSpPr/>
          <p:nvPr/>
        </p:nvSpPr>
        <p:spPr>
          <a:xfrm>
            <a:off x="5989577" y="3108435"/>
            <a:ext cx="133936" cy="864096"/>
          </a:xfrm>
          <a:prstGeom prst="righ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4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3469" y="260648"/>
            <a:ext cx="9036496" cy="1143000"/>
          </a:xfrm>
        </p:spPr>
        <p:txBody>
          <a:bodyPr>
            <a:normAutofit/>
          </a:bodyPr>
          <a:lstStyle/>
          <a:p>
            <a:r>
              <a:rPr lang="de-DE" sz="3600" dirty="0" smtClean="0"/>
              <a:t>Gletscherschmelze durch den Klimawandel</a:t>
            </a:r>
            <a:endParaRPr lang="de-DE" sz="36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573016"/>
            <a:ext cx="4864730" cy="279633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67544" y="1484784"/>
            <a:ext cx="83931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000" dirty="0" smtClean="0"/>
              <a:t>Die Gletscher schmelzen immer schneller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000" dirty="0" smtClean="0"/>
              <a:t>Es </a:t>
            </a:r>
            <a:r>
              <a:rPr lang="de-DE" sz="2000" dirty="0"/>
              <a:t>s</a:t>
            </a:r>
            <a:r>
              <a:rPr lang="de-DE" sz="2000" dirty="0" smtClean="0"/>
              <a:t>chmilzt mehr Eis und es bildet sich weniger Neues Eis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000" dirty="0" smtClean="0"/>
              <a:t>Durch die Sublimation verdunstet Wasser außerdem in die Luft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000" dirty="0" smtClean="0"/>
              <a:t>Tropische Gletscher reagieren schneller auf Temperaturveränderungen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000" dirty="0" smtClean="0"/>
              <a:t>Kleine Gletscher sind schon vollständig geschmolzen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0325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Probleme für die Einwohner</a:t>
            </a:r>
            <a:endParaRPr lang="de-DE" sz="36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5" y="3288720"/>
            <a:ext cx="3384376" cy="253828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84984"/>
            <a:ext cx="3614375" cy="253458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39552" y="1680427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000" dirty="0"/>
              <a:t>H</a:t>
            </a:r>
            <a:r>
              <a:rPr lang="de-DE" sz="2000" dirty="0" smtClean="0"/>
              <a:t>ohe Bevölkerungsquote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000" dirty="0" smtClean="0"/>
              <a:t>Gletscher versorgen die Menschen mit Wasser (Schmelzwasser)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000" dirty="0" smtClean="0"/>
              <a:t>Bauern können keine Landwirtschaft mehr betreiben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000" dirty="0" smtClean="0"/>
              <a:t>Auch die Großstädte leiden unter dem Wassermangel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48157" y="6032879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Bauern beim Kartoffelanbau in Peru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355976" y="6032879"/>
            <a:ext cx="457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Wasser wird aus einem Gletschersee gepumpt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41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Bildschirmpräsentation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Gletscherschmelze in den Anden</vt:lpstr>
      <vt:lpstr>Allgemeines über die Anden</vt:lpstr>
      <vt:lpstr>Gletscher in den Anden</vt:lpstr>
      <vt:lpstr>Gletscherschmelze durch den Klimawandel</vt:lpstr>
      <vt:lpstr>Probleme für die Einwohner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Gletscher in den Anden</dc:title>
  <dc:creator>Klara H</dc:creator>
  <cp:lastModifiedBy>Klara H</cp:lastModifiedBy>
  <cp:revision>12</cp:revision>
  <dcterms:created xsi:type="dcterms:W3CDTF">2018-10-03T15:35:59Z</dcterms:created>
  <dcterms:modified xsi:type="dcterms:W3CDTF">2018-10-03T17:45:20Z</dcterms:modified>
</cp:coreProperties>
</file>