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C5AA2-FBC9-4444-B284-134FC095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71BA9D-9FF8-4654-9854-26DC1644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03CCF-CD69-41C0-939A-A5960E2E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CAE07-C074-44FD-912C-ECEEADE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9DB11-CE4C-408C-A88A-20F97719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E6DE3-C013-41D8-B71B-0EE63F5B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5BAA4A-1A56-41A5-9836-615951F4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C627A-84CB-4DB5-910F-2EC165A8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5A27D-8ECB-42BB-AF80-AC42CC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92D66-90B1-4527-9BC5-F84EF9AC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4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41118A-99A8-48D5-A21A-06C7EB99A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869C8-E016-474F-BD21-D96A109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7DBB1-2BBB-4198-B896-1C808F46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1064B-F946-4A13-BA1C-E925C2D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1461F-A679-4D19-877F-E3448AD4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2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729F9-D5C0-4C57-89CE-2D09D912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2FDB9-3A61-432A-B591-59707B9A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DFD64-F9A7-4FB3-A590-159183B4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9EF3E8-53B2-4BCE-BDA7-2D767062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12210-F033-48D8-81C9-4D6ED5D8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6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69162-20DC-46FC-9161-626F87A3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C9EAA-1898-4D69-9F7B-AC89BF2E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9B8B7-6C05-45D4-9A2A-643CEB1D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77F03-68EF-4FF9-8ACD-11B358C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B8339-476D-42D9-8DF9-62696D74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7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389E-0513-42F3-A1DF-C41FB81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07656-8B56-4144-8762-551977F21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708C48-34AB-467A-A025-896295DD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F6E86-2469-49CB-A1C5-63174070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F1BA1-8A31-43AE-9B68-F5FA555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A0220-3673-4497-8DA1-D468CBC7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34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A7EC5-183C-4C8E-A42C-BE3E3E2D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E435E-494E-441C-8AAC-25290AD3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310378-CE50-45BC-91E4-159D9597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1B1240-C63B-4E1C-BF9F-6ACB1A362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D57FE0-ADA0-4DD3-91CA-AD973B04B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E0A2BF-2F21-4511-877A-775CB4D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F7788-9E03-419B-940E-0E081C42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C2A3B5-9349-40D5-A73F-34E94E3B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0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3D5F2-11B4-4A2E-A87E-4E39DD52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5ED91E-5632-46EE-A2BB-BFAF5D50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857C4C-7267-4496-A97F-BB600E08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8CF9D-4005-4A4D-88C3-C244FD18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1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6B0C5A-011E-4068-9413-9BED0F59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749389-7A2F-4C70-BF28-FB58295E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A1FB99-B094-438F-A9EC-3A77A56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3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7DAEB-8467-4E44-B5E2-8756A244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EBF2C-B088-4CEB-AFED-A7E8EDA8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D6A477-B04F-4409-8BF2-4AF8F1FF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1162-8DC0-45D8-8CFD-00C972D1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60B85-A32A-485D-A790-8FE996B9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B0207-CA6C-45A1-ADA2-2F4CCCE2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1DEB9-68F8-4986-8C33-808874C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EFAC2D-0212-476A-8E41-9FCE3B7B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3344B-FD58-43F2-98C7-2D57C6E2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9273EC-253F-467D-B92F-606A0DBC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169CAD-F5B5-4F8B-BB05-6D2E302A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DBA2B6-7C11-4B48-B37D-0FE5E87E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8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33456F-DDDD-47B4-AFD4-C68CE054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BA726-A54A-41A1-ADD3-F0A8B7BC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69ABB-39B5-4211-A586-1366431C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1124-B398-4296-890A-699E1F2388ED}" type="datetimeFigureOut">
              <a:rPr lang="de-DE" smtClean="0"/>
              <a:t>01.10.2018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4BB00-0F60-4CFE-9C64-38373D4D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7F8D2-B81F-4C09-97E2-B10CB8F02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F78B-40AE-4752-AFEB-31FA3D97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nerzeitung.ch/" TargetMode="External"/><Relationship Id="rId2" Type="http://schemas.openxmlformats.org/officeDocument/2006/relationships/hyperlink" Target="http://www.planet-wissen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6E505-DAE6-4065-BB76-AB603EE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28" y="15140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Globale Auswirkungen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A3226-1D54-44D2-93D5-6681221D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28" y="1594884"/>
            <a:ext cx="9242981" cy="39765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Gletscher verwandeln sich zu Gesteinswüsten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Der Lebensraum der Tiere wird zerstört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Wassermangel für Bäche, Seen und Flüsse ( Bäche versorgen Pflanzen und erschaffen Lebensraum für Tiere)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Wasserreserven verschwinden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Eine Halbe Milliarde Menschen weltweit könnten durch den Anstieg des Meeres überflutet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97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E6AFA-ABF0-4E2C-8470-D661C6DC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Gesteinswüste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635A40-6AFC-4256-BBDD-9132EDF86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81" y="1690688"/>
            <a:ext cx="7084989" cy="4727016"/>
          </a:xfrm>
        </p:spPr>
      </p:pic>
    </p:spTree>
    <p:extLst>
      <p:ext uri="{BB962C8B-B14F-4D97-AF65-F5344CB8AC3E}">
        <p14:creationId xmlns:p14="http://schemas.microsoft.com/office/powerpoint/2010/main" val="307871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8492-3582-4F56-B7E6-0DFB2D5A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Globale Auswirkungen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92BC-7EF9-431C-B377-E76C9BB4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Meeresspiegel wird steigen und durch die überschwemmte Städte werden Millionen von Umweltflüchtlingen entstehen</a:t>
            </a:r>
          </a:p>
          <a:p>
            <a:r>
              <a:rPr lang="de-DE" dirty="0"/>
              <a:t>Eins mächtige Flüsse werden austrocken</a:t>
            </a:r>
          </a:p>
          <a:p>
            <a:r>
              <a:rPr lang="de-DE" dirty="0"/>
              <a:t>Die Zirkulation der Erde gerät im Ungleichgewicht</a:t>
            </a:r>
          </a:p>
          <a:p>
            <a:pPr marL="0" indent="0">
              <a:buNone/>
            </a:pPr>
            <a:r>
              <a:rPr lang="de-DE" dirty="0"/>
              <a:t>   Was dazu führt, dass drastische Klima Veränderung entstehen </a:t>
            </a:r>
          </a:p>
          <a:p>
            <a:pPr marL="0" indent="0">
              <a:buNone/>
            </a:pPr>
            <a:r>
              <a:rPr lang="de-DE" dirty="0"/>
              <a:t> 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0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8841-F740-4582-9A7E-DAEC3F44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San Fransisco </a:t>
            </a:r>
          </a:p>
        </p:txBody>
      </p:sp>
      <p:pic>
        <p:nvPicPr>
          <p:cNvPr id="5" name="Content Placeholder 4" descr="A view of a city street&#10;&#10;Description generated with very high confidence">
            <a:extLst>
              <a:ext uri="{FF2B5EF4-FFF2-40B4-BE49-F238E27FC236}">
                <a16:creationId xmlns:a16="http://schemas.microsoft.com/office/drawing/2014/main" id="{FC38C4FB-6DAB-4915-9D67-CA90CC6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784400"/>
            <a:ext cx="6582859" cy="4392563"/>
          </a:xfrm>
        </p:spPr>
      </p:pic>
    </p:spTree>
    <p:extLst>
      <p:ext uri="{BB962C8B-B14F-4D97-AF65-F5344CB8AC3E}">
        <p14:creationId xmlns:p14="http://schemas.microsoft.com/office/powerpoint/2010/main" val="234726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B4C9E-E718-44CE-9E2D-313AA897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New York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526D81-43E6-4C13-98DC-6051BE30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05" y="1690688"/>
            <a:ext cx="7203281" cy="4802187"/>
          </a:xfrm>
        </p:spPr>
      </p:pic>
    </p:spTree>
    <p:extLst>
      <p:ext uri="{BB962C8B-B14F-4D97-AF65-F5344CB8AC3E}">
        <p14:creationId xmlns:p14="http://schemas.microsoft.com/office/powerpoint/2010/main" val="11411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6BEB-B174-49E5-A973-FE17F538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94ED9-203F-45D8-96B7-F8EFD896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hlinkClick r:id="rId2"/>
              </a:rPr>
              <a:t>www.planet-wissen.de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www.bernerzeitung.ch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www.wikipedia.de</a:t>
            </a:r>
          </a:p>
        </p:txBody>
      </p:sp>
    </p:spTree>
    <p:extLst>
      <p:ext uri="{BB962C8B-B14F-4D97-AF65-F5344CB8AC3E}">
        <p14:creationId xmlns:p14="http://schemas.microsoft.com/office/powerpoint/2010/main" val="263359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Globale Auswirkungen </vt:lpstr>
      <vt:lpstr>Gesteinswüste </vt:lpstr>
      <vt:lpstr>Globale Auswirkungen</vt:lpstr>
      <vt:lpstr>San Fransisco </vt:lpstr>
      <vt:lpstr>New York</vt:lpstr>
      <vt:lpstr>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Globale Auswirkungen</dc:title>
  <dc:creator>Sarah Katabira</dc:creator>
  <cp:lastModifiedBy>Sarah Katabira</cp:lastModifiedBy>
  <cp:revision>20</cp:revision>
  <dcterms:created xsi:type="dcterms:W3CDTF">2018-09-26T17:03:20Z</dcterms:created>
  <dcterms:modified xsi:type="dcterms:W3CDTF">2018-10-03T14:54:26Z</dcterms:modified>
</cp:coreProperties>
</file>