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70" r:id="rId3"/>
    <p:sldId id="271" r:id="rId4"/>
    <p:sldId id="277" r:id="rId5"/>
    <p:sldId id="290" r:id="rId6"/>
    <p:sldId id="272" r:id="rId7"/>
    <p:sldId id="281" r:id="rId8"/>
    <p:sldId id="273" r:id="rId9"/>
    <p:sldId id="275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D966"/>
    <a:srgbClr val="7F7F7F"/>
    <a:srgbClr val="F8CE7C"/>
    <a:srgbClr val="D0B0A9"/>
    <a:srgbClr val="4C302A"/>
    <a:srgbClr val="B7A784"/>
    <a:srgbClr val="D2836E"/>
    <a:srgbClr val="B59666"/>
    <a:srgbClr val="4B3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8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7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4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40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7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74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37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55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22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71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90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A646B-F117-4928-A8A2-1716300C3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781FEE-C1F4-469A-9E36-8F4601D2E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552C6-A02E-47D7-A268-DC48634E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628B0-905E-46AF-9C51-C2B5AF89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8A775-5E37-4409-A4E7-F0814E9F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9353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16F80-4702-44BD-867F-324A473E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0CDC5-CE5D-4691-97FD-895FAEEA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E9BBA-8B26-464A-893C-B296D43F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01B33-B587-4FB0-85AB-DDC1F4A3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0712C-C969-4C2A-8ABC-CCD2466F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3416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EEDC4F-CF6F-4F5A-B7D5-5DDA55C29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88988E-73BA-47A0-9593-2824B50A4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E60E4-1A17-46B8-BD11-6895D1EA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CB261-00A7-4DFD-8566-0F34AD0B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146E0-61EB-40A0-AEB0-9AAA4858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0380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B327-6DC4-489C-A130-8CF667D3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EB504-E0E5-46C5-B6D0-95B1660E2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0CF13-8903-4992-88F7-C55D7F4E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1C592-991D-4A88-81B0-FA07E26D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A61AE-DFB6-4E40-B78C-76E64498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2445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EF327-DE46-4FD7-851C-CAD5A20A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08B61-6FAC-4108-97CC-3ACD182B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CB1DC-8355-42C5-AF00-8E36F02E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65AD0-D1B3-49A8-9F94-E603B5BA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3DBE1-743B-438D-92D3-E40E206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3044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95710" y="356975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DA7060-857A-4930-832C-C09BFD4F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FF8F7-2B15-4A01-A575-53845FA96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01E7A-8C68-4E20-A803-855BD0F40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15B9C-5EC5-4D9B-B5D9-BB297278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2F8F48-9F51-4F97-9DA9-9E015ACE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7C295-EAAA-41B7-986C-D8AFF63F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7890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F4CDC-4DFE-4DB1-972E-CE28FCB9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09ECFB-135A-4BF2-82FE-C0990942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14377-BA6A-4199-BDEB-7EFD3B82F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A16539-559F-474B-992A-1331A0355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C14912-C4A7-47EF-A8EC-B0F50FA65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1CC34F-E9B9-4EFD-A3C4-0BA19D4E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306A62-EAF9-495D-B60F-8B898B61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51980E-AD6D-4890-B2E1-61420E5A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40729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66452-93AB-427B-9625-F906CB89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D17F3-7053-4148-800C-FB4B3C05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709179-9F05-4ED9-898C-DD1E14C4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DE3C05-79FC-42A5-B9A2-AC8CCD3D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9072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BF4A8C-F0F4-41A6-BF41-876FEF21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4BE2DC-A408-49B2-A4F8-EE9769AF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16DA8-302B-4AE1-AF88-B9CFFEEE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90025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40FE9-4853-4B02-9ACB-5CAF1884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361D0-290C-442A-8B44-B0642C42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F0013-B4AF-4C3C-AB98-C192E7C3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A2650F-35B1-4222-8E3D-55C4DBD2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E7498D-7297-4B92-A228-86A6C906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8D0AA-D078-408B-B714-3CE8EF0C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6750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FEBB0-8B3B-410D-A075-42A14BE6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37B9B3-435A-479F-8455-3BFE235CA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4E751-9289-4C4E-9418-EE2ED45DD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7B3CBA-A6F8-46D2-B8FE-0FCC383C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64EF54-A7CA-4392-9234-4DDE22D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75E53-F65D-44C7-939C-A76A1D47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11935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alphaModFix amt="6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24FEF5-80E6-49C9-85D6-2BC47829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F9174-E843-4ABD-B37E-7C4FA3D2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B30D1-E683-4A0D-B10E-812E5E4C6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DAE1-EB67-42CF-B593-56AA292DA8C8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56DC2-E1F5-4995-85FF-140FC7BF9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04F22-1EEB-4F3C-8EF1-26E3E5B27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4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1B4E00B-A59F-40B7-AE12-5CA474CE7727}"/>
              </a:ext>
            </a:extLst>
          </p:cNvPr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95759E0-70EB-4F31-9979-C48DF9140050}"/>
              </a:ext>
            </a:extLst>
          </p:cNvPr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1864EC-35EA-453D-9310-AB7341C7C344}"/>
              </a:ext>
            </a:extLst>
          </p:cNvPr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E665AE-D1F7-4530-A01D-8118F2016433}"/>
              </a:ext>
            </a:extLst>
          </p:cNvPr>
          <p:cNvSpPr/>
          <p:nvPr/>
        </p:nvSpPr>
        <p:spPr>
          <a:xfrm>
            <a:off x="3280717" y="3129870"/>
            <a:ext cx="6166377" cy="80791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4800" spc="300" dirty="0">
                <a:solidFill>
                  <a:srgbClr val="29292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+mn-ea"/>
                <a:sym typeface="+mn-lt"/>
              </a:rPr>
              <a:t>05</a:t>
            </a:r>
            <a:r>
              <a:rPr lang="zh-CN" altLang="en-US" sz="4800" spc="300" dirty="0">
                <a:solidFill>
                  <a:srgbClr val="29292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+mn-ea"/>
                <a:sym typeface="+mn-lt"/>
              </a:rPr>
              <a:t>组智能聊天机器人</a:t>
            </a:r>
            <a:endParaRPr sz="4800" spc="300" dirty="0">
              <a:solidFill>
                <a:srgbClr val="292929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C70B55-D46A-41C1-B861-63699AA4A3F0}"/>
              </a:ext>
            </a:extLst>
          </p:cNvPr>
          <p:cNvSpPr/>
          <p:nvPr/>
        </p:nvSpPr>
        <p:spPr>
          <a:xfrm>
            <a:off x="7001345" y="4182126"/>
            <a:ext cx="6166377" cy="715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1400" spc="300" dirty="0">
                <a:solidFill>
                  <a:srgbClr val="29292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+mn-ea"/>
                <a:sym typeface="+mn-lt"/>
              </a:rPr>
              <a:t>组长：赵君亮</a:t>
            </a:r>
            <a:endParaRPr lang="en-US" altLang="zh-CN" sz="1400" spc="300" dirty="0">
              <a:solidFill>
                <a:srgbClr val="292929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cs typeface="+mn-ea"/>
              <a:sym typeface="+mn-lt"/>
            </a:endParaRPr>
          </a:p>
          <a:p>
            <a:pPr>
              <a:defRPr/>
            </a:pPr>
            <a:r>
              <a:rPr lang="zh-CN" altLang="en-US" sz="1400" spc="300" dirty="0">
                <a:solidFill>
                  <a:srgbClr val="29292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+mn-ea"/>
                <a:sym typeface="+mn-lt"/>
              </a:rPr>
              <a:t>组员：李勃帆、项桂巳雨、朱云天</a:t>
            </a:r>
            <a:endParaRPr lang="en-US" altLang="zh-CN" sz="1400" spc="300" dirty="0">
              <a:solidFill>
                <a:srgbClr val="292929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cs typeface="+mn-ea"/>
              <a:sym typeface="+mn-lt"/>
            </a:endParaRPr>
          </a:p>
          <a:p>
            <a:pPr>
              <a:defRPr/>
            </a:pPr>
            <a:r>
              <a:rPr lang="zh-CN" altLang="en-US" sz="1400" spc="300" dirty="0">
                <a:solidFill>
                  <a:srgbClr val="292929"/>
                </a:solidFill>
                <a:latin typeface="方正粗谭黑简体" panose="02000000000000000000" pitchFamily="2" charset="-122"/>
                <a:ea typeface="方正粗谭黑简体" panose="02000000000000000000" pitchFamily="2" charset="-122"/>
                <a:cs typeface="+mn-ea"/>
                <a:sym typeface="+mn-lt"/>
              </a:rPr>
              <a:t>答辩人：朱云天</a:t>
            </a:r>
            <a:endParaRPr sz="1400" spc="300" dirty="0">
              <a:solidFill>
                <a:srgbClr val="292929"/>
              </a:solidFill>
              <a:latin typeface="方正粗谭黑简体" panose="02000000000000000000" pitchFamily="2" charset="-122"/>
              <a:ea typeface="方正粗谭黑简体" panose="020000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47242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D95C6D15-67FC-459B-A9E1-0E5AE34FBABB}"/>
              </a:ext>
            </a:extLst>
          </p:cNvPr>
          <p:cNvSpPr/>
          <p:nvPr/>
        </p:nvSpPr>
        <p:spPr>
          <a:xfrm>
            <a:off x="1467889" y="2361689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C8471AE-8075-4055-999E-7F5FB6475BDF}"/>
              </a:ext>
            </a:extLst>
          </p:cNvPr>
          <p:cNvSpPr/>
          <p:nvPr/>
        </p:nvSpPr>
        <p:spPr>
          <a:xfrm>
            <a:off x="5201419" y="4613027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D1AA97-8D5D-41BB-A69B-FC98226314BD}"/>
              </a:ext>
            </a:extLst>
          </p:cNvPr>
          <p:cNvSpPr/>
          <p:nvPr/>
        </p:nvSpPr>
        <p:spPr>
          <a:xfrm>
            <a:off x="1301199" y="1830549"/>
            <a:ext cx="3284115" cy="3284115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456296-6DD8-4B7C-B908-15E5D6D45644}"/>
              </a:ext>
            </a:extLst>
          </p:cNvPr>
          <p:cNvSpPr txBox="1"/>
          <p:nvPr/>
        </p:nvSpPr>
        <p:spPr>
          <a:xfrm>
            <a:off x="1851387" y="2935814"/>
            <a:ext cx="3676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5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</a:t>
            </a:r>
            <a:endParaRPr lang="en-US" altLang="zh-CN" sz="5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E016343-FCBA-4183-8159-71054396E91F}"/>
              </a:ext>
            </a:extLst>
          </p:cNvPr>
          <p:cNvGrpSpPr/>
          <p:nvPr/>
        </p:nvGrpSpPr>
        <p:grpSpPr>
          <a:xfrm>
            <a:off x="7201380" y="1712963"/>
            <a:ext cx="3404332" cy="646331"/>
            <a:chOff x="7220041" y="2128611"/>
            <a:chExt cx="3404332" cy="646331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648C587-C8E5-481F-9366-C41B8CC67B5C}"/>
                </a:ext>
              </a:extLst>
            </p:cNvPr>
            <p:cNvSpPr txBox="1"/>
            <p:nvPr/>
          </p:nvSpPr>
          <p:spPr>
            <a:xfrm>
              <a:off x="7996743" y="2129782"/>
              <a:ext cx="26276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技术架构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689F103-683A-4F31-8763-3C431AE55832}"/>
                </a:ext>
              </a:extLst>
            </p:cNvPr>
            <p:cNvSpPr txBox="1"/>
            <p:nvPr/>
          </p:nvSpPr>
          <p:spPr>
            <a:xfrm>
              <a:off x="7220041" y="21286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784B0D0-48F4-47B1-842D-0C350A58B3D7}"/>
              </a:ext>
            </a:extLst>
          </p:cNvPr>
          <p:cNvGrpSpPr/>
          <p:nvPr/>
        </p:nvGrpSpPr>
        <p:grpSpPr>
          <a:xfrm>
            <a:off x="7217793" y="2862170"/>
            <a:ext cx="3404332" cy="646331"/>
            <a:chOff x="7220041" y="3006965"/>
            <a:chExt cx="3404332" cy="646331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9C9D555-2B4E-4141-B9D7-1825884C330C}"/>
                </a:ext>
              </a:extLst>
            </p:cNvPr>
            <p:cNvSpPr txBox="1"/>
            <p:nvPr/>
          </p:nvSpPr>
          <p:spPr>
            <a:xfrm>
              <a:off x="7996743" y="3006965"/>
              <a:ext cx="2627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项目亮点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276D7B9-A41C-47C2-A8F6-3937DA18D5D0}"/>
                </a:ext>
              </a:extLst>
            </p:cNvPr>
            <p:cNvSpPr txBox="1"/>
            <p:nvPr/>
          </p:nvSpPr>
          <p:spPr>
            <a:xfrm>
              <a:off x="7220041" y="3006965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1E93E25-7BEA-4443-B348-AD825BD80B8E}"/>
              </a:ext>
            </a:extLst>
          </p:cNvPr>
          <p:cNvGrpSpPr/>
          <p:nvPr/>
        </p:nvGrpSpPr>
        <p:grpSpPr>
          <a:xfrm>
            <a:off x="7201380" y="4014191"/>
            <a:ext cx="3420745" cy="649145"/>
            <a:chOff x="7220041" y="3830411"/>
            <a:chExt cx="3420745" cy="64914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51D9B3-4EFB-495B-9CF5-1FDCB19B13F1}"/>
                </a:ext>
              </a:extLst>
            </p:cNvPr>
            <p:cNvSpPr txBox="1"/>
            <p:nvPr/>
          </p:nvSpPr>
          <p:spPr>
            <a:xfrm>
              <a:off x="8013156" y="3833225"/>
              <a:ext cx="2627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功能展示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4A7DCCD-F854-461F-8909-8B578702A1D9}"/>
                </a:ext>
              </a:extLst>
            </p:cNvPr>
            <p:cNvSpPr txBox="1"/>
            <p:nvPr/>
          </p:nvSpPr>
          <p:spPr>
            <a:xfrm>
              <a:off x="7220041" y="3830411"/>
              <a:ext cx="417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</a:t>
              </a: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B0AC75C6-C365-4063-9484-DC573736F4EF}"/>
              </a:ext>
            </a:extLst>
          </p:cNvPr>
          <p:cNvSpPr/>
          <p:nvPr/>
        </p:nvSpPr>
        <p:spPr>
          <a:xfrm flipH="1">
            <a:off x="11340853" y="5152295"/>
            <a:ext cx="353943" cy="1841541"/>
          </a:xfrm>
          <a:prstGeom prst="rect">
            <a:avLst/>
          </a:prstGeom>
        </p:spPr>
        <p:txBody>
          <a:bodyPr vert="eaVert"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1400" spc="225" dirty="0">
                <a:solidFill>
                  <a:srgbClr val="292929"/>
                </a:solidFill>
                <a:cs typeface="+mn-ea"/>
                <a:sym typeface="+mn-lt"/>
              </a:rPr>
              <a:t>CONTENT</a:t>
            </a:r>
            <a:endParaRPr sz="14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83DA3B-1930-4EAB-BDEC-113AF359F85B}"/>
              </a:ext>
            </a:extLst>
          </p:cNvPr>
          <p:cNvSpPr/>
          <p:nvPr/>
        </p:nvSpPr>
        <p:spPr>
          <a:xfrm flipH="1">
            <a:off x="11469292" y="6256421"/>
            <a:ext cx="97066" cy="6015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50007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cs typeface="+mn-ea"/>
                <a:sym typeface="+mn-lt"/>
              </a:rPr>
              <a:t>技术架构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8912016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73930" y="3753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技术架构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前端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881BD2-21BC-415C-9DFD-E485156F6D4F}"/>
              </a:ext>
            </a:extLst>
          </p:cNvPr>
          <p:cNvSpPr txBox="1"/>
          <p:nvPr/>
        </p:nvSpPr>
        <p:spPr>
          <a:xfrm>
            <a:off x="993505" y="5288433"/>
            <a:ext cx="3134357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JavaScript</a:t>
            </a:r>
            <a:r>
              <a:rPr lang="zh-CN" altLang="en-US" sz="1600" dirty="0"/>
              <a:t>前端框架，更好地组织、简化</a:t>
            </a:r>
            <a:r>
              <a:rPr lang="en-US" altLang="zh-CN" sz="1600" dirty="0"/>
              <a:t>Web</a:t>
            </a:r>
            <a:r>
              <a:rPr lang="zh-CN" altLang="en-US" sz="1600" dirty="0"/>
              <a:t>开发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F59D6A-7F24-4CF7-A3C3-1C670EF08362}"/>
              </a:ext>
            </a:extLst>
          </p:cNvPr>
          <p:cNvSpPr txBox="1"/>
          <p:nvPr/>
        </p:nvSpPr>
        <p:spPr>
          <a:xfrm>
            <a:off x="5510496" y="4499883"/>
            <a:ext cx="1767728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Element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AutoShape 3" descr="vue logo">
            <a:extLst>
              <a:ext uri="{FF2B5EF4-FFF2-40B4-BE49-F238E27FC236}">
                <a16:creationId xmlns:a16="http://schemas.microsoft.com/office/drawing/2014/main" id="{51730A5E-5838-4E42-B9EE-F34F138C6F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1885" y="30588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D9B713C-89B9-458D-892A-6D815F2B1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30" y="1898326"/>
            <a:ext cx="2134908" cy="213490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AE4A925-7120-4C6A-976E-5431034F3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820" y="2007752"/>
            <a:ext cx="1767729" cy="176772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A661FEC-F6C1-44C7-A709-4FBD580DAC7E}"/>
              </a:ext>
            </a:extLst>
          </p:cNvPr>
          <p:cNvSpPr txBox="1"/>
          <p:nvPr/>
        </p:nvSpPr>
        <p:spPr>
          <a:xfrm>
            <a:off x="1676820" y="4499883"/>
            <a:ext cx="1767728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Vue.js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框架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6DE14C0-DF43-4188-A2BF-B73D7C421185}"/>
              </a:ext>
            </a:extLst>
          </p:cNvPr>
          <p:cNvSpPr txBox="1"/>
          <p:nvPr/>
        </p:nvSpPr>
        <p:spPr>
          <a:xfrm>
            <a:off x="4599505" y="5273346"/>
            <a:ext cx="3134357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基于</a:t>
            </a:r>
            <a:r>
              <a:rPr lang="en-US" altLang="zh-CN" sz="1600" dirty="0"/>
              <a:t>Vue2.0</a:t>
            </a:r>
            <a:r>
              <a:rPr lang="zh-CN" altLang="en-US" sz="1600" dirty="0"/>
              <a:t>开发的组件库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29" name="Picture 5" descr="Axios是什么？用在什么场景？如何使用？">
            <a:extLst>
              <a:ext uri="{FF2B5EF4-FFF2-40B4-BE49-F238E27FC236}">
                <a16:creationId xmlns:a16="http://schemas.microsoft.com/office/drawing/2014/main" id="{1DE4B23F-6A04-4D66-80C2-7113E8C23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45" y="2159725"/>
            <a:ext cx="3019983" cy="152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E4929378-85B3-4995-A213-32420DF1699D}"/>
              </a:ext>
            </a:extLst>
          </p:cNvPr>
          <p:cNvSpPr txBox="1"/>
          <p:nvPr/>
        </p:nvSpPr>
        <p:spPr>
          <a:xfrm>
            <a:off x="8205505" y="5273346"/>
            <a:ext cx="3134357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基于</a:t>
            </a:r>
            <a:r>
              <a:rPr lang="en-US" altLang="zh-CN" sz="1600" dirty="0"/>
              <a:t>Promise</a:t>
            </a:r>
            <a:r>
              <a:rPr lang="zh-CN" altLang="en-US" sz="1600" dirty="0"/>
              <a:t>的</a:t>
            </a:r>
            <a:r>
              <a:rPr lang="en-US" altLang="zh-CN" sz="1600" dirty="0"/>
              <a:t>HTTP</a:t>
            </a:r>
            <a:r>
              <a:rPr lang="zh-CN" altLang="en-US" sz="1600" dirty="0"/>
              <a:t>库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8D2C2B2-C697-4C82-A8F1-E86335EE4A2D}"/>
              </a:ext>
            </a:extLst>
          </p:cNvPr>
          <p:cNvSpPr txBox="1"/>
          <p:nvPr/>
        </p:nvSpPr>
        <p:spPr>
          <a:xfrm>
            <a:off x="9257087" y="4499883"/>
            <a:ext cx="1767728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Axios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69954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73930" y="3753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技术架构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后端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F59D6A-7F24-4CF7-A3C3-1C670EF08362}"/>
              </a:ext>
            </a:extLst>
          </p:cNvPr>
          <p:cNvSpPr txBox="1"/>
          <p:nvPr/>
        </p:nvSpPr>
        <p:spPr>
          <a:xfrm>
            <a:off x="8096943" y="4499882"/>
            <a:ext cx="1767728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Flask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AutoShape 3" descr="vue logo">
            <a:extLst>
              <a:ext uri="{FF2B5EF4-FFF2-40B4-BE49-F238E27FC236}">
                <a16:creationId xmlns:a16="http://schemas.microsoft.com/office/drawing/2014/main" id="{51730A5E-5838-4E42-B9EE-F34F138C6F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1885" y="30588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661FEC-F6C1-44C7-A709-4FBD580DAC7E}"/>
              </a:ext>
            </a:extLst>
          </p:cNvPr>
          <p:cNvSpPr txBox="1"/>
          <p:nvPr/>
        </p:nvSpPr>
        <p:spPr>
          <a:xfrm>
            <a:off x="2727313" y="4499881"/>
            <a:ext cx="2013648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Spring Boot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B6BE4A-B55B-433D-977A-9E62049D60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"/>
          <a:stretch/>
        </p:blipFill>
        <p:spPr>
          <a:xfrm>
            <a:off x="2159725" y="2230961"/>
            <a:ext cx="3070080" cy="1573819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8CF0DC5-D698-46C9-AC8D-BC4DE2F4D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591" y="2175022"/>
            <a:ext cx="1767727" cy="176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4683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cs typeface="+mn-ea"/>
                <a:sym typeface="+mn-lt"/>
              </a:rPr>
              <a:t>项目亮点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01656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6B405C-B524-437D-A020-C9F0875C6D2C}"/>
              </a:ext>
            </a:extLst>
          </p:cNvPr>
          <p:cNvSpPr/>
          <p:nvPr/>
        </p:nvSpPr>
        <p:spPr>
          <a:xfrm>
            <a:off x="465221" y="417094"/>
            <a:ext cx="386117" cy="386117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FD09E1-2F64-4D27-BE2A-B97B619CFA7C}"/>
              </a:ext>
            </a:extLst>
          </p:cNvPr>
          <p:cNvSpPr txBox="1"/>
          <p:nvPr/>
        </p:nvSpPr>
        <p:spPr>
          <a:xfrm>
            <a:off x="993505" y="2760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项目亮点</a:t>
            </a:r>
          </a:p>
        </p:txBody>
      </p:sp>
      <p:sp>
        <p:nvSpPr>
          <p:cNvPr id="7" name="Freeform 45">
            <a:extLst>
              <a:ext uri="{FF2B5EF4-FFF2-40B4-BE49-F238E27FC236}">
                <a16:creationId xmlns:a16="http://schemas.microsoft.com/office/drawing/2014/main" id="{84834B17-DBA2-430F-8AFE-FBDCAD05A787}"/>
              </a:ext>
            </a:extLst>
          </p:cNvPr>
          <p:cNvSpPr>
            <a:spLocks noEditPoints="1"/>
          </p:cNvSpPr>
          <p:nvPr/>
        </p:nvSpPr>
        <p:spPr bwMode="auto">
          <a:xfrm>
            <a:off x="993505" y="17537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Freeform 45">
            <a:extLst>
              <a:ext uri="{FF2B5EF4-FFF2-40B4-BE49-F238E27FC236}">
                <a16:creationId xmlns:a16="http://schemas.microsoft.com/office/drawing/2014/main" id="{3DEF5D9D-5C6A-4E01-9971-F0A302D02B5E}"/>
              </a:ext>
            </a:extLst>
          </p:cNvPr>
          <p:cNvSpPr>
            <a:spLocks noEditPoints="1"/>
          </p:cNvSpPr>
          <p:nvPr/>
        </p:nvSpPr>
        <p:spPr bwMode="auto">
          <a:xfrm>
            <a:off x="993505" y="243090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0B304E-63E5-415F-B6DA-B08F04D604CE}"/>
              </a:ext>
            </a:extLst>
          </p:cNvPr>
          <p:cNvSpPr txBox="1"/>
          <p:nvPr/>
        </p:nvSpPr>
        <p:spPr>
          <a:xfrm>
            <a:off x="1664429" y="2404654"/>
            <a:ext cx="770987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调用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NLP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库实现机器人聊天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E8A241-A470-48D1-971B-6ED3B7D45A1E}"/>
              </a:ext>
            </a:extLst>
          </p:cNvPr>
          <p:cNvSpPr txBox="1"/>
          <p:nvPr/>
        </p:nvSpPr>
        <p:spPr>
          <a:xfrm>
            <a:off x="1664429" y="3786804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机器人的自反馈学习实现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897C54-6828-4B47-B825-8B5F7F2C79D7}"/>
              </a:ext>
            </a:extLst>
          </p:cNvPr>
          <p:cNvSpPr txBox="1"/>
          <p:nvPr/>
        </p:nvSpPr>
        <p:spPr>
          <a:xfrm>
            <a:off x="1664429" y="1730894"/>
            <a:ext cx="898785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对话语料学习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——chatterbot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、豆瓣多轮、电视剧对白语料等</a:t>
            </a:r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92306D8D-12CD-4C50-B815-1E668418EC3A}"/>
              </a:ext>
            </a:extLst>
          </p:cNvPr>
          <p:cNvSpPr>
            <a:spLocks noEditPoints="1"/>
          </p:cNvSpPr>
          <p:nvPr/>
        </p:nvSpPr>
        <p:spPr bwMode="auto">
          <a:xfrm>
            <a:off x="993505" y="382624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Freeform 45">
            <a:extLst>
              <a:ext uri="{FF2B5EF4-FFF2-40B4-BE49-F238E27FC236}">
                <a16:creationId xmlns:a16="http://schemas.microsoft.com/office/drawing/2014/main" id="{EC0FF34A-50DB-486A-A66D-DE8C3DD7E561}"/>
              </a:ext>
            </a:extLst>
          </p:cNvPr>
          <p:cNvSpPr>
            <a:spLocks noEditPoints="1"/>
          </p:cNvSpPr>
          <p:nvPr/>
        </p:nvSpPr>
        <p:spPr bwMode="auto">
          <a:xfrm>
            <a:off x="993505" y="312545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276FBC-1C4F-42E9-88C3-059D9A86C6E6}"/>
              </a:ext>
            </a:extLst>
          </p:cNvPr>
          <p:cNvSpPr txBox="1"/>
          <p:nvPr/>
        </p:nvSpPr>
        <p:spPr>
          <a:xfrm>
            <a:off x="1664429" y="3078414"/>
            <a:ext cx="770987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LRU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算法实现回复的多样性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2B0662-9AF3-494C-A7F4-FEB3A44BD4BD}"/>
              </a:ext>
            </a:extLst>
          </p:cNvPr>
          <p:cNvSpPr txBox="1"/>
          <p:nvPr/>
        </p:nvSpPr>
        <p:spPr>
          <a:xfrm>
            <a:off x="1664428" y="4493904"/>
            <a:ext cx="7709874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网络爬虫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机器人聊天时的网页帮助搜索</a:t>
            </a:r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74101799-CADD-4B4E-AD66-15323E25399B}"/>
              </a:ext>
            </a:extLst>
          </p:cNvPr>
          <p:cNvSpPr>
            <a:spLocks noEditPoints="1"/>
          </p:cNvSpPr>
          <p:nvPr/>
        </p:nvSpPr>
        <p:spPr bwMode="auto">
          <a:xfrm>
            <a:off x="993505" y="453334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E3D962-7CFD-41F6-B438-CB157174C67A}"/>
              </a:ext>
            </a:extLst>
          </p:cNvPr>
          <p:cNvSpPr txBox="1"/>
          <p:nvPr/>
        </p:nvSpPr>
        <p:spPr>
          <a:xfrm>
            <a:off x="1664428" y="5167664"/>
            <a:ext cx="898785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基于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TF-IDF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（词频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逆文本频率指数）的聊天标签统计</a:t>
            </a:r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0094F985-2287-46CF-AFA9-89DBE760A6AF}"/>
              </a:ext>
            </a:extLst>
          </p:cNvPr>
          <p:cNvSpPr>
            <a:spLocks noEditPoints="1"/>
          </p:cNvSpPr>
          <p:nvPr/>
        </p:nvSpPr>
        <p:spPr bwMode="auto">
          <a:xfrm>
            <a:off x="993505" y="520710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D96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09973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70A44E5-3CD4-4A08-A0CD-618D04D79A40}"/>
              </a:ext>
            </a:extLst>
          </p:cNvPr>
          <p:cNvSpPr/>
          <p:nvPr/>
        </p:nvSpPr>
        <p:spPr>
          <a:xfrm>
            <a:off x="9821300" y="3624585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8DD4BB-51C7-4C0B-81C4-F1B066DB113D}"/>
              </a:ext>
            </a:extLst>
          </p:cNvPr>
          <p:cNvGrpSpPr/>
          <p:nvPr/>
        </p:nvGrpSpPr>
        <p:grpSpPr>
          <a:xfrm>
            <a:off x="1882813" y="2027836"/>
            <a:ext cx="3272128" cy="3272128"/>
            <a:chOff x="1269667" y="1823914"/>
            <a:chExt cx="4093043" cy="4093043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542460-5FFA-469E-BC92-40A91DA1B964}"/>
                </a:ext>
              </a:extLst>
            </p:cNvPr>
            <p:cNvSpPr/>
            <p:nvPr/>
          </p:nvSpPr>
          <p:spPr>
            <a:xfrm>
              <a:off x="1530950" y="2759518"/>
              <a:ext cx="2221834" cy="222183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8EAFD0-5228-4051-B8BE-C549502A83FC}"/>
                </a:ext>
              </a:extLst>
            </p:cNvPr>
            <p:cNvSpPr/>
            <p:nvPr/>
          </p:nvSpPr>
          <p:spPr>
            <a:xfrm>
              <a:off x="1269667" y="1823914"/>
              <a:ext cx="4093043" cy="4093043"/>
            </a:xfrm>
            <a:prstGeom prst="ellipse">
              <a:avLst/>
            </a:prstGeom>
            <a:noFill/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53F943-7E5E-4A56-B451-0160855CD2F9}"/>
              </a:ext>
            </a:extLst>
          </p:cNvPr>
          <p:cNvSpPr/>
          <p:nvPr/>
        </p:nvSpPr>
        <p:spPr>
          <a:xfrm>
            <a:off x="4646531" y="2959188"/>
            <a:ext cx="4093044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cs typeface="+mn-ea"/>
                <a:sym typeface="+mn-lt"/>
              </a:rPr>
              <a:t>功能展示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984A5-F46A-499C-BB67-5E5FBC7EBD3A}"/>
              </a:ext>
            </a:extLst>
          </p:cNvPr>
          <p:cNvSpPr txBox="1"/>
          <p:nvPr/>
        </p:nvSpPr>
        <p:spPr>
          <a:xfrm>
            <a:off x="2037201" y="2959188"/>
            <a:ext cx="18307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614576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1B4E00B-A59F-40B7-AE12-5CA474CE7727}"/>
              </a:ext>
            </a:extLst>
          </p:cNvPr>
          <p:cNvSpPr/>
          <p:nvPr/>
        </p:nvSpPr>
        <p:spPr>
          <a:xfrm>
            <a:off x="3006189" y="2318083"/>
            <a:ext cx="2221834" cy="22218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422D18-37EE-4390-A0D0-947CB31C5CD6}"/>
              </a:ext>
            </a:extLst>
          </p:cNvPr>
          <p:cNvSpPr/>
          <p:nvPr/>
        </p:nvSpPr>
        <p:spPr>
          <a:xfrm>
            <a:off x="9228795" y="3200400"/>
            <a:ext cx="558015" cy="55801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95759E0-70EB-4F31-9979-C48DF9140050}"/>
              </a:ext>
            </a:extLst>
          </p:cNvPr>
          <p:cNvSpPr/>
          <p:nvPr/>
        </p:nvSpPr>
        <p:spPr>
          <a:xfrm>
            <a:off x="2744906" y="1382479"/>
            <a:ext cx="4093043" cy="4093043"/>
          </a:xfrm>
          <a:prstGeom prst="ellipse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1864EC-35EA-453D-9310-AB7341C7C344}"/>
              </a:ext>
            </a:extLst>
          </p:cNvPr>
          <p:cNvSpPr/>
          <p:nvPr/>
        </p:nvSpPr>
        <p:spPr>
          <a:xfrm>
            <a:off x="1956935" y="3533827"/>
            <a:ext cx="224588" cy="224588"/>
          </a:xfrm>
          <a:prstGeom prst="ellipse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E665AE-D1F7-4530-A01D-8118F2016433}"/>
              </a:ext>
            </a:extLst>
          </p:cNvPr>
          <p:cNvSpPr/>
          <p:nvPr/>
        </p:nvSpPr>
        <p:spPr>
          <a:xfrm>
            <a:off x="3006189" y="2792067"/>
            <a:ext cx="6166377" cy="122341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7500" b="1" spc="225" dirty="0">
                <a:solidFill>
                  <a:srgbClr val="292929"/>
                </a:solidFill>
                <a:cs typeface="+mn-ea"/>
                <a:sym typeface="+mn-lt"/>
              </a:rPr>
              <a:t>感谢您的观看</a:t>
            </a:r>
            <a:endParaRPr sz="7500" b="1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238AC-3B1F-4281-98A3-D0FE900CC5AA}"/>
              </a:ext>
            </a:extLst>
          </p:cNvPr>
          <p:cNvSpPr/>
          <p:nvPr/>
        </p:nvSpPr>
        <p:spPr>
          <a:xfrm>
            <a:off x="6089377" y="4015479"/>
            <a:ext cx="2783148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en-US" altLang="zh-CN" sz="3200" spc="225" dirty="0">
                <a:solidFill>
                  <a:srgbClr val="292929"/>
                </a:solidFill>
                <a:cs typeface="+mn-ea"/>
                <a:sym typeface="+mn-lt"/>
              </a:rPr>
              <a:t>Thanks </a:t>
            </a:r>
            <a:endParaRPr sz="3200" spc="225" dirty="0">
              <a:solidFill>
                <a:srgbClr val="292929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7309841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述职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dh3yr22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155</Words>
  <Application>Microsoft Office PowerPoint</Application>
  <PresentationFormat>宽屏</PresentationFormat>
  <Paragraphs>46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方正粗谭黑简体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简洁述职报告</dc:title>
  <dc:creator>第一PPT</dc:creator>
  <cp:keywords>www.1ppt.com</cp:keywords>
  <dc:description>www.1ppt.com</dc:description>
  <cp:lastModifiedBy>朱 云天</cp:lastModifiedBy>
  <cp:revision>90</cp:revision>
  <dcterms:created xsi:type="dcterms:W3CDTF">2019-06-11T09:29:47Z</dcterms:created>
  <dcterms:modified xsi:type="dcterms:W3CDTF">2020-08-01T14:55:04Z</dcterms:modified>
</cp:coreProperties>
</file>