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5251-9741-42A9-9CD1-C6DE1B18CC66}" v="3" dt="2019-06-03T03:48:30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殷俊麟" userId="03049073-f56d-4a05-8ae3-846dd4d01b54" providerId="ADAL" clId="{19265251-9741-42A9-9CD1-C6DE1B18CC66}"/>
    <pc:docChg chg="modSld">
      <pc:chgData name="殷俊麟" userId="03049073-f56d-4a05-8ae3-846dd4d01b54" providerId="ADAL" clId="{19265251-9741-42A9-9CD1-C6DE1B18CC66}" dt="2019-06-03T03:48:30.601" v="2" actId="20577"/>
      <pc:docMkLst>
        <pc:docMk/>
      </pc:docMkLst>
      <pc:sldChg chg="modSp">
        <pc:chgData name="殷俊麟" userId="03049073-f56d-4a05-8ae3-846dd4d01b54" providerId="ADAL" clId="{19265251-9741-42A9-9CD1-C6DE1B18CC66}" dt="2019-06-03T03:48:30.601" v="2" actId="20577"/>
        <pc:sldMkLst>
          <pc:docMk/>
          <pc:sldMk cId="2253766596" sldId="256"/>
        </pc:sldMkLst>
        <pc:spChg chg="mod">
          <ac:chgData name="殷俊麟" userId="03049073-f56d-4a05-8ae3-846dd4d01b54" providerId="ADAL" clId="{19265251-9741-42A9-9CD1-C6DE1B18CC66}" dt="2019-06-03T03:48:27.557" v="1" actId="20577"/>
          <ac:spMkLst>
            <pc:docMk/>
            <pc:sldMk cId="2253766596" sldId="256"/>
            <ac:spMk id="19" creationId="{967BE029-B5B9-4F9D-B3E9-858E75568FFA}"/>
          </ac:spMkLst>
        </pc:spChg>
        <pc:spChg chg="mod">
          <ac:chgData name="殷俊麟" userId="03049073-f56d-4a05-8ae3-846dd4d01b54" providerId="ADAL" clId="{19265251-9741-42A9-9CD1-C6DE1B18CC66}" dt="2019-06-03T03:48:30.601" v="2" actId="20577"/>
          <ac:spMkLst>
            <pc:docMk/>
            <pc:sldMk cId="2253766596" sldId="256"/>
            <ac:spMk id="26" creationId="{3A47198F-868D-4E73-8F2E-DB72262DA8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803CD-27B1-4451-A53D-77D1A7976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525AD-C43A-4C30-AF9C-94AFB9595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F5DF7-BBCE-4B2C-B95A-D2739A7A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CF77D-23E2-4445-BD92-34703032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860CF-D495-4C0D-83E1-B9ACC82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7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55A2B-26C5-40AE-BC72-9E9ACECB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556CF-3B2D-479B-8777-F7F28C2C7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77EDC-5533-4949-8C29-4C5C4B6E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4FFB-E3C3-4DE5-B1DE-8A11DE9C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5C35B-798A-47EB-872D-D34FCAC2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3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2BDF15-48D5-4FB8-8DFE-74C2AAEF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67D710-FB65-4D52-8EC3-10DF0B26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76ABA-E434-4C77-8F62-1984322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72C65-C1E1-4B8D-A265-2FC1D691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05E22-7D65-4300-95AF-C8DD6AA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CB664-732B-4DDA-BA66-1AFC805A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118E4-6A71-4B37-952B-FE7CD67E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CCE6F-6A49-49AC-B942-F85DD5EB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51B87-2C77-4E12-88F1-DFA315E6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2BE4A-B4C0-442F-9B47-0CB8E7A8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91D02-8E0C-4BB6-A10C-10F01E83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A9C5B-93EA-48E2-9685-4C3F6E63B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A6AF8-9565-4B37-AD15-3726E2D2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5BCAD-A28F-4AF7-BB27-D4D07BCA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76B38-0FF0-4E14-AB84-7C55A0D4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2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DE8A7-77FA-45D8-93B8-01100CEB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51A3-FE65-490F-B9F4-0CA4DD4CF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C2D81-6283-4FF8-9919-13B94E5D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1A2AA-BBBF-4F8E-BF94-732CF803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E0A3C-8F4F-44C7-B16C-3A49B1C8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BDEA4-072C-4358-AED6-DB10B11C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4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1AA1F-2EDA-40AD-9D16-BE1D3522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4FAFF-7300-4410-A5A3-7F12C2E6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98EB1-4521-4CFA-8DAF-9F8935C5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976410-03F5-4877-BA14-D5712BE23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D0BC2D-B727-4BDD-8ACD-4A58C872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6211AD-08B5-4854-AC60-F16694A3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5DC30C-16D2-450A-A437-63A46407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507FED-D688-4A19-85A1-28682EA7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5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C7B59-015E-4E3C-840A-4B49F96D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5C33A0-EC39-44B4-9F2E-9305C6CA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0D1F80-60B6-4533-8C30-6D4B9E8C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275E24-7A56-4406-ACEA-16386F33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C3F5E-E000-47A1-A562-042D1196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17F3E5-3AFA-415E-8EA3-E582CB08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35380-1AB8-4800-9DCF-BC8938E4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2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8528A-943D-44CB-B64E-38434662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5F67C-9EA1-487F-8BD7-52E69B9A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2C6DF-1E11-4B3C-8D61-BF74D67B7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02FC1-A8F3-47C6-95F7-3A7A9190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4F1BA-8B5E-46E2-A162-9E7D34C7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21570-C69E-4F29-BA7B-56966D3D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9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C472B-A630-401F-AB66-AE1FC564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626F1D-0149-44C9-A14D-27F5CEFC0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255B5F-D28C-485A-BB34-0C0DA2255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E0487-92FE-4329-B654-3721D3AE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47041-B899-43EA-B99E-1FC5A52B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696E3-C8A0-4696-84FC-3F1D309F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50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B0F0-41B4-4273-9CBE-0075EC69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3AFED-2BCB-4618-AB2E-14F4B3DB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29690-7272-4C16-8373-B001A7E4A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B65E-0DB8-462E-8F03-46955C0AA15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30A84-550F-476A-AACB-BBC0A0C0B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FFF26-63F3-4691-AAF4-00D8DFC83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8F54-959A-4D92-8455-D2121F681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8C27C5-EA7C-4FD8-84BA-45D5AF5111BE}"/>
              </a:ext>
            </a:extLst>
          </p:cNvPr>
          <p:cNvGrpSpPr/>
          <p:nvPr/>
        </p:nvGrpSpPr>
        <p:grpSpPr>
          <a:xfrm>
            <a:off x="1570385" y="1510749"/>
            <a:ext cx="7414590" cy="2340594"/>
            <a:chOff x="1583637" y="954157"/>
            <a:chExt cx="7414590" cy="234059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15DEB6E-EAA4-47BC-A320-0CEF86B41908}"/>
                </a:ext>
              </a:extLst>
            </p:cNvPr>
            <p:cNvSpPr txBox="1"/>
            <p:nvPr/>
          </p:nvSpPr>
          <p:spPr>
            <a:xfrm>
              <a:off x="4200938" y="954157"/>
              <a:ext cx="2849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GPA (E = 0.991, IG = 0.427)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66CF5A9-ACC6-4190-AFC4-71E72FEA64AB}"/>
                </a:ext>
              </a:extLst>
            </p:cNvPr>
            <p:cNvCxnSpPr/>
            <p:nvPr/>
          </p:nvCxnSpPr>
          <p:spPr>
            <a:xfrm flipH="1">
              <a:off x="2862470" y="1323489"/>
              <a:ext cx="1603513" cy="770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621C183-EFBF-472E-B09F-9D9A33D0537F}"/>
                </a:ext>
              </a:extLst>
            </p:cNvPr>
            <p:cNvCxnSpPr/>
            <p:nvPr/>
          </p:nvCxnSpPr>
          <p:spPr>
            <a:xfrm>
              <a:off x="4465983" y="1323489"/>
              <a:ext cx="1802295" cy="770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8CE568-8A70-45B9-AD85-801E8FC50834}"/>
                </a:ext>
              </a:extLst>
            </p:cNvPr>
            <p:cNvSpPr txBox="1"/>
            <p:nvPr/>
          </p:nvSpPr>
          <p:spPr>
            <a:xfrm>
              <a:off x="2398644" y="2027583"/>
              <a:ext cx="3114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Gender (E = 0.747, IG = 0.006)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050185E-816E-4851-887C-47D43EDD7C67}"/>
                </a:ext>
              </a:extLst>
            </p:cNvPr>
            <p:cNvSpPr txBox="1"/>
            <p:nvPr/>
          </p:nvSpPr>
          <p:spPr>
            <a:xfrm>
              <a:off x="5883966" y="2027583"/>
              <a:ext cx="3114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Gender (E = 0.365, IG = 0.014)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4FD8311-07DF-4BD0-889A-07DFF5B2319B}"/>
                </a:ext>
              </a:extLst>
            </p:cNvPr>
            <p:cNvSpPr txBox="1"/>
            <p:nvPr/>
          </p:nvSpPr>
          <p:spPr>
            <a:xfrm>
              <a:off x="3319670" y="1473585"/>
              <a:ext cx="34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E5CDB60-34DC-4133-8B17-8E29F47FAAFE}"/>
                </a:ext>
              </a:extLst>
            </p:cNvPr>
            <p:cNvSpPr txBox="1"/>
            <p:nvPr/>
          </p:nvSpPr>
          <p:spPr>
            <a:xfrm>
              <a:off x="5453268" y="1495766"/>
              <a:ext cx="324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D67E827-D447-4A91-91C1-468AD4D44630}"/>
                </a:ext>
              </a:extLst>
            </p:cNvPr>
            <p:cNvGrpSpPr/>
            <p:nvPr/>
          </p:nvGrpSpPr>
          <p:grpSpPr>
            <a:xfrm>
              <a:off x="1583637" y="2396915"/>
              <a:ext cx="3680788" cy="897836"/>
              <a:chOff x="1583637" y="2396915"/>
              <a:chExt cx="3680788" cy="897836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CC5F616-7113-4253-9BB9-4EA986BB549F}"/>
                  </a:ext>
                </a:extLst>
              </p:cNvPr>
              <p:cNvCxnSpPr/>
              <p:nvPr/>
            </p:nvCxnSpPr>
            <p:spPr>
              <a:xfrm flipH="1">
                <a:off x="1722783" y="2396915"/>
                <a:ext cx="1139687" cy="5980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4EEF6822-7D38-4F05-884E-869587998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2470" y="2396915"/>
                <a:ext cx="1093304" cy="5980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29A4EAA-EC54-4B43-B27F-6A9763C9352D}"/>
                  </a:ext>
                </a:extLst>
              </p:cNvPr>
              <p:cNvSpPr txBox="1"/>
              <p:nvPr/>
            </p:nvSpPr>
            <p:spPr>
              <a:xfrm>
                <a:off x="1583637" y="2925419"/>
                <a:ext cx="1464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(E = 0.811)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67BE029-B5B9-4F9D-B3E9-858E75568FFA}"/>
                  </a:ext>
                </a:extLst>
              </p:cNvPr>
              <p:cNvSpPr txBox="1"/>
              <p:nvPr/>
            </p:nvSpPr>
            <p:spPr>
              <a:xfrm>
                <a:off x="3800061" y="2916343"/>
                <a:ext cx="1464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(E = 0.667)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09972E8-1A39-4544-AE9C-79F6C46AE005}"/>
                  </a:ext>
                </a:extLst>
              </p:cNvPr>
              <p:cNvSpPr txBox="1"/>
              <p:nvPr/>
            </p:nvSpPr>
            <p:spPr>
              <a:xfrm>
                <a:off x="2030897" y="2421690"/>
                <a:ext cx="34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A019654-0718-4C4D-9EA2-5FCE05565124}"/>
                  </a:ext>
                </a:extLst>
              </p:cNvPr>
              <p:cNvSpPr txBox="1"/>
              <p:nvPr/>
            </p:nvSpPr>
            <p:spPr>
              <a:xfrm>
                <a:off x="3425688" y="2438544"/>
                <a:ext cx="34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37DCAE7-B347-4ADB-B5B0-2B12562545B6}"/>
                </a:ext>
              </a:extLst>
            </p:cNvPr>
            <p:cNvGrpSpPr/>
            <p:nvPr/>
          </p:nvGrpSpPr>
          <p:grpSpPr>
            <a:xfrm>
              <a:off x="5209761" y="2396915"/>
              <a:ext cx="3680788" cy="897836"/>
              <a:chOff x="1583637" y="2396915"/>
              <a:chExt cx="3680788" cy="897836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54880F33-5E80-4D70-B522-94C2F312084F}"/>
                  </a:ext>
                </a:extLst>
              </p:cNvPr>
              <p:cNvCxnSpPr/>
              <p:nvPr/>
            </p:nvCxnSpPr>
            <p:spPr>
              <a:xfrm flipH="1">
                <a:off x="1722783" y="2396915"/>
                <a:ext cx="1139687" cy="5980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26CCE48-74BB-44A0-8DBD-EAFDF8280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2470" y="2396915"/>
                <a:ext cx="1093304" cy="5980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A47198F-868D-4E73-8F2E-DB72262DA8EF}"/>
                  </a:ext>
                </a:extLst>
              </p:cNvPr>
              <p:cNvSpPr txBox="1"/>
              <p:nvPr/>
            </p:nvSpPr>
            <p:spPr>
              <a:xfrm>
                <a:off x="1583637" y="2925419"/>
                <a:ext cx="1464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(E = 0.242)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446184A-9982-4E92-9E77-69CF97896744}"/>
                  </a:ext>
                </a:extLst>
              </p:cNvPr>
              <p:cNvSpPr txBox="1"/>
              <p:nvPr/>
            </p:nvSpPr>
            <p:spPr>
              <a:xfrm>
                <a:off x="3800061" y="2916343"/>
                <a:ext cx="1464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(E = 0.503)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AB3D7C4-6386-40AC-8030-0C02D7E2FB12}"/>
                  </a:ext>
                </a:extLst>
              </p:cNvPr>
              <p:cNvSpPr txBox="1"/>
              <p:nvPr/>
            </p:nvSpPr>
            <p:spPr>
              <a:xfrm>
                <a:off x="2030897" y="2421690"/>
                <a:ext cx="34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3A2D71-942D-4031-9B35-8C3887F17350}"/>
                  </a:ext>
                </a:extLst>
              </p:cNvPr>
              <p:cNvSpPr txBox="1"/>
              <p:nvPr/>
            </p:nvSpPr>
            <p:spPr>
              <a:xfrm>
                <a:off x="3425688" y="2438544"/>
                <a:ext cx="34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76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July June &amp;</dc:creator>
  <cp:lastModifiedBy>July June &amp;</cp:lastModifiedBy>
  <cp:revision>1</cp:revision>
  <dcterms:created xsi:type="dcterms:W3CDTF">2019-06-03T03:34:57Z</dcterms:created>
  <dcterms:modified xsi:type="dcterms:W3CDTF">2019-06-03T03:48:35Z</dcterms:modified>
</cp:coreProperties>
</file>