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="" xmlns:p14="http://schemas.microsoft.com/office/powerpoint/2010/main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01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470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pPr/>
              <a:t>2022-06-01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pPr/>
              <a:t>2022-06-01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2022-06-01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2022-06-01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2022-06-01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2022-06-01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2022-06-01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2022-06-01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2022-06-01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2022-06-01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2022-06-01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2022-06-01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2022-06-01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pPr/>
              <a:t>2022-06-01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2887345" y="1696720"/>
            <a:ext cx="1296670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400">
                <a:latin typeface="맑은 고딕" charset="0"/>
                <a:ea typeface="맑은 고딕" charset="0"/>
              </a:rPr>
              <a:t>도서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3" name="도형 7"/>
          <p:cNvSpPr>
            <a:spLocks/>
          </p:cNvSpPr>
          <p:nvPr/>
        </p:nvSpPr>
        <p:spPr>
          <a:xfrm>
            <a:off x="8393430" y="1696720"/>
            <a:ext cx="1296670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400">
                <a:latin typeface="맑은 고딕" charset="0"/>
                <a:ea typeface="맑은 고딕" charset="0"/>
              </a:rPr>
              <a:t>유저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4" name="도형 8"/>
          <p:cNvSpPr>
            <a:spLocks/>
          </p:cNvSpPr>
          <p:nvPr/>
        </p:nvSpPr>
        <p:spPr>
          <a:xfrm>
            <a:off x="5645785" y="1701800"/>
            <a:ext cx="1296670" cy="504825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400">
                <a:latin typeface="맑은 고딕" charset="0"/>
                <a:ea typeface="맑은 고딕" charset="0"/>
              </a:rPr>
              <a:t>주문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6" name="도형 11"/>
          <p:cNvSpPr>
            <a:spLocks/>
          </p:cNvSpPr>
          <p:nvPr/>
        </p:nvSpPr>
        <p:spPr>
          <a:xfrm>
            <a:off x="2298700" y="3217545"/>
            <a:ext cx="1296670" cy="504825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400" dirty="0" smtClean="0">
                <a:latin typeface="맑은 고딕" charset="0"/>
                <a:ea typeface="맑은 고딕" charset="0"/>
              </a:rPr>
              <a:t>구매</a:t>
            </a:r>
            <a:endParaRPr lang="en-US" altLang="ko-KR" sz="14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도형 12"/>
          <p:cNvSpPr>
            <a:spLocks/>
          </p:cNvSpPr>
          <p:nvPr/>
        </p:nvSpPr>
        <p:spPr>
          <a:xfrm>
            <a:off x="1595755" y="4792345"/>
            <a:ext cx="1296670" cy="5048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400">
                <a:latin typeface="맑은 고딕" charset="0"/>
                <a:ea typeface="맑은 고딕" charset="0"/>
              </a:rPr>
              <a:t>출판사</a:t>
            </a:r>
            <a:endParaRPr lang="ko-KR" altLang="en-US" sz="1400" dirty="0"/>
          </a:p>
        </p:txBody>
      </p:sp>
      <p:sp>
        <p:nvSpPr>
          <p:cNvPr id="8" name="도형 13"/>
          <p:cNvSpPr>
            <a:spLocks/>
          </p:cNvSpPr>
          <p:nvPr/>
        </p:nvSpPr>
        <p:spPr>
          <a:xfrm>
            <a:off x="234950" y="465455"/>
            <a:ext cx="1296670" cy="50482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400" dirty="0" smtClean="0">
                <a:latin typeface="맑은 고딕" charset="0"/>
                <a:ea typeface="맑은 고딕" charset="0"/>
              </a:rPr>
              <a:t>도서코드</a:t>
            </a:r>
            <a:endParaRPr lang="ko-KR" altLang="en-US" sz="1400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15"/>
          <p:cNvSpPr>
            <a:spLocks/>
          </p:cNvSpPr>
          <p:nvPr/>
        </p:nvSpPr>
        <p:spPr>
          <a:xfrm>
            <a:off x="234315" y="1089660"/>
            <a:ext cx="1296670" cy="5048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400" dirty="0" smtClean="0">
                <a:latin typeface="맑은 고딕" charset="0"/>
                <a:ea typeface="맑은 고딕" charset="0"/>
              </a:rPr>
              <a:t>도서명</a:t>
            </a:r>
            <a:endParaRPr lang="ko-KR" altLang="en-US" sz="1400" dirty="0">
              <a:latin typeface="맑은 고딕" charset="0"/>
              <a:ea typeface="맑은 고딕" charset="0"/>
            </a:endParaRPr>
          </a:p>
        </p:txBody>
      </p:sp>
      <p:sp>
        <p:nvSpPr>
          <p:cNvPr id="10" name="도형 16"/>
          <p:cNvSpPr>
            <a:spLocks/>
          </p:cNvSpPr>
          <p:nvPr/>
        </p:nvSpPr>
        <p:spPr>
          <a:xfrm>
            <a:off x="226060" y="1697037"/>
            <a:ext cx="1296670" cy="5048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400" dirty="0" smtClean="0">
                <a:latin typeface="맑은 고딕" charset="0"/>
                <a:ea typeface="맑은 고딕" charset="0"/>
              </a:rPr>
              <a:t>저자</a:t>
            </a:r>
            <a:endParaRPr lang="ko-KR" altLang="en-US" sz="1400" dirty="0">
              <a:latin typeface="맑은 고딕" charset="0"/>
              <a:ea typeface="맑은 고딕" charset="0"/>
            </a:endParaRPr>
          </a:p>
        </p:txBody>
      </p:sp>
      <p:sp>
        <p:nvSpPr>
          <p:cNvPr id="11" name="도형 17"/>
          <p:cNvSpPr>
            <a:spLocks/>
          </p:cNvSpPr>
          <p:nvPr/>
        </p:nvSpPr>
        <p:spPr>
          <a:xfrm>
            <a:off x="226695" y="2321560"/>
            <a:ext cx="1296670" cy="5048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400">
                <a:latin typeface="맑은 고딕" charset="0"/>
                <a:ea typeface="맑은 고딕" charset="0"/>
              </a:rPr>
              <a:t>카테고리</a:t>
            </a:r>
            <a:endParaRPr lang="ko-KR" altLang="en-US" sz="1400" dirty="0">
              <a:latin typeface="맑은 고딕" charset="0"/>
              <a:ea typeface="맑은 고딕" charset="0"/>
            </a:endParaRPr>
          </a:p>
        </p:txBody>
      </p:sp>
      <p:sp>
        <p:nvSpPr>
          <p:cNvPr id="12" name="도형 18"/>
          <p:cNvSpPr>
            <a:spLocks/>
          </p:cNvSpPr>
          <p:nvPr/>
        </p:nvSpPr>
        <p:spPr>
          <a:xfrm>
            <a:off x="233680" y="2929890"/>
            <a:ext cx="1296670" cy="5048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400">
                <a:latin typeface="맑은 고딕" charset="0"/>
                <a:ea typeface="맑은 고딕" charset="0"/>
              </a:rPr>
              <a:t>책표지</a:t>
            </a:r>
            <a:endParaRPr lang="ko-KR" altLang="en-US" sz="1400" dirty="0"/>
          </a:p>
        </p:txBody>
      </p:sp>
      <p:sp>
        <p:nvSpPr>
          <p:cNvPr id="13" name="도형 19"/>
          <p:cNvSpPr>
            <a:spLocks/>
          </p:cNvSpPr>
          <p:nvPr/>
        </p:nvSpPr>
        <p:spPr>
          <a:xfrm>
            <a:off x="234315" y="3553460"/>
            <a:ext cx="1296670" cy="5048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400">
                <a:latin typeface="맑은 고딕" charset="0"/>
                <a:ea typeface="맑은 고딕" charset="0"/>
              </a:rPr>
              <a:t>가격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4" name="도형 20"/>
          <p:cNvSpPr>
            <a:spLocks/>
          </p:cNvSpPr>
          <p:nvPr/>
        </p:nvSpPr>
        <p:spPr>
          <a:xfrm>
            <a:off x="3600450" y="502285"/>
            <a:ext cx="1296670" cy="50482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400">
                <a:latin typeface="맑은 고딕" charset="0"/>
                <a:ea typeface="맑은 고딕" charset="0"/>
              </a:rPr>
              <a:t>주문번호</a:t>
            </a:r>
            <a:endParaRPr lang="ko-KR" altLang="en-US" sz="1400" dirty="0">
              <a:latin typeface="맑은 고딕" charset="0"/>
              <a:ea typeface="맑은 고딕" charset="0"/>
            </a:endParaRPr>
          </a:p>
        </p:txBody>
      </p:sp>
      <p:sp>
        <p:nvSpPr>
          <p:cNvPr id="15" name="도형 21"/>
          <p:cNvSpPr>
            <a:spLocks/>
          </p:cNvSpPr>
          <p:nvPr/>
        </p:nvSpPr>
        <p:spPr>
          <a:xfrm>
            <a:off x="4965065" y="502285"/>
            <a:ext cx="1296670" cy="5048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400">
                <a:latin typeface="맑은 고딕" charset="0"/>
                <a:ea typeface="맑은 고딕" charset="0"/>
              </a:rPr>
              <a:t>주문수량</a:t>
            </a:r>
            <a:endParaRPr lang="ko-KR" altLang="en-US" sz="1400" dirty="0"/>
          </a:p>
        </p:txBody>
      </p:sp>
      <p:sp>
        <p:nvSpPr>
          <p:cNvPr id="16" name="도형 22"/>
          <p:cNvSpPr>
            <a:spLocks/>
          </p:cNvSpPr>
          <p:nvPr/>
        </p:nvSpPr>
        <p:spPr>
          <a:xfrm>
            <a:off x="6338570" y="509905"/>
            <a:ext cx="1296670" cy="5048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400">
                <a:latin typeface="맑은 고딕" charset="0"/>
                <a:ea typeface="맑은 고딕" charset="0"/>
              </a:rPr>
              <a:t>주문가격</a:t>
            </a:r>
            <a:endParaRPr lang="ko-KR" altLang="en-US" sz="1400" dirty="0">
              <a:latin typeface="맑은 고딕" charset="0"/>
              <a:ea typeface="맑은 고딕" charset="0"/>
            </a:endParaRPr>
          </a:p>
        </p:txBody>
      </p:sp>
      <p:sp>
        <p:nvSpPr>
          <p:cNvPr id="17" name="도형 23"/>
          <p:cNvSpPr>
            <a:spLocks/>
          </p:cNvSpPr>
          <p:nvPr/>
        </p:nvSpPr>
        <p:spPr>
          <a:xfrm>
            <a:off x="7728585" y="517525"/>
            <a:ext cx="1296670" cy="5048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400">
                <a:latin typeface="맑은 고딕" charset="0"/>
                <a:ea typeface="맑은 고딕" charset="0"/>
              </a:rPr>
              <a:t>주문일자</a:t>
            </a:r>
            <a:endParaRPr lang="ko-KR" altLang="en-US" sz="1400" dirty="0">
              <a:latin typeface="맑은 고딕" charset="0"/>
              <a:ea typeface="맑은 고딕" charset="0"/>
            </a:endParaRPr>
          </a:p>
        </p:txBody>
      </p:sp>
      <p:sp>
        <p:nvSpPr>
          <p:cNvPr id="18" name="도형 24"/>
          <p:cNvSpPr>
            <a:spLocks/>
          </p:cNvSpPr>
          <p:nvPr/>
        </p:nvSpPr>
        <p:spPr>
          <a:xfrm>
            <a:off x="10729595" y="462915"/>
            <a:ext cx="1296670" cy="50482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400">
                <a:latin typeface="맑은 고딕" charset="0"/>
                <a:ea typeface="맑은 고딕" charset="0"/>
              </a:rPr>
              <a:t>아이디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9" name="도형 25"/>
          <p:cNvSpPr>
            <a:spLocks/>
          </p:cNvSpPr>
          <p:nvPr/>
        </p:nvSpPr>
        <p:spPr>
          <a:xfrm>
            <a:off x="10728960" y="1087120"/>
            <a:ext cx="1296670" cy="5048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400">
                <a:latin typeface="맑은 고딕" charset="0"/>
                <a:ea typeface="맑은 고딕" charset="0"/>
              </a:rPr>
              <a:t>비밀번호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20" name="도형 26"/>
          <p:cNvSpPr>
            <a:spLocks/>
          </p:cNvSpPr>
          <p:nvPr/>
        </p:nvSpPr>
        <p:spPr>
          <a:xfrm>
            <a:off x="10737215" y="1703070"/>
            <a:ext cx="1296670" cy="5048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400">
                <a:latin typeface="맑은 고딕" charset="0"/>
                <a:ea typeface="맑은 고딕" charset="0"/>
              </a:rPr>
              <a:t>이름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21" name="도형 27"/>
          <p:cNvSpPr>
            <a:spLocks/>
          </p:cNvSpPr>
          <p:nvPr/>
        </p:nvSpPr>
        <p:spPr>
          <a:xfrm>
            <a:off x="10728960" y="2318385"/>
            <a:ext cx="1296670" cy="5048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400">
                <a:latin typeface="맑은 고딕" charset="0"/>
                <a:ea typeface="맑은 고딕" charset="0"/>
              </a:rPr>
              <a:t>주소</a:t>
            </a:r>
            <a:endParaRPr lang="ko-KR" altLang="en-US" sz="1400"/>
          </a:p>
        </p:txBody>
      </p:sp>
      <p:sp>
        <p:nvSpPr>
          <p:cNvPr id="22" name="도형 28"/>
          <p:cNvSpPr>
            <a:spLocks/>
          </p:cNvSpPr>
          <p:nvPr/>
        </p:nvSpPr>
        <p:spPr>
          <a:xfrm>
            <a:off x="10735945" y="2926715"/>
            <a:ext cx="1296670" cy="5048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400">
                <a:latin typeface="맑은 고딕" charset="0"/>
                <a:ea typeface="맑은 고딕" charset="0"/>
              </a:rPr>
              <a:t>연락처</a:t>
            </a:r>
            <a:endParaRPr lang="ko-KR" altLang="en-US" sz="1400"/>
          </a:p>
        </p:txBody>
      </p:sp>
      <p:cxnSp>
        <p:nvCxnSpPr>
          <p:cNvPr id="29" name="도형 39"/>
          <p:cNvCxnSpPr>
            <a:stCxn id="2" idx="3"/>
            <a:endCxn id="4" idx="1"/>
          </p:cNvCxnSpPr>
          <p:nvPr/>
        </p:nvCxnSpPr>
        <p:spPr>
          <a:xfrm>
            <a:off x="4183380" y="1948815"/>
            <a:ext cx="1463040" cy="571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40"/>
          <p:cNvCxnSpPr>
            <a:stCxn id="4" idx="3"/>
            <a:endCxn id="3" idx="1"/>
          </p:cNvCxnSpPr>
          <p:nvPr/>
        </p:nvCxnSpPr>
        <p:spPr>
          <a:xfrm flipV="1">
            <a:off x="6941820" y="1948815"/>
            <a:ext cx="1452245" cy="571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도형 41"/>
          <p:cNvCxnSpPr>
            <a:stCxn id="8" idx="5"/>
            <a:endCxn id="2" idx="1"/>
          </p:cNvCxnSpPr>
          <p:nvPr/>
        </p:nvCxnSpPr>
        <p:spPr>
          <a:xfrm>
            <a:off x="1341120" y="895985"/>
            <a:ext cx="1546860" cy="105346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42"/>
          <p:cNvCxnSpPr>
            <a:stCxn id="9" idx="6"/>
            <a:endCxn id="2" idx="1"/>
          </p:cNvCxnSpPr>
          <p:nvPr/>
        </p:nvCxnSpPr>
        <p:spPr>
          <a:xfrm>
            <a:off x="1530350" y="1341755"/>
            <a:ext cx="1357630" cy="60769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도형 43"/>
          <p:cNvCxnSpPr>
            <a:stCxn id="11" idx="6"/>
            <a:endCxn id="2" idx="1"/>
          </p:cNvCxnSpPr>
          <p:nvPr/>
        </p:nvCxnSpPr>
        <p:spPr>
          <a:xfrm flipV="1">
            <a:off x="1522730" y="1948815"/>
            <a:ext cx="1365250" cy="62547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도형 44"/>
          <p:cNvCxnSpPr>
            <a:stCxn id="12" idx="7"/>
            <a:endCxn id="2" idx="1"/>
          </p:cNvCxnSpPr>
          <p:nvPr/>
        </p:nvCxnSpPr>
        <p:spPr>
          <a:xfrm flipV="1">
            <a:off x="1339850" y="1948815"/>
            <a:ext cx="1548130" cy="1055370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도형 45"/>
          <p:cNvCxnSpPr>
            <a:stCxn id="13" idx="7"/>
            <a:endCxn id="2" idx="1"/>
          </p:cNvCxnSpPr>
          <p:nvPr/>
        </p:nvCxnSpPr>
        <p:spPr>
          <a:xfrm flipV="1">
            <a:off x="1340485" y="1948815"/>
            <a:ext cx="1547495" cy="1678940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도형 46"/>
          <p:cNvCxnSpPr>
            <a:stCxn id="55" idx="7"/>
            <a:endCxn id="2" idx="1"/>
          </p:cNvCxnSpPr>
          <p:nvPr/>
        </p:nvCxnSpPr>
        <p:spPr>
          <a:xfrm flipV="1">
            <a:off x="1341120" y="1948815"/>
            <a:ext cx="1546860" cy="2293620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도형 47"/>
          <p:cNvCxnSpPr>
            <a:stCxn id="14" idx="5"/>
            <a:endCxn id="4" idx="0"/>
          </p:cNvCxnSpPr>
          <p:nvPr/>
        </p:nvCxnSpPr>
        <p:spPr>
          <a:xfrm>
            <a:off x="4706620" y="932815"/>
            <a:ext cx="1587500" cy="769620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도형 48"/>
          <p:cNvCxnSpPr>
            <a:stCxn id="15" idx="4"/>
            <a:endCxn id="4" idx="0"/>
          </p:cNvCxnSpPr>
          <p:nvPr/>
        </p:nvCxnSpPr>
        <p:spPr>
          <a:xfrm>
            <a:off x="5612765" y="1006475"/>
            <a:ext cx="681355" cy="695960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도형 49"/>
          <p:cNvCxnSpPr>
            <a:stCxn id="16" idx="4"/>
            <a:endCxn id="4" idx="0"/>
          </p:cNvCxnSpPr>
          <p:nvPr/>
        </p:nvCxnSpPr>
        <p:spPr>
          <a:xfrm flipH="1">
            <a:off x="6293485" y="1014095"/>
            <a:ext cx="693420" cy="688340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도형 50"/>
          <p:cNvCxnSpPr>
            <a:stCxn id="17" idx="3"/>
            <a:endCxn id="4" idx="0"/>
          </p:cNvCxnSpPr>
          <p:nvPr/>
        </p:nvCxnSpPr>
        <p:spPr>
          <a:xfrm flipH="1">
            <a:off x="6293485" y="948055"/>
            <a:ext cx="1625600" cy="754380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도형 51"/>
          <p:cNvCxnSpPr>
            <a:stCxn id="3" idx="3"/>
            <a:endCxn id="18" idx="3"/>
          </p:cNvCxnSpPr>
          <p:nvPr/>
        </p:nvCxnSpPr>
        <p:spPr>
          <a:xfrm flipV="1">
            <a:off x="9689465" y="893445"/>
            <a:ext cx="1230630" cy="105600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도형 52"/>
          <p:cNvCxnSpPr>
            <a:stCxn id="3" idx="3"/>
            <a:endCxn id="19" idx="3"/>
          </p:cNvCxnSpPr>
          <p:nvPr/>
        </p:nvCxnSpPr>
        <p:spPr>
          <a:xfrm flipV="1">
            <a:off x="9689465" y="1517650"/>
            <a:ext cx="1229995" cy="431800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53"/>
          <p:cNvCxnSpPr>
            <a:stCxn id="3" idx="3"/>
            <a:endCxn id="21" idx="1"/>
          </p:cNvCxnSpPr>
          <p:nvPr/>
        </p:nvCxnSpPr>
        <p:spPr>
          <a:xfrm>
            <a:off x="9689465" y="1948815"/>
            <a:ext cx="1229995" cy="44386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54"/>
          <p:cNvCxnSpPr>
            <a:stCxn id="3" idx="3"/>
            <a:endCxn id="20" idx="2"/>
          </p:cNvCxnSpPr>
          <p:nvPr/>
        </p:nvCxnSpPr>
        <p:spPr>
          <a:xfrm>
            <a:off x="9689465" y="1948815"/>
            <a:ext cx="1048385" cy="698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55"/>
          <p:cNvCxnSpPr>
            <a:stCxn id="3" idx="3"/>
            <a:endCxn id="22" idx="1"/>
          </p:cNvCxnSpPr>
          <p:nvPr/>
        </p:nvCxnSpPr>
        <p:spPr>
          <a:xfrm>
            <a:off x="9689465" y="1948815"/>
            <a:ext cx="1236980" cy="105219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도형 60"/>
          <p:cNvCxnSpPr>
            <a:stCxn id="2" idx="2"/>
            <a:endCxn id="6" idx="0"/>
          </p:cNvCxnSpPr>
          <p:nvPr/>
        </p:nvCxnSpPr>
        <p:spPr>
          <a:xfrm flipH="1">
            <a:off x="2946400" y="2200910"/>
            <a:ext cx="589280" cy="1017270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도형 61"/>
          <p:cNvCxnSpPr>
            <a:stCxn id="6" idx="2"/>
            <a:endCxn id="7" idx="0"/>
          </p:cNvCxnSpPr>
          <p:nvPr/>
        </p:nvCxnSpPr>
        <p:spPr>
          <a:xfrm flipH="1">
            <a:off x="2243455" y="3721735"/>
            <a:ext cx="703580" cy="107124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도형 81"/>
          <p:cNvSpPr>
            <a:spLocks/>
          </p:cNvSpPr>
          <p:nvPr/>
        </p:nvSpPr>
        <p:spPr>
          <a:xfrm>
            <a:off x="234950" y="4168140"/>
            <a:ext cx="1296670" cy="5048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400" dirty="0" smtClean="0">
                <a:latin typeface="맑은 고딕" charset="0"/>
                <a:ea typeface="맑은 고딕" charset="0"/>
              </a:rPr>
              <a:t>재고수량</a:t>
            </a:r>
            <a:endParaRPr lang="ko-KR" altLang="en-US" sz="1400" dirty="0">
              <a:latin typeface="맑은 고딕" charset="0"/>
              <a:ea typeface="맑은 고딕" charset="0"/>
            </a:endParaRPr>
          </a:p>
        </p:txBody>
      </p:sp>
      <p:cxnSp>
        <p:nvCxnSpPr>
          <p:cNvPr id="56" name="도형 82"/>
          <p:cNvCxnSpPr>
            <a:stCxn id="10" idx="6"/>
            <a:endCxn id="2" idx="1"/>
          </p:cNvCxnSpPr>
          <p:nvPr/>
        </p:nvCxnSpPr>
        <p:spPr>
          <a:xfrm flipV="1">
            <a:off x="1522730" y="1949133"/>
            <a:ext cx="1364615" cy="317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도형 83"/>
          <p:cNvSpPr>
            <a:spLocks/>
          </p:cNvSpPr>
          <p:nvPr/>
        </p:nvSpPr>
        <p:spPr>
          <a:xfrm>
            <a:off x="232410" y="5831840"/>
            <a:ext cx="1296670" cy="50482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lang="ko-KR" altLang="en-US" sz="1400" dirty="0" smtClean="0">
                <a:latin typeface="맑은 고딕" charset="0"/>
                <a:ea typeface="맑은 고딕" charset="0"/>
              </a:rPr>
              <a:t>출판사명</a:t>
            </a:r>
            <a:endParaRPr lang="ko-KR" altLang="en-US" sz="1400" dirty="0"/>
          </a:p>
        </p:txBody>
      </p:sp>
      <p:sp>
        <p:nvSpPr>
          <p:cNvPr id="59" name="도형 85"/>
          <p:cNvSpPr>
            <a:spLocks/>
          </p:cNvSpPr>
          <p:nvPr/>
        </p:nvSpPr>
        <p:spPr>
          <a:xfrm>
            <a:off x="2954655" y="5823585"/>
            <a:ext cx="1296670" cy="5048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400">
                <a:latin typeface="맑은 고딕" charset="0"/>
                <a:ea typeface="맑은 고딕" charset="0"/>
              </a:rPr>
              <a:t>전화번호</a:t>
            </a:r>
            <a:endParaRPr lang="ko-KR" altLang="en-US" sz="1400"/>
          </a:p>
        </p:txBody>
      </p:sp>
      <p:cxnSp>
        <p:nvCxnSpPr>
          <p:cNvPr id="60" name="도형 86"/>
          <p:cNvCxnSpPr>
            <a:stCxn id="57" idx="7"/>
            <a:endCxn id="7" idx="2"/>
          </p:cNvCxnSpPr>
          <p:nvPr/>
        </p:nvCxnSpPr>
        <p:spPr>
          <a:xfrm flipV="1">
            <a:off x="1338580" y="5296535"/>
            <a:ext cx="905510" cy="609600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도형 87"/>
          <p:cNvCxnSpPr>
            <a:stCxn id="59" idx="1"/>
            <a:endCxn id="7" idx="2"/>
          </p:cNvCxnSpPr>
          <p:nvPr/>
        </p:nvCxnSpPr>
        <p:spPr>
          <a:xfrm flipH="1" flipV="1">
            <a:off x="2243455" y="5296535"/>
            <a:ext cx="901700" cy="60134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도형 136"/>
          <p:cNvSpPr>
            <a:spLocks/>
          </p:cNvSpPr>
          <p:nvPr/>
        </p:nvSpPr>
        <p:spPr>
          <a:xfrm>
            <a:off x="10775315" y="6336030"/>
            <a:ext cx="297180" cy="2946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80" name="텍스트 상자 137"/>
          <p:cNvSpPr txBox="1">
            <a:spLocks/>
          </p:cNvSpPr>
          <p:nvPr/>
        </p:nvSpPr>
        <p:spPr>
          <a:xfrm>
            <a:off x="11090275" y="6273800"/>
            <a:ext cx="1548765" cy="4686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-기본키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1" name="텍스트 상자 138"/>
          <p:cNvSpPr txBox="1">
            <a:spLocks/>
          </p:cNvSpPr>
          <p:nvPr/>
        </p:nvSpPr>
        <p:spPr>
          <a:xfrm>
            <a:off x="3108960" y="2453005"/>
            <a:ext cx="28384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 b="1">
                <a:latin typeface="맑은 고딕" charset="0"/>
                <a:ea typeface="맑은 고딕" charset="0"/>
              </a:rPr>
              <a:t>n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82" name="텍스트 상자 139"/>
          <p:cNvSpPr txBox="1">
            <a:spLocks/>
          </p:cNvSpPr>
          <p:nvPr/>
        </p:nvSpPr>
        <p:spPr>
          <a:xfrm>
            <a:off x="2464435" y="3992245"/>
            <a:ext cx="283845" cy="6476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en-US" altLang="ko-KR" sz="1800" b="1" dirty="0" smtClean="0">
                <a:latin typeface="맑은 고딕" charset="0"/>
                <a:ea typeface="맑은 고딕" charset="0"/>
              </a:rPr>
              <a:t>N	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</p:txBody>
      </p:sp>
      <p:sp>
        <p:nvSpPr>
          <p:cNvPr id="83" name="텍스트 상자 140"/>
          <p:cNvSpPr txBox="1">
            <a:spLocks/>
          </p:cNvSpPr>
          <p:nvPr/>
        </p:nvSpPr>
        <p:spPr>
          <a:xfrm>
            <a:off x="4849495" y="1701165"/>
            <a:ext cx="28384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 b="1">
                <a:latin typeface="맑은 고딕" charset="0"/>
                <a:ea typeface="맑은 고딕" charset="0"/>
              </a:rPr>
              <a:t>m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84" name="텍스트 상자 142"/>
          <p:cNvSpPr txBox="1">
            <a:spLocks/>
          </p:cNvSpPr>
          <p:nvPr/>
        </p:nvSpPr>
        <p:spPr>
          <a:xfrm>
            <a:off x="7281227" y="1694815"/>
            <a:ext cx="1199515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r>
              <a:rPr lang="en-US" b="1" dirty="0" smtClean="0">
                <a:latin typeface="맑은 고딕" charset="0"/>
                <a:ea typeface="맑은 고딕" charset="0"/>
              </a:rPr>
              <a:t>1:0..n</a:t>
            </a:r>
            <a:endParaRPr lang="en-US" altLang="ko-KR" b="1" dirty="0">
              <a:latin typeface="맑은 고딕" charset="0"/>
              <a:ea typeface="맑은 고딕" charset="0"/>
            </a:endParaRPr>
          </a:p>
        </p:txBody>
      </p:sp>
      <p:sp>
        <p:nvSpPr>
          <p:cNvPr id="99" name="도형 18"/>
          <p:cNvSpPr>
            <a:spLocks/>
          </p:cNvSpPr>
          <p:nvPr/>
        </p:nvSpPr>
        <p:spPr>
          <a:xfrm>
            <a:off x="4058285" y="2639695"/>
            <a:ext cx="1296670" cy="5048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400" dirty="0" smtClean="0">
                <a:latin typeface="맑은 고딕" charset="0"/>
                <a:ea typeface="맑은 고딕" charset="0"/>
              </a:rPr>
              <a:t>구매날짜</a:t>
            </a:r>
            <a:endParaRPr lang="ko-KR" altLang="en-US" sz="1400" dirty="0"/>
          </a:p>
        </p:txBody>
      </p:sp>
      <p:sp>
        <p:nvSpPr>
          <p:cNvPr id="100" name="도형 18"/>
          <p:cNvSpPr>
            <a:spLocks/>
          </p:cNvSpPr>
          <p:nvPr/>
        </p:nvSpPr>
        <p:spPr>
          <a:xfrm>
            <a:off x="4058285" y="3218815"/>
            <a:ext cx="1296670" cy="5048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400" dirty="0" smtClean="0">
                <a:latin typeface="맑은 고딕" charset="0"/>
                <a:ea typeface="맑은 고딕" charset="0"/>
              </a:rPr>
              <a:t>구매수량</a:t>
            </a:r>
            <a:endParaRPr lang="ko-KR" altLang="en-US" sz="1400" dirty="0"/>
          </a:p>
        </p:txBody>
      </p:sp>
      <p:sp>
        <p:nvSpPr>
          <p:cNvPr id="101" name="도형 18"/>
          <p:cNvSpPr>
            <a:spLocks/>
          </p:cNvSpPr>
          <p:nvPr/>
        </p:nvSpPr>
        <p:spPr>
          <a:xfrm>
            <a:off x="4058285" y="3805872"/>
            <a:ext cx="1296670" cy="5048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400" dirty="0" smtClean="0">
                <a:latin typeface="맑은 고딕" charset="0"/>
                <a:ea typeface="맑은 고딕" charset="0"/>
              </a:rPr>
              <a:t>할인율</a:t>
            </a:r>
            <a:r>
              <a:rPr lang="en-US" altLang="ko-KR" sz="1400" dirty="0" smtClean="0">
                <a:latin typeface="맑은 고딕" charset="0"/>
                <a:ea typeface="맑은 고딕" charset="0"/>
              </a:rPr>
              <a:t>(</a:t>
            </a:r>
            <a:r>
              <a:rPr lang="ko-KR" altLang="en-US" sz="1400" dirty="0" smtClean="0">
                <a:latin typeface="맑은 고딕" charset="0"/>
                <a:ea typeface="맑은 고딕" charset="0"/>
              </a:rPr>
              <a:t>도매가</a:t>
            </a:r>
            <a:r>
              <a:rPr lang="en-US" altLang="ko-KR" sz="1400" dirty="0" smtClean="0">
                <a:latin typeface="맑은 고딕" charset="0"/>
                <a:ea typeface="맑은 고딕" charset="0"/>
              </a:rPr>
              <a:t>)</a:t>
            </a:r>
          </a:p>
        </p:txBody>
      </p:sp>
      <p:cxnSp>
        <p:nvCxnSpPr>
          <p:cNvPr id="102" name="도형 60"/>
          <p:cNvCxnSpPr>
            <a:stCxn id="101" idx="2"/>
            <a:endCxn id="6" idx="3"/>
          </p:cNvCxnSpPr>
          <p:nvPr/>
        </p:nvCxnSpPr>
        <p:spPr>
          <a:xfrm rot="10800000">
            <a:off x="3595371" y="3469959"/>
            <a:ext cx="462915" cy="588327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도형 60"/>
          <p:cNvCxnSpPr>
            <a:stCxn id="100" idx="2"/>
            <a:endCxn id="6" idx="3"/>
          </p:cNvCxnSpPr>
          <p:nvPr/>
        </p:nvCxnSpPr>
        <p:spPr>
          <a:xfrm rot="10800000">
            <a:off x="3595371" y="3469958"/>
            <a:ext cx="462915" cy="1270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도형 60"/>
          <p:cNvCxnSpPr>
            <a:stCxn id="99" idx="2"/>
            <a:endCxn id="6" idx="3"/>
          </p:cNvCxnSpPr>
          <p:nvPr/>
        </p:nvCxnSpPr>
        <p:spPr>
          <a:xfrm rot="10800000" flipV="1">
            <a:off x="3595371" y="2892108"/>
            <a:ext cx="462915" cy="577850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rot="5400000">
            <a:off x="1974453" y="1865075"/>
            <a:ext cx="154924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2749075" y="1090453"/>
            <a:ext cx="73201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rot="5400000">
            <a:off x="9328071" y="1833165"/>
            <a:ext cx="148224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flipV="1">
            <a:off x="2749869" y="2575084"/>
            <a:ext cx="7320121" cy="65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도형 10"/>
          <p:cNvSpPr>
            <a:spLocks/>
          </p:cNvSpPr>
          <p:nvPr/>
        </p:nvSpPr>
        <p:spPr>
          <a:xfrm>
            <a:off x="8142786" y="3835584"/>
            <a:ext cx="1296670" cy="504825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400" dirty="0" smtClean="0">
                <a:latin typeface="맑은 고딕" charset="0"/>
                <a:ea typeface="맑은 고딕" charset="0"/>
              </a:rPr>
              <a:t>리뷰</a:t>
            </a:r>
            <a:endParaRPr lang="en-US" altLang="ko-KR" sz="1400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125" name="도형 57"/>
          <p:cNvCxnSpPr>
            <a:stCxn id="124" idx="2"/>
            <a:endCxn id="96" idx="0"/>
          </p:cNvCxnSpPr>
          <p:nvPr/>
        </p:nvCxnSpPr>
        <p:spPr>
          <a:xfrm rot="5400000">
            <a:off x="7738134" y="4028918"/>
            <a:ext cx="741496" cy="1364478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도형 21"/>
          <p:cNvSpPr>
            <a:spLocks/>
          </p:cNvSpPr>
          <p:nvPr/>
        </p:nvSpPr>
        <p:spPr>
          <a:xfrm>
            <a:off x="8446566" y="5297170"/>
            <a:ext cx="1130936" cy="43053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400" dirty="0" err="1" smtClean="0">
                <a:latin typeface="맑은 고딕" charset="0"/>
                <a:ea typeface="맑은 고딕" charset="0"/>
              </a:rPr>
              <a:t>별점</a:t>
            </a:r>
            <a:endParaRPr lang="en-US" altLang="ko-KR" sz="1400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98" name="도형 57"/>
          <p:cNvCxnSpPr>
            <a:stCxn id="97" idx="0"/>
          </p:cNvCxnSpPr>
          <p:nvPr/>
        </p:nvCxnSpPr>
        <p:spPr>
          <a:xfrm rot="16200000" flipV="1">
            <a:off x="8436986" y="4722121"/>
            <a:ext cx="956761" cy="193337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도형 57"/>
          <p:cNvCxnSpPr>
            <a:stCxn id="110" idx="1"/>
            <a:endCxn id="124" idx="2"/>
          </p:cNvCxnSpPr>
          <p:nvPr/>
        </p:nvCxnSpPr>
        <p:spPr>
          <a:xfrm rot="16200000" flipV="1">
            <a:off x="9032189" y="4099342"/>
            <a:ext cx="515621" cy="997756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텍스트 상자 144"/>
          <p:cNvSpPr txBox="1">
            <a:spLocks/>
          </p:cNvSpPr>
          <p:nvPr/>
        </p:nvSpPr>
        <p:spPr>
          <a:xfrm>
            <a:off x="8968458" y="3183255"/>
            <a:ext cx="82042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 b="1">
                <a:latin typeface="맑은 고딕" charset="0"/>
                <a:ea typeface="맑은 고딕" charset="0"/>
              </a:rPr>
              <a:t>1:0..n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</p:txBody>
      </p:sp>
      <p:sp>
        <p:nvSpPr>
          <p:cNvPr id="96" name="도형 21"/>
          <p:cNvSpPr>
            <a:spLocks/>
          </p:cNvSpPr>
          <p:nvPr/>
        </p:nvSpPr>
        <p:spPr>
          <a:xfrm>
            <a:off x="6704965" y="5081905"/>
            <a:ext cx="1443356" cy="43053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400" dirty="0" smtClean="0">
                <a:latin typeface="맑은 고딕" charset="0"/>
                <a:ea typeface="맑은 고딕" charset="0"/>
              </a:rPr>
              <a:t>작성날짜</a:t>
            </a:r>
            <a:endParaRPr lang="en-US" altLang="ko-KR" sz="1400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107" name="도형 57"/>
          <p:cNvCxnSpPr>
            <a:stCxn id="3" idx="2"/>
            <a:endCxn id="124" idx="0"/>
          </p:cNvCxnSpPr>
          <p:nvPr/>
        </p:nvCxnSpPr>
        <p:spPr>
          <a:xfrm rot="5400000">
            <a:off x="8099424" y="2893242"/>
            <a:ext cx="1634039" cy="250644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도형 21"/>
          <p:cNvSpPr>
            <a:spLocks/>
          </p:cNvSpPr>
          <p:nvPr/>
        </p:nvSpPr>
        <p:spPr>
          <a:xfrm>
            <a:off x="9577502" y="4792980"/>
            <a:ext cx="1443356" cy="43053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400" dirty="0" smtClean="0">
                <a:latin typeface="맑은 고딕" charset="0"/>
                <a:ea typeface="맑은 고딕" charset="0"/>
              </a:rPr>
              <a:t>작성내용</a:t>
            </a:r>
            <a:endParaRPr lang="en-US" altLang="ko-KR" sz="1400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Pages>1</Pages>
  <Words>45</Words>
  <Characters>0</Characters>
  <Application>Polaris Office Slide</Application>
  <DocSecurity>0</DocSecurity>
  <PresentationFormat>사용자 지정</PresentationFormat>
  <Lines>0</Lines>
  <Paragraphs>37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현지</dc:creator>
  <cp:lastModifiedBy>xmdnl</cp:lastModifiedBy>
  <cp:revision>36</cp:revision>
  <dcterms:modified xsi:type="dcterms:W3CDTF">2022-06-01T10:37:18Z</dcterms:modified>
  <cp:version>9.104.123.46490</cp:version>
</cp:coreProperties>
</file>