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44"/>
  </p:notesMasterIdLst>
  <p:handoutMasterIdLst>
    <p:handoutMasterId r:id="rId45"/>
  </p:handoutMasterIdLst>
  <p:sldIdLst>
    <p:sldId id="312" r:id="rId5"/>
    <p:sldId id="304" r:id="rId6"/>
    <p:sldId id="342" r:id="rId7"/>
    <p:sldId id="323" r:id="rId8"/>
    <p:sldId id="307" r:id="rId9"/>
    <p:sldId id="282" r:id="rId10"/>
    <p:sldId id="315" r:id="rId11"/>
    <p:sldId id="344" r:id="rId12"/>
    <p:sldId id="343" r:id="rId13"/>
    <p:sldId id="317" r:id="rId14"/>
    <p:sldId id="318" r:id="rId15"/>
    <p:sldId id="324" r:id="rId16"/>
    <p:sldId id="325" r:id="rId17"/>
    <p:sldId id="345" r:id="rId18"/>
    <p:sldId id="346" r:id="rId19"/>
    <p:sldId id="347" r:id="rId20"/>
    <p:sldId id="348" r:id="rId21"/>
    <p:sldId id="326" r:id="rId22"/>
    <p:sldId id="349" r:id="rId23"/>
    <p:sldId id="314" r:id="rId24"/>
    <p:sldId id="328" r:id="rId25"/>
    <p:sldId id="329" r:id="rId26"/>
    <p:sldId id="330" r:id="rId27"/>
    <p:sldId id="331" r:id="rId28"/>
    <p:sldId id="332" r:id="rId29"/>
    <p:sldId id="350" r:id="rId30"/>
    <p:sldId id="333" r:id="rId31"/>
    <p:sldId id="334" r:id="rId32"/>
    <p:sldId id="337" r:id="rId33"/>
    <p:sldId id="338" r:id="rId34"/>
    <p:sldId id="335" r:id="rId35"/>
    <p:sldId id="319" r:id="rId36"/>
    <p:sldId id="339" r:id="rId37"/>
    <p:sldId id="336" r:id="rId38"/>
    <p:sldId id="351" r:id="rId39"/>
    <p:sldId id="340" r:id="rId40"/>
    <p:sldId id="321" r:id="rId41"/>
    <p:sldId id="341" r:id="rId42"/>
    <p:sldId id="297" r:id="rId4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7ED9E0-4EE0-4460-8A39-ED48E9C01654}" v="39" dt="2025-05-04T23:02:25.400"/>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388" autoAdjust="0"/>
  </p:normalViewPr>
  <p:slideViewPr>
    <p:cSldViewPr snapToGrid="0" snapToObjects="1">
      <p:cViewPr varScale="1">
        <p:scale>
          <a:sx n="77" d="100"/>
          <a:sy n="77" d="100"/>
        </p:scale>
        <p:origin x="835" y="6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áp Ngọc" userId="1db051aff39ad5cf" providerId="LiveId" clId="{037ED9E0-4EE0-4460-8A39-ED48E9C01654}"/>
    <pc:docChg chg="undo custSel addSld delSld modSld sldOrd">
      <pc:chgData name="Pháp Ngọc" userId="1db051aff39ad5cf" providerId="LiveId" clId="{037ED9E0-4EE0-4460-8A39-ED48E9C01654}" dt="2025-05-04T23:17:11.307" v="966" actId="2696"/>
      <pc:docMkLst>
        <pc:docMk/>
      </pc:docMkLst>
      <pc:sldChg chg="del">
        <pc:chgData name="Pháp Ngọc" userId="1db051aff39ad5cf" providerId="LiveId" clId="{037ED9E0-4EE0-4460-8A39-ED48E9C01654}" dt="2025-05-04T22:25:10.488" v="9" actId="2696"/>
        <pc:sldMkLst>
          <pc:docMk/>
          <pc:sldMk cId="2952923800" sldId="281"/>
        </pc:sldMkLst>
      </pc:sldChg>
      <pc:sldChg chg="modSp mod">
        <pc:chgData name="Pháp Ngọc" userId="1db051aff39ad5cf" providerId="LiveId" clId="{037ED9E0-4EE0-4460-8A39-ED48E9C01654}" dt="2025-05-04T22:26:11.796" v="27" actId="20577"/>
        <pc:sldMkLst>
          <pc:docMk/>
          <pc:sldMk cId="685681062" sldId="282"/>
        </pc:sldMkLst>
        <pc:spChg chg="mod">
          <ac:chgData name="Pháp Ngọc" userId="1db051aff39ad5cf" providerId="LiveId" clId="{037ED9E0-4EE0-4460-8A39-ED48E9C01654}" dt="2025-05-04T22:25:27.907" v="10" actId="2711"/>
          <ac:spMkLst>
            <pc:docMk/>
            <pc:sldMk cId="685681062" sldId="282"/>
            <ac:spMk id="2" creationId="{FD5E8954-9BCB-7FD9-A210-38DC54382D45}"/>
          </ac:spMkLst>
        </pc:spChg>
        <pc:spChg chg="mod">
          <ac:chgData name="Pháp Ngọc" userId="1db051aff39ad5cf" providerId="LiveId" clId="{037ED9E0-4EE0-4460-8A39-ED48E9C01654}" dt="2025-05-04T22:26:11.796" v="27" actId="20577"/>
          <ac:spMkLst>
            <pc:docMk/>
            <pc:sldMk cId="685681062" sldId="282"/>
            <ac:spMk id="7" creationId="{CC4B6E4A-9447-8571-CC6B-4DFFFDE6E6D3}"/>
          </ac:spMkLst>
        </pc:spChg>
      </pc:sldChg>
      <pc:sldChg chg="delSp modSp mod">
        <pc:chgData name="Pháp Ngọc" userId="1db051aff39ad5cf" providerId="LiveId" clId="{037ED9E0-4EE0-4460-8A39-ED48E9C01654}" dt="2025-05-04T23:09:42.280" v="854" actId="1076"/>
        <pc:sldMkLst>
          <pc:docMk/>
          <pc:sldMk cId="1973173046" sldId="297"/>
        </pc:sldMkLst>
        <pc:spChg chg="mod">
          <ac:chgData name="Pháp Ngọc" userId="1db051aff39ad5cf" providerId="LiveId" clId="{037ED9E0-4EE0-4460-8A39-ED48E9C01654}" dt="2025-05-04T23:09:42.280" v="854" actId="1076"/>
          <ac:spMkLst>
            <pc:docMk/>
            <pc:sldMk cId="1973173046" sldId="297"/>
            <ac:spMk id="2" creationId="{509D22C5-0C9E-B582-A8FE-B45E70A01E7F}"/>
          </ac:spMkLst>
        </pc:spChg>
        <pc:spChg chg="del mod">
          <ac:chgData name="Pháp Ngọc" userId="1db051aff39ad5cf" providerId="LiveId" clId="{037ED9E0-4EE0-4460-8A39-ED48E9C01654}" dt="2025-05-04T23:09:30.317" v="852" actId="21"/>
          <ac:spMkLst>
            <pc:docMk/>
            <pc:sldMk cId="1973173046" sldId="297"/>
            <ac:spMk id="3" creationId="{D8B5CEF2-E667-BBB5-2EA6-C06F93B6DE12}"/>
          </ac:spMkLst>
        </pc:spChg>
      </pc:sldChg>
      <pc:sldChg chg="modSp mod">
        <pc:chgData name="Pháp Ngọc" userId="1db051aff39ad5cf" providerId="LiveId" clId="{037ED9E0-4EE0-4460-8A39-ED48E9C01654}" dt="2025-05-04T22:32:21.863" v="169" actId="2711"/>
        <pc:sldMkLst>
          <pc:docMk/>
          <pc:sldMk cId="3913219759" sldId="304"/>
        </pc:sldMkLst>
        <pc:spChg chg="mod">
          <ac:chgData name="Pháp Ngọc" userId="1db051aff39ad5cf" providerId="LiveId" clId="{037ED9E0-4EE0-4460-8A39-ED48E9C01654}" dt="2025-05-04T22:32:10.622" v="167" actId="255"/>
          <ac:spMkLst>
            <pc:docMk/>
            <pc:sldMk cId="3913219759" sldId="304"/>
            <ac:spMk id="2" creationId="{13021072-4A77-DB4D-DF41-58EADB7DA94E}"/>
          </ac:spMkLst>
        </pc:spChg>
        <pc:spChg chg="mod">
          <ac:chgData name="Pháp Ngọc" userId="1db051aff39ad5cf" providerId="LiveId" clId="{037ED9E0-4EE0-4460-8A39-ED48E9C01654}" dt="2025-05-04T22:32:21.863" v="169" actId="2711"/>
          <ac:spMkLst>
            <pc:docMk/>
            <pc:sldMk cId="3913219759" sldId="304"/>
            <ac:spMk id="3" creationId="{D4D22962-3C7F-E480-5C35-7F4860A098E1}"/>
          </ac:spMkLst>
        </pc:spChg>
      </pc:sldChg>
      <pc:sldChg chg="modSp mod">
        <pc:chgData name="Pháp Ngọc" userId="1db051aff39ad5cf" providerId="LiveId" clId="{037ED9E0-4EE0-4460-8A39-ED48E9C01654}" dt="2025-05-04T22:33:05.848" v="176" actId="255"/>
        <pc:sldMkLst>
          <pc:docMk/>
          <pc:sldMk cId="2906491918" sldId="307"/>
        </pc:sldMkLst>
        <pc:spChg chg="mod">
          <ac:chgData name="Pháp Ngọc" userId="1db051aff39ad5cf" providerId="LiveId" clId="{037ED9E0-4EE0-4460-8A39-ED48E9C01654}" dt="2025-05-04T22:33:05.848" v="176" actId="255"/>
          <ac:spMkLst>
            <pc:docMk/>
            <pc:sldMk cId="2906491918" sldId="307"/>
            <ac:spMk id="2" creationId="{D54EDA75-0988-2AC2-87F8-8DEC83A7B9CA}"/>
          </ac:spMkLst>
        </pc:spChg>
      </pc:sldChg>
      <pc:sldChg chg="addSp delSp modSp mod">
        <pc:chgData name="Pháp Ngọc" userId="1db051aff39ad5cf" providerId="LiveId" clId="{037ED9E0-4EE0-4460-8A39-ED48E9C01654}" dt="2025-05-04T22:44:10.067" v="397" actId="2711"/>
        <pc:sldMkLst>
          <pc:docMk/>
          <pc:sldMk cId="1131718056" sldId="314"/>
        </pc:sldMkLst>
        <pc:spChg chg="mod">
          <ac:chgData name="Pháp Ngọc" userId="1db051aff39ad5cf" providerId="LiveId" clId="{037ED9E0-4EE0-4460-8A39-ED48E9C01654}" dt="2025-05-04T22:44:10.067" v="397" actId="2711"/>
          <ac:spMkLst>
            <pc:docMk/>
            <pc:sldMk cId="1131718056" sldId="314"/>
            <ac:spMk id="2" creationId="{B6210199-C129-11F0-56F2-2D1AED21CB4C}"/>
          </ac:spMkLst>
        </pc:spChg>
        <pc:spChg chg="del">
          <ac:chgData name="Pháp Ngọc" userId="1db051aff39ad5cf" providerId="LiveId" clId="{037ED9E0-4EE0-4460-8A39-ED48E9C01654}" dt="2025-05-04T22:43:54.346" v="393" actId="21"/>
          <ac:spMkLst>
            <pc:docMk/>
            <pc:sldMk cId="1131718056" sldId="314"/>
            <ac:spMk id="4" creationId="{BDDD6BDC-E008-6AB7-55A1-46ED9BCF054F}"/>
          </ac:spMkLst>
        </pc:spChg>
        <pc:spChg chg="add del mod">
          <ac:chgData name="Pháp Ngọc" userId="1db051aff39ad5cf" providerId="LiveId" clId="{037ED9E0-4EE0-4460-8A39-ED48E9C01654}" dt="2025-05-04T22:43:57.039" v="394" actId="21"/>
          <ac:spMkLst>
            <pc:docMk/>
            <pc:sldMk cId="1131718056" sldId="314"/>
            <ac:spMk id="6" creationId="{307116C0-062C-0744-7032-4B53F14BB1EF}"/>
          </ac:spMkLst>
        </pc:spChg>
      </pc:sldChg>
      <pc:sldChg chg="addSp modSp mod">
        <pc:chgData name="Pháp Ngọc" userId="1db051aff39ad5cf" providerId="LiveId" clId="{037ED9E0-4EE0-4460-8A39-ED48E9C01654}" dt="2025-05-04T22:29:58.353" v="114" actId="20577"/>
        <pc:sldMkLst>
          <pc:docMk/>
          <pc:sldMk cId="2468595790" sldId="315"/>
        </pc:sldMkLst>
        <pc:spChg chg="mod">
          <ac:chgData name="Pháp Ngọc" userId="1db051aff39ad5cf" providerId="LiveId" clId="{037ED9E0-4EE0-4460-8A39-ED48E9C01654}" dt="2025-05-04T22:26:22.883" v="28" actId="2711"/>
          <ac:spMkLst>
            <pc:docMk/>
            <pc:sldMk cId="2468595790" sldId="315"/>
            <ac:spMk id="2" creationId="{B28A34A6-22BC-27A4-2C79-EE98A4943B14}"/>
          </ac:spMkLst>
        </pc:spChg>
        <pc:spChg chg="mod">
          <ac:chgData name="Pháp Ngọc" userId="1db051aff39ad5cf" providerId="LiveId" clId="{037ED9E0-4EE0-4460-8A39-ED48E9C01654}" dt="2025-05-04T22:29:58.353" v="114" actId="20577"/>
          <ac:spMkLst>
            <pc:docMk/>
            <pc:sldMk cId="2468595790" sldId="315"/>
            <ac:spMk id="17" creationId="{33680A80-5C61-DD02-1119-0565C0AD5372}"/>
          </ac:spMkLst>
        </pc:spChg>
        <pc:picChg chg="add mod">
          <ac:chgData name="Pháp Ngọc" userId="1db051aff39ad5cf" providerId="LiveId" clId="{037ED9E0-4EE0-4460-8A39-ED48E9C01654}" dt="2025-05-04T22:29:01.307" v="77" actId="1076"/>
          <ac:picMkLst>
            <pc:docMk/>
            <pc:sldMk cId="2468595790" sldId="315"/>
            <ac:picMk id="1026" creationId="{CAB29C0E-CB96-49AC-D052-FBD3D3E47FF3}"/>
          </ac:picMkLst>
        </pc:picChg>
      </pc:sldChg>
      <pc:sldChg chg="modSp mod">
        <pc:chgData name="Pháp Ngọc" userId="1db051aff39ad5cf" providerId="LiveId" clId="{037ED9E0-4EE0-4460-8A39-ED48E9C01654}" dt="2025-05-04T22:31:42.427" v="163" actId="113"/>
        <pc:sldMkLst>
          <pc:docMk/>
          <pc:sldMk cId="1941619646" sldId="317"/>
        </pc:sldMkLst>
        <pc:spChg chg="mod">
          <ac:chgData name="Pháp Ngọc" userId="1db051aff39ad5cf" providerId="LiveId" clId="{037ED9E0-4EE0-4460-8A39-ED48E9C01654}" dt="2025-05-04T22:30:18.758" v="117" actId="2711"/>
          <ac:spMkLst>
            <pc:docMk/>
            <pc:sldMk cId="1941619646" sldId="317"/>
            <ac:spMk id="3" creationId="{3D55F2D4-C20E-BEBC-1CCF-4449B0456A7E}"/>
          </ac:spMkLst>
        </pc:spChg>
        <pc:spChg chg="mod">
          <ac:chgData name="Pháp Ngọc" userId="1db051aff39ad5cf" providerId="LiveId" clId="{037ED9E0-4EE0-4460-8A39-ED48E9C01654}" dt="2025-05-04T22:31:42.427" v="163" actId="113"/>
          <ac:spMkLst>
            <pc:docMk/>
            <pc:sldMk cId="1941619646" sldId="317"/>
            <ac:spMk id="14" creationId="{749C7CD1-A9AA-49E3-6734-AD9546F2DF5B}"/>
          </ac:spMkLst>
        </pc:spChg>
      </pc:sldChg>
      <pc:sldChg chg="modSp mod">
        <pc:chgData name="Pháp Ngọc" userId="1db051aff39ad5cf" providerId="LiveId" clId="{037ED9E0-4EE0-4460-8A39-ED48E9C01654}" dt="2025-05-04T22:37:17.016" v="254" actId="2711"/>
        <pc:sldMkLst>
          <pc:docMk/>
          <pc:sldMk cId="4072101725" sldId="318"/>
        </pc:sldMkLst>
        <pc:spChg chg="mod">
          <ac:chgData name="Pháp Ngọc" userId="1db051aff39ad5cf" providerId="LiveId" clId="{037ED9E0-4EE0-4460-8A39-ED48E9C01654}" dt="2025-05-04T22:33:24.324" v="180" actId="2711"/>
          <ac:spMkLst>
            <pc:docMk/>
            <pc:sldMk cId="4072101725" sldId="318"/>
            <ac:spMk id="3" creationId="{9443EC8A-1733-CCF7-081F-EB4667CB3285}"/>
          </ac:spMkLst>
        </pc:spChg>
        <pc:spChg chg="mod">
          <ac:chgData name="Pháp Ngọc" userId="1db051aff39ad5cf" providerId="LiveId" clId="{037ED9E0-4EE0-4460-8A39-ED48E9C01654}" dt="2025-05-04T22:37:17.016" v="254" actId="2711"/>
          <ac:spMkLst>
            <pc:docMk/>
            <pc:sldMk cId="4072101725" sldId="318"/>
            <ac:spMk id="4" creationId="{ACE55D3D-AA24-CF53-6679-29B3C83F7646}"/>
          </ac:spMkLst>
        </pc:spChg>
      </pc:sldChg>
      <pc:sldChg chg="modSp mod ord">
        <pc:chgData name="Pháp Ngọc" userId="1db051aff39ad5cf" providerId="LiveId" clId="{037ED9E0-4EE0-4460-8A39-ED48E9C01654}" dt="2025-05-04T23:03:33.997" v="752"/>
        <pc:sldMkLst>
          <pc:docMk/>
          <pc:sldMk cId="3969996159" sldId="319"/>
        </pc:sldMkLst>
        <pc:spChg chg="mod">
          <ac:chgData name="Pháp Ngọc" userId="1db051aff39ad5cf" providerId="LiveId" clId="{037ED9E0-4EE0-4460-8A39-ED48E9C01654}" dt="2025-05-04T23:03:24.136" v="750" actId="2711"/>
          <ac:spMkLst>
            <pc:docMk/>
            <pc:sldMk cId="3969996159" sldId="319"/>
            <ac:spMk id="5" creationId="{2136FCF6-982C-CC37-9625-3EBFC7E7DD13}"/>
          </ac:spMkLst>
        </pc:spChg>
      </pc:sldChg>
      <pc:sldChg chg="addSp delSp modSp mod">
        <pc:chgData name="Pháp Ngọc" userId="1db051aff39ad5cf" providerId="LiveId" clId="{037ED9E0-4EE0-4460-8A39-ED48E9C01654}" dt="2025-05-04T23:16:13.697" v="955" actId="15"/>
        <pc:sldMkLst>
          <pc:docMk/>
          <pc:sldMk cId="2498021601" sldId="321"/>
        </pc:sldMkLst>
        <pc:spChg chg="mod">
          <ac:chgData name="Pháp Ngọc" userId="1db051aff39ad5cf" providerId="LiveId" clId="{037ED9E0-4EE0-4460-8A39-ED48E9C01654}" dt="2025-05-04T23:15:32.666" v="945" actId="2711"/>
          <ac:spMkLst>
            <pc:docMk/>
            <pc:sldMk cId="2498021601" sldId="321"/>
            <ac:spMk id="3" creationId="{38D62608-F5E4-7EC0-5EF0-4F988DDDEC5B}"/>
          </ac:spMkLst>
        </pc:spChg>
        <pc:spChg chg="add del mod">
          <ac:chgData name="Pháp Ngọc" userId="1db051aff39ad5cf" providerId="LiveId" clId="{037ED9E0-4EE0-4460-8A39-ED48E9C01654}" dt="2025-05-04T23:14:04.449" v="912" actId="21"/>
          <ac:spMkLst>
            <pc:docMk/>
            <pc:sldMk cId="2498021601" sldId="321"/>
            <ac:spMk id="5" creationId="{A0D5CDBB-C8D7-9353-A559-75A0154FEBAC}"/>
          </ac:spMkLst>
        </pc:spChg>
        <pc:spChg chg="mod">
          <ac:chgData name="Pháp Ngọc" userId="1db051aff39ad5cf" providerId="LiveId" clId="{037ED9E0-4EE0-4460-8A39-ED48E9C01654}" dt="2025-05-04T23:16:13.697" v="955" actId="15"/>
          <ac:spMkLst>
            <pc:docMk/>
            <pc:sldMk cId="2498021601" sldId="321"/>
            <ac:spMk id="12" creationId="{288BD9B8-D6A6-D55A-830D-4D3CC2DC3933}"/>
          </ac:spMkLst>
        </pc:spChg>
        <pc:spChg chg="del">
          <ac:chgData name="Pháp Ngọc" userId="1db051aff39ad5cf" providerId="LiveId" clId="{037ED9E0-4EE0-4460-8A39-ED48E9C01654}" dt="2025-05-04T23:14:01.560" v="911" actId="21"/>
          <ac:spMkLst>
            <pc:docMk/>
            <pc:sldMk cId="2498021601" sldId="321"/>
            <ac:spMk id="13" creationId="{0853098E-C088-D323-4BF2-987893F262F6}"/>
          </ac:spMkLst>
        </pc:spChg>
      </pc:sldChg>
      <pc:sldChg chg="del">
        <pc:chgData name="Pháp Ngọc" userId="1db051aff39ad5cf" providerId="LiveId" clId="{037ED9E0-4EE0-4460-8A39-ED48E9C01654}" dt="2025-05-04T23:16:48.030" v="964" actId="2696"/>
        <pc:sldMkLst>
          <pc:docMk/>
          <pc:sldMk cId="1686213229" sldId="322"/>
        </pc:sldMkLst>
      </pc:sldChg>
      <pc:sldChg chg="modSp mod">
        <pc:chgData name="Pháp Ngọc" userId="1db051aff39ad5cf" providerId="LiveId" clId="{037ED9E0-4EE0-4460-8A39-ED48E9C01654}" dt="2025-05-04T22:32:50.446" v="173" actId="1076"/>
        <pc:sldMkLst>
          <pc:docMk/>
          <pc:sldMk cId="48188464" sldId="323"/>
        </pc:sldMkLst>
        <pc:spChg chg="mod">
          <ac:chgData name="Pháp Ngọc" userId="1db051aff39ad5cf" providerId="LiveId" clId="{037ED9E0-4EE0-4460-8A39-ED48E9C01654}" dt="2025-05-04T22:32:50.446" v="173" actId="1076"/>
          <ac:spMkLst>
            <pc:docMk/>
            <pc:sldMk cId="48188464" sldId="323"/>
            <ac:spMk id="2" creationId="{A6CE230A-A851-BC8D-81E3-C0D6E528D408}"/>
          </ac:spMkLst>
        </pc:spChg>
        <pc:spChg chg="mod">
          <ac:chgData name="Pháp Ngọc" userId="1db051aff39ad5cf" providerId="LiveId" clId="{037ED9E0-4EE0-4460-8A39-ED48E9C01654}" dt="2025-05-04T22:32:36.857" v="171" actId="255"/>
          <ac:spMkLst>
            <pc:docMk/>
            <pc:sldMk cId="48188464" sldId="323"/>
            <ac:spMk id="4" creationId="{6FB89833-1B0E-038C-93EF-E65C7828BF6C}"/>
          </ac:spMkLst>
        </pc:spChg>
      </pc:sldChg>
      <pc:sldChg chg="delSp modSp mod">
        <pc:chgData name="Pháp Ngọc" userId="1db051aff39ad5cf" providerId="LiveId" clId="{037ED9E0-4EE0-4460-8A39-ED48E9C01654}" dt="2025-05-04T22:38:37.505" v="290" actId="27636"/>
        <pc:sldMkLst>
          <pc:docMk/>
          <pc:sldMk cId="3347693817" sldId="324"/>
        </pc:sldMkLst>
        <pc:spChg chg="mod">
          <ac:chgData name="Pháp Ngọc" userId="1db051aff39ad5cf" providerId="LiveId" clId="{037ED9E0-4EE0-4460-8A39-ED48E9C01654}" dt="2025-05-04T22:37:01.416" v="253" actId="2711"/>
          <ac:spMkLst>
            <pc:docMk/>
            <pc:sldMk cId="3347693817" sldId="324"/>
            <ac:spMk id="2" creationId="{D9A2E251-F862-22FE-E4D8-73852151B079}"/>
          </ac:spMkLst>
        </pc:spChg>
        <pc:spChg chg="mod">
          <ac:chgData name="Pháp Ngọc" userId="1db051aff39ad5cf" providerId="LiveId" clId="{037ED9E0-4EE0-4460-8A39-ED48E9C01654}" dt="2025-05-04T22:38:37.505" v="290" actId="27636"/>
          <ac:spMkLst>
            <pc:docMk/>
            <pc:sldMk cId="3347693817" sldId="324"/>
            <ac:spMk id="4" creationId="{BEE03C8E-6EC0-4F3A-D272-75FD38CAC6C4}"/>
          </ac:spMkLst>
        </pc:spChg>
        <pc:spChg chg="del">
          <ac:chgData name="Pháp Ngọc" userId="1db051aff39ad5cf" providerId="LiveId" clId="{037ED9E0-4EE0-4460-8A39-ED48E9C01654}" dt="2025-05-04T22:36:40.830" v="245" actId="21"/>
          <ac:spMkLst>
            <pc:docMk/>
            <pc:sldMk cId="3347693817" sldId="324"/>
            <ac:spMk id="5" creationId="{A9331C65-4737-7C8D-20BA-1A08D5E39E72}"/>
          </ac:spMkLst>
        </pc:spChg>
      </pc:sldChg>
      <pc:sldChg chg="addSp modSp mod">
        <pc:chgData name="Pháp Ngọc" userId="1db051aff39ad5cf" providerId="LiveId" clId="{037ED9E0-4EE0-4460-8A39-ED48E9C01654}" dt="2025-05-04T22:41:14.458" v="345" actId="20577"/>
        <pc:sldMkLst>
          <pc:docMk/>
          <pc:sldMk cId="1588927009" sldId="325"/>
        </pc:sldMkLst>
        <pc:spChg chg="mod">
          <ac:chgData name="Pháp Ngọc" userId="1db051aff39ad5cf" providerId="LiveId" clId="{037ED9E0-4EE0-4460-8A39-ED48E9C01654}" dt="2025-05-04T22:38:49.993" v="291" actId="2711"/>
          <ac:spMkLst>
            <pc:docMk/>
            <pc:sldMk cId="1588927009" sldId="325"/>
            <ac:spMk id="2" creationId="{07F4E61B-2CB7-DE48-4BEA-2E819E5B2122}"/>
          </ac:spMkLst>
        </pc:spChg>
        <pc:spChg chg="mod">
          <ac:chgData name="Pháp Ngọc" userId="1db051aff39ad5cf" providerId="LiveId" clId="{037ED9E0-4EE0-4460-8A39-ED48E9C01654}" dt="2025-05-04T22:41:14.458" v="345" actId="20577"/>
          <ac:spMkLst>
            <pc:docMk/>
            <pc:sldMk cId="1588927009" sldId="325"/>
            <ac:spMk id="3" creationId="{BD364CE7-B687-93EC-597E-E7768DDE345B}"/>
          </ac:spMkLst>
        </pc:spChg>
        <pc:picChg chg="add mod">
          <ac:chgData name="Pháp Ngọc" userId="1db051aff39ad5cf" providerId="LiveId" clId="{037ED9E0-4EE0-4460-8A39-ED48E9C01654}" dt="2025-05-04T22:40:50.322" v="330" actId="14100"/>
          <ac:picMkLst>
            <pc:docMk/>
            <pc:sldMk cId="1588927009" sldId="325"/>
            <ac:picMk id="2050" creationId="{849C7C24-AAA2-0DB0-2E07-72DCF6BBE442}"/>
          </ac:picMkLst>
        </pc:picChg>
      </pc:sldChg>
      <pc:sldChg chg="delSp modSp mod">
        <pc:chgData name="Pháp Ngọc" userId="1db051aff39ad5cf" providerId="LiveId" clId="{037ED9E0-4EE0-4460-8A39-ED48E9C01654}" dt="2025-05-04T22:43:23.476" v="391" actId="1076"/>
        <pc:sldMkLst>
          <pc:docMk/>
          <pc:sldMk cId="4158222761" sldId="326"/>
        </pc:sldMkLst>
        <pc:spChg chg="mod">
          <ac:chgData name="Pháp Ngọc" userId="1db051aff39ad5cf" providerId="LiveId" clId="{037ED9E0-4EE0-4460-8A39-ED48E9C01654}" dt="2025-05-04T22:43:19.360" v="390" actId="14100"/>
          <ac:spMkLst>
            <pc:docMk/>
            <pc:sldMk cId="4158222761" sldId="326"/>
            <ac:spMk id="2" creationId="{F8236AA4-A0DE-0571-EC68-123D4808F8DF}"/>
          </ac:spMkLst>
        </pc:spChg>
        <pc:spChg chg="mod">
          <ac:chgData name="Pháp Ngọc" userId="1db051aff39ad5cf" providerId="LiveId" clId="{037ED9E0-4EE0-4460-8A39-ED48E9C01654}" dt="2025-05-04T22:43:23.476" v="391" actId="1076"/>
          <ac:spMkLst>
            <pc:docMk/>
            <pc:sldMk cId="4158222761" sldId="326"/>
            <ac:spMk id="3" creationId="{AF347FFB-F520-9939-5D41-C91CA84BAA42}"/>
          </ac:spMkLst>
        </pc:spChg>
        <pc:spChg chg="del">
          <ac:chgData name="Pháp Ngọc" userId="1db051aff39ad5cf" providerId="LiveId" clId="{037ED9E0-4EE0-4460-8A39-ED48E9C01654}" dt="2025-05-04T22:43:03.954" v="386" actId="21"/>
          <ac:spMkLst>
            <pc:docMk/>
            <pc:sldMk cId="4158222761" sldId="326"/>
            <ac:spMk id="4" creationId="{C327A8EC-E1D7-F417-29F6-F955623AAB8C}"/>
          </ac:spMkLst>
        </pc:spChg>
      </pc:sldChg>
      <pc:sldChg chg="del">
        <pc:chgData name="Pháp Ngọc" userId="1db051aff39ad5cf" providerId="LiveId" clId="{037ED9E0-4EE0-4460-8A39-ED48E9C01654}" dt="2025-05-04T23:17:11.307" v="966" actId="2696"/>
        <pc:sldMkLst>
          <pc:docMk/>
          <pc:sldMk cId="2009271019" sldId="327"/>
        </pc:sldMkLst>
      </pc:sldChg>
      <pc:sldChg chg="modSp mod">
        <pc:chgData name="Pháp Ngọc" userId="1db051aff39ad5cf" providerId="LiveId" clId="{037ED9E0-4EE0-4460-8A39-ED48E9C01654}" dt="2025-05-04T22:45:51.955" v="433" actId="14100"/>
        <pc:sldMkLst>
          <pc:docMk/>
          <pc:sldMk cId="1386640959" sldId="328"/>
        </pc:sldMkLst>
        <pc:spChg chg="mod">
          <ac:chgData name="Pháp Ngọc" userId="1db051aff39ad5cf" providerId="LiveId" clId="{037ED9E0-4EE0-4460-8A39-ED48E9C01654}" dt="2025-05-04T22:44:55.899" v="409" actId="2711"/>
          <ac:spMkLst>
            <pc:docMk/>
            <pc:sldMk cId="1386640959" sldId="328"/>
            <ac:spMk id="2" creationId="{1EC987FC-2115-BAEE-3D8D-E34E0A98E65A}"/>
          </ac:spMkLst>
        </pc:spChg>
        <pc:spChg chg="mod">
          <ac:chgData name="Pháp Ngọc" userId="1db051aff39ad5cf" providerId="LiveId" clId="{037ED9E0-4EE0-4460-8A39-ED48E9C01654}" dt="2025-05-04T22:45:51.955" v="433" actId="14100"/>
          <ac:spMkLst>
            <pc:docMk/>
            <pc:sldMk cId="1386640959" sldId="328"/>
            <ac:spMk id="3" creationId="{35570DA1-ED45-38B3-6708-C99AB9A02EF4}"/>
          </ac:spMkLst>
        </pc:spChg>
      </pc:sldChg>
      <pc:sldChg chg="modSp mod">
        <pc:chgData name="Pháp Ngọc" userId="1db051aff39ad5cf" providerId="LiveId" clId="{037ED9E0-4EE0-4460-8A39-ED48E9C01654}" dt="2025-05-04T22:47:26.924" v="466" actId="12"/>
        <pc:sldMkLst>
          <pc:docMk/>
          <pc:sldMk cId="1697115644" sldId="329"/>
        </pc:sldMkLst>
        <pc:spChg chg="mod">
          <ac:chgData name="Pháp Ngọc" userId="1db051aff39ad5cf" providerId="LiveId" clId="{037ED9E0-4EE0-4460-8A39-ED48E9C01654}" dt="2025-05-04T22:46:12.388" v="435" actId="14100"/>
          <ac:spMkLst>
            <pc:docMk/>
            <pc:sldMk cId="1697115644" sldId="329"/>
            <ac:spMk id="2" creationId="{032114E1-11E5-DC53-AD4F-B601594368D5}"/>
          </ac:spMkLst>
        </pc:spChg>
        <pc:spChg chg="mod">
          <ac:chgData name="Pháp Ngọc" userId="1db051aff39ad5cf" providerId="LiveId" clId="{037ED9E0-4EE0-4460-8A39-ED48E9C01654}" dt="2025-05-04T22:47:26.924" v="466" actId="12"/>
          <ac:spMkLst>
            <pc:docMk/>
            <pc:sldMk cId="1697115644" sldId="329"/>
            <ac:spMk id="4" creationId="{C100F7AB-95FB-631B-196A-8832EE5BCCEC}"/>
          </ac:spMkLst>
        </pc:spChg>
      </pc:sldChg>
      <pc:sldChg chg="modSp mod">
        <pc:chgData name="Pháp Ngọc" userId="1db051aff39ad5cf" providerId="LiveId" clId="{037ED9E0-4EE0-4460-8A39-ED48E9C01654}" dt="2025-05-04T22:49:12.130" v="515" actId="113"/>
        <pc:sldMkLst>
          <pc:docMk/>
          <pc:sldMk cId="3263502950" sldId="330"/>
        </pc:sldMkLst>
        <pc:spChg chg="mod">
          <ac:chgData name="Pháp Ngọc" userId="1db051aff39ad5cf" providerId="LiveId" clId="{037ED9E0-4EE0-4460-8A39-ED48E9C01654}" dt="2025-05-04T22:47:37.522" v="467" actId="2711"/>
          <ac:spMkLst>
            <pc:docMk/>
            <pc:sldMk cId="3263502950" sldId="330"/>
            <ac:spMk id="2" creationId="{FB646D80-40BD-DBF8-E4DE-910B994406BB}"/>
          </ac:spMkLst>
        </pc:spChg>
        <pc:spChg chg="mod">
          <ac:chgData name="Pháp Ngọc" userId="1db051aff39ad5cf" providerId="LiveId" clId="{037ED9E0-4EE0-4460-8A39-ED48E9C01654}" dt="2025-05-04T22:49:12.130" v="515" actId="113"/>
          <ac:spMkLst>
            <pc:docMk/>
            <pc:sldMk cId="3263502950" sldId="330"/>
            <ac:spMk id="3" creationId="{241E4BE2-447E-D24C-BC1C-BAF9B8013785}"/>
          </ac:spMkLst>
        </pc:spChg>
      </pc:sldChg>
      <pc:sldChg chg="delSp modSp mod">
        <pc:chgData name="Pháp Ngọc" userId="1db051aff39ad5cf" providerId="LiveId" clId="{037ED9E0-4EE0-4460-8A39-ED48E9C01654}" dt="2025-05-04T22:51:04.924" v="574" actId="113"/>
        <pc:sldMkLst>
          <pc:docMk/>
          <pc:sldMk cId="2429300803" sldId="331"/>
        </pc:sldMkLst>
        <pc:spChg chg="mod">
          <ac:chgData name="Pháp Ngọc" userId="1db051aff39ad5cf" providerId="LiveId" clId="{037ED9E0-4EE0-4460-8A39-ED48E9C01654}" dt="2025-05-04T22:49:27.994" v="516" actId="2711"/>
          <ac:spMkLst>
            <pc:docMk/>
            <pc:sldMk cId="2429300803" sldId="331"/>
            <ac:spMk id="2" creationId="{CA48C55D-71ED-CB74-5A8A-9C0BB6C09CA2}"/>
          </ac:spMkLst>
        </pc:spChg>
        <pc:spChg chg="mod">
          <ac:chgData name="Pháp Ngọc" userId="1db051aff39ad5cf" providerId="LiveId" clId="{037ED9E0-4EE0-4460-8A39-ED48E9C01654}" dt="2025-05-04T22:51:04.924" v="574" actId="113"/>
          <ac:spMkLst>
            <pc:docMk/>
            <pc:sldMk cId="2429300803" sldId="331"/>
            <ac:spMk id="4" creationId="{17079CFE-35C2-9D8D-5462-4AEE886F4F5B}"/>
          </ac:spMkLst>
        </pc:spChg>
        <pc:spChg chg="del">
          <ac:chgData name="Pháp Ngọc" userId="1db051aff39ad5cf" providerId="LiveId" clId="{037ED9E0-4EE0-4460-8A39-ED48E9C01654}" dt="2025-05-04T22:50:13.306" v="562" actId="21"/>
          <ac:spMkLst>
            <pc:docMk/>
            <pc:sldMk cId="2429300803" sldId="331"/>
            <ac:spMk id="5" creationId="{C508F573-EF12-5CFD-0CFF-14A95B559F1F}"/>
          </ac:spMkLst>
        </pc:spChg>
      </pc:sldChg>
      <pc:sldChg chg="modSp mod">
        <pc:chgData name="Pháp Ngọc" userId="1db051aff39ad5cf" providerId="LiveId" clId="{037ED9E0-4EE0-4460-8A39-ED48E9C01654}" dt="2025-05-04T22:52:28.974" v="592" actId="20577"/>
        <pc:sldMkLst>
          <pc:docMk/>
          <pc:sldMk cId="1131735752" sldId="332"/>
        </pc:sldMkLst>
        <pc:spChg chg="mod">
          <ac:chgData name="Pháp Ngọc" userId="1db051aff39ad5cf" providerId="LiveId" clId="{037ED9E0-4EE0-4460-8A39-ED48E9C01654}" dt="2025-05-04T22:52:12.637" v="586" actId="14100"/>
          <ac:spMkLst>
            <pc:docMk/>
            <pc:sldMk cId="1131735752" sldId="332"/>
            <ac:spMk id="2" creationId="{6F609DDF-1C4C-AA2C-A46C-C2B315ECE774}"/>
          </ac:spMkLst>
        </pc:spChg>
        <pc:spChg chg="mod">
          <ac:chgData name="Pháp Ngọc" userId="1db051aff39ad5cf" providerId="LiveId" clId="{037ED9E0-4EE0-4460-8A39-ED48E9C01654}" dt="2025-05-04T22:52:28.974" v="592" actId="20577"/>
          <ac:spMkLst>
            <pc:docMk/>
            <pc:sldMk cId="1131735752" sldId="332"/>
            <ac:spMk id="4" creationId="{01754927-7DE7-E3AE-C150-C6D2BBFFF4F0}"/>
          </ac:spMkLst>
        </pc:spChg>
      </pc:sldChg>
      <pc:sldChg chg="addSp delSp modSp mod modClrScheme chgLayout">
        <pc:chgData name="Pháp Ngọc" userId="1db051aff39ad5cf" providerId="LiveId" clId="{037ED9E0-4EE0-4460-8A39-ED48E9C01654}" dt="2025-05-04T22:55:50.146" v="635" actId="1076"/>
        <pc:sldMkLst>
          <pc:docMk/>
          <pc:sldMk cId="715770895" sldId="333"/>
        </pc:sldMkLst>
        <pc:spChg chg="mod">
          <ac:chgData name="Pháp Ngọc" userId="1db051aff39ad5cf" providerId="LiveId" clId="{037ED9E0-4EE0-4460-8A39-ED48E9C01654}" dt="2025-05-04T22:55:46.065" v="634" actId="14100"/>
          <ac:spMkLst>
            <pc:docMk/>
            <pc:sldMk cId="715770895" sldId="333"/>
            <ac:spMk id="2" creationId="{E500A2D9-269D-94F8-BB2F-DA4C271F9E75}"/>
          </ac:spMkLst>
        </pc:spChg>
        <pc:spChg chg="add del mod">
          <ac:chgData name="Pháp Ngọc" userId="1db051aff39ad5cf" providerId="LiveId" clId="{037ED9E0-4EE0-4460-8A39-ED48E9C01654}" dt="2025-05-04T22:55:50.146" v="635" actId="1076"/>
          <ac:spMkLst>
            <pc:docMk/>
            <pc:sldMk cId="715770895" sldId="333"/>
            <ac:spMk id="3" creationId="{987CA889-5455-9945-4B1D-0AA380B1C351}"/>
          </ac:spMkLst>
        </pc:spChg>
        <pc:spChg chg="mod ord modVis">
          <ac:chgData name="Pháp Ngọc" userId="1db051aff39ad5cf" providerId="LiveId" clId="{037ED9E0-4EE0-4460-8A39-ED48E9C01654}" dt="2025-05-04T22:53:23.896" v="598" actId="26606"/>
          <ac:spMkLst>
            <pc:docMk/>
            <pc:sldMk cId="715770895" sldId="333"/>
            <ac:spMk id="4" creationId="{27A70F16-786D-EF28-5E44-989EA4E4F2E3}"/>
          </ac:spMkLst>
        </pc:spChg>
        <pc:spChg chg="add del mod">
          <ac:chgData name="Pháp Ngọc" userId="1db051aff39ad5cf" providerId="LiveId" clId="{037ED9E0-4EE0-4460-8A39-ED48E9C01654}" dt="2025-05-04T22:54:26.967" v="609" actId="478"/>
          <ac:spMkLst>
            <pc:docMk/>
            <pc:sldMk cId="715770895" sldId="333"/>
            <ac:spMk id="6" creationId="{645D2604-63B7-18BC-79F1-357274B84F40}"/>
          </ac:spMkLst>
        </pc:spChg>
        <pc:picChg chg="add mod">
          <ac:chgData name="Pháp Ngọc" userId="1db051aff39ad5cf" providerId="LiveId" clId="{037ED9E0-4EE0-4460-8A39-ED48E9C01654}" dt="2025-05-04T22:53:29.349" v="599" actId="27614"/>
          <ac:picMkLst>
            <pc:docMk/>
            <pc:sldMk cId="715770895" sldId="333"/>
            <ac:picMk id="3074" creationId="{60CDC7FD-D045-B825-ABB8-3B52BA0DB66B}"/>
          </ac:picMkLst>
        </pc:picChg>
      </pc:sldChg>
      <pc:sldChg chg="addSp modSp mod modClrScheme chgLayout">
        <pc:chgData name="Pháp Ngọc" userId="1db051aff39ad5cf" providerId="LiveId" clId="{037ED9E0-4EE0-4460-8A39-ED48E9C01654}" dt="2025-05-04T22:57:14.102" v="650" actId="20577"/>
        <pc:sldMkLst>
          <pc:docMk/>
          <pc:sldMk cId="2044226938" sldId="334"/>
        </pc:sldMkLst>
        <pc:spChg chg="mod">
          <ac:chgData name="Pháp Ngọc" userId="1db051aff39ad5cf" providerId="LiveId" clId="{037ED9E0-4EE0-4460-8A39-ED48E9C01654}" dt="2025-05-04T22:56:46.375" v="641" actId="14100"/>
          <ac:spMkLst>
            <pc:docMk/>
            <pc:sldMk cId="2044226938" sldId="334"/>
            <ac:spMk id="2" creationId="{835D201B-0272-4C84-E00E-31659C28349C}"/>
          </ac:spMkLst>
        </pc:spChg>
        <pc:spChg chg="mod">
          <ac:chgData name="Pháp Ngọc" userId="1db051aff39ad5cf" providerId="LiveId" clId="{037ED9E0-4EE0-4460-8A39-ED48E9C01654}" dt="2025-05-04T22:57:14.102" v="650" actId="20577"/>
          <ac:spMkLst>
            <pc:docMk/>
            <pc:sldMk cId="2044226938" sldId="334"/>
            <ac:spMk id="3" creationId="{55751EB7-E46D-AF9C-AD49-C1B475CF93DE}"/>
          </ac:spMkLst>
        </pc:spChg>
        <pc:spChg chg="mod ord modVis">
          <ac:chgData name="Pháp Ngọc" userId="1db051aff39ad5cf" providerId="LiveId" clId="{037ED9E0-4EE0-4460-8A39-ED48E9C01654}" dt="2025-05-04T22:56:06.651" v="637" actId="26606"/>
          <ac:spMkLst>
            <pc:docMk/>
            <pc:sldMk cId="2044226938" sldId="334"/>
            <ac:spMk id="4" creationId="{0B580B7F-8EB7-F5E5-2B45-D8D0F9628843}"/>
          </ac:spMkLst>
        </pc:spChg>
        <pc:picChg chg="add mod">
          <ac:chgData name="Pháp Ngọc" userId="1db051aff39ad5cf" providerId="LiveId" clId="{037ED9E0-4EE0-4460-8A39-ED48E9C01654}" dt="2025-05-04T22:56:10.511" v="639" actId="962"/>
          <ac:picMkLst>
            <pc:docMk/>
            <pc:sldMk cId="2044226938" sldId="334"/>
            <ac:picMk id="4098" creationId="{45F511A4-AB6F-746B-D3D0-02288A60329F}"/>
          </ac:picMkLst>
        </pc:picChg>
      </pc:sldChg>
      <pc:sldChg chg="addSp delSp modSp mod">
        <pc:chgData name="Pháp Ngọc" userId="1db051aff39ad5cf" providerId="LiveId" clId="{037ED9E0-4EE0-4460-8A39-ED48E9C01654}" dt="2025-05-04T23:02:37.458" v="744" actId="14100"/>
        <pc:sldMkLst>
          <pc:docMk/>
          <pc:sldMk cId="3823415437" sldId="335"/>
        </pc:sldMkLst>
        <pc:spChg chg="mod">
          <ac:chgData name="Pháp Ngọc" userId="1db051aff39ad5cf" providerId="LiveId" clId="{037ED9E0-4EE0-4460-8A39-ED48E9C01654}" dt="2025-05-04T23:01:11.426" v="720" actId="1076"/>
          <ac:spMkLst>
            <pc:docMk/>
            <pc:sldMk cId="3823415437" sldId="335"/>
            <ac:spMk id="2" creationId="{CE352A2A-4854-6189-4BD1-247D15E8A631}"/>
          </ac:spMkLst>
        </pc:spChg>
        <pc:spChg chg="mod">
          <ac:chgData name="Pháp Ngọc" userId="1db051aff39ad5cf" providerId="LiveId" clId="{037ED9E0-4EE0-4460-8A39-ED48E9C01654}" dt="2025-05-04T23:02:37.458" v="744" actId="14100"/>
          <ac:spMkLst>
            <pc:docMk/>
            <pc:sldMk cId="3823415437" sldId="335"/>
            <ac:spMk id="3" creationId="{6E9417BD-1EBA-3989-C6E4-4F62D88060D8}"/>
          </ac:spMkLst>
        </pc:spChg>
        <pc:spChg chg="del">
          <ac:chgData name="Pháp Ngọc" userId="1db051aff39ad5cf" providerId="LiveId" clId="{037ED9E0-4EE0-4460-8A39-ED48E9C01654}" dt="2025-05-04T22:59:17.891" v="688" actId="21"/>
          <ac:spMkLst>
            <pc:docMk/>
            <pc:sldMk cId="3823415437" sldId="335"/>
            <ac:spMk id="4" creationId="{D6D54049-5746-273A-35C5-E6B66EA12760}"/>
          </ac:spMkLst>
        </pc:spChg>
        <pc:spChg chg="del">
          <ac:chgData name="Pháp Ngọc" userId="1db051aff39ad5cf" providerId="LiveId" clId="{037ED9E0-4EE0-4460-8A39-ED48E9C01654}" dt="2025-05-04T23:00:39.855" v="712" actId="21"/>
          <ac:spMkLst>
            <pc:docMk/>
            <pc:sldMk cId="3823415437" sldId="335"/>
            <ac:spMk id="5" creationId="{5AD102E1-CBCC-B769-7B5E-DD4625D25774}"/>
          </ac:spMkLst>
        </pc:spChg>
        <pc:picChg chg="add mod">
          <ac:chgData name="Pháp Ngọc" userId="1db051aff39ad5cf" providerId="LiveId" clId="{037ED9E0-4EE0-4460-8A39-ED48E9C01654}" dt="2025-05-04T23:01:24.878" v="724" actId="1076"/>
          <ac:picMkLst>
            <pc:docMk/>
            <pc:sldMk cId="3823415437" sldId="335"/>
            <ac:picMk id="7" creationId="{EC84BA9F-8BCC-C951-CDB4-FE9CD91BD650}"/>
          </ac:picMkLst>
        </pc:picChg>
        <pc:picChg chg="add mod">
          <ac:chgData name="Pháp Ngọc" userId="1db051aff39ad5cf" providerId="LiveId" clId="{037ED9E0-4EE0-4460-8A39-ED48E9C01654}" dt="2025-05-04T23:02:10.199" v="734" actId="14100"/>
          <ac:picMkLst>
            <pc:docMk/>
            <pc:sldMk cId="3823415437" sldId="335"/>
            <ac:picMk id="8" creationId="{8A6FB37F-A639-6EF8-E50E-771FE1CFB7D0}"/>
          </ac:picMkLst>
        </pc:picChg>
        <pc:picChg chg="add mod">
          <ac:chgData name="Pháp Ngọc" userId="1db051aff39ad5cf" providerId="LiveId" clId="{037ED9E0-4EE0-4460-8A39-ED48E9C01654}" dt="2025-05-04T23:02:06.317" v="733" actId="1076"/>
          <ac:picMkLst>
            <pc:docMk/>
            <pc:sldMk cId="3823415437" sldId="335"/>
            <ac:picMk id="9" creationId="{FC2FF5EA-1302-F763-6CF0-9F4ACFC64FF0}"/>
          </ac:picMkLst>
        </pc:picChg>
        <pc:picChg chg="add mod">
          <ac:chgData name="Pháp Ngọc" userId="1db051aff39ad5cf" providerId="LiveId" clId="{037ED9E0-4EE0-4460-8A39-ED48E9C01654}" dt="2025-05-04T23:02:25.400" v="737" actId="1076"/>
          <ac:picMkLst>
            <pc:docMk/>
            <pc:sldMk cId="3823415437" sldId="335"/>
            <ac:picMk id="10" creationId="{31B3AB73-7E3B-ABC9-F50F-1EA94D1A1E76}"/>
          </ac:picMkLst>
        </pc:picChg>
      </pc:sldChg>
      <pc:sldChg chg="modSp mod">
        <pc:chgData name="Pháp Ngọc" userId="1db051aff39ad5cf" providerId="LiveId" clId="{037ED9E0-4EE0-4460-8A39-ED48E9C01654}" dt="2025-05-04T23:06:13.518" v="802" actId="20577"/>
        <pc:sldMkLst>
          <pc:docMk/>
          <pc:sldMk cId="1263181699" sldId="336"/>
        </pc:sldMkLst>
        <pc:spChg chg="mod">
          <ac:chgData name="Pháp Ngọc" userId="1db051aff39ad5cf" providerId="LiveId" clId="{037ED9E0-4EE0-4460-8A39-ED48E9C01654}" dt="2025-05-04T23:06:13.518" v="802" actId="20577"/>
          <ac:spMkLst>
            <pc:docMk/>
            <pc:sldMk cId="1263181699" sldId="336"/>
            <ac:spMk id="6" creationId="{E8135D30-AD47-5794-4C1B-95BC75E1DD89}"/>
          </ac:spMkLst>
        </pc:spChg>
      </pc:sldChg>
      <pc:sldChg chg="addSp delSp modSp mod modClrScheme chgLayout">
        <pc:chgData name="Pháp Ngọc" userId="1db051aff39ad5cf" providerId="LiveId" clId="{037ED9E0-4EE0-4460-8A39-ED48E9C01654}" dt="2025-05-04T23:01:49.167" v="729" actId="21"/>
        <pc:sldMkLst>
          <pc:docMk/>
          <pc:sldMk cId="771012214" sldId="337"/>
        </pc:sldMkLst>
        <pc:spChg chg="mod">
          <ac:chgData name="Pháp Ngọc" userId="1db051aff39ad5cf" providerId="LiveId" clId="{037ED9E0-4EE0-4460-8A39-ED48E9C01654}" dt="2025-05-04T22:57:37.454" v="655" actId="14100"/>
          <ac:spMkLst>
            <pc:docMk/>
            <pc:sldMk cId="771012214" sldId="337"/>
            <ac:spMk id="2" creationId="{12914A2C-1170-31E9-00EB-448A96DC7AAD}"/>
          </ac:spMkLst>
        </pc:spChg>
        <pc:spChg chg="mod">
          <ac:chgData name="Pháp Ngọc" userId="1db051aff39ad5cf" providerId="LiveId" clId="{037ED9E0-4EE0-4460-8A39-ED48E9C01654}" dt="2025-05-04T22:58:17.090" v="673" actId="20577"/>
          <ac:spMkLst>
            <pc:docMk/>
            <pc:sldMk cId="771012214" sldId="337"/>
            <ac:spMk id="3" creationId="{FA5B18D3-7D3A-1B68-1180-11A8D3F17740}"/>
          </ac:spMkLst>
        </pc:spChg>
        <pc:spChg chg="mod ord modVis">
          <ac:chgData name="Pháp Ngọc" userId="1db051aff39ad5cf" providerId="LiveId" clId="{037ED9E0-4EE0-4460-8A39-ED48E9C01654}" dt="2025-05-04T22:57:26.698" v="652" actId="26606"/>
          <ac:spMkLst>
            <pc:docMk/>
            <pc:sldMk cId="771012214" sldId="337"/>
            <ac:spMk id="4" creationId="{E07F8100-4455-3A6A-1770-F83CEF2D1BCB}"/>
          </ac:spMkLst>
        </pc:spChg>
        <pc:picChg chg="add del mod">
          <ac:chgData name="Pháp Ngọc" userId="1db051aff39ad5cf" providerId="LiveId" clId="{037ED9E0-4EE0-4460-8A39-ED48E9C01654}" dt="2025-05-04T23:01:49.167" v="729" actId="21"/>
          <ac:picMkLst>
            <pc:docMk/>
            <pc:sldMk cId="771012214" sldId="337"/>
            <ac:picMk id="5" creationId="{35B35C4F-02FD-BB54-1500-01F77D1C485C}"/>
          </ac:picMkLst>
        </pc:picChg>
        <pc:picChg chg="add mod">
          <ac:chgData name="Pháp Ngọc" userId="1db051aff39ad5cf" providerId="LiveId" clId="{037ED9E0-4EE0-4460-8A39-ED48E9C01654}" dt="2025-05-04T22:57:30.483" v="653" actId="27614"/>
          <ac:picMkLst>
            <pc:docMk/>
            <pc:sldMk cId="771012214" sldId="337"/>
            <ac:picMk id="5122" creationId="{EF6435F1-FCE5-A462-0BFC-CFE7A3962FD9}"/>
          </ac:picMkLst>
        </pc:picChg>
      </pc:sldChg>
      <pc:sldChg chg="addSp modSp mod modClrScheme chgLayout">
        <pc:chgData name="Pháp Ngọc" userId="1db051aff39ad5cf" providerId="LiveId" clId="{037ED9E0-4EE0-4460-8A39-ED48E9C01654}" dt="2025-05-04T22:59:08.556" v="687" actId="1076"/>
        <pc:sldMkLst>
          <pc:docMk/>
          <pc:sldMk cId="3554158044" sldId="338"/>
        </pc:sldMkLst>
        <pc:spChg chg="mod">
          <ac:chgData name="Pháp Ngọc" userId="1db051aff39ad5cf" providerId="LiveId" clId="{037ED9E0-4EE0-4460-8A39-ED48E9C01654}" dt="2025-05-04T22:58:41.253" v="679" actId="14100"/>
          <ac:spMkLst>
            <pc:docMk/>
            <pc:sldMk cId="3554158044" sldId="338"/>
            <ac:spMk id="2" creationId="{7D00A1F9-CC4D-5A21-E6F4-D741572CC88A}"/>
          </ac:spMkLst>
        </pc:spChg>
        <pc:spChg chg="mod">
          <ac:chgData name="Pháp Ngọc" userId="1db051aff39ad5cf" providerId="LiveId" clId="{037ED9E0-4EE0-4460-8A39-ED48E9C01654}" dt="2025-05-04T22:59:08.556" v="687" actId="1076"/>
          <ac:spMkLst>
            <pc:docMk/>
            <pc:sldMk cId="3554158044" sldId="338"/>
            <ac:spMk id="3" creationId="{0E753B3B-A771-BA96-50B1-0C435DBD40C8}"/>
          </ac:spMkLst>
        </pc:spChg>
        <pc:spChg chg="mod ord modVis">
          <ac:chgData name="Pháp Ngọc" userId="1db051aff39ad5cf" providerId="LiveId" clId="{037ED9E0-4EE0-4460-8A39-ED48E9C01654}" dt="2025-05-04T22:58:30.966" v="675" actId="26606"/>
          <ac:spMkLst>
            <pc:docMk/>
            <pc:sldMk cId="3554158044" sldId="338"/>
            <ac:spMk id="4" creationId="{D321BBCD-CB72-FBB9-0A40-DC4FA70F8657}"/>
          </ac:spMkLst>
        </pc:spChg>
        <pc:picChg chg="add mod">
          <ac:chgData name="Pháp Ngọc" userId="1db051aff39ad5cf" providerId="LiveId" clId="{037ED9E0-4EE0-4460-8A39-ED48E9C01654}" dt="2025-05-04T22:58:34.103" v="676" actId="27614"/>
          <ac:picMkLst>
            <pc:docMk/>
            <pc:sldMk cId="3554158044" sldId="338"/>
            <ac:picMk id="6146" creationId="{1BF1715B-ADC3-70C5-803E-7F19930116B6}"/>
          </ac:picMkLst>
        </pc:picChg>
      </pc:sldChg>
      <pc:sldChg chg="addSp delSp modSp mod ord">
        <pc:chgData name="Pháp Ngọc" userId="1db051aff39ad5cf" providerId="LiveId" clId="{037ED9E0-4EE0-4460-8A39-ED48E9C01654}" dt="2025-05-04T23:04:17.556" v="758" actId="255"/>
        <pc:sldMkLst>
          <pc:docMk/>
          <pc:sldMk cId="1175021368" sldId="339"/>
        </pc:sldMkLst>
        <pc:spChg chg="mod">
          <ac:chgData name="Pháp Ngọc" userId="1db051aff39ad5cf" providerId="LiveId" clId="{037ED9E0-4EE0-4460-8A39-ED48E9C01654}" dt="2025-05-04T23:04:17.556" v="758" actId="255"/>
          <ac:spMkLst>
            <pc:docMk/>
            <pc:sldMk cId="1175021368" sldId="339"/>
            <ac:spMk id="2" creationId="{1374704E-5F2B-EE3A-308B-1CE7712B707A}"/>
          </ac:spMkLst>
        </pc:spChg>
        <pc:spChg chg="del">
          <ac:chgData name="Pháp Ngọc" userId="1db051aff39ad5cf" providerId="LiveId" clId="{037ED9E0-4EE0-4460-8A39-ED48E9C01654}" dt="2025-05-04T23:04:04.044" v="755" actId="21"/>
          <ac:spMkLst>
            <pc:docMk/>
            <pc:sldMk cId="1175021368" sldId="339"/>
            <ac:spMk id="4" creationId="{83118717-78F3-4B07-72A6-9C893FBBD7FE}"/>
          </ac:spMkLst>
        </pc:spChg>
        <pc:spChg chg="add del mod">
          <ac:chgData name="Pháp Ngọc" userId="1db051aff39ad5cf" providerId="LiveId" clId="{037ED9E0-4EE0-4460-8A39-ED48E9C01654}" dt="2025-05-04T23:04:06.696" v="756" actId="21"/>
          <ac:spMkLst>
            <pc:docMk/>
            <pc:sldMk cId="1175021368" sldId="339"/>
            <ac:spMk id="6" creationId="{5DBD7053-E771-203D-8971-EE34420B72E6}"/>
          </ac:spMkLst>
        </pc:spChg>
      </pc:sldChg>
      <pc:sldChg chg="delSp modSp mod">
        <pc:chgData name="Pháp Ngọc" userId="1db051aff39ad5cf" providerId="LiveId" clId="{037ED9E0-4EE0-4460-8A39-ED48E9C01654}" dt="2025-05-04T23:08:39.424" v="849" actId="12"/>
        <pc:sldMkLst>
          <pc:docMk/>
          <pc:sldMk cId="582068139" sldId="340"/>
        </pc:sldMkLst>
        <pc:spChg chg="del">
          <ac:chgData name="Pháp Ngọc" userId="1db051aff39ad5cf" providerId="LiveId" clId="{037ED9E0-4EE0-4460-8A39-ED48E9C01654}" dt="2025-05-04T23:06:25.088" v="803" actId="21"/>
          <ac:spMkLst>
            <pc:docMk/>
            <pc:sldMk cId="582068139" sldId="340"/>
            <ac:spMk id="2" creationId="{71CB77E3-8225-D1E1-002B-D2D85CBD19C9}"/>
          </ac:spMkLst>
        </pc:spChg>
        <pc:spChg chg="mod">
          <ac:chgData name="Pháp Ngọc" userId="1db051aff39ad5cf" providerId="LiveId" clId="{037ED9E0-4EE0-4460-8A39-ED48E9C01654}" dt="2025-05-04T23:08:39.424" v="849" actId="12"/>
          <ac:spMkLst>
            <pc:docMk/>
            <pc:sldMk cId="582068139" sldId="340"/>
            <ac:spMk id="3" creationId="{E2630AEB-D7E2-6090-DDDA-743E2C9DC265}"/>
          </ac:spMkLst>
        </pc:spChg>
      </pc:sldChg>
      <pc:sldChg chg="delSp modSp new mod">
        <pc:chgData name="Pháp Ngọc" userId="1db051aff39ad5cf" providerId="LiveId" clId="{037ED9E0-4EE0-4460-8A39-ED48E9C01654}" dt="2025-05-04T23:17:00.672" v="965" actId="1076"/>
        <pc:sldMkLst>
          <pc:docMk/>
          <pc:sldMk cId="2968973266" sldId="341"/>
        </pc:sldMkLst>
        <pc:spChg chg="mod">
          <ac:chgData name="Pháp Ngọc" userId="1db051aff39ad5cf" providerId="LiveId" clId="{037ED9E0-4EE0-4460-8A39-ED48E9C01654}" dt="2025-05-04T23:17:00.672" v="965" actId="1076"/>
          <ac:spMkLst>
            <pc:docMk/>
            <pc:sldMk cId="2968973266" sldId="341"/>
            <ac:spMk id="2" creationId="{E95C5EE6-106F-D603-1E76-215860D7CD31}"/>
          </ac:spMkLst>
        </pc:spChg>
        <pc:spChg chg="del">
          <ac:chgData name="Pháp Ngọc" userId="1db051aff39ad5cf" providerId="LiveId" clId="{037ED9E0-4EE0-4460-8A39-ED48E9C01654}" dt="2025-05-04T23:16:34.875" v="961" actId="21"/>
          <ac:spMkLst>
            <pc:docMk/>
            <pc:sldMk cId="2968973266" sldId="341"/>
            <ac:spMk id="3" creationId="{6E754D4D-33BD-1104-E648-E212B251468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50951-0990-74BC-31EC-F527319B36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5ECB9A-7B51-866C-ACA3-542C4E3AE2AC}"/>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A5CF6AC-90C1-64CF-5DC5-775B511FB929}"/>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5791444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4928E-3703-A8FE-B5D5-6DAD86D1AD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4BB9D6-E48D-B512-EADF-B27F80D0F820}"/>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80AC8557-524F-3CB5-9F2A-33E9996BD4E5}"/>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31147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884DEA-9168-2481-AD01-8B00CF043E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C4C454-A096-AC6B-1D8F-1ADA7601C80C}"/>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FA113DAD-AD37-681C-DD43-A85B362AFDC7}"/>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3112897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C3466-9017-93E8-46EC-70A62313E8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431D01-4AF3-F527-0168-9DCAF58EE44C}"/>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2289F18-F7FD-C5D2-6111-09077A0A6160}"/>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01295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B38E9C-538F-B4A8-8344-8DF7F0C937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C4FF8B-CF62-88A5-5216-F89B4D629FD6}"/>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7369A5C0-EED0-CFA7-9FF7-FE4877A7FB36}"/>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628550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8.xml"/><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vi-VN" dirty="0">
                <a:latin typeface="Times New Roman" panose="02020603050405020304" pitchFamily="18" charset="0"/>
                <a:cs typeface="Times New Roman" panose="02020603050405020304" pitchFamily="18" charset="0"/>
              </a:rPr>
              <a:t>NÂNG CAO CHẤT LƯỢNG ẢNH HISTOGRAM EQUALIZATION VÀ GAUSSIAN FILTER</a:t>
            </a:r>
            <a:endParaRPr lang="en-US"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A2A19814-CA5B-1B51-B235-B23633120F10}"/>
              </a:ext>
            </a:extLst>
          </p:cNvPr>
          <p:cNvSpPr txBox="1">
            <a:spLocks/>
          </p:cNvSpPr>
          <p:nvPr/>
        </p:nvSpPr>
        <p:spPr>
          <a:xfrm>
            <a:off x="2708531" y="5282094"/>
            <a:ext cx="6583680" cy="1531357"/>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US" dirty="0">
                <a:solidFill>
                  <a:schemeClr val="bg1"/>
                </a:solidFill>
                <a:latin typeface="Times New Roman" panose="02020603050405020304" pitchFamily="18" charset="0"/>
                <a:cs typeface="Times New Roman" panose="02020603050405020304" pitchFamily="18" charset="0"/>
              </a:rPr>
              <a:t>GVHD: TS PHÙNG THẾ BẢO</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4"/>
            <a:ext cx="7631709" cy="686426"/>
          </a:xfrm>
        </p:spPr>
        <p:txBody>
          <a:bodyPr/>
          <a:lstStyle/>
          <a:p>
            <a:pPr algn="ctr"/>
            <a:r>
              <a:rPr lang="vi-VN" dirty="0">
                <a:latin typeface="Times New Roman" panose="02020603050405020304" pitchFamily="18" charset="0"/>
                <a:cs typeface="Times New Roman" panose="02020603050405020304" pitchFamily="18" charset="0"/>
              </a:rPr>
              <a:t>Ưu Điểm và Hạn Chế</a:t>
            </a:r>
            <a:endParaRPr lang="en-US" dirty="0">
              <a:latin typeface="Times New Roman" panose="02020603050405020304" pitchFamily="18" charset="0"/>
              <a:cs typeface="Times New Roman" panose="02020603050405020304" pitchFamily="18" charset="0"/>
            </a:endParaRP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1988831"/>
            <a:ext cx="7467600" cy="4143375"/>
          </a:xfrm>
        </p:spPr>
        <p:txBody>
          <a:bodyPr>
            <a:normAutofit/>
          </a:bodyPr>
          <a:lstStyle/>
          <a:p>
            <a:pPr marL="0" indent="0">
              <a:buNone/>
            </a:pPr>
            <a:r>
              <a:rPr lang="vi-VN" sz="2400" b="1" dirty="0">
                <a:latin typeface="Times New Roman" panose="02020603050405020304" pitchFamily="18" charset="0"/>
                <a:cs typeface="Times New Roman" panose="02020603050405020304" pitchFamily="18" charset="0"/>
              </a:rPr>
              <a:t>Ưu điểm </a:t>
            </a:r>
            <a:endParaRPr lang="en-US" sz="2400" b="1" dirty="0">
              <a:latin typeface="Times New Roman" panose="020206030504050203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 Dễ triển khai.      </a:t>
            </a:r>
            <a:endParaRPr lang="en-US" sz="2400" dirty="0">
              <a:latin typeface="Times New Roman" panose="02020603050405020304" pitchFamily="18" charset="0"/>
              <a:cs typeface="Times New Roman" panose="02020603050405020304" pitchFamily="18" charset="0"/>
            </a:endParaRPr>
          </a:p>
          <a:p>
            <a:pPr marL="342900" indent="-342900">
              <a:buFontTx/>
              <a:buChar char="-"/>
            </a:pPr>
            <a:r>
              <a:rPr lang="vi-VN" sz="2400" dirty="0">
                <a:latin typeface="Times New Roman" panose="02020603050405020304" pitchFamily="18" charset="0"/>
                <a:cs typeface="Times New Roman" panose="02020603050405020304" pitchFamily="18" charset="0"/>
              </a:rPr>
              <a:t>Cải thiện rõ rệt độ tương phản với các ảnh thiếu sáng hoặc sáng quá mức.    </a:t>
            </a:r>
            <a:endParaRPr lang="en-US" sz="2400" dirty="0">
              <a:latin typeface="Times New Roman" panose="02020603050405020304" pitchFamily="18" charset="0"/>
              <a:cs typeface="Times New Roman" panose="02020603050405020304" pitchFamily="18" charset="0"/>
            </a:endParaRPr>
          </a:p>
          <a:p>
            <a:pPr marL="0" indent="0">
              <a:buNone/>
            </a:pPr>
            <a:r>
              <a:rPr lang="vi-VN" sz="2400" b="1" dirty="0">
                <a:latin typeface="Times New Roman" panose="02020603050405020304" pitchFamily="18" charset="0"/>
                <a:cs typeface="Times New Roman" panose="02020603050405020304" pitchFamily="18" charset="0"/>
              </a:rPr>
              <a:t>Hạn chế     </a:t>
            </a:r>
            <a:endParaRPr lang="en-US" sz="2400" b="1" dirty="0">
              <a:latin typeface="Times New Roman" panose="020206030504050203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 - Dễ làm mất chi tiết vùng nhỏ.     </a:t>
            </a:r>
            <a:endParaRPr lang="en-US" sz="2400" dirty="0">
              <a:latin typeface="Times New Roman" panose="02020603050405020304" pitchFamily="18" charset="0"/>
              <a:cs typeface="Times New Roman" panose="02020603050405020304" pitchFamily="18" charset="0"/>
            </a:endParaRPr>
          </a:p>
          <a:p>
            <a:pPr marL="0" indent="0">
              <a:buNone/>
            </a:pPr>
            <a:r>
              <a:rPr lang="vi-VN" sz="2400" dirty="0">
                <a:latin typeface="Times New Roman" panose="02020603050405020304" pitchFamily="18" charset="0"/>
                <a:cs typeface="Times New Roman" panose="02020603050405020304" pitchFamily="18" charset="0"/>
              </a:rPr>
              <a:t>- Có thể gây ra hiệu ứng nhiễu (noise amplification) ở ảnh có nhiều vùng đồng nhất.</a:t>
            </a:r>
            <a:endParaRPr lang="en-US" sz="2400" dirty="0">
              <a:latin typeface="Times New Roman" panose="02020603050405020304" pitchFamily="18" charset="0"/>
              <a:cs typeface="Times New Roman" panose="02020603050405020304" pitchFamily="18" charset="0"/>
            </a:endParaRPr>
          </a:p>
        </p:txBody>
      </p:sp>
      <p:pic>
        <p:nvPicPr>
          <p:cNvPr id="10" name="Picture Placeholder 9" descr="A person wearing a blue suit and headphones pointing at a computer">
            <a:extLst>
              <a:ext uri="{FF2B5EF4-FFF2-40B4-BE49-F238E27FC236}">
                <a16:creationId xmlns:a16="http://schemas.microsoft.com/office/drawing/2014/main" id="{DD0A0899-5B02-CEB5-E5DD-448B169C2377}"/>
              </a:ext>
            </a:extLst>
          </p:cNvPr>
          <p:cNvPicPr>
            <a:picLocks noGrp="1" noChangeAspect="1"/>
          </p:cNvPicPr>
          <p:nvPr>
            <p:ph type="pic" sz="quarter" idx="14"/>
          </p:nvPr>
        </p:nvPicPr>
        <p:blipFill rotWithShape="1">
          <a:blip r:embed="rId3">
            <a:duotone>
              <a:prstClr val="black"/>
              <a:schemeClr val="accent1">
                <a:tint val="45000"/>
                <a:satMod val="400000"/>
              </a:schemeClr>
            </a:duotone>
          </a:blip>
          <a:srcRect l="31888" r="31888"/>
          <a:stretch/>
        </p:blipFill>
        <p:spPr>
          <a:xfrm>
            <a:off x="8989454" y="965393"/>
            <a:ext cx="3202545" cy="5892607"/>
          </a:xfrm>
        </p:spPr>
      </p:pic>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721043" y="550883"/>
            <a:ext cx="7843837" cy="1012782"/>
          </a:xfrm>
        </p:spPr>
        <p:txBody>
          <a:bodyPr/>
          <a:lstStyle/>
          <a:p>
            <a:r>
              <a:rPr lang="en-US" dirty="0">
                <a:latin typeface="Times New Roman" panose="02020603050405020304" pitchFamily="18" charset="0"/>
                <a:cs typeface="Times New Roman" panose="02020603050405020304" pitchFamily="18" charset="0"/>
              </a:rPr>
              <a:t>3. Adaptive Histogram Equalization (AHE)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CLAHE</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817720" y="1859842"/>
            <a:ext cx="7932989" cy="4324648"/>
          </a:xfrm>
        </p:spPr>
        <p:txBody>
          <a:bodyPr>
            <a:normAutofit lnSpcReduction="10000"/>
          </a:bodyPr>
          <a:lstStyle/>
          <a:p>
            <a:r>
              <a:rPr lang="en-US" b="1" dirty="0">
                <a:latin typeface="Times New Roman" panose="02020603050405020304" pitchFamily="18" charset="0"/>
                <a:cs typeface="Times New Roman" panose="02020603050405020304" pitchFamily="18" charset="0"/>
              </a:rPr>
              <a:t>3.1. </a:t>
            </a:r>
            <a:r>
              <a:rPr lang="vi-VN" b="1" dirty="0">
                <a:latin typeface="Times New Roman" panose="02020603050405020304" pitchFamily="18" charset="0"/>
                <a:cs typeface="Times New Roman" panose="02020603050405020304" pitchFamily="18" charset="0"/>
              </a:rPr>
              <a:t>Adaptive Histogram Equalization (AHE)     </a:t>
            </a:r>
            <a:endParaRPr lang="en-US"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Thay vì thực hiện Histogram Equalization trên toàn ảnh, AHE chia ảnh thành nhiều vùng nhỏ và cân bằng histogram riêng biệt cho từng vùng.      </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Kết quả: tăng độ chi tiết tại các vùng cục bộ.   </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Nhược điểm: dễ làm khuếch đại nhiễu trong các vùng đồng nhất.    </a:t>
            </a:r>
            <a:endParaRPr lang="en-US" dirty="0">
              <a:latin typeface="Times New Roman" panose="02020603050405020304" pitchFamily="18" charset="0"/>
              <a:cs typeface="Times New Roman" panose="02020603050405020304" pitchFamily="18" charset="0"/>
            </a:endParaRPr>
          </a:p>
          <a:p>
            <a:r>
              <a:rPr lang="vi-VN" b="1" dirty="0">
                <a:latin typeface="Times New Roman" panose="02020603050405020304" pitchFamily="18" charset="0"/>
                <a:cs typeface="Times New Roman" panose="02020603050405020304" pitchFamily="18" charset="0"/>
              </a:rPr>
              <a:t>3.2. Contrast Limited Adaptive Histogram Equalization (CLAHE)    </a:t>
            </a:r>
            <a:endParaRPr lang="en-US"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 CLAHE là phiên bản cải tiến của AHE.     </a:t>
            </a:r>
            <a:endParaRPr lang="en-US"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dirty="0">
                <a:latin typeface="Times New Roman" panose="02020603050405020304" pitchFamily="18" charset="0"/>
                <a:cs typeface="Times New Roman" panose="02020603050405020304" pitchFamily="18" charset="0"/>
              </a:rPr>
              <a:t> Để hạn chế việc khuếch đại nhiễu, CLAHE giới hạn (clip) giá trị tối đa của histogram trước khi thực hiện cân bằng.</a:t>
            </a:r>
            <a:endParaRPr lang="en-US" dirty="0">
              <a:latin typeface="Times New Roman" panose="02020603050405020304" pitchFamily="18" charset="0"/>
              <a:cs typeface="Times New Roman" panose="02020603050405020304" pitchFamily="18" charset="0"/>
            </a:endParaRPr>
          </a:p>
        </p:txBody>
      </p:sp>
      <p:pic>
        <p:nvPicPr>
          <p:cNvPr id="7" name="Picture Placeholder 6" descr="A person wearing glasses and a blue shirt">
            <a:extLst>
              <a:ext uri="{FF2B5EF4-FFF2-40B4-BE49-F238E27FC236}">
                <a16:creationId xmlns:a16="http://schemas.microsoft.com/office/drawing/2014/main" id="{C570EB79-053B-0283-9D2D-6266701EEDDD}"/>
              </a:ext>
            </a:extLst>
          </p:cNvPr>
          <p:cNvPicPr>
            <a:picLocks noGrp="1" noChangeAspect="1"/>
          </p:cNvPicPr>
          <p:nvPr>
            <p:ph type="pic" sz="quarter" idx="14"/>
          </p:nvPr>
        </p:nvPicPr>
        <p:blipFill rotWithShape="1">
          <a:blip r:embed="rId3">
            <a:duotone>
              <a:prstClr val="black"/>
              <a:schemeClr val="accent4">
                <a:tint val="45000"/>
                <a:satMod val="400000"/>
              </a:schemeClr>
            </a:duotone>
          </a:blip>
          <a:srcRect l="19088" r="19088"/>
          <a:stretch/>
        </p:blipFill>
        <p:spPr>
          <a:xfrm>
            <a:off x="8989454" y="3405189"/>
            <a:ext cx="3202546" cy="3452811"/>
          </a:xfrm>
        </p:spPr>
      </p:pic>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4072101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2E251-F862-22FE-E4D8-73852151B079}"/>
              </a:ext>
            </a:extLst>
          </p:cNvPr>
          <p:cNvSpPr>
            <a:spLocks noGrp="1"/>
          </p:cNvSpPr>
          <p:nvPr>
            <p:ph type="title"/>
          </p:nvPr>
        </p:nvSpPr>
        <p:spPr>
          <a:xfrm>
            <a:off x="580102" y="317495"/>
            <a:ext cx="7796464" cy="1222385"/>
          </a:xfrm>
        </p:spPr>
        <p:txBody>
          <a:bodyPr/>
          <a:lstStyle/>
          <a:p>
            <a:r>
              <a:rPr lang="vi-VN" dirty="0">
                <a:latin typeface="Times New Roman" panose="02020603050405020304" pitchFamily="18" charset="0"/>
                <a:cs typeface="Times New Roman" panose="02020603050405020304" pitchFamily="18" charset="0"/>
              </a:rPr>
              <a:t>CLAHE - Các Bước và Ưu/Nhược Điểm</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2FA92B9-4EF5-B9FE-9900-3F887E3F5D47}"/>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
        <p:nvSpPr>
          <p:cNvPr id="4" name="Content Placeholder 3">
            <a:extLst>
              <a:ext uri="{FF2B5EF4-FFF2-40B4-BE49-F238E27FC236}">
                <a16:creationId xmlns:a16="http://schemas.microsoft.com/office/drawing/2014/main" id="{BEE03C8E-6EC0-4F3A-D272-75FD38CAC6C4}"/>
              </a:ext>
            </a:extLst>
          </p:cNvPr>
          <p:cNvSpPr>
            <a:spLocks noGrp="1"/>
          </p:cNvSpPr>
          <p:nvPr>
            <p:ph sz="half" idx="2"/>
          </p:nvPr>
        </p:nvSpPr>
        <p:spPr>
          <a:xfrm>
            <a:off x="835742" y="1949067"/>
            <a:ext cx="7796463" cy="3945372"/>
          </a:xfrm>
        </p:spPr>
        <p:txBody>
          <a:bodyPr>
            <a:noAutofit/>
          </a:bodyPr>
          <a:lstStyle/>
          <a:p>
            <a:r>
              <a:rPr lang="vi-VN" sz="2000" b="1" dirty="0"/>
              <a:t>Các bước chính:        </a:t>
            </a:r>
            <a:endParaRPr lang="en-US" sz="2000" b="1" dirty="0"/>
          </a:p>
          <a:p>
            <a:pPr marL="285750" indent="-285750">
              <a:buFont typeface="Arial" panose="020B0604020202020204" pitchFamily="34" charset="0"/>
              <a:buChar char="•"/>
            </a:pPr>
            <a:r>
              <a:rPr lang="vi-VN" sz="2000" dirty="0"/>
              <a:t>Chia ảnh thành các ô nhỏ (tiles).        </a:t>
            </a:r>
            <a:endParaRPr lang="en-US" sz="2000" dirty="0"/>
          </a:p>
          <a:p>
            <a:pPr marL="285750" indent="-285750">
              <a:buFont typeface="Arial" panose="020B0604020202020204" pitchFamily="34" charset="0"/>
              <a:buChar char="•"/>
            </a:pPr>
            <a:r>
              <a:rPr lang="vi-VN" sz="2000" dirty="0"/>
              <a:t>Tính histogram cho mỗi ô.        </a:t>
            </a:r>
            <a:endParaRPr lang="en-US" sz="2000" dirty="0"/>
          </a:p>
          <a:p>
            <a:pPr marL="285750" indent="-285750">
              <a:buFont typeface="Arial" panose="020B0604020202020204" pitchFamily="34" charset="0"/>
              <a:buChar char="•"/>
            </a:pPr>
            <a:r>
              <a:rPr lang="vi-VN" sz="2000" dirty="0"/>
              <a:t>Áp dụng giới hạn clip cho histogram.        </a:t>
            </a:r>
            <a:endParaRPr lang="en-US" sz="2000" dirty="0"/>
          </a:p>
          <a:p>
            <a:pPr marL="285750" indent="-285750">
              <a:buFont typeface="Arial" panose="020B0604020202020204" pitchFamily="34" charset="0"/>
              <a:buChar char="•"/>
            </a:pPr>
            <a:r>
              <a:rPr lang="vi-VN" sz="2000" dirty="0"/>
              <a:t>Cân bằng histogram sau khi clip.       </a:t>
            </a:r>
            <a:endParaRPr lang="en-US" sz="2000" dirty="0"/>
          </a:p>
          <a:p>
            <a:pPr marL="285750" indent="-285750">
              <a:buFont typeface="Arial" panose="020B0604020202020204" pitchFamily="34" charset="0"/>
              <a:buChar char="•"/>
            </a:pPr>
            <a:r>
              <a:rPr lang="vi-VN" sz="2000" dirty="0"/>
              <a:t>Nội suy các ô để tạo ảnh liên tục.   </a:t>
            </a:r>
            <a:endParaRPr lang="en-US" sz="2000" dirty="0"/>
          </a:p>
          <a:p>
            <a:r>
              <a:rPr lang="vi-VN" sz="2000" b="1" dirty="0"/>
              <a:t>3.3. Ưu và nhược điểm     </a:t>
            </a:r>
            <a:endParaRPr lang="en-US" sz="2000" b="1" dirty="0"/>
          </a:p>
          <a:p>
            <a:pPr marL="285750" indent="-285750">
              <a:buFontTx/>
              <a:buChar char="-"/>
            </a:pPr>
            <a:r>
              <a:rPr lang="vi-VN" sz="2000" dirty="0"/>
              <a:t>Ưu điểm: tăng cường độ tương phản cục bộ, hạn chế nhiễu.     </a:t>
            </a:r>
            <a:endParaRPr lang="en-US" sz="2000" dirty="0"/>
          </a:p>
          <a:p>
            <a:pPr marL="285750" indent="-285750">
              <a:buFontTx/>
              <a:buChar char="-"/>
            </a:pPr>
            <a:r>
              <a:rPr lang="vi-VN" sz="2000" dirty="0"/>
              <a:t>Nhược điểm: yêu cầu tính toán cao hơn, cần điều chỉnh tham số (clip limit, tile size).</a:t>
            </a:r>
            <a:endParaRPr lang="en-US" sz="2000" dirty="0"/>
          </a:p>
        </p:txBody>
      </p:sp>
    </p:spTree>
    <p:extLst>
      <p:ext uri="{BB962C8B-B14F-4D97-AF65-F5344CB8AC3E}">
        <p14:creationId xmlns:p14="http://schemas.microsoft.com/office/powerpoint/2010/main" val="3347693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4E61B-2CB7-DE48-4BEA-2E819E5B2122}"/>
              </a:ext>
            </a:extLst>
          </p:cNvPr>
          <p:cNvSpPr>
            <a:spLocks noGrp="1"/>
          </p:cNvSpPr>
          <p:nvPr>
            <p:ph type="title"/>
          </p:nvPr>
        </p:nvSpPr>
        <p:spPr>
          <a:xfrm>
            <a:off x="560438" y="2725964"/>
            <a:ext cx="7843837" cy="1012782"/>
          </a:xfrm>
        </p:spPr>
        <p:txBody>
          <a:bodyPr/>
          <a:lstStyle/>
          <a:p>
            <a:pPr algn="ctr"/>
            <a:r>
              <a:rPr lang="en-US" sz="6000" dirty="0">
                <a:latin typeface="Times New Roman" panose="02020603050405020304" pitchFamily="18" charset="0"/>
                <a:cs typeface="Times New Roman" panose="02020603050405020304" pitchFamily="18" charset="0"/>
              </a:rPr>
              <a:t>4. </a:t>
            </a: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Gaussian Filter</a:t>
            </a:r>
          </a:p>
        </p:txBody>
      </p:sp>
      <p:sp>
        <p:nvSpPr>
          <p:cNvPr id="4" name="Picture Placeholder 3">
            <a:extLst>
              <a:ext uri="{FF2B5EF4-FFF2-40B4-BE49-F238E27FC236}">
                <a16:creationId xmlns:a16="http://schemas.microsoft.com/office/drawing/2014/main" id="{FD5E00C4-9A41-6A5D-3048-2605D85C6E31}"/>
              </a:ext>
            </a:extLst>
          </p:cNvPr>
          <p:cNvSpPr>
            <a:spLocks noGrp="1"/>
          </p:cNvSpPr>
          <p:nvPr>
            <p:ph type="pic" sz="quarter" idx="14"/>
          </p:nvPr>
        </p:nvSpPr>
        <p:spPr/>
        <p:txBody>
          <a:bodyPr/>
          <a:lstStyle/>
          <a:p>
            <a:endParaRPr lang="en-US" dirty="0"/>
          </a:p>
        </p:txBody>
      </p:sp>
      <p:sp>
        <p:nvSpPr>
          <p:cNvPr id="5" name="Slide Number Placeholder 4">
            <a:extLst>
              <a:ext uri="{FF2B5EF4-FFF2-40B4-BE49-F238E27FC236}">
                <a16:creationId xmlns:a16="http://schemas.microsoft.com/office/drawing/2014/main" id="{13A5A9C2-692D-51CB-CD21-D618AF90DB90}"/>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1588927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48AD03-522D-D24E-6693-282B95D3D3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9B8C21-D610-3F4D-3F5C-169EA32E5F33}"/>
              </a:ext>
            </a:extLst>
          </p:cNvPr>
          <p:cNvSpPr>
            <a:spLocks noGrp="1"/>
          </p:cNvSpPr>
          <p:nvPr>
            <p:ph type="title"/>
          </p:nvPr>
        </p:nvSpPr>
        <p:spPr>
          <a:xfrm>
            <a:off x="403122" y="707231"/>
            <a:ext cx="7843837" cy="622304"/>
          </a:xfrm>
        </p:spPr>
        <p:txBody>
          <a:bodyPr/>
          <a:lstStyle/>
          <a:p>
            <a:pPr algn="ctr"/>
            <a:r>
              <a:rPr lang="vi-VN" dirty="0">
                <a:latin typeface="Times New Roman" panose="02020603050405020304" pitchFamily="18" charset="0"/>
                <a:cs typeface="Times New Roman" panose="02020603050405020304" pitchFamily="18" charset="0"/>
              </a:rPr>
              <a:t>Khái niệm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05CBDA4-D09D-B246-C9A9-4EA8C02F0CFB}"/>
              </a:ext>
            </a:extLst>
          </p:cNvPr>
          <p:cNvSpPr>
            <a:spLocks noGrp="1"/>
          </p:cNvSpPr>
          <p:nvPr>
            <p:ph idx="13"/>
          </p:nvPr>
        </p:nvSpPr>
        <p:spPr>
          <a:xfrm>
            <a:off x="1217054" y="2307981"/>
            <a:ext cx="6903076" cy="1506936"/>
          </a:xfrm>
        </p:spPr>
        <p:txBody>
          <a:bodyPr>
            <a:noAutofit/>
          </a:bodyPr>
          <a:lstStyle/>
          <a:p>
            <a:pPr algn="just"/>
            <a:r>
              <a:rPr lang="vi-VN" sz="3600" dirty="0">
                <a:latin typeface="Times New Roman" panose="02020603050405020304" pitchFamily="18" charset="0"/>
                <a:cs typeface="Times New Roman" panose="02020603050405020304" pitchFamily="18" charset="0"/>
              </a:rPr>
              <a:t>Gaussian Filter là bộ lọc làm mờ ảnh sử dụng hàm phân phối chuẩn (Gaussian) để tính trọng số cho các pixel lân cận.    </a:t>
            </a:r>
          </a:p>
        </p:txBody>
      </p:sp>
      <p:sp>
        <p:nvSpPr>
          <p:cNvPr id="4" name="Picture Placeholder 3">
            <a:extLst>
              <a:ext uri="{FF2B5EF4-FFF2-40B4-BE49-F238E27FC236}">
                <a16:creationId xmlns:a16="http://schemas.microsoft.com/office/drawing/2014/main" id="{E70CDA51-F8E4-0A2D-E571-E69738E95F05}"/>
              </a:ext>
            </a:extLst>
          </p:cNvPr>
          <p:cNvSpPr>
            <a:spLocks noGrp="1"/>
          </p:cNvSpPr>
          <p:nvPr>
            <p:ph type="pic" sz="quarter" idx="14"/>
          </p:nvPr>
        </p:nvSpPr>
        <p:spPr/>
        <p:txBody>
          <a:bodyPr/>
          <a:lstStyle/>
          <a:p>
            <a:endParaRPr lang="en-US" dirty="0"/>
          </a:p>
        </p:txBody>
      </p:sp>
      <p:sp>
        <p:nvSpPr>
          <p:cNvPr id="5" name="Slide Number Placeholder 4">
            <a:extLst>
              <a:ext uri="{FF2B5EF4-FFF2-40B4-BE49-F238E27FC236}">
                <a16:creationId xmlns:a16="http://schemas.microsoft.com/office/drawing/2014/main" id="{462501E5-CE66-380F-2F95-C2CEBB573CD4}"/>
              </a:ext>
            </a:extLst>
          </p:cNvPr>
          <p:cNvSpPr>
            <a:spLocks noGrp="1"/>
          </p:cNvSpPr>
          <p:nvPr>
            <p:ph type="sldNum" sz="quarter" idx="10"/>
          </p:nvPr>
        </p:nvSpPr>
        <p:spPr/>
        <p:txBody>
          <a:bodyPr/>
          <a:lstStyle/>
          <a:p>
            <a:fld id="{48F63A3B-78C7-47BE-AE5E-E10140E04643}" type="slidenum">
              <a:rPr lang="en-US" smtClean="0"/>
              <a:pPr/>
              <a:t>14</a:t>
            </a:fld>
            <a:endParaRPr lang="en-US" dirty="0"/>
          </a:p>
        </p:txBody>
      </p:sp>
      <p:pic>
        <p:nvPicPr>
          <p:cNvPr id="7" name="Picture 6">
            <a:extLst>
              <a:ext uri="{FF2B5EF4-FFF2-40B4-BE49-F238E27FC236}">
                <a16:creationId xmlns:a16="http://schemas.microsoft.com/office/drawing/2014/main" id="{A8ED043C-804C-40C4-8536-AAB65A25F35A}"/>
              </a:ext>
            </a:extLst>
          </p:cNvPr>
          <p:cNvPicPr>
            <a:picLocks noChangeAspect="1"/>
          </p:cNvPicPr>
          <p:nvPr/>
        </p:nvPicPr>
        <p:blipFill>
          <a:blip r:embed="rId2"/>
          <a:stretch>
            <a:fillRect/>
          </a:stretch>
        </p:blipFill>
        <p:spPr>
          <a:xfrm>
            <a:off x="6558214" y="3916018"/>
            <a:ext cx="5548906" cy="2851880"/>
          </a:xfrm>
          <a:prstGeom prst="rect">
            <a:avLst/>
          </a:prstGeom>
        </p:spPr>
      </p:pic>
    </p:spTree>
    <p:extLst>
      <p:ext uri="{BB962C8B-B14F-4D97-AF65-F5344CB8AC3E}">
        <p14:creationId xmlns:p14="http://schemas.microsoft.com/office/powerpoint/2010/main" val="2475511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8382D-54D8-E000-E078-67297C0861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8B1898-62CE-0BE0-7AFE-D5F3C837EEB5}"/>
              </a:ext>
            </a:extLst>
          </p:cNvPr>
          <p:cNvSpPr>
            <a:spLocks noGrp="1"/>
          </p:cNvSpPr>
          <p:nvPr>
            <p:ph type="title"/>
          </p:nvPr>
        </p:nvSpPr>
        <p:spPr>
          <a:xfrm>
            <a:off x="570270" y="396079"/>
            <a:ext cx="7843837" cy="622304"/>
          </a:xfrm>
        </p:spPr>
        <p:txBody>
          <a:bodyPr/>
          <a:lstStyle/>
          <a:p>
            <a:pPr algn="ctr"/>
            <a:r>
              <a:rPr lang="vi-VN" dirty="0">
                <a:latin typeface="Times New Roman" panose="02020603050405020304" pitchFamily="18" charset="0"/>
                <a:cs typeface="Times New Roman" panose="02020603050405020304" pitchFamily="18" charset="0"/>
              </a:rPr>
              <a:t>Công thức</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4D9D1E-0FAA-26B3-0B2C-A6FE60A2B631}"/>
              </a:ext>
            </a:extLst>
          </p:cNvPr>
          <p:cNvSpPr>
            <a:spLocks noGrp="1"/>
          </p:cNvSpPr>
          <p:nvPr>
            <p:ph idx="13"/>
          </p:nvPr>
        </p:nvSpPr>
        <p:spPr>
          <a:xfrm>
            <a:off x="1128564" y="1555434"/>
            <a:ext cx="6903076" cy="4835534"/>
          </a:xfrm>
        </p:spPr>
        <p:txBody>
          <a:bodyPr>
            <a:normAutofit fontScale="92500" lnSpcReduction="20000"/>
          </a:bodyPr>
          <a:lstStyle/>
          <a:p>
            <a:pPr marL="342900" indent="-342900">
              <a:buFontTx/>
              <a:buChar char="-"/>
            </a:pPr>
            <a:r>
              <a:rPr lang="vi-VN" sz="3200" dirty="0">
                <a:latin typeface="Times New Roman" panose="02020603050405020304" pitchFamily="18" charset="0"/>
                <a:cs typeface="Times New Roman" panose="02020603050405020304" pitchFamily="18" charset="0"/>
              </a:rPr>
              <a:t>Hàm Gaussian 2D:</a:t>
            </a:r>
          </a:p>
          <a:p>
            <a:pPr marL="342900" indent="-342900">
              <a:buFontTx/>
              <a:buChar char="-"/>
            </a:pPr>
            <a:endParaRPr lang="en-US" sz="3200" dirty="0">
              <a:latin typeface="Times New Roman" panose="02020603050405020304" pitchFamily="18" charset="0"/>
              <a:cs typeface="Times New Roman" panose="02020603050405020304" pitchFamily="18" charset="0"/>
            </a:endParaRPr>
          </a:p>
          <a:p>
            <a:pPr marL="342900" indent="-342900">
              <a:buFontTx/>
              <a:buChar char="-"/>
            </a:pPr>
            <a:endParaRPr lang="vi-VN" sz="3200" dirty="0">
              <a:latin typeface="Times New Roman" panose="02020603050405020304" pitchFamily="18" charset="0"/>
              <a:cs typeface="Times New Roman" panose="02020603050405020304" pitchFamily="18" charset="0"/>
            </a:endParaRPr>
          </a:p>
          <a:p>
            <a:pPr marL="342900" indent="-342900">
              <a:buFontTx/>
              <a:buChar char="-"/>
            </a:pPr>
            <a:endParaRPr lang="vi-VN" sz="3200" dirty="0">
              <a:latin typeface="Times New Roman" panose="02020603050405020304" pitchFamily="18" charset="0"/>
              <a:cs typeface="Times New Roman" panose="02020603050405020304" pitchFamily="18" charset="0"/>
            </a:endParaRPr>
          </a:p>
          <a:p>
            <a:pPr marL="342900" indent="-342900">
              <a:buFontTx/>
              <a:buChar char="-"/>
            </a:pPr>
            <a:endParaRPr lang="vi-VN" sz="3200" dirty="0">
              <a:latin typeface="Times New Roman" panose="02020603050405020304" pitchFamily="18" charset="0"/>
              <a:cs typeface="Times New Roman" panose="02020603050405020304" pitchFamily="18" charset="0"/>
            </a:endParaRPr>
          </a:p>
          <a:p>
            <a:pPr marL="342900" indent="-342900">
              <a:buFontTx/>
              <a:buChar char="-"/>
            </a:pPr>
            <a:endParaRPr lang="vi-VN" sz="3200" dirty="0">
              <a:latin typeface="Times New Roman" panose="02020603050405020304" pitchFamily="18" charset="0"/>
              <a:cs typeface="Times New Roman" panose="02020603050405020304" pitchFamily="18" charset="0"/>
            </a:endParaRPr>
          </a:p>
          <a:p>
            <a:pPr marL="342900" indent="-342900">
              <a:buFontTx/>
              <a:buChar char="-"/>
            </a:pPr>
            <a:endParaRPr lang="vi-VN" sz="3200" dirty="0">
              <a:latin typeface="Times New Roman" panose="02020603050405020304" pitchFamily="18" charset="0"/>
              <a:cs typeface="Times New Roman" panose="02020603050405020304" pitchFamily="18" charset="0"/>
            </a:endParaRPr>
          </a:p>
          <a:p>
            <a:pPr marL="342900" indent="-342900">
              <a:buFontTx/>
              <a:buChar char="-"/>
            </a:pPr>
            <a:r>
              <a:rPr lang="vi-VN" sz="3200" dirty="0">
                <a:latin typeface="Times New Roman" panose="02020603050405020304" pitchFamily="18" charset="0"/>
                <a:cs typeface="Times New Roman" panose="02020603050405020304" pitchFamily="18" charset="0"/>
              </a:rPr>
              <a:t>Trong đó:     </a:t>
            </a:r>
            <a:endParaRPr lang="en-US" sz="3200" dirty="0">
              <a:latin typeface="Times New Roman" panose="02020603050405020304" pitchFamily="18" charset="0"/>
              <a:cs typeface="Times New Roman" panose="02020603050405020304" pitchFamily="18" charset="0"/>
            </a:endParaRPr>
          </a:p>
          <a:p>
            <a:pPr marL="342900" indent="-342900">
              <a:buFontTx/>
              <a:buChar char="-"/>
            </a:pPr>
            <a:r>
              <a:rPr lang="vi-VN" sz="3200" dirty="0">
                <a:latin typeface="Times New Roman" panose="02020603050405020304" pitchFamily="18" charset="0"/>
                <a:cs typeface="Times New Roman" panose="02020603050405020304" pitchFamily="18" charset="0"/>
              </a:rPr>
              <a:t> (x, y) à tọa độ tương đối của pixel so với tâm mặt nạ.      </a:t>
            </a:r>
            <a:endParaRPr lang="en-US" sz="3200" dirty="0">
              <a:latin typeface="Times New Roman" panose="02020603050405020304" pitchFamily="18" charset="0"/>
              <a:cs typeface="Times New Roman" panose="02020603050405020304" pitchFamily="18" charset="0"/>
            </a:endParaRPr>
          </a:p>
          <a:p>
            <a:pPr marL="342900" indent="-342900">
              <a:buFontTx/>
              <a:buChar char="-"/>
            </a:pPr>
            <a:r>
              <a:rPr lang="vi-VN" sz="3200" dirty="0">
                <a:latin typeface="Times New Roman" panose="02020603050405020304" pitchFamily="18" charset="0"/>
                <a:cs typeface="Times New Roman" panose="02020603050405020304" pitchFamily="18" charset="0"/>
              </a:rPr>
              <a:t>(sigma) là độ lệch chuẩn (kiểm soát mức độ làm mờ).</a:t>
            </a:r>
            <a:endParaRPr lang="en-US" sz="3200" dirty="0">
              <a:latin typeface="Times New Roman" panose="02020603050405020304" pitchFamily="18" charset="0"/>
              <a:cs typeface="Times New Roman" panose="02020603050405020304" pitchFamily="18" charset="0"/>
            </a:endParaRPr>
          </a:p>
        </p:txBody>
      </p:sp>
      <p:sp>
        <p:nvSpPr>
          <p:cNvPr id="4" name="Picture Placeholder 3">
            <a:extLst>
              <a:ext uri="{FF2B5EF4-FFF2-40B4-BE49-F238E27FC236}">
                <a16:creationId xmlns:a16="http://schemas.microsoft.com/office/drawing/2014/main" id="{BE0D85B4-655E-6013-76D6-F087FA7D40AA}"/>
              </a:ext>
            </a:extLst>
          </p:cNvPr>
          <p:cNvSpPr>
            <a:spLocks noGrp="1"/>
          </p:cNvSpPr>
          <p:nvPr>
            <p:ph type="pic" sz="quarter" idx="14"/>
          </p:nvPr>
        </p:nvSpPr>
        <p:spPr/>
        <p:txBody>
          <a:bodyPr/>
          <a:lstStyle/>
          <a:p>
            <a:endParaRPr lang="en-US" dirty="0"/>
          </a:p>
        </p:txBody>
      </p:sp>
      <p:sp>
        <p:nvSpPr>
          <p:cNvPr id="5" name="Slide Number Placeholder 4">
            <a:extLst>
              <a:ext uri="{FF2B5EF4-FFF2-40B4-BE49-F238E27FC236}">
                <a16:creationId xmlns:a16="http://schemas.microsoft.com/office/drawing/2014/main" id="{9E9BADBF-6E71-0F55-552A-8D7C15298248}"/>
              </a:ext>
            </a:extLst>
          </p:cNvPr>
          <p:cNvSpPr>
            <a:spLocks noGrp="1"/>
          </p:cNvSpPr>
          <p:nvPr>
            <p:ph type="sldNum" sz="quarter" idx="10"/>
          </p:nvPr>
        </p:nvSpPr>
        <p:spPr/>
        <p:txBody>
          <a:bodyPr/>
          <a:lstStyle/>
          <a:p>
            <a:fld id="{48F63A3B-78C7-47BE-AE5E-E10140E04643}" type="slidenum">
              <a:rPr lang="en-US" smtClean="0"/>
              <a:pPr/>
              <a:t>15</a:t>
            </a:fld>
            <a:endParaRPr lang="en-US" dirty="0"/>
          </a:p>
        </p:txBody>
      </p:sp>
      <p:pic>
        <p:nvPicPr>
          <p:cNvPr id="2050" name="Picture 2">
            <a:extLst>
              <a:ext uri="{FF2B5EF4-FFF2-40B4-BE49-F238E27FC236}">
                <a16:creationId xmlns:a16="http://schemas.microsoft.com/office/drawing/2014/main" id="{E7BBF393-28BB-DD42-B8C7-FA6900244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159" y="2202792"/>
            <a:ext cx="6166809" cy="1496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923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91694-01D5-1960-29C5-5F108E7C70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D91CF1-8D31-6D1A-ED76-F9B380EAE64B}"/>
              </a:ext>
            </a:extLst>
          </p:cNvPr>
          <p:cNvSpPr>
            <a:spLocks noGrp="1"/>
          </p:cNvSpPr>
          <p:nvPr>
            <p:ph type="title"/>
          </p:nvPr>
        </p:nvSpPr>
        <p:spPr>
          <a:xfrm>
            <a:off x="1142450" y="465451"/>
            <a:ext cx="10104120" cy="663370"/>
          </a:xfrm>
        </p:spPr>
        <p:txBody>
          <a:bodyPr/>
          <a:lstStyle/>
          <a:p>
            <a:pPr algn="ctr"/>
            <a:r>
              <a:rPr lang="vi-VN" dirty="0">
                <a:latin typeface="Times New Roman" panose="02020603050405020304" pitchFamily="18" charset="0"/>
                <a:cs typeface="Times New Roman" panose="02020603050405020304" pitchFamily="18" charset="0"/>
              </a:rPr>
              <a:t>Quy Trình</a:t>
            </a:r>
            <a:endParaRPr lang="en-US"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7D36E06A-8279-52E3-7E38-12B8C28E267D}"/>
              </a:ext>
            </a:extLst>
          </p:cNvPr>
          <p:cNvSpPr>
            <a:spLocks noGrp="1" noChangeArrowheads="1"/>
          </p:cNvSpPr>
          <p:nvPr>
            <p:ph idx="1"/>
          </p:nvPr>
        </p:nvSpPr>
        <p:spPr bwMode="auto">
          <a:xfrm>
            <a:off x="743289" y="1546749"/>
            <a:ext cx="1070542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vi-VN" altLang="vi-V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Xác định kích thước và tham số của kernel Gaussian</a:t>
            </a:r>
          </a:p>
          <a:p>
            <a:pPr lvl="1" indent="0" algn="just" eaLnBrk="0" fontAlgn="base" hangingPunct="0">
              <a:spcBef>
                <a:spcPct val="0"/>
              </a:spcBef>
              <a:spcAft>
                <a:spcPct val="0"/>
              </a:spcAft>
              <a:buFontTx/>
              <a:buChar char="•"/>
            </a:pPr>
            <a:r>
              <a:rPr kumimoji="0" lang="vi-VN" altLang="vi-V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Chọn kích thước mặt nạ (ví dụ: 3x3, 5x5, 7x7,...).</a:t>
            </a:r>
          </a:p>
          <a:p>
            <a:pPr lvl="1" indent="0" algn="just" eaLnBrk="0" fontAlgn="base" hangingPunct="0">
              <a:spcBef>
                <a:spcPct val="0"/>
              </a:spcBef>
              <a:spcAft>
                <a:spcPct val="0"/>
              </a:spcAft>
              <a:buFontTx/>
              <a:buChar char="•"/>
            </a:pPr>
            <a:r>
              <a:rPr kumimoji="0" lang="vi-VN" altLang="vi-V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Chọn độ lệch chuẩn (σ – sigma), giá trị càng lớn thì ảnh càng được làm mờ nhiều.</a:t>
            </a:r>
          </a:p>
          <a:p>
            <a:pPr marL="0" marR="0" lvl="0" indent="0" algn="just" defTabSz="914400" rtl="0" eaLnBrk="0" fontAlgn="base" latinLnBrk="0" hangingPunct="0">
              <a:lnSpc>
                <a:spcPct val="100000"/>
              </a:lnSpc>
              <a:spcBef>
                <a:spcPct val="0"/>
              </a:spcBef>
              <a:spcAft>
                <a:spcPct val="0"/>
              </a:spcAft>
              <a:buClrTx/>
              <a:buSzTx/>
              <a:tabLst/>
            </a:pPr>
            <a:r>
              <a:rPr kumimoji="0" lang="vi-VN" altLang="vi-V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Tạo kernel (mặt nạ) Gaussian</a:t>
            </a:r>
          </a:p>
          <a:p>
            <a:pPr lvl="1" indent="0" algn="just" eaLnBrk="0" fontAlgn="base" hangingPunct="0">
              <a:spcBef>
                <a:spcPct val="0"/>
              </a:spcBef>
              <a:spcAft>
                <a:spcPct val="0"/>
              </a:spcAft>
              <a:buFontTx/>
              <a:buChar char="•"/>
            </a:pPr>
            <a:r>
              <a:rPr kumimoji="0" lang="vi-VN" altLang="vi-V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Dựa theo công thức hàm phân phối chuẩn 2 chiều:</a:t>
            </a: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vi-V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G(x, y) = (1 / (2πσ²)) · e^(-(x² + y²) / (2σ²))</a:t>
            </a:r>
          </a:p>
          <a:p>
            <a:pPr lvl="1" indent="0" algn="just" eaLnBrk="0" fontAlgn="base" hangingPunct="0">
              <a:spcBef>
                <a:spcPct val="0"/>
              </a:spcBef>
              <a:spcAft>
                <a:spcPct val="0"/>
              </a:spcAft>
              <a:buFontTx/>
              <a:buChar char="•"/>
            </a:pPr>
            <a:r>
              <a:rPr kumimoji="0" lang="vi-VN" altLang="vi-V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Tính giá trị từng phần tử trong mặt nạ dựa trên công thức trên, tâm mặt nạ tại (0, 0).</a:t>
            </a:r>
          </a:p>
          <a:p>
            <a:pPr lvl="1" indent="0" algn="just" eaLnBrk="0" fontAlgn="base" hangingPunct="0">
              <a:spcBef>
                <a:spcPct val="0"/>
              </a:spcBef>
              <a:spcAft>
                <a:spcPct val="0"/>
              </a:spcAft>
              <a:buFontTx/>
              <a:buChar char="•"/>
            </a:pPr>
            <a:r>
              <a:rPr kumimoji="0" lang="vi-VN" altLang="vi-V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Chuẩn hóa kernel sao cho tổng các giá trị bằng 1 (đảm bảo không thay đổi độ sáng tổng thể của ảnh).</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vi-VN" altLang="vi-V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0747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93DDC-FAAB-4AB6-632D-9940B490FD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917DBA-8512-43B6-16BB-6963A265B0CD}"/>
              </a:ext>
            </a:extLst>
          </p:cNvPr>
          <p:cNvSpPr>
            <a:spLocks noGrp="1"/>
          </p:cNvSpPr>
          <p:nvPr>
            <p:ph type="title"/>
          </p:nvPr>
        </p:nvSpPr>
        <p:spPr>
          <a:xfrm>
            <a:off x="1142450" y="465451"/>
            <a:ext cx="10104120" cy="663370"/>
          </a:xfrm>
        </p:spPr>
        <p:txBody>
          <a:bodyPr/>
          <a:lstStyle/>
          <a:p>
            <a:pPr algn="ctr"/>
            <a:r>
              <a:rPr lang="vi-VN" dirty="0">
                <a:latin typeface="Times New Roman" panose="02020603050405020304" pitchFamily="18" charset="0"/>
                <a:cs typeface="Times New Roman" panose="02020603050405020304" pitchFamily="18" charset="0"/>
              </a:rPr>
              <a:t>Quy Trình</a:t>
            </a:r>
            <a:endParaRPr lang="en-US"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24C4AD45-0832-3449-84A7-F23EC355DD8B}"/>
              </a:ext>
            </a:extLst>
          </p:cNvPr>
          <p:cNvSpPr>
            <a:spLocks noGrp="1" noChangeArrowheads="1"/>
          </p:cNvSpPr>
          <p:nvPr>
            <p:ph idx="1"/>
          </p:nvPr>
        </p:nvSpPr>
        <p:spPr bwMode="auto">
          <a:xfrm>
            <a:off x="1008947" y="1642182"/>
            <a:ext cx="1070542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vi-VN" altLang="vi-V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Áp dụng tích chập (convolution) giữa kernel và ảnh gốc</a:t>
            </a:r>
          </a:p>
          <a:p>
            <a:pPr lvl="1" indent="0" algn="just" eaLnBrk="0" fontAlgn="base" hangingPunct="0">
              <a:spcBef>
                <a:spcPct val="0"/>
              </a:spcBef>
              <a:spcAft>
                <a:spcPct val="0"/>
              </a:spcAft>
              <a:buFontTx/>
              <a:buChar char="•"/>
            </a:pPr>
            <a:r>
              <a:rPr kumimoji="0" lang="vi-VN" altLang="vi-V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Trượt kernel trên toàn bộ ảnh.</a:t>
            </a:r>
          </a:p>
          <a:p>
            <a:pPr lvl="1" indent="0" algn="just" eaLnBrk="0" fontAlgn="base" hangingPunct="0">
              <a:spcBef>
                <a:spcPct val="0"/>
              </a:spcBef>
              <a:spcAft>
                <a:spcPct val="0"/>
              </a:spcAft>
              <a:buFontTx/>
              <a:buChar char="•"/>
            </a:pPr>
            <a:r>
              <a:rPr kumimoji="0" lang="vi-VN" altLang="vi-V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Tại mỗi vị trí, tính tổng tích giữa giá trị các pixel trong vùng lân cận và giá trị tương ứng trong kernel.</a:t>
            </a:r>
          </a:p>
          <a:p>
            <a:pPr lvl="1" indent="0" algn="just" eaLnBrk="0" fontAlgn="base" hangingPunct="0">
              <a:spcBef>
                <a:spcPct val="0"/>
              </a:spcBef>
              <a:spcAft>
                <a:spcPct val="0"/>
              </a:spcAft>
              <a:buFontTx/>
              <a:buChar char="•"/>
            </a:pPr>
            <a:r>
              <a:rPr kumimoji="0" lang="vi-VN" altLang="vi-V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Ghi lại kết quả tại vị trí trung tâm.</a:t>
            </a:r>
          </a:p>
          <a:p>
            <a:pPr marL="0" marR="0" lvl="0" indent="0" algn="just" defTabSz="914400" rtl="0" eaLnBrk="0" fontAlgn="base" latinLnBrk="0" hangingPunct="0">
              <a:lnSpc>
                <a:spcPct val="100000"/>
              </a:lnSpc>
              <a:spcBef>
                <a:spcPct val="0"/>
              </a:spcBef>
              <a:spcAft>
                <a:spcPct val="0"/>
              </a:spcAft>
              <a:buClrTx/>
              <a:buSzTx/>
              <a:tabLst/>
            </a:pPr>
            <a:r>
              <a:rPr kumimoji="0" lang="vi-VN" altLang="vi-V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Tạo ảnh đầu ra</a:t>
            </a:r>
          </a:p>
          <a:p>
            <a:pPr lvl="1" indent="0" algn="just" eaLnBrk="0" fontAlgn="base" hangingPunct="0">
              <a:spcBef>
                <a:spcPct val="0"/>
              </a:spcBef>
              <a:spcAft>
                <a:spcPct val="0"/>
              </a:spcAft>
              <a:buFontTx/>
              <a:buChar char="•"/>
            </a:pPr>
            <a:r>
              <a:rPr kumimoji="0" lang="vi-VN" altLang="vi-V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Ảnh sau khi áp dụng Gaussian Filter là ảnh được làm mịn hơn, nhiễu cao tần được loại bỏ.</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vi-VN" altLang="vi-VN"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0141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6AA4-A0DE-0571-EC68-123D4808F8DF}"/>
              </a:ext>
            </a:extLst>
          </p:cNvPr>
          <p:cNvSpPr>
            <a:spLocks noGrp="1"/>
          </p:cNvSpPr>
          <p:nvPr>
            <p:ph type="title"/>
          </p:nvPr>
        </p:nvSpPr>
        <p:spPr>
          <a:xfrm>
            <a:off x="914400" y="720675"/>
            <a:ext cx="10104120" cy="673202"/>
          </a:xfrm>
        </p:spPr>
        <p:txBody>
          <a:bodyPr/>
          <a:lstStyle/>
          <a:p>
            <a:pPr algn="ctr"/>
            <a:r>
              <a:rPr lang="vi-VN" dirty="0">
                <a:latin typeface="Times New Roman" panose="02020603050405020304" pitchFamily="18" charset="0"/>
                <a:cs typeface="Times New Roman" panose="02020603050405020304" pitchFamily="18" charset="0"/>
              </a:rPr>
              <a:t>Ưu Điểm</a:t>
            </a:r>
            <a:endParaRPr lang="en-US"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8E35F221-9202-B9DE-CE66-DF87E1E68253}"/>
              </a:ext>
            </a:extLst>
          </p:cNvPr>
          <p:cNvSpPr>
            <a:spLocks noGrp="1" noChangeArrowheads="1"/>
          </p:cNvSpPr>
          <p:nvPr>
            <p:ph idx="1"/>
          </p:nvPr>
        </p:nvSpPr>
        <p:spPr bwMode="auto">
          <a:xfrm>
            <a:off x="757084" y="1524990"/>
            <a:ext cx="10865628"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vi-VN" altLang="vi-V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Làm mịn ảnh hiệu quả: Gaussian Filter làm mờ ảnh một cách mượt mà, giúp giảm nhiễu và chi tiết nhỏ không mong muốn, đặc biệt là nhiễu Gaussian (nhiễu ngẫu nhiên theo phân phối chuẩn).</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vi-VN" altLang="vi-V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vi-VN" altLang="vi-V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Không tạo ra biên giả: Do có tính chất hàm trơn liên tục, Gaussian Filter tránh tạo ra các cạnh giả hoặc hiện tượng "nhấp nhô" ở rìa ảnh như các bộ lọc khác (ví dụ, bộ lọc trung vị).</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vi-VN" altLang="vi-V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vi-VN" altLang="vi-V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Dễ kết hợp với các kỹ thuật khác: Gaussian Filter thường là bước tiền xử lý quan trọng trước khi thực hiện các kỹ thuật như phát hiện biên (ví dụ: Canny), trích xuất đặc trưng, phân đoạn ảnh,...</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vi-VN" altLang="vi-V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vi-VN" altLang="vi-V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Có thể điều chỉnh độ mờ linh hoạt: Thông qua việc thay đổi độ lệch chuẩn σ, ta có thể điều khiển mức độ làm mịn tùy theo yêu cầu bài toán.</a:t>
            </a:r>
          </a:p>
        </p:txBody>
      </p:sp>
    </p:spTree>
    <p:extLst>
      <p:ext uri="{BB962C8B-B14F-4D97-AF65-F5344CB8AC3E}">
        <p14:creationId xmlns:p14="http://schemas.microsoft.com/office/powerpoint/2010/main" val="4158222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1793E-79B7-4093-A9C2-357F9E8265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86EA33-64B5-F1D8-9A4E-35B8B6E0D3D8}"/>
              </a:ext>
            </a:extLst>
          </p:cNvPr>
          <p:cNvSpPr>
            <a:spLocks noGrp="1"/>
          </p:cNvSpPr>
          <p:nvPr>
            <p:ph type="title"/>
          </p:nvPr>
        </p:nvSpPr>
        <p:spPr>
          <a:xfrm>
            <a:off x="914400" y="614824"/>
            <a:ext cx="10104120" cy="673202"/>
          </a:xfrm>
        </p:spPr>
        <p:txBody>
          <a:bodyPr/>
          <a:lstStyle/>
          <a:p>
            <a:pPr algn="ctr"/>
            <a:r>
              <a:rPr lang="vi-VN" dirty="0">
                <a:latin typeface="Times New Roman" panose="02020603050405020304" pitchFamily="18" charset="0"/>
                <a:cs typeface="Times New Roman" panose="02020603050405020304" pitchFamily="18" charset="0"/>
              </a:rPr>
              <a:t>Nhược Điểm</a:t>
            </a:r>
            <a:endParaRPr lang="en-US"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E6DFF15E-4264-6BC9-B4E9-F88615983CFE}"/>
              </a:ext>
            </a:extLst>
          </p:cNvPr>
          <p:cNvSpPr>
            <a:spLocks noGrp="1" noChangeArrowheads="1"/>
          </p:cNvSpPr>
          <p:nvPr>
            <p:ph idx="1"/>
          </p:nvPr>
        </p:nvSpPr>
        <p:spPr bwMode="auto">
          <a:xfrm>
            <a:off x="1110994" y="1653465"/>
            <a:ext cx="997001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vi-VN" altLang="vi-V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Làm mờ cả chi tiết quan trọng: Gaussian Filter không phân biệt giữa nhiễu và chi tiết thực trong ảnh, nên có thể làm mất các đường biên hoặc chi tiết nhỏ có ý nghĩa.</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vi-VN" altLang="vi-V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vi-VN" altLang="vi-V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Không hiệu quả với nhiễu không phải Gaussian: Với các loại nhiễu dạng salt-and-pepper (nhiễu muối tiêu), Gaussian Filter không khử tốt bằng các phương pháp khác như Median Filter.</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vi-VN" altLang="vi-V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vi-VN" altLang="vi-V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Tăng độ mờ với kernel lớn: Nếu σ hoặc kích thước kernel quá lớn, ảnh có thể bị mờ quá mức, làm giảm chất lượng thị giác và ảnh hưởng đến các bước xử lý sau.</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vi-VN" altLang="vi-V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vi-VN" altLang="vi-VN"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Tính toán tương đối tốn kém: So với một số bộ lọc đơn giản khác, Gaussian Filter yêu cầu tính toán số mũ và chuẩn hóa, nhất là với ảnh lớn hoặc khi sử dụng kernel lớn.</a:t>
            </a:r>
          </a:p>
        </p:txBody>
      </p:sp>
    </p:spTree>
    <p:extLst>
      <p:ext uri="{BB962C8B-B14F-4D97-AF65-F5344CB8AC3E}">
        <p14:creationId xmlns:p14="http://schemas.microsoft.com/office/powerpoint/2010/main" val="3954890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sz="8000" dirty="0">
                <a:latin typeface="Times New Roman" panose="02020603050405020304" pitchFamily="18" charset="0"/>
                <a:cs typeface="Times New Roman" panose="02020603050405020304" pitchFamily="18" charset="0"/>
              </a:rPr>
              <a:t>NHÓM 4</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a:bodyPr>
          <a:lstStyle/>
          <a:p>
            <a:r>
              <a:rPr lang="en-US" sz="3000" dirty="0">
                <a:latin typeface="Times New Roman" panose="02020603050405020304" pitchFamily="18" charset="0"/>
                <a:cs typeface="Times New Roman" panose="02020603050405020304" pitchFamily="18" charset="0"/>
              </a:rPr>
              <a:t>2001215714 – </a:t>
            </a:r>
            <a:r>
              <a:rPr lang="en-US" sz="3000" dirty="0" err="1">
                <a:latin typeface="Times New Roman" panose="02020603050405020304" pitchFamily="18" charset="0"/>
                <a:cs typeface="Times New Roman" panose="02020603050405020304" pitchFamily="18" charset="0"/>
              </a:rPr>
              <a:t>Trần</a:t>
            </a:r>
            <a:r>
              <a:rPr lang="en-US" sz="3000" dirty="0">
                <a:latin typeface="Times New Roman" panose="02020603050405020304" pitchFamily="18" charset="0"/>
                <a:cs typeface="Times New Roman" panose="02020603050405020304" pitchFamily="18" charset="0"/>
              </a:rPr>
              <a:t> Quang Đạt</a:t>
            </a:r>
          </a:p>
          <a:p>
            <a:r>
              <a:rPr lang="en-US" sz="3000" dirty="0">
                <a:latin typeface="Times New Roman" panose="02020603050405020304" pitchFamily="18" charset="0"/>
                <a:cs typeface="Times New Roman" panose="02020603050405020304" pitchFamily="18" charset="0"/>
              </a:rPr>
              <a:t>2001202186 – Nguyễn Ngọc Pháp</a:t>
            </a:r>
          </a:p>
          <a:p>
            <a:r>
              <a:rPr lang="en-US" sz="3000" dirty="0">
                <a:latin typeface="Times New Roman" panose="02020603050405020304" pitchFamily="18" charset="0"/>
                <a:cs typeface="Times New Roman" panose="02020603050405020304" pitchFamily="18" charset="0"/>
              </a:rPr>
              <a:t>2001215641 – Lương Ngọc Chung</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82410" y="821300"/>
            <a:ext cx="7043617" cy="3392806"/>
          </a:xfrm>
        </p:spPr>
        <p:txBody>
          <a:bodyPr/>
          <a:lstStyle/>
          <a:p>
            <a:r>
              <a:rPr lang="en-US" sz="5000" dirty="0">
                <a:latin typeface="Times New Roman" panose="02020603050405020304" pitchFamily="18" charset="0"/>
                <a:cs typeface="Times New Roman" panose="02020603050405020304" pitchFamily="18" charset="0"/>
              </a:rPr>
              <a:t>II. PHƯƠNG PHÁP THỰC HIỆN</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1131718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987FC-2115-BAEE-3D8D-E34E0A98E65A}"/>
              </a:ext>
            </a:extLst>
          </p:cNvPr>
          <p:cNvSpPr>
            <a:spLocks noGrp="1"/>
          </p:cNvSpPr>
          <p:nvPr>
            <p:ph type="title"/>
          </p:nvPr>
        </p:nvSpPr>
        <p:spPr>
          <a:xfrm>
            <a:off x="914400" y="91100"/>
            <a:ext cx="6583680" cy="732198"/>
          </a:xfrm>
        </p:spPr>
        <p:txBody>
          <a:bodyPr/>
          <a:lstStyle/>
          <a:p>
            <a:r>
              <a:rPr lang="en-US" dirty="0">
                <a:latin typeface="Times New Roman" panose="02020603050405020304" pitchFamily="18" charset="0"/>
                <a:cs typeface="Times New Roman" panose="02020603050405020304" pitchFamily="18" charset="0"/>
              </a:rPr>
              <a:t>Công </a:t>
            </a:r>
            <a:r>
              <a:rPr lang="en-US" dirty="0" err="1">
                <a:latin typeface="Times New Roman" panose="02020603050405020304" pitchFamily="18" charset="0"/>
                <a:cs typeface="Times New Roman" panose="02020603050405020304" pitchFamily="18" charset="0"/>
              </a:rPr>
              <a:t>cụ</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viện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570DA1-ED45-38B3-6708-C99AB9A02EF4}"/>
              </a:ext>
            </a:extLst>
          </p:cNvPr>
          <p:cNvSpPr>
            <a:spLocks noGrp="1"/>
          </p:cNvSpPr>
          <p:nvPr>
            <p:ph idx="1"/>
          </p:nvPr>
        </p:nvSpPr>
        <p:spPr>
          <a:xfrm>
            <a:off x="553557" y="1062376"/>
            <a:ext cx="6797040" cy="3740744"/>
          </a:xfrm>
        </p:spPr>
        <p:txBody>
          <a:bodyPr>
            <a:noAutofit/>
          </a:bodyPr>
          <a:lstStyle/>
          <a:p>
            <a:pPr marL="457200" indent="-457200">
              <a:buAutoNum type="arabicPeriod"/>
            </a:pPr>
            <a:r>
              <a:rPr lang="vi-VN" sz="2200" b="1" dirty="0"/>
              <a:t>Công cụ và thư viện      </a:t>
            </a:r>
            <a:endParaRPr lang="en-US" sz="2200" b="1" dirty="0"/>
          </a:p>
          <a:p>
            <a:r>
              <a:rPr lang="vi-VN" sz="2200" dirty="0"/>
              <a:t>Ngôn ngữ: Python 3.x (thực thi trong môi trường Google Colab).      </a:t>
            </a:r>
            <a:endParaRPr lang="en-US" sz="2200" dirty="0"/>
          </a:p>
          <a:p>
            <a:r>
              <a:rPr lang="vi-VN" sz="2200" dirty="0"/>
              <a:t>- Các thư viện được sử dụng:        </a:t>
            </a:r>
            <a:endParaRPr lang="en-US" sz="2200" dirty="0"/>
          </a:p>
          <a:p>
            <a:r>
              <a:rPr lang="vi-VN" sz="2200" dirty="0"/>
              <a:t>- NumPy: xử lý mảng số liệu.        </a:t>
            </a:r>
            <a:endParaRPr lang="en-US" sz="2200" dirty="0"/>
          </a:p>
          <a:p>
            <a:r>
              <a:rPr lang="vi-VN" sz="2200" dirty="0"/>
              <a:t>- Matplotlib: vẽ biểu đồ và hiển thị ảnh.        </a:t>
            </a:r>
            <a:endParaRPr lang="en-US" sz="2200" dirty="0"/>
          </a:p>
          <a:p>
            <a:r>
              <a:rPr lang="vi-VN" sz="2200" dirty="0"/>
              <a:t>- PIL (Python Imaging Library): đọc và chuyển đổi ảnh sang dạng grayscale.        </a:t>
            </a:r>
            <a:endParaRPr lang="en-US" sz="2200" dirty="0"/>
          </a:p>
          <a:p>
            <a:r>
              <a:rPr lang="vi-VN" sz="2200" dirty="0"/>
              <a:t>- google.colab.files: hỗ trợ upload ảnh từ máy tính lên môi trường Colab.</a:t>
            </a:r>
            <a:endParaRPr lang="en-US" sz="2200" dirty="0"/>
          </a:p>
        </p:txBody>
      </p:sp>
      <p:sp>
        <p:nvSpPr>
          <p:cNvPr id="4" name="Slide Number Placeholder 3">
            <a:extLst>
              <a:ext uri="{FF2B5EF4-FFF2-40B4-BE49-F238E27FC236}">
                <a16:creationId xmlns:a16="http://schemas.microsoft.com/office/drawing/2014/main" id="{4F36764D-4A4A-871D-AD59-FF51AF35E1F8}"/>
              </a:ext>
            </a:extLst>
          </p:cNvPr>
          <p:cNvSpPr>
            <a:spLocks noGrp="1"/>
          </p:cNvSpPr>
          <p:nvPr>
            <p:ph type="sldNum" sz="quarter" idx="10"/>
          </p:nvPr>
        </p:nvSpPr>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1386640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114E1-11E5-DC53-AD4F-B601594368D5}"/>
              </a:ext>
            </a:extLst>
          </p:cNvPr>
          <p:cNvSpPr>
            <a:spLocks noGrp="1"/>
          </p:cNvSpPr>
          <p:nvPr>
            <p:ph type="title"/>
          </p:nvPr>
        </p:nvSpPr>
        <p:spPr>
          <a:xfrm>
            <a:off x="3888634" y="109060"/>
            <a:ext cx="7043617" cy="1167766"/>
          </a:xfrm>
        </p:spPr>
        <p:txBody>
          <a:bodyPr/>
          <a:lstStyle/>
          <a:p>
            <a:r>
              <a:rPr lang="en-US" dirty="0">
                <a:latin typeface="Times New Roman" panose="02020603050405020304" pitchFamily="18" charset="0"/>
                <a:cs typeface="Times New Roman" panose="02020603050405020304" pitchFamily="18" charset="0"/>
              </a:rPr>
              <a:t>Các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lý</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Đọc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HE</a:t>
            </a:r>
          </a:p>
        </p:txBody>
      </p:sp>
      <p:sp>
        <p:nvSpPr>
          <p:cNvPr id="3" name="Slide Number Placeholder 2">
            <a:extLst>
              <a:ext uri="{FF2B5EF4-FFF2-40B4-BE49-F238E27FC236}">
                <a16:creationId xmlns:a16="http://schemas.microsoft.com/office/drawing/2014/main" id="{CD2CFC17-6EA3-B63C-8CC3-E258E25C4D19}"/>
              </a:ext>
            </a:extLst>
          </p:cNvPr>
          <p:cNvSpPr>
            <a:spLocks noGrp="1"/>
          </p:cNvSpPr>
          <p:nvPr>
            <p:ph type="sldNum" sz="quarter" idx="10"/>
          </p:nvPr>
        </p:nvSpPr>
        <p:spPr/>
        <p:txBody>
          <a:bodyPr/>
          <a:lstStyle/>
          <a:p>
            <a:fld id="{48F63A3B-78C7-47BE-AE5E-E10140E04643}" type="slidenum">
              <a:rPr lang="en-US" smtClean="0"/>
              <a:pPr/>
              <a:t>22</a:t>
            </a:fld>
            <a:endParaRPr lang="en-US" dirty="0"/>
          </a:p>
        </p:txBody>
      </p:sp>
      <p:sp>
        <p:nvSpPr>
          <p:cNvPr id="4" name="Content Placeholder 3">
            <a:extLst>
              <a:ext uri="{FF2B5EF4-FFF2-40B4-BE49-F238E27FC236}">
                <a16:creationId xmlns:a16="http://schemas.microsoft.com/office/drawing/2014/main" id="{C100F7AB-95FB-631B-196A-8832EE5BCCEC}"/>
              </a:ext>
            </a:extLst>
          </p:cNvPr>
          <p:cNvSpPr>
            <a:spLocks noGrp="1"/>
          </p:cNvSpPr>
          <p:nvPr>
            <p:ph idx="11"/>
          </p:nvPr>
        </p:nvSpPr>
        <p:spPr>
          <a:xfrm>
            <a:off x="4016454" y="1744780"/>
            <a:ext cx="7043618" cy="3688355"/>
          </a:xfrm>
        </p:spPr>
        <p:txBody>
          <a:bodyPr>
            <a:noAutofit/>
          </a:bodyPr>
          <a:lstStyle/>
          <a:p>
            <a:pPr marL="457200" indent="-457200">
              <a:buAutoNum type="arabicPeriod"/>
            </a:pPr>
            <a:r>
              <a:rPr lang="vi-VN" b="1" dirty="0"/>
              <a:t>Đọc ảnh      </a:t>
            </a:r>
            <a:endParaRPr lang="en-US" b="1" dirty="0"/>
          </a:p>
          <a:p>
            <a:r>
              <a:rPr lang="vi-VN" dirty="0"/>
              <a:t>Sử dụng PIL.Image.open(path).convert('L') để chuyển ảnh thành ảnh xám (grayscale) và đọc thành mảng NumPy.  </a:t>
            </a:r>
          </a:p>
          <a:p>
            <a:r>
              <a:rPr lang="vi-VN" dirty="0"/>
              <a:t>  </a:t>
            </a:r>
            <a:endParaRPr lang="en-US" dirty="0"/>
          </a:p>
          <a:p>
            <a:r>
              <a:rPr lang="vi-VN" b="1" dirty="0"/>
              <a:t>2. Histogram Equalization (HE)       </a:t>
            </a:r>
            <a:endParaRPr lang="en-US" b="1" dirty="0"/>
          </a:p>
          <a:p>
            <a:pPr marL="342900" indent="-342900">
              <a:buFont typeface="Arial" panose="020B0604020202020204" pitchFamily="34" charset="0"/>
              <a:buChar char="•"/>
            </a:pPr>
            <a:r>
              <a:rPr lang="vi-VN" dirty="0"/>
              <a:t>Tính histogram (tần suất mức xám).      </a:t>
            </a:r>
            <a:endParaRPr lang="en-US" dirty="0"/>
          </a:p>
          <a:p>
            <a:pPr marL="342900" indent="-342900">
              <a:buFont typeface="Arial" panose="020B0604020202020204" pitchFamily="34" charset="0"/>
              <a:buChar char="•"/>
            </a:pPr>
            <a:r>
              <a:rPr lang="vi-VN" dirty="0"/>
              <a:t>Tính hàm phân phối tích lũy (CDF).      </a:t>
            </a:r>
            <a:endParaRPr lang="en-US" dirty="0"/>
          </a:p>
          <a:p>
            <a:pPr marL="342900" indent="-342900">
              <a:buFont typeface="Arial" panose="020B0604020202020204" pitchFamily="34" charset="0"/>
              <a:buChar char="•"/>
            </a:pPr>
            <a:r>
              <a:rPr lang="vi-VN" dirty="0"/>
              <a:t>Chuẩn hóa CDF để ánh xạ lại giá trị mức xám của từng pixel.      </a:t>
            </a:r>
            <a:endParaRPr lang="en-US" dirty="0"/>
          </a:p>
          <a:p>
            <a:pPr marL="342900" indent="-342900">
              <a:buFont typeface="Arial" panose="020B0604020202020204" pitchFamily="34" charset="0"/>
              <a:buChar char="•"/>
            </a:pPr>
            <a:r>
              <a:rPr lang="vi-VN" dirty="0"/>
              <a:t>Kết quả: ảnh có độ tương phản tổng thể được tăng cường</a:t>
            </a:r>
            <a:endParaRPr lang="en-US" dirty="0"/>
          </a:p>
        </p:txBody>
      </p:sp>
    </p:spTree>
    <p:extLst>
      <p:ext uri="{BB962C8B-B14F-4D97-AF65-F5344CB8AC3E}">
        <p14:creationId xmlns:p14="http://schemas.microsoft.com/office/powerpoint/2010/main" val="1697115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46D80-40BD-DBF8-E4DE-910B994406BB}"/>
              </a:ext>
            </a:extLst>
          </p:cNvPr>
          <p:cNvSpPr>
            <a:spLocks noGrp="1"/>
          </p:cNvSpPr>
          <p:nvPr>
            <p:ph type="title"/>
          </p:nvPr>
        </p:nvSpPr>
        <p:spPr>
          <a:xfrm>
            <a:off x="1550564" y="202521"/>
            <a:ext cx="9879437" cy="980844"/>
          </a:xfrm>
        </p:spPr>
        <p:txBody>
          <a:bodyPr/>
          <a:lstStyle/>
          <a:p>
            <a:r>
              <a:rPr lang="en-US" dirty="0">
                <a:latin typeface="Times New Roman" panose="02020603050405020304" pitchFamily="18" charset="0"/>
                <a:cs typeface="Times New Roman" panose="02020603050405020304" pitchFamily="18" charset="0"/>
              </a:rPr>
              <a:t> Các </a:t>
            </a:r>
            <a:r>
              <a:rPr lang="en-US" dirty="0" err="1">
                <a:latin typeface="Times New Roman" panose="02020603050405020304" pitchFamily="18" charset="0"/>
                <a:cs typeface="Times New Roman" panose="02020603050405020304" pitchFamily="18" charset="0"/>
              </a:rPr>
              <a:t>Hàm</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Xử</a:t>
            </a:r>
            <a:r>
              <a:rPr lang="en-US" dirty="0">
                <a:latin typeface="Times New Roman" panose="02020603050405020304" pitchFamily="18" charset="0"/>
                <a:cs typeface="Times New Roman" panose="02020603050405020304" pitchFamily="18" charset="0"/>
              </a:rPr>
              <a:t> Lý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 CLAHE </a:t>
            </a:r>
            <a:r>
              <a:rPr lang="en-US" dirty="0" err="1">
                <a:latin typeface="Times New Roman" panose="02020603050405020304" pitchFamily="18" charset="0"/>
                <a:cs typeface="Times New Roman" panose="02020603050405020304" pitchFamily="18" charset="0"/>
              </a:rPr>
              <a:t>và</a:t>
            </a:r>
            <a:r>
              <a:rPr lang="en-US" dirty="0">
                <a:latin typeface="Times New Roman" panose="02020603050405020304" pitchFamily="18" charset="0"/>
                <a:cs typeface="Times New Roman" panose="02020603050405020304" pitchFamily="18" charset="0"/>
              </a:rPr>
              <a:t> Gaussian Blur</a:t>
            </a:r>
          </a:p>
        </p:txBody>
      </p:sp>
      <p:sp>
        <p:nvSpPr>
          <p:cNvPr id="3" name="Text Placeholder 2">
            <a:extLst>
              <a:ext uri="{FF2B5EF4-FFF2-40B4-BE49-F238E27FC236}">
                <a16:creationId xmlns:a16="http://schemas.microsoft.com/office/drawing/2014/main" id="{241E4BE2-447E-D24C-BC1C-BAF9B8013785}"/>
              </a:ext>
            </a:extLst>
          </p:cNvPr>
          <p:cNvSpPr>
            <a:spLocks noGrp="1"/>
          </p:cNvSpPr>
          <p:nvPr>
            <p:ph type="body" sz="quarter" idx="13"/>
          </p:nvPr>
        </p:nvSpPr>
        <p:spPr>
          <a:xfrm>
            <a:off x="1442410" y="1576867"/>
            <a:ext cx="9879436" cy="3704266"/>
          </a:xfrm>
        </p:spPr>
        <p:txBody>
          <a:bodyPr/>
          <a:lstStyle/>
          <a:p>
            <a:r>
              <a:rPr lang="vi-VN" sz="2200" b="1" dirty="0"/>
              <a:t>3. Contrast Limited Adaptive Histogram Equalization (CLAHE)</a:t>
            </a:r>
            <a:endParaRPr lang="en-US" sz="2200" b="1" dirty="0"/>
          </a:p>
          <a:p>
            <a:pPr marL="285750" indent="-285750">
              <a:buFont typeface="Arial" panose="020B0604020202020204" pitchFamily="34" charset="0"/>
              <a:buChar char="•"/>
            </a:pPr>
            <a:r>
              <a:rPr lang="vi-VN" sz="2200" dirty="0"/>
              <a:t> Chia ảnh thành các ô (tile) nhỏ kích thước lưới (8x8).  </a:t>
            </a:r>
            <a:endParaRPr lang="en-US" sz="2200" dirty="0"/>
          </a:p>
          <a:p>
            <a:pPr marL="285750" indent="-285750">
              <a:buFont typeface="Arial" panose="020B0604020202020204" pitchFamily="34" charset="0"/>
              <a:buChar char="•"/>
            </a:pPr>
            <a:r>
              <a:rPr lang="vi-VN" sz="2200" dirty="0"/>
              <a:t>Tính histogram từng tile.      </a:t>
            </a:r>
            <a:endParaRPr lang="en-US" sz="2200" dirty="0"/>
          </a:p>
          <a:p>
            <a:pPr marL="285750" indent="-285750">
              <a:buFont typeface="Arial" panose="020B0604020202020204" pitchFamily="34" charset="0"/>
              <a:buChar char="•"/>
            </a:pPr>
            <a:r>
              <a:rPr lang="vi-VN" sz="2200" b="1" dirty="0"/>
              <a:t>Giới hạn clip </a:t>
            </a:r>
            <a:r>
              <a:rPr lang="vi-VN" sz="2200" dirty="0"/>
              <a:t>giá trị histogram (clip limit mặc định 40.0) để tránh khuếch đại nhiễu.      </a:t>
            </a:r>
            <a:endParaRPr lang="en-US" sz="2200" dirty="0"/>
          </a:p>
          <a:p>
            <a:pPr marL="285750" indent="-285750">
              <a:buFont typeface="Arial" panose="020B0604020202020204" pitchFamily="34" charset="0"/>
              <a:buChar char="•"/>
            </a:pPr>
            <a:r>
              <a:rPr lang="vi-VN" sz="2200" dirty="0"/>
              <a:t>Cân bằng histogram từng tile và ghép thành ảnh hoàn chỉnh.    </a:t>
            </a:r>
            <a:endParaRPr lang="en-US" sz="2200" dirty="0"/>
          </a:p>
          <a:p>
            <a:r>
              <a:rPr lang="vi-VN" sz="2200" b="1" dirty="0"/>
              <a:t>4. Gaussian Blur     </a:t>
            </a:r>
            <a:endParaRPr lang="en-US" sz="2200" b="1" dirty="0"/>
          </a:p>
          <a:p>
            <a:pPr marL="285750" indent="-285750">
              <a:buFont typeface="Arial" panose="020B0604020202020204" pitchFamily="34" charset="0"/>
              <a:buChar char="•"/>
            </a:pPr>
            <a:r>
              <a:rPr lang="vi-VN" sz="2200" dirty="0"/>
              <a:t>Tạo </a:t>
            </a:r>
            <a:r>
              <a:rPr lang="vi-VN" sz="2200" b="1" dirty="0"/>
              <a:t>kernel Gaussian </a:t>
            </a:r>
            <a:r>
              <a:rPr lang="vi-VN" sz="2200" dirty="0"/>
              <a:t>kích thước (5x5) với độ lệch chuẩn (sigma) = 1.0.      </a:t>
            </a:r>
            <a:endParaRPr lang="en-US" sz="2200" dirty="0"/>
          </a:p>
          <a:p>
            <a:pPr marL="285750" indent="-285750">
              <a:buFont typeface="Arial" panose="020B0604020202020204" pitchFamily="34" charset="0"/>
              <a:buChar char="•"/>
            </a:pPr>
            <a:r>
              <a:rPr lang="vi-VN" sz="2200" dirty="0"/>
              <a:t>Áp dụng tích chập (convolution) bằng tay, có thêm bước padding ảnh phản chiếu (reflect) để xử lý viền ảnh.      </a:t>
            </a:r>
            <a:endParaRPr lang="en-US" sz="2200" dirty="0"/>
          </a:p>
          <a:p>
            <a:pPr marL="285750" indent="-285750">
              <a:buFont typeface="Arial" panose="020B0604020202020204" pitchFamily="34" charset="0"/>
              <a:buChar char="•"/>
            </a:pPr>
            <a:r>
              <a:rPr lang="vi-VN" sz="2200" dirty="0"/>
              <a:t>Kết quả: ảnh được làm mịn, giảm nhiễu nhẹ</a:t>
            </a:r>
            <a:endParaRPr lang="en-US" sz="2200" dirty="0"/>
          </a:p>
        </p:txBody>
      </p:sp>
      <p:sp>
        <p:nvSpPr>
          <p:cNvPr id="5" name="Slide Number Placeholder 4">
            <a:extLst>
              <a:ext uri="{FF2B5EF4-FFF2-40B4-BE49-F238E27FC236}">
                <a16:creationId xmlns:a16="http://schemas.microsoft.com/office/drawing/2014/main" id="{2AB36F55-4197-426D-85D7-F408EC5FC393}"/>
              </a:ext>
            </a:extLst>
          </p:cNvPr>
          <p:cNvSpPr>
            <a:spLocks noGrp="1"/>
          </p:cNvSpPr>
          <p:nvPr>
            <p:ph type="sldNum" sz="quarter" idx="10"/>
          </p:nvPr>
        </p:nvSpPr>
        <p:spPr/>
        <p:txBody>
          <a:bodyPr/>
          <a:lstStyle/>
          <a:p>
            <a:fld id="{48F63A3B-78C7-47BE-AE5E-E10140E04643}" type="slidenum">
              <a:rPr lang="en-US" smtClean="0"/>
              <a:pPr/>
              <a:t>23</a:t>
            </a:fld>
            <a:endParaRPr lang="en-US" dirty="0"/>
          </a:p>
        </p:txBody>
      </p:sp>
    </p:spTree>
    <p:extLst>
      <p:ext uri="{BB962C8B-B14F-4D97-AF65-F5344CB8AC3E}">
        <p14:creationId xmlns:p14="http://schemas.microsoft.com/office/powerpoint/2010/main" val="3263502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8C55D-71ED-CB74-5A8A-9C0BB6C09CA2}"/>
              </a:ext>
            </a:extLst>
          </p:cNvPr>
          <p:cNvSpPr>
            <a:spLocks noGrp="1"/>
          </p:cNvSpPr>
          <p:nvPr>
            <p:ph type="title"/>
          </p:nvPr>
        </p:nvSpPr>
        <p:spPr>
          <a:xfrm>
            <a:off x="914399" y="333512"/>
            <a:ext cx="7796464" cy="718862"/>
          </a:xfrm>
        </p:spPr>
        <p:txBody>
          <a:bodyPr/>
          <a:lstStyle/>
          <a:p>
            <a:pPr algn="ctr"/>
            <a:r>
              <a:rPr lang="en-US" dirty="0">
                <a:latin typeface="Times New Roman" panose="02020603050405020304" pitchFamily="18" charset="0"/>
                <a:cs typeface="Times New Roman" panose="02020603050405020304" pitchFamily="18" charset="0"/>
              </a:rPr>
              <a:t>Quy </a:t>
            </a:r>
            <a:r>
              <a:rPr lang="en-US" dirty="0" err="1">
                <a:latin typeface="Times New Roman" panose="02020603050405020304" pitchFamily="18" charset="0"/>
                <a:cs typeface="Times New Roman" panose="02020603050405020304" pitchFamily="18" charset="0"/>
              </a:rPr>
              <a:t>trình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thực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hiện</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0F63C98-A997-E3B1-CF5F-4F6FEF959DF0}"/>
              </a:ext>
            </a:extLst>
          </p:cNvPr>
          <p:cNvSpPr>
            <a:spLocks noGrp="1"/>
          </p:cNvSpPr>
          <p:nvPr>
            <p:ph type="sldNum" sz="quarter" idx="10"/>
          </p:nvPr>
        </p:nvSpPr>
        <p:spPr/>
        <p:txBody>
          <a:bodyPr/>
          <a:lstStyle/>
          <a:p>
            <a:fld id="{48F63A3B-78C7-47BE-AE5E-E10140E04643}" type="slidenum">
              <a:rPr lang="en-US" smtClean="0"/>
              <a:pPr/>
              <a:t>24</a:t>
            </a:fld>
            <a:endParaRPr lang="en-US" dirty="0"/>
          </a:p>
        </p:txBody>
      </p:sp>
      <p:sp>
        <p:nvSpPr>
          <p:cNvPr id="4" name="Content Placeholder 3">
            <a:extLst>
              <a:ext uri="{FF2B5EF4-FFF2-40B4-BE49-F238E27FC236}">
                <a16:creationId xmlns:a16="http://schemas.microsoft.com/office/drawing/2014/main" id="{17079CFE-35C2-9D8D-5462-4AEE886F4F5B}"/>
              </a:ext>
            </a:extLst>
          </p:cNvPr>
          <p:cNvSpPr>
            <a:spLocks noGrp="1"/>
          </p:cNvSpPr>
          <p:nvPr>
            <p:ph sz="half" idx="2"/>
          </p:nvPr>
        </p:nvSpPr>
        <p:spPr>
          <a:xfrm>
            <a:off x="727587" y="1568831"/>
            <a:ext cx="7421880" cy="3720337"/>
          </a:xfrm>
        </p:spPr>
        <p:txBody>
          <a:bodyPr>
            <a:noAutofit/>
          </a:bodyPr>
          <a:lstStyle/>
          <a:p>
            <a:pPr marL="285750" indent="-285750">
              <a:buFont typeface="Arial" panose="020B0604020202020204" pitchFamily="34" charset="0"/>
              <a:buChar char="•"/>
            </a:pPr>
            <a:r>
              <a:rPr lang="vi-VN" sz="2400" dirty="0"/>
              <a:t>Bước 1: Người dùng upload ảnh từ máy tính.    </a:t>
            </a:r>
            <a:endParaRPr lang="en-US" sz="2400" dirty="0"/>
          </a:p>
          <a:p>
            <a:pPr marL="285750" indent="-285750">
              <a:buFont typeface="Arial" panose="020B0604020202020204" pitchFamily="34" charset="0"/>
              <a:buChar char="•"/>
            </a:pPr>
            <a:r>
              <a:rPr lang="vi-VN" sz="2400" dirty="0"/>
              <a:t>Bước 2: Đọc ảnh và chuyển sang ảnh xám.    </a:t>
            </a:r>
            <a:endParaRPr lang="en-US" sz="2400" dirty="0"/>
          </a:p>
          <a:p>
            <a:pPr marL="285750" indent="-285750">
              <a:buFont typeface="Arial" panose="020B0604020202020204" pitchFamily="34" charset="0"/>
              <a:buChar char="•"/>
            </a:pPr>
            <a:r>
              <a:rPr lang="vi-VN" sz="2400" dirty="0"/>
              <a:t>Bước 3: Thực hiện các kỹ thuật xử lý:      </a:t>
            </a:r>
            <a:endParaRPr lang="en-US" sz="2400" dirty="0"/>
          </a:p>
          <a:p>
            <a:pPr marL="569214" lvl="1" indent="-285750">
              <a:buFont typeface="Courier New" panose="02070309020205020404" pitchFamily="49" charset="0"/>
              <a:buChar char="o"/>
            </a:pPr>
            <a:r>
              <a:rPr lang="vi-VN" sz="2400" dirty="0"/>
              <a:t>Histogram Equalization (HE).      </a:t>
            </a:r>
            <a:endParaRPr lang="en-US" sz="2400" dirty="0"/>
          </a:p>
          <a:p>
            <a:pPr marL="569214" lvl="1" indent="-285750">
              <a:buFont typeface="Courier New" panose="02070309020205020404" pitchFamily="49" charset="0"/>
              <a:buChar char="o"/>
            </a:pPr>
            <a:r>
              <a:rPr lang="vi-VN" sz="2400" dirty="0"/>
              <a:t>Contrast Limited Adaptive Histogram Equalization (CLAHE).      </a:t>
            </a:r>
            <a:endParaRPr lang="en-US" sz="2400" dirty="0"/>
          </a:p>
          <a:p>
            <a:pPr marL="569214" lvl="1" indent="-285750">
              <a:buFont typeface="Courier New" panose="02070309020205020404" pitchFamily="49" charset="0"/>
              <a:buChar char="o"/>
            </a:pPr>
            <a:r>
              <a:rPr lang="vi-VN" sz="2400" dirty="0"/>
              <a:t>Gaussian Blur.    </a:t>
            </a:r>
            <a:endParaRPr lang="en-US" sz="2400" dirty="0"/>
          </a:p>
          <a:p>
            <a:pPr marL="285750" indent="-285750">
              <a:buFont typeface="Arial" panose="020B0604020202020204" pitchFamily="34" charset="0"/>
              <a:buChar char="•"/>
            </a:pPr>
            <a:r>
              <a:rPr lang="vi-VN" sz="2400" dirty="0"/>
              <a:t>Bước 4: Hiển thị ảnh kết quả cùng với ảnh gốc trên cùng một lưới (2x2 ô).</a:t>
            </a:r>
            <a:endParaRPr lang="en-US" sz="2400" dirty="0"/>
          </a:p>
        </p:txBody>
      </p:sp>
    </p:spTree>
    <p:extLst>
      <p:ext uri="{BB962C8B-B14F-4D97-AF65-F5344CB8AC3E}">
        <p14:creationId xmlns:p14="http://schemas.microsoft.com/office/powerpoint/2010/main" val="24293008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032AE-BDB1-8E0E-BDF5-00BE2AEEAD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609DDF-1C4C-AA2C-A46C-C2B315ECE774}"/>
              </a:ext>
            </a:extLst>
          </p:cNvPr>
          <p:cNvSpPr>
            <a:spLocks noGrp="1"/>
          </p:cNvSpPr>
          <p:nvPr>
            <p:ph type="title"/>
          </p:nvPr>
        </p:nvSpPr>
        <p:spPr>
          <a:xfrm>
            <a:off x="4990887" y="2119911"/>
            <a:ext cx="6668951" cy="2173605"/>
          </a:xfrm>
        </p:spPr>
        <p:txBody>
          <a:bodyPr/>
          <a:lstStyle/>
          <a:p>
            <a:r>
              <a:rPr lang="en-US" sz="5000" dirty="0">
                <a:latin typeface="Times New Roman" panose="02020603050405020304" pitchFamily="18" charset="0"/>
                <a:cs typeface="Times New Roman" panose="02020603050405020304" pitchFamily="18" charset="0"/>
              </a:rPr>
              <a:t>III. </a:t>
            </a:r>
            <a:r>
              <a:rPr lang="en-US" sz="5000" dirty="0" err="1">
                <a:latin typeface="Times New Roman" panose="02020603050405020304" pitchFamily="18" charset="0"/>
                <a:cs typeface="Times New Roman" panose="02020603050405020304" pitchFamily="18" charset="0"/>
              </a:rPr>
              <a:t>Thực</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nghiệm</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và</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kết</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quả</a:t>
            </a:r>
            <a:endParaRPr lang="en-US" sz="5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C56935F7-8A31-0150-D133-9BCAD7357CC3}"/>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25</a:t>
            </a:fld>
            <a:endParaRPr lang="en-US" dirty="0"/>
          </a:p>
        </p:txBody>
      </p:sp>
    </p:spTree>
    <p:extLst>
      <p:ext uri="{BB962C8B-B14F-4D97-AF65-F5344CB8AC3E}">
        <p14:creationId xmlns:p14="http://schemas.microsoft.com/office/powerpoint/2010/main" val="11317357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4CACC-C45B-B416-9EB8-BF94024C50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A9A7B4-70A1-8FB2-06C8-606FAA9FFC02}"/>
              </a:ext>
            </a:extLst>
          </p:cNvPr>
          <p:cNvSpPr>
            <a:spLocks noGrp="1"/>
          </p:cNvSpPr>
          <p:nvPr>
            <p:ph type="title"/>
          </p:nvPr>
        </p:nvSpPr>
        <p:spPr>
          <a:xfrm>
            <a:off x="3274142" y="782003"/>
            <a:ext cx="5989320" cy="614977"/>
          </a:xfrm>
        </p:spPr>
        <p:txBody>
          <a:bodyPr anchor="b">
            <a:noAutofit/>
          </a:bodyPr>
          <a:lstStyle/>
          <a:p>
            <a:pPr algn="ctr">
              <a:spcAft>
                <a:spcPts val="600"/>
              </a:spcAft>
            </a:pPr>
            <a:r>
              <a:rPr lang="vi-VN" sz="4400" b="1" dirty="0">
                <a:latin typeface="Times New Roman" panose="02020603050405020304" pitchFamily="18" charset="0"/>
                <a:cs typeface="Times New Roman" panose="02020603050405020304" pitchFamily="18" charset="0"/>
              </a:rPr>
              <a:t>Mô tả dữ liệu</a:t>
            </a:r>
            <a:endParaRPr lang="en-US" sz="4400" dirty="0">
              <a:latin typeface="Times New Roman" panose="02020603050405020304" pitchFamily="18" charset="0"/>
              <a:cs typeface="Times New Roman" panose="02020603050405020304" pitchFamily="18" charset="0"/>
            </a:endParaRPr>
          </a:p>
        </p:txBody>
      </p:sp>
      <p:sp>
        <p:nvSpPr>
          <p:cNvPr id="4" name="Slide Number Placeholder 3" hidden="1">
            <a:extLst>
              <a:ext uri="{FF2B5EF4-FFF2-40B4-BE49-F238E27FC236}">
                <a16:creationId xmlns:a16="http://schemas.microsoft.com/office/drawing/2014/main" id="{0BECB2E3-AF83-D756-F85F-334513A97A28}"/>
              </a:ext>
            </a:extLst>
          </p:cNvPr>
          <p:cNvSpPr>
            <a:spLocks noGrp="1"/>
          </p:cNvSpPr>
          <p:nvPr>
            <p:ph type="sldNum" sz="quarter" idx="4294967295"/>
          </p:nvPr>
        </p:nvSpPr>
        <p:spPr>
          <a:xfrm>
            <a:off x="10358437" y="457199"/>
            <a:ext cx="1067589" cy="471489"/>
          </a:xfrm>
        </p:spPr>
        <p:txBody>
          <a:bodyPr/>
          <a:lstStyle/>
          <a:p>
            <a:pPr>
              <a:spcAft>
                <a:spcPts val="600"/>
              </a:spcAft>
            </a:pPr>
            <a:fld id="{48F63A3B-78C7-47BE-AE5E-E10140E04643}" type="slidenum">
              <a:rPr lang="en-US" smtClean="0"/>
              <a:pPr>
                <a:spcAft>
                  <a:spcPts val="600"/>
                </a:spcAft>
              </a:pPr>
              <a:t>26</a:t>
            </a:fld>
            <a:endParaRPr lang="en-US"/>
          </a:p>
        </p:txBody>
      </p:sp>
      <p:sp>
        <p:nvSpPr>
          <p:cNvPr id="8" name="Content Placeholder 3">
            <a:extLst>
              <a:ext uri="{FF2B5EF4-FFF2-40B4-BE49-F238E27FC236}">
                <a16:creationId xmlns:a16="http://schemas.microsoft.com/office/drawing/2014/main" id="{037144FA-F5D0-630A-70F8-8A2B48D0EAEC}"/>
              </a:ext>
            </a:extLst>
          </p:cNvPr>
          <p:cNvSpPr txBox="1">
            <a:spLocks/>
          </p:cNvSpPr>
          <p:nvPr/>
        </p:nvSpPr>
        <p:spPr>
          <a:xfrm>
            <a:off x="1541417" y="1417198"/>
            <a:ext cx="8890607" cy="2414863"/>
          </a:xfrm>
          <a:prstGeom prst="rect">
            <a:avLst/>
          </a:prstGeom>
          <a:solidFill>
            <a:schemeClr val="bg1"/>
          </a:solidFill>
        </p:spPr>
        <p:txBody>
          <a:bodyPr vert="horz" lIns="91440" tIns="45720" rIns="91440" bIns="45720" rtlCol="0">
            <a:noAutofit/>
          </a:bodyPr>
          <a:lstStyle>
            <a:lvl1pPr marL="0" indent="0" algn="l" defTabSz="914400" rtl="0" eaLnBrk="1" latinLnBrk="0" hangingPunct="1">
              <a:lnSpc>
                <a:spcPct val="100000"/>
              </a:lnSpc>
              <a:spcBef>
                <a:spcPts val="360"/>
              </a:spcBef>
              <a:buFont typeface="Arial" panose="020B0604020202020204" pitchFamily="34" charset="0"/>
              <a:buNone/>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vi-VN" sz="3600" b="1" dirty="0">
                <a:latin typeface="Times New Roman" panose="02020603050405020304" pitchFamily="18" charset="0"/>
                <a:cs typeface="Times New Roman" panose="02020603050405020304" pitchFamily="18" charset="0"/>
              </a:rPr>
              <a:t>  </a:t>
            </a:r>
            <a:endParaRPr lang="en-US" sz="36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3600" dirty="0">
                <a:latin typeface="Times New Roman" panose="02020603050405020304" pitchFamily="18" charset="0"/>
                <a:cs typeface="Times New Roman" panose="02020603050405020304" pitchFamily="18" charset="0"/>
              </a:rPr>
              <a:t>Ảnh được chọn tự do từ người dùng upload lên (có thể là ảnh tối, ảnh mờ hoặc ảnh thiếu tương phản).      </a:t>
            </a:r>
            <a:endParaRPr lang="en-US" sz="36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3600" dirty="0">
                <a:latin typeface="Times New Roman" panose="02020603050405020304" pitchFamily="18" charset="0"/>
                <a:cs typeface="Times New Roman" panose="02020603050405020304" pitchFamily="18" charset="0"/>
              </a:rPr>
              <a:t>Ảnh được tự động chuyển thành ảnh xám để xử lý.</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37645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0A2D9-269D-94F8-BB2F-DA4C271F9E75}"/>
              </a:ext>
            </a:extLst>
          </p:cNvPr>
          <p:cNvSpPr>
            <a:spLocks noGrp="1"/>
          </p:cNvSpPr>
          <p:nvPr>
            <p:ph type="title"/>
          </p:nvPr>
        </p:nvSpPr>
        <p:spPr>
          <a:xfrm>
            <a:off x="914400" y="1042834"/>
            <a:ext cx="5989320" cy="984885"/>
          </a:xfrm>
        </p:spPr>
        <p:txBody>
          <a:bodyPr anchor="b">
            <a:normAutofit/>
          </a:bodyPr>
          <a:lstStyle/>
          <a:p>
            <a:pPr algn="ctr">
              <a:spcAft>
                <a:spcPts val="600"/>
              </a:spcAft>
            </a:pPr>
            <a:r>
              <a:rPr lang="vi-VN" sz="3600" dirty="0">
                <a:latin typeface="Times New Roman" panose="02020603050405020304" pitchFamily="18" charset="0"/>
                <a:cs typeface="Times New Roman" panose="02020603050405020304" pitchFamily="18" charset="0"/>
              </a:rPr>
              <a:t>Ảnh gốc (Original)  </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7CA889-5455-9945-4B1D-0AA380B1C351}"/>
              </a:ext>
            </a:extLst>
          </p:cNvPr>
          <p:cNvSpPr>
            <a:spLocks noGrp="1"/>
          </p:cNvSpPr>
          <p:nvPr>
            <p:ph idx="1"/>
          </p:nvPr>
        </p:nvSpPr>
        <p:spPr>
          <a:xfrm>
            <a:off x="914400" y="2618084"/>
            <a:ext cx="5989320" cy="3108592"/>
          </a:xfrm>
        </p:spPr>
        <p:txBody>
          <a:bodyPr>
            <a:normAutofit/>
          </a:bodyPr>
          <a:lstStyle/>
          <a:p>
            <a:pPr>
              <a:spcAft>
                <a:spcPts val="600"/>
              </a:spcAft>
            </a:pPr>
            <a:r>
              <a:rPr lang="vi-VN" sz="2800" dirty="0"/>
              <a:t>Ảnh gốc có thể chứa các vấn đề như:     </a:t>
            </a:r>
            <a:endParaRPr lang="en-US" sz="2800" dirty="0"/>
          </a:p>
          <a:p>
            <a:pPr marL="342900" indent="-342900">
              <a:spcAft>
                <a:spcPts val="600"/>
              </a:spcAft>
              <a:buFont typeface="Arial" panose="020B0604020202020204" pitchFamily="34" charset="0"/>
              <a:buChar char="•"/>
            </a:pPr>
            <a:r>
              <a:rPr lang="vi-VN" sz="2800" dirty="0"/>
              <a:t>Độ tương phản thấp.      </a:t>
            </a:r>
            <a:endParaRPr lang="en-US" sz="2800" dirty="0"/>
          </a:p>
          <a:p>
            <a:pPr marL="342900" indent="-342900">
              <a:spcAft>
                <a:spcPts val="600"/>
              </a:spcAft>
              <a:buFont typeface="Arial" panose="020B0604020202020204" pitchFamily="34" charset="0"/>
              <a:buChar char="•"/>
            </a:pPr>
            <a:r>
              <a:rPr lang="vi-VN" sz="2800" dirty="0"/>
              <a:t>Bị tối hoặc sáng quá mức.      </a:t>
            </a:r>
            <a:endParaRPr lang="en-US" sz="2800" dirty="0"/>
          </a:p>
          <a:p>
            <a:pPr marL="342900" indent="-342900">
              <a:spcAft>
                <a:spcPts val="600"/>
              </a:spcAft>
              <a:buFont typeface="Arial" panose="020B0604020202020204" pitchFamily="34" charset="0"/>
              <a:buChar char="•"/>
            </a:pPr>
            <a:r>
              <a:rPr lang="vi-VN" sz="2800" dirty="0"/>
              <a:t>Có nhiễu nhẹ do môi trường hoặc cảm biến.</a:t>
            </a:r>
            <a:endParaRPr lang="en-US" sz="2800" dirty="0"/>
          </a:p>
        </p:txBody>
      </p:sp>
      <p:pic>
        <p:nvPicPr>
          <p:cNvPr id="3074" name="Picture 2" descr="A person in a suit&#10;&#10;AI-generated content may be incorrect.">
            <a:extLst>
              <a:ext uri="{FF2B5EF4-FFF2-40B4-BE49-F238E27FC236}">
                <a16:creationId xmlns:a16="http://schemas.microsoft.com/office/drawing/2014/main" id="{60CDC7FD-D045-B825-ABB8-3B52BA0DB6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186" r="23935" b="-2"/>
          <a:stretch/>
        </p:blipFill>
        <p:spPr bwMode="auto">
          <a:xfrm>
            <a:off x="7414194" y="410780"/>
            <a:ext cx="4344695" cy="6447220"/>
          </a:xfrm>
          <a:prstGeom prst="rect">
            <a:avLst/>
          </a:prstGeom>
          <a:solidFill>
            <a:srgbClr val="FFFFFF"/>
          </a:solidFill>
        </p:spPr>
      </p:pic>
      <p:sp>
        <p:nvSpPr>
          <p:cNvPr id="4" name="Slide Number Placeholder 3" hidden="1">
            <a:extLst>
              <a:ext uri="{FF2B5EF4-FFF2-40B4-BE49-F238E27FC236}">
                <a16:creationId xmlns:a16="http://schemas.microsoft.com/office/drawing/2014/main" id="{27A70F16-786D-EF28-5E44-989EA4E4F2E3}"/>
              </a:ext>
            </a:extLst>
          </p:cNvPr>
          <p:cNvSpPr>
            <a:spLocks noGrp="1"/>
          </p:cNvSpPr>
          <p:nvPr>
            <p:ph type="sldNum" sz="quarter" idx="4294967295"/>
          </p:nvPr>
        </p:nvSpPr>
        <p:spPr>
          <a:xfrm>
            <a:off x="10358437" y="457199"/>
            <a:ext cx="1067589" cy="471489"/>
          </a:xfrm>
        </p:spPr>
        <p:txBody>
          <a:bodyPr/>
          <a:lstStyle/>
          <a:p>
            <a:pPr>
              <a:spcAft>
                <a:spcPts val="600"/>
              </a:spcAft>
            </a:pPr>
            <a:fld id="{48F63A3B-78C7-47BE-AE5E-E10140E04643}" type="slidenum">
              <a:rPr lang="en-US" smtClean="0"/>
              <a:pPr>
                <a:spcAft>
                  <a:spcPts val="600"/>
                </a:spcAft>
              </a:pPr>
              <a:t>27</a:t>
            </a:fld>
            <a:endParaRPr lang="en-US"/>
          </a:p>
        </p:txBody>
      </p:sp>
    </p:spTree>
    <p:extLst>
      <p:ext uri="{BB962C8B-B14F-4D97-AF65-F5344CB8AC3E}">
        <p14:creationId xmlns:p14="http://schemas.microsoft.com/office/powerpoint/2010/main" val="7157708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D201B-0272-4C84-E00E-31659C28349C}"/>
              </a:ext>
            </a:extLst>
          </p:cNvPr>
          <p:cNvSpPr>
            <a:spLocks noGrp="1"/>
          </p:cNvSpPr>
          <p:nvPr>
            <p:ph type="title"/>
          </p:nvPr>
        </p:nvSpPr>
        <p:spPr>
          <a:xfrm>
            <a:off x="1238864" y="1199475"/>
            <a:ext cx="5259554" cy="1194312"/>
          </a:xfrm>
        </p:spPr>
        <p:txBody>
          <a:bodyPr anchor="b">
            <a:normAutofit/>
          </a:bodyPr>
          <a:lstStyle/>
          <a:p>
            <a:pPr algn="ctr"/>
            <a:r>
              <a:rPr lang="en-US" dirty="0">
                <a:latin typeface="Times New Roman" panose="02020603050405020304" pitchFamily="18" charset="0"/>
                <a:cs typeface="Times New Roman" panose="02020603050405020304" pitchFamily="18" charset="0"/>
              </a:rPr>
              <a:t>Histogram Equalization (HE)</a:t>
            </a:r>
          </a:p>
        </p:txBody>
      </p:sp>
      <p:sp>
        <p:nvSpPr>
          <p:cNvPr id="3" name="Content Placeholder 2">
            <a:extLst>
              <a:ext uri="{FF2B5EF4-FFF2-40B4-BE49-F238E27FC236}">
                <a16:creationId xmlns:a16="http://schemas.microsoft.com/office/drawing/2014/main" id="{55751EB7-E46D-AF9C-AD49-C1B475CF93DE}"/>
              </a:ext>
            </a:extLst>
          </p:cNvPr>
          <p:cNvSpPr>
            <a:spLocks noGrp="1"/>
          </p:cNvSpPr>
          <p:nvPr>
            <p:ph idx="1"/>
          </p:nvPr>
        </p:nvSpPr>
        <p:spPr>
          <a:xfrm>
            <a:off x="914399" y="3026430"/>
            <a:ext cx="5820697" cy="2233233"/>
          </a:xfrm>
        </p:spPr>
        <p:txBody>
          <a:bodyPr>
            <a:noAutofit/>
          </a:bodyPr>
          <a:lstStyle/>
          <a:p>
            <a:pPr marL="342900" indent="-342900">
              <a:lnSpc>
                <a:spcPct val="90000"/>
              </a:lnSpc>
              <a:spcAft>
                <a:spcPts val="600"/>
              </a:spcAft>
              <a:buFont typeface="Arial" panose="020B0604020202020204" pitchFamily="34" charset="0"/>
              <a:buChar char="•"/>
            </a:pPr>
            <a:r>
              <a:rPr lang="vi-VN" sz="2800" dirty="0"/>
              <a:t>Cải thiện độ tương phản tổng thể rõ rệt.    </a:t>
            </a:r>
            <a:endParaRPr lang="en-US" sz="2800" dirty="0"/>
          </a:p>
          <a:p>
            <a:pPr marL="342900" indent="-342900">
              <a:lnSpc>
                <a:spcPct val="90000"/>
              </a:lnSpc>
              <a:spcAft>
                <a:spcPts val="600"/>
              </a:spcAft>
              <a:buFont typeface="Arial" panose="020B0604020202020204" pitchFamily="34" charset="0"/>
              <a:buChar char="•"/>
            </a:pPr>
            <a:r>
              <a:rPr lang="vi-VN" sz="2800" dirty="0"/>
              <a:t>Các chi tiết bị che lấp do độ sáng tối được hiện rõ hơn.    </a:t>
            </a:r>
            <a:endParaRPr lang="en-US" sz="2800" dirty="0"/>
          </a:p>
          <a:p>
            <a:pPr marL="342900" indent="-342900">
              <a:lnSpc>
                <a:spcPct val="90000"/>
              </a:lnSpc>
              <a:spcAft>
                <a:spcPts val="600"/>
              </a:spcAft>
              <a:buFont typeface="Arial" panose="020B0604020202020204" pitchFamily="34" charset="0"/>
              <a:buChar char="•"/>
            </a:pPr>
            <a:r>
              <a:rPr lang="vi-VN" sz="2800" dirty="0"/>
              <a:t>Histogram phân bố mức xám trở nên đều hơn trên toàn dải [0, 255].</a:t>
            </a:r>
            <a:endParaRPr lang="en-US" sz="2800" dirty="0"/>
          </a:p>
        </p:txBody>
      </p:sp>
      <p:pic>
        <p:nvPicPr>
          <p:cNvPr id="4098" name="Picture 2" descr="A person in a suit and tie&#10;&#10;AI-generated content may be incorrect.">
            <a:extLst>
              <a:ext uri="{FF2B5EF4-FFF2-40B4-BE49-F238E27FC236}">
                <a16:creationId xmlns:a16="http://schemas.microsoft.com/office/drawing/2014/main" id="{45F511A4-AB6F-746B-D3D0-02288A6032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946" r="25198" b="1"/>
          <a:stretch/>
        </p:blipFill>
        <p:spPr bwMode="auto">
          <a:xfrm>
            <a:off x="7414194" y="410780"/>
            <a:ext cx="4344695" cy="6447220"/>
          </a:xfrm>
          <a:prstGeom prst="rect">
            <a:avLst/>
          </a:prstGeom>
          <a:solidFill>
            <a:srgbClr val="FFFFFF"/>
          </a:solidFill>
        </p:spPr>
      </p:pic>
      <p:sp>
        <p:nvSpPr>
          <p:cNvPr id="4" name="Slide Number Placeholder 3" hidden="1">
            <a:extLst>
              <a:ext uri="{FF2B5EF4-FFF2-40B4-BE49-F238E27FC236}">
                <a16:creationId xmlns:a16="http://schemas.microsoft.com/office/drawing/2014/main" id="{0B580B7F-8EB7-F5E5-2B45-D8D0F9628843}"/>
              </a:ext>
            </a:extLst>
          </p:cNvPr>
          <p:cNvSpPr>
            <a:spLocks noGrp="1"/>
          </p:cNvSpPr>
          <p:nvPr>
            <p:ph type="sldNum" sz="quarter" idx="4294967295"/>
          </p:nvPr>
        </p:nvSpPr>
        <p:spPr>
          <a:xfrm>
            <a:off x="10358437" y="457199"/>
            <a:ext cx="1067589" cy="471489"/>
          </a:xfrm>
        </p:spPr>
        <p:txBody>
          <a:bodyPr/>
          <a:lstStyle/>
          <a:p>
            <a:pPr>
              <a:spcAft>
                <a:spcPts val="600"/>
              </a:spcAft>
            </a:pPr>
            <a:fld id="{48F63A3B-78C7-47BE-AE5E-E10140E04643}" type="slidenum">
              <a:rPr lang="en-US" smtClean="0"/>
              <a:pPr>
                <a:spcAft>
                  <a:spcPts val="600"/>
                </a:spcAft>
              </a:pPr>
              <a:t>28</a:t>
            </a:fld>
            <a:endParaRPr lang="en-US"/>
          </a:p>
        </p:txBody>
      </p:sp>
    </p:spTree>
    <p:extLst>
      <p:ext uri="{BB962C8B-B14F-4D97-AF65-F5344CB8AC3E}">
        <p14:creationId xmlns:p14="http://schemas.microsoft.com/office/powerpoint/2010/main" val="2044226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14A2C-1170-31E9-00EB-448A96DC7AAD}"/>
              </a:ext>
            </a:extLst>
          </p:cNvPr>
          <p:cNvSpPr>
            <a:spLocks noGrp="1"/>
          </p:cNvSpPr>
          <p:nvPr>
            <p:ph type="title"/>
          </p:nvPr>
        </p:nvSpPr>
        <p:spPr>
          <a:xfrm>
            <a:off x="914400" y="1057275"/>
            <a:ext cx="5259554" cy="555215"/>
          </a:xfrm>
        </p:spPr>
        <p:txBody>
          <a:bodyPr anchor="b">
            <a:noAutofit/>
          </a:bodyPr>
          <a:lstStyle/>
          <a:p>
            <a:pPr algn="ctr"/>
            <a:r>
              <a:rPr lang="en-US" sz="4000" dirty="0">
                <a:latin typeface="Times New Roman" panose="02020603050405020304" pitchFamily="18" charset="0"/>
                <a:cs typeface="Times New Roman" panose="02020603050405020304" pitchFamily="18" charset="0"/>
              </a:rPr>
              <a:t>CLAHE</a:t>
            </a:r>
          </a:p>
        </p:txBody>
      </p:sp>
      <p:sp>
        <p:nvSpPr>
          <p:cNvPr id="3" name="Content Placeholder 2">
            <a:extLst>
              <a:ext uri="{FF2B5EF4-FFF2-40B4-BE49-F238E27FC236}">
                <a16:creationId xmlns:a16="http://schemas.microsoft.com/office/drawing/2014/main" id="{FA5B18D3-7D3A-1B68-1180-11A8D3F17740}"/>
              </a:ext>
            </a:extLst>
          </p:cNvPr>
          <p:cNvSpPr>
            <a:spLocks noGrp="1"/>
          </p:cNvSpPr>
          <p:nvPr>
            <p:ph idx="1"/>
          </p:nvPr>
        </p:nvSpPr>
        <p:spPr>
          <a:xfrm>
            <a:off x="914400" y="2090830"/>
            <a:ext cx="6019800" cy="2865120"/>
          </a:xfrm>
        </p:spPr>
        <p:txBody>
          <a:bodyPr>
            <a:noAutofit/>
          </a:bodyPr>
          <a:lstStyle/>
          <a:p>
            <a:pPr marL="342900" indent="-342900">
              <a:lnSpc>
                <a:spcPct val="90000"/>
              </a:lnSpc>
              <a:spcAft>
                <a:spcPts val="600"/>
              </a:spcAft>
              <a:buFont typeface="Arial" panose="020B0604020202020204" pitchFamily="34" charset="0"/>
              <a:buChar char="•"/>
            </a:pPr>
            <a:r>
              <a:rPr lang="vi-VN" sz="2800" dirty="0"/>
              <a:t>Các chi tiết cục bộ (vùng nhỏ) được tăng cường tốt.    </a:t>
            </a:r>
            <a:endParaRPr lang="en-US" sz="2800" dirty="0"/>
          </a:p>
          <a:p>
            <a:pPr marL="342900" indent="-342900">
              <a:lnSpc>
                <a:spcPct val="90000"/>
              </a:lnSpc>
              <a:spcAft>
                <a:spcPts val="600"/>
              </a:spcAft>
              <a:buFont typeface="Arial" panose="020B0604020202020204" pitchFamily="34" charset="0"/>
              <a:buChar char="•"/>
            </a:pPr>
            <a:r>
              <a:rPr lang="vi-VN" sz="2800" dirty="0"/>
              <a:t>Tránh hiện tượng khuếch đại nhiễu quá mức nhờ giới hạn clip.    </a:t>
            </a:r>
            <a:endParaRPr lang="en-US" sz="2800" dirty="0"/>
          </a:p>
          <a:p>
            <a:pPr marL="342900" indent="-342900">
              <a:lnSpc>
                <a:spcPct val="90000"/>
              </a:lnSpc>
              <a:spcAft>
                <a:spcPts val="600"/>
              </a:spcAft>
              <a:buFont typeface="Arial" panose="020B0604020202020204" pitchFamily="34" charset="0"/>
              <a:buChar char="•"/>
            </a:pPr>
            <a:r>
              <a:rPr lang="vi-VN" sz="2800" dirty="0"/>
              <a:t>Ảnh sắc nét hơn so với HE trong các vùng nhỏ.    </a:t>
            </a:r>
            <a:endParaRPr lang="en-US" sz="2800" dirty="0"/>
          </a:p>
          <a:p>
            <a:pPr marL="342900" indent="-342900">
              <a:lnSpc>
                <a:spcPct val="90000"/>
              </a:lnSpc>
              <a:spcAft>
                <a:spcPts val="600"/>
              </a:spcAft>
              <a:buFont typeface="Arial" panose="020B0604020202020204" pitchFamily="34" charset="0"/>
              <a:buChar char="•"/>
            </a:pPr>
            <a:r>
              <a:rPr lang="vi-VN" sz="2800" dirty="0"/>
              <a:t>Đặc biệt hiệu quả đối với ảnh có nền sáng/tối không đồng đều.</a:t>
            </a:r>
            <a:endParaRPr lang="en-US" sz="2800" dirty="0"/>
          </a:p>
        </p:txBody>
      </p:sp>
      <p:pic>
        <p:nvPicPr>
          <p:cNvPr id="5122" name="Picture 2" descr="A person smiling for the camera&#10;&#10;AI-generated content may be incorrect.">
            <a:extLst>
              <a:ext uri="{FF2B5EF4-FFF2-40B4-BE49-F238E27FC236}">
                <a16:creationId xmlns:a16="http://schemas.microsoft.com/office/drawing/2014/main" id="{EF6435F1-FCE5-A462-0BFC-CFE7A3962F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325" r="26324" b="-1"/>
          <a:stretch/>
        </p:blipFill>
        <p:spPr bwMode="auto">
          <a:xfrm>
            <a:off x="7414194" y="410780"/>
            <a:ext cx="4344695" cy="6447220"/>
          </a:xfrm>
          <a:prstGeom prst="rect">
            <a:avLst/>
          </a:prstGeom>
          <a:solidFill>
            <a:srgbClr val="FFFFFF"/>
          </a:solidFill>
        </p:spPr>
      </p:pic>
      <p:sp>
        <p:nvSpPr>
          <p:cNvPr id="4" name="Slide Number Placeholder 3" hidden="1">
            <a:extLst>
              <a:ext uri="{FF2B5EF4-FFF2-40B4-BE49-F238E27FC236}">
                <a16:creationId xmlns:a16="http://schemas.microsoft.com/office/drawing/2014/main" id="{E07F8100-4455-3A6A-1770-F83CEF2D1BCB}"/>
              </a:ext>
            </a:extLst>
          </p:cNvPr>
          <p:cNvSpPr>
            <a:spLocks noGrp="1"/>
          </p:cNvSpPr>
          <p:nvPr>
            <p:ph type="sldNum" sz="quarter" idx="4294967295"/>
          </p:nvPr>
        </p:nvSpPr>
        <p:spPr>
          <a:xfrm>
            <a:off x="10358437" y="457199"/>
            <a:ext cx="1067589" cy="471489"/>
          </a:xfrm>
        </p:spPr>
        <p:txBody>
          <a:bodyPr/>
          <a:lstStyle/>
          <a:p>
            <a:pPr>
              <a:spcAft>
                <a:spcPts val="600"/>
              </a:spcAft>
            </a:pPr>
            <a:fld id="{48F63A3B-78C7-47BE-AE5E-E10140E04643}" type="slidenum">
              <a:rPr lang="en-US" smtClean="0"/>
              <a:pPr>
                <a:spcAft>
                  <a:spcPts val="600"/>
                </a:spcAft>
              </a:pPr>
              <a:t>29</a:t>
            </a:fld>
            <a:endParaRPr lang="en-US"/>
          </a:p>
        </p:txBody>
      </p:sp>
    </p:spTree>
    <p:extLst>
      <p:ext uri="{BB962C8B-B14F-4D97-AF65-F5344CB8AC3E}">
        <p14:creationId xmlns:p14="http://schemas.microsoft.com/office/powerpoint/2010/main" val="771012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F338C-4C15-48F4-48A9-FDD92811AD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31BDFD-9A50-A68E-FB15-E09061FBC5DE}"/>
              </a:ext>
            </a:extLst>
          </p:cNvPr>
          <p:cNvSpPr>
            <a:spLocks noGrp="1"/>
          </p:cNvSpPr>
          <p:nvPr>
            <p:ph type="title"/>
          </p:nvPr>
        </p:nvSpPr>
        <p:spPr>
          <a:xfrm>
            <a:off x="3231965" y="164954"/>
            <a:ext cx="7965461" cy="584490"/>
          </a:xfrm>
        </p:spPr>
        <p:txBody>
          <a:bodyPr/>
          <a:lstStyle/>
          <a:p>
            <a:pPr algn="ctr">
              <a:spcBef>
                <a:spcPts val="1800"/>
              </a:spcBef>
              <a:spcAft>
                <a:spcPts val="400"/>
              </a:spcAft>
            </a:pPr>
            <a:r>
              <a:rPr lang="vi-VN" sz="3200" b="1" kern="0" dirty="0">
                <a:solidFill>
                  <a:srgbClr val="0F4761"/>
                </a:solidFill>
                <a:effectLst/>
                <a:latin typeface="Times New Roman" panose="02020603050405020304" pitchFamily="18" charset="0"/>
                <a:ea typeface="DengXian Light" panose="020B0503020204020204" pitchFamily="2" charset="-122"/>
                <a:cs typeface="Angsana New" panose="02020603050405020304" pitchFamily="18" charset="-34"/>
              </a:rPr>
              <a:t>BẢNG PHÂN CÔNG CÔNG VIỆC</a:t>
            </a:r>
            <a:endParaRPr lang="vi-VN" sz="3200" b="1" kern="0" dirty="0">
              <a:solidFill>
                <a:srgbClr val="0F4761"/>
              </a:solidFill>
              <a:effectLst/>
              <a:latin typeface="Aptos Display" panose="020B0004020202020204" pitchFamily="34" charset="0"/>
              <a:ea typeface="DengXian Light" panose="020B0503020204020204" pitchFamily="2" charset="-122"/>
              <a:cs typeface="Angsana New" panose="02020603050405020304" pitchFamily="18" charset="-34"/>
            </a:endParaRPr>
          </a:p>
        </p:txBody>
      </p:sp>
      <p:sp>
        <p:nvSpPr>
          <p:cNvPr id="23" name="Slide Number Placeholder 22">
            <a:extLst>
              <a:ext uri="{FF2B5EF4-FFF2-40B4-BE49-F238E27FC236}">
                <a16:creationId xmlns:a16="http://schemas.microsoft.com/office/drawing/2014/main" id="{24F12B70-3353-BE27-5D04-7E61D6A38836}"/>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graphicFrame>
        <p:nvGraphicFramePr>
          <p:cNvPr id="5" name="Table 4">
            <a:extLst>
              <a:ext uri="{FF2B5EF4-FFF2-40B4-BE49-F238E27FC236}">
                <a16:creationId xmlns:a16="http://schemas.microsoft.com/office/drawing/2014/main" id="{7BAE87E8-9280-204D-55E7-0D067F7C06C7}"/>
              </a:ext>
            </a:extLst>
          </p:cNvPr>
          <p:cNvGraphicFramePr>
            <a:graphicFrameLocks noGrp="1"/>
          </p:cNvGraphicFramePr>
          <p:nvPr>
            <p:extLst>
              <p:ext uri="{D42A27DB-BD31-4B8C-83A1-F6EECF244321}">
                <p14:modId xmlns:p14="http://schemas.microsoft.com/office/powerpoint/2010/main" val="30405213"/>
              </p:ext>
            </p:extLst>
          </p:nvPr>
        </p:nvGraphicFramePr>
        <p:xfrm>
          <a:off x="2566552" y="2044754"/>
          <a:ext cx="9008919" cy="2957261"/>
        </p:xfrm>
        <a:graphic>
          <a:graphicData uri="http://schemas.openxmlformats.org/drawingml/2006/table">
            <a:tbl>
              <a:tblPr firstRow="1" firstCol="1" bandRow="1">
                <a:tableStyleId>{3B4B98B0-60AC-42C2-AFA5-B58CD77FA1E5}</a:tableStyleId>
              </a:tblPr>
              <a:tblGrid>
                <a:gridCol w="1463283">
                  <a:extLst>
                    <a:ext uri="{9D8B030D-6E8A-4147-A177-3AD203B41FA5}">
                      <a16:colId xmlns:a16="http://schemas.microsoft.com/office/drawing/2014/main" val="2106462372"/>
                    </a:ext>
                  </a:extLst>
                </a:gridCol>
                <a:gridCol w="2460012">
                  <a:extLst>
                    <a:ext uri="{9D8B030D-6E8A-4147-A177-3AD203B41FA5}">
                      <a16:colId xmlns:a16="http://schemas.microsoft.com/office/drawing/2014/main" val="109459151"/>
                    </a:ext>
                  </a:extLst>
                </a:gridCol>
                <a:gridCol w="2290355">
                  <a:extLst>
                    <a:ext uri="{9D8B030D-6E8A-4147-A177-3AD203B41FA5}">
                      <a16:colId xmlns:a16="http://schemas.microsoft.com/office/drawing/2014/main" val="2031275304"/>
                    </a:ext>
                  </a:extLst>
                </a:gridCol>
                <a:gridCol w="1028539">
                  <a:extLst>
                    <a:ext uri="{9D8B030D-6E8A-4147-A177-3AD203B41FA5}">
                      <a16:colId xmlns:a16="http://schemas.microsoft.com/office/drawing/2014/main" val="1796040477"/>
                    </a:ext>
                  </a:extLst>
                </a:gridCol>
                <a:gridCol w="1766730">
                  <a:extLst>
                    <a:ext uri="{9D8B030D-6E8A-4147-A177-3AD203B41FA5}">
                      <a16:colId xmlns:a16="http://schemas.microsoft.com/office/drawing/2014/main" val="2302688537"/>
                    </a:ext>
                  </a:extLst>
                </a:gridCol>
              </a:tblGrid>
              <a:tr h="400245">
                <a:tc>
                  <a:txBody>
                    <a:bodyPr/>
                    <a:lstStyle/>
                    <a:p>
                      <a:pPr algn="just">
                        <a:lnSpc>
                          <a:spcPct val="130000"/>
                        </a:lnSpc>
                        <a:buNone/>
                      </a:pPr>
                      <a:r>
                        <a:rPr lang="en-US" sz="2000" b="1" dirty="0">
                          <a:effectLst/>
                          <a:latin typeface="Times New Roman" panose="02020603050405020304" pitchFamily="18" charset="0"/>
                          <a:cs typeface="Times New Roman" panose="02020603050405020304" pitchFamily="18" charset="0"/>
                        </a:rPr>
                        <a:t>MSSV</a:t>
                      </a:r>
                      <a:endParaRPr lang="vi-V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just">
                        <a:lnSpc>
                          <a:spcPct val="130000"/>
                        </a:lnSpc>
                        <a:buNone/>
                      </a:pPr>
                      <a:r>
                        <a:rPr lang="en-US" sz="2000" b="1" dirty="0" err="1">
                          <a:effectLst/>
                          <a:latin typeface="Times New Roman" panose="02020603050405020304" pitchFamily="18" charset="0"/>
                          <a:cs typeface="Times New Roman" panose="02020603050405020304" pitchFamily="18" charset="0"/>
                        </a:rPr>
                        <a:t>Họ</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và</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tên</a:t>
                      </a:r>
                      <a:endParaRPr lang="vi-V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just">
                        <a:lnSpc>
                          <a:spcPct val="130000"/>
                        </a:lnSpc>
                        <a:buNone/>
                      </a:pPr>
                      <a:r>
                        <a:rPr lang="vi-VN" sz="2000" b="1">
                          <a:effectLst/>
                          <a:latin typeface="Times New Roman" panose="02020603050405020304" pitchFamily="18" charset="0"/>
                          <a:cs typeface="Times New Roman" panose="02020603050405020304" pitchFamily="18" charset="0"/>
                        </a:rPr>
                        <a:t>Công việc</a:t>
                      </a:r>
                      <a:endParaRPr lang="vi-VN" sz="20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just">
                        <a:lnSpc>
                          <a:spcPct val="130000"/>
                        </a:lnSpc>
                        <a:buNone/>
                      </a:pPr>
                      <a:r>
                        <a:rPr lang="en-US" sz="2000" b="1" dirty="0">
                          <a:effectLst/>
                          <a:latin typeface="Times New Roman" panose="02020603050405020304" pitchFamily="18" charset="0"/>
                          <a:cs typeface="Times New Roman" panose="02020603050405020304" pitchFamily="18" charset="0"/>
                        </a:rPr>
                        <a:t>Tiến </a:t>
                      </a:r>
                      <a:r>
                        <a:rPr lang="en-US" sz="2000" b="1" dirty="0" err="1">
                          <a:effectLst/>
                          <a:latin typeface="Times New Roman" panose="02020603050405020304" pitchFamily="18" charset="0"/>
                          <a:cs typeface="Times New Roman" panose="02020603050405020304" pitchFamily="18" charset="0"/>
                        </a:rPr>
                        <a:t>độ</a:t>
                      </a:r>
                      <a:endParaRPr lang="vi-V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just">
                        <a:lnSpc>
                          <a:spcPct val="130000"/>
                        </a:lnSpc>
                        <a:buNone/>
                      </a:pPr>
                      <a:r>
                        <a:rPr lang="en-US" sz="2000" b="1" dirty="0" err="1">
                          <a:effectLst/>
                          <a:latin typeface="Times New Roman" panose="02020603050405020304" pitchFamily="18" charset="0"/>
                          <a:cs typeface="Times New Roman" panose="02020603050405020304" pitchFamily="18" charset="0"/>
                        </a:rPr>
                        <a:t>Đánh</a:t>
                      </a:r>
                      <a:r>
                        <a:rPr lang="en-US" sz="2000" b="1" dirty="0">
                          <a:effectLst/>
                          <a:latin typeface="Times New Roman" panose="02020603050405020304" pitchFamily="18" charset="0"/>
                          <a:cs typeface="Times New Roman" panose="02020603050405020304" pitchFamily="18" charset="0"/>
                        </a:rPr>
                        <a:t> </a:t>
                      </a:r>
                      <a:r>
                        <a:rPr lang="en-US" sz="2000" b="1" dirty="0" err="1">
                          <a:effectLst/>
                          <a:latin typeface="Times New Roman" panose="02020603050405020304" pitchFamily="18" charset="0"/>
                          <a:cs typeface="Times New Roman" panose="02020603050405020304" pitchFamily="18" charset="0"/>
                        </a:rPr>
                        <a:t>giá</a:t>
                      </a:r>
                      <a:endParaRPr lang="vi-VN" sz="20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122372642"/>
                  </a:ext>
                </a:extLst>
              </a:tr>
              <a:tr h="728151">
                <a:tc>
                  <a:txBody>
                    <a:bodyPr/>
                    <a:lstStyle/>
                    <a:p>
                      <a:pPr algn="just">
                        <a:lnSpc>
                          <a:spcPct val="130000"/>
                        </a:lnSpc>
                        <a:buNone/>
                      </a:pPr>
                      <a:r>
                        <a:rPr lang="en-US" sz="2000" b="0" dirty="0">
                          <a:effectLst/>
                          <a:latin typeface="Times New Roman" panose="02020603050405020304" pitchFamily="18" charset="0"/>
                          <a:cs typeface="Times New Roman" panose="02020603050405020304" pitchFamily="18" charset="0"/>
                        </a:rPr>
                        <a:t>2001215714</a:t>
                      </a:r>
                      <a:endParaRPr lang="vi-V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buNone/>
                      </a:pPr>
                      <a:r>
                        <a:rPr lang="en-US" sz="2000" b="0" dirty="0">
                          <a:effectLst/>
                          <a:latin typeface="Times New Roman" panose="02020603050405020304" pitchFamily="18" charset="0"/>
                          <a:cs typeface="Times New Roman" panose="02020603050405020304" pitchFamily="18" charset="0"/>
                        </a:rPr>
                        <a:t>Trần Quang Đạt</a:t>
                      </a:r>
                      <a:endParaRPr lang="vi-V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buNone/>
                      </a:pPr>
                      <a:r>
                        <a:rPr lang="en-US" sz="2000" b="0">
                          <a:effectLst/>
                          <a:latin typeface="Times New Roman" panose="02020603050405020304" pitchFamily="18" charset="0"/>
                          <a:cs typeface="Times New Roman" panose="02020603050405020304" pitchFamily="18" charset="0"/>
                        </a:rPr>
                        <a:t>Tìm</a:t>
                      </a:r>
                      <a:r>
                        <a:rPr lang="vi-VN" sz="2000" b="0">
                          <a:effectLst/>
                          <a:latin typeface="Times New Roman" panose="02020603050405020304" pitchFamily="18" charset="0"/>
                          <a:cs typeface="Times New Roman" panose="02020603050405020304" pitchFamily="18" charset="0"/>
                        </a:rPr>
                        <a:t> nội dung, làm word</a:t>
                      </a:r>
                      <a:endParaRPr lang="vi-VN"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buNone/>
                      </a:pPr>
                      <a:r>
                        <a:rPr lang="en-US" sz="2000" b="0" dirty="0">
                          <a:effectLst/>
                          <a:latin typeface="Times New Roman" panose="02020603050405020304" pitchFamily="18" charset="0"/>
                          <a:cs typeface="Times New Roman" panose="02020603050405020304" pitchFamily="18" charset="0"/>
                        </a:rPr>
                        <a:t>100%</a:t>
                      </a:r>
                      <a:endParaRPr lang="vi-V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buNone/>
                      </a:pPr>
                      <a:r>
                        <a:rPr lang="en-US" sz="2000" b="0" dirty="0">
                          <a:effectLst/>
                          <a:latin typeface="Times New Roman" panose="02020603050405020304" pitchFamily="18" charset="0"/>
                          <a:cs typeface="Times New Roman" panose="02020603050405020304" pitchFamily="18" charset="0"/>
                        </a:rPr>
                        <a:t>Hoàn </a:t>
                      </a:r>
                      <a:r>
                        <a:rPr lang="en-US" sz="2000" b="0" dirty="0" err="1">
                          <a:effectLst/>
                          <a:latin typeface="Times New Roman" panose="02020603050405020304" pitchFamily="18" charset="0"/>
                          <a:cs typeface="Times New Roman" panose="02020603050405020304" pitchFamily="18" charset="0"/>
                        </a:rPr>
                        <a:t>thành</a:t>
                      </a:r>
                      <a:r>
                        <a:rPr lang="en-US" sz="2000" b="0" dirty="0">
                          <a:effectLst/>
                          <a:latin typeface="Times New Roman" panose="02020603050405020304" pitchFamily="18" charset="0"/>
                          <a:cs typeface="Times New Roman" panose="02020603050405020304" pitchFamily="18" charset="0"/>
                        </a:rPr>
                        <a:t> </a:t>
                      </a:r>
                      <a:r>
                        <a:rPr lang="en-US" sz="2000" b="0" dirty="0" err="1">
                          <a:effectLst/>
                          <a:latin typeface="Times New Roman" panose="02020603050405020304" pitchFamily="18" charset="0"/>
                          <a:cs typeface="Times New Roman" panose="02020603050405020304" pitchFamily="18" charset="0"/>
                        </a:rPr>
                        <a:t>tốt</a:t>
                      </a:r>
                      <a:endParaRPr lang="vi-V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54055084"/>
                  </a:ext>
                </a:extLst>
              </a:tr>
              <a:tr h="834688">
                <a:tc>
                  <a:txBody>
                    <a:bodyPr/>
                    <a:lstStyle/>
                    <a:p>
                      <a:pPr algn="just">
                        <a:lnSpc>
                          <a:spcPct val="130000"/>
                        </a:lnSpc>
                        <a:buNone/>
                      </a:pPr>
                      <a:r>
                        <a:rPr lang="en-US" sz="2000" b="0" dirty="0">
                          <a:effectLst/>
                          <a:latin typeface="Times New Roman" panose="02020603050405020304" pitchFamily="18" charset="0"/>
                          <a:cs typeface="Times New Roman" panose="02020603050405020304" pitchFamily="18" charset="0"/>
                        </a:rPr>
                        <a:t>2001202186</a:t>
                      </a:r>
                      <a:endParaRPr lang="vi-V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buNone/>
                      </a:pPr>
                      <a:r>
                        <a:rPr lang="en-US" sz="2000" b="0" dirty="0">
                          <a:effectLst/>
                          <a:latin typeface="Times New Roman" panose="02020603050405020304" pitchFamily="18" charset="0"/>
                          <a:cs typeface="Times New Roman" panose="02020603050405020304" pitchFamily="18" charset="0"/>
                        </a:rPr>
                        <a:t>Nguyễn Ngọc Pháp</a:t>
                      </a:r>
                      <a:endParaRPr lang="vi-V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buNone/>
                      </a:pPr>
                      <a:r>
                        <a:rPr lang="vi-VN" sz="2000" b="0" dirty="0">
                          <a:effectLst/>
                          <a:latin typeface="Times New Roman" panose="02020603050405020304" pitchFamily="18" charset="0"/>
                          <a:cs typeface="Times New Roman" panose="02020603050405020304" pitchFamily="18" charset="0"/>
                        </a:rPr>
                        <a:t>Tìm nội dung, làm ppt</a:t>
                      </a:r>
                      <a:endParaRPr lang="vi-V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buNone/>
                      </a:pPr>
                      <a:r>
                        <a:rPr lang="en-US" sz="2000" b="0">
                          <a:effectLst/>
                          <a:latin typeface="Times New Roman" panose="02020603050405020304" pitchFamily="18" charset="0"/>
                          <a:cs typeface="Times New Roman" panose="02020603050405020304" pitchFamily="18" charset="0"/>
                        </a:rPr>
                        <a:t>100%</a:t>
                      </a:r>
                      <a:endParaRPr lang="vi-VN"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buNone/>
                      </a:pPr>
                      <a:r>
                        <a:rPr lang="en-US" sz="2000" b="0" dirty="0">
                          <a:effectLst/>
                          <a:latin typeface="Times New Roman" panose="02020603050405020304" pitchFamily="18" charset="0"/>
                          <a:cs typeface="Times New Roman" panose="02020603050405020304" pitchFamily="18" charset="0"/>
                        </a:rPr>
                        <a:t>Hoàn </a:t>
                      </a:r>
                      <a:r>
                        <a:rPr lang="en-US" sz="2000" b="0" dirty="0" err="1">
                          <a:effectLst/>
                          <a:latin typeface="Times New Roman" panose="02020603050405020304" pitchFamily="18" charset="0"/>
                          <a:cs typeface="Times New Roman" panose="02020603050405020304" pitchFamily="18" charset="0"/>
                        </a:rPr>
                        <a:t>thành</a:t>
                      </a:r>
                      <a:r>
                        <a:rPr lang="en-US" sz="2000" b="0" dirty="0">
                          <a:effectLst/>
                          <a:latin typeface="Times New Roman" panose="02020603050405020304" pitchFamily="18" charset="0"/>
                          <a:cs typeface="Times New Roman" panose="02020603050405020304" pitchFamily="18" charset="0"/>
                        </a:rPr>
                        <a:t> </a:t>
                      </a:r>
                      <a:r>
                        <a:rPr lang="en-US" sz="2000" b="0" dirty="0" err="1">
                          <a:effectLst/>
                          <a:latin typeface="Times New Roman" panose="02020603050405020304" pitchFamily="18" charset="0"/>
                          <a:cs typeface="Times New Roman" panose="02020603050405020304" pitchFamily="18" charset="0"/>
                        </a:rPr>
                        <a:t>tốt</a:t>
                      </a:r>
                      <a:endParaRPr lang="vi-V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2372205"/>
                  </a:ext>
                </a:extLst>
              </a:tr>
              <a:tr h="969408">
                <a:tc>
                  <a:txBody>
                    <a:bodyPr/>
                    <a:lstStyle/>
                    <a:p>
                      <a:pPr algn="just">
                        <a:lnSpc>
                          <a:spcPct val="130000"/>
                        </a:lnSpc>
                        <a:buNone/>
                      </a:pPr>
                      <a:r>
                        <a:rPr lang="en-US" sz="2000" b="0">
                          <a:effectLst/>
                          <a:latin typeface="Times New Roman" panose="02020603050405020304" pitchFamily="18" charset="0"/>
                          <a:cs typeface="Times New Roman" panose="02020603050405020304" pitchFamily="18" charset="0"/>
                        </a:rPr>
                        <a:t>2001215641</a:t>
                      </a:r>
                      <a:endParaRPr lang="vi-VN" sz="2000" b="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buNone/>
                      </a:pPr>
                      <a:r>
                        <a:rPr lang="en-US" sz="2000" b="0" dirty="0">
                          <a:effectLst/>
                          <a:latin typeface="Times New Roman" panose="02020603050405020304" pitchFamily="18" charset="0"/>
                          <a:cs typeface="Times New Roman" panose="02020603050405020304" pitchFamily="18" charset="0"/>
                        </a:rPr>
                        <a:t>Lương Ngọc Chung</a:t>
                      </a:r>
                      <a:endParaRPr lang="vi-V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buNone/>
                      </a:pPr>
                      <a:r>
                        <a:rPr lang="en-US" sz="2000" b="0" dirty="0" err="1">
                          <a:effectLst/>
                          <a:latin typeface="Times New Roman" panose="02020603050405020304" pitchFamily="18" charset="0"/>
                          <a:cs typeface="Times New Roman" panose="02020603050405020304" pitchFamily="18" charset="0"/>
                        </a:rPr>
                        <a:t>Tìm</a:t>
                      </a:r>
                      <a:r>
                        <a:rPr lang="vi-VN" sz="2000" b="0" dirty="0">
                          <a:effectLst/>
                          <a:latin typeface="Times New Roman" panose="02020603050405020304" pitchFamily="18" charset="0"/>
                          <a:cs typeface="Times New Roman" panose="02020603050405020304" pitchFamily="18" charset="0"/>
                        </a:rPr>
                        <a:t> nội dung, demo</a:t>
                      </a:r>
                      <a:endParaRPr lang="vi-V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buNone/>
                      </a:pPr>
                      <a:r>
                        <a:rPr lang="en-US" sz="2000" b="0" dirty="0">
                          <a:effectLst/>
                          <a:latin typeface="Times New Roman" panose="02020603050405020304" pitchFamily="18" charset="0"/>
                          <a:cs typeface="Times New Roman" panose="02020603050405020304" pitchFamily="18" charset="0"/>
                        </a:rPr>
                        <a:t>100%</a:t>
                      </a:r>
                      <a:endParaRPr lang="vi-V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just">
                        <a:lnSpc>
                          <a:spcPct val="130000"/>
                        </a:lnSpc>
                        <a:buNone/>
                      </a:pPr>
                      <a:r>
                        <a:rPr lang="en-US" sz="2000" b="0" dirty="0">
                          <a:effectLst/>
                          <a:latin typeface="Times New Roman" panose="02020603050405020304" pitchFamily="18" charset="0"/>
                          <a:cs typeface="Times New Roman" panose="02020603050405020304" pitchFamily="18" charset="0"/>
                        </a:rPr>
                        <a:t>Hoàn </a:t>
                      </a:r>
                      <a:r>
                        <a:rPr lang="en-US" sz="2000" b="0" dirty="0" err="1">
                          <a:effectLst/>
                          <a:latin typeface="Times New Roman" panose="02020603050405020304" pitchFamily="18" charset="0"/>
                          <a:cs typeface="Times New Roman" panose="02020603050405020304" pitchFamily="18" charset="0"/>
                        </a:rPr>
                        <a:t>thành</a:t>
                      </a:r>
                      <a:r>
                        <a:rPr lang="en-US" sz="2000" b="0" dirty="0">
                          <a:effectLst/>
                          <a:latin typeface="Times New Roman" panose="02020603050405020304" pitchFamily="18" charset="0"/>
                          <a:cs typeface="Times New Roman" panose="02020603050405020304" pitchFamily="18" charset="0"/>
                        </a:rPr>
                        <a:t> </a:t>
                      </a:r>
                      <a:r>
                        <a:rPr lang="en-US" sz="2000" b="0" dirty="0" err="1">
                          <a:effectLst/>
                          <a:latin typeface="Times New Roman" panose="02020603050405020304" pitchFamily="18" charset="0"/>
                          <a:cs typeface="Times New Roman" panose="02020603050405020304" pitchFamily="18" charset="0"/>
                        </a:rPr>
                        <a:t>tốt</a:t>
                      </a:r>
                      <a:endParaRPr lang="vi-VN" sz="2000" b="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06988667"/>
                  </a:ext>
                </a:extLst>
              </a:tr>
            </a:tbl>
          </a:graphicData>
        </a:graphic>
      </p:graphicFrame>
    </p:spTree>
    <p:extLst>
      <p:ext uri="{BB962C8B-B14F-4D97-AF65-F5344CB8AC3E}">
        <p14:creationId xmlns:p14="http://schemas.microsoft.com/office/powerpoint/2010/main" val="488711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0A1F9-CC4D-5A21-E6F4-D741572CC88A}"/>
              </a:ext>
            </a:extLst>
          </p:cNvPr>
          <p:cNvSpPr>
            <a:spLocks noGrp="1"/>
          </p:cNvSpPr>
          <p:nvPr>
            <p:ph type="title"/>
          </p:nvPr>
        </p:nvSpPr>
        <p:spPr>
          <a:xfrm>
            <a:off x="1229032" y="1185096"/>
            <a:ext cx="5259554" cy="653538"/>
          </a:xfrm>
        </p:spPr>
        <p:txBody>
          <a:bodyPr anchor="b">
            <a:normAutofit/>
          </a:bodyPr>
          <a:lstStyle/>
          <a:p>
            <a:pPr algn="ctr"/>
            <a:r>
              <a:rPr lang="en-US" sz="4000" dirty="0">
                <a:latin typeface="Times New Roman" panose="02020603050405020304" pitchFamily="18" charset="0"/>
                <a:cs typeface="Times New Roman" panose="02020603050405020304" pitchFamily="18" charset="0"/>
              </a:rPr>
              <a:t>Gaussian Blur</a:t>
            </a:r>
          </a:p>
        </p:txBody>
      </p:sp>
      <p:sp>
        <p:nvSpPr>
          <p:cNvPr id="3" name="Content Placeholder 2">
            <a:extLst>
              <a:ext uri="{FF2B5EF4-FFF2-40B4-BE49-F238E27FC236}">
                <a16:creationId xmlns:a16="http://schemas.microsoft.com/office/drawing/2014/main" id="{0E753B3B-A771-BA96-50B1-0C435DBD40C8}"/>
              </a:ext>
            </a:extLst>
          </p:cNvPr>
          <p:cNvSpPr>
            <a:spLocks noGrp="1"/>
          </p:cNvSpPr>
          <p:nvPr>
            <p:ph idx="1"/>
          </p:nvPr>
        </p:nvSpPr>
        <p:spPr>
          <a:xfrm>
            <a:off x="983226" y="2470968"/>
            <a:ext cx="6019800" cy="2963503"/>
          </a:xfrm>
        </p:spPr>
        <p:txBody>
          <a:bodyPr>
            <a:normAutofit/>
          </a:bodyPr>
          <a:lstStyle/>
          <a:p>
            <a:pPr marL="342900" indent="-342900">
              <a:spcAft>
                <a:spcPts val="600"/>
              </a:spcAft>
              <a:buFont typeface="Arial" panose="020B0604020202020204" pitchFamily="34" charset="0"/>
              <a:buChar char="•"/>
            </a:pPr>
            <a:r>
              <a:rPr lang="vi-VN" sz="2800" dirty="0"/>
              <a:t>Ảnh trở nên mịn màng hơn, giảm nhẹ các nhiễu nhỏ.    </a:t>
            </a:r>
            <a:endParaRPr lang="en-US" sz="2800" dirty="0"/>
          </a:p>
          <a:p>
            <a:pPr marL="342900" indent="-342900">
              <a:spcAft>
                <a:spcPts val="600"/>
              </a:spcAft>
              <a:buFont typeface="Arial" panose="020B0604020202020204" pitchFamily="34" charset="0"/>
              <a:buChar char="•"/>
            </a:pPr>
            <a:r>
              <a:rPr lang="vi-VN" sz="2800" dirty="0"/>
              <a:t>Các cạnh sắc nét có thể bị làm mờ nhẹ tùy theo giá trị sigma và kích thước kernel.</a:t>
            </a:r>
            <a:endParaRPr lang="en-US" sz="2800" dirty="0"/>
          </a:p>
        </p:txBody>
      </p:sp>
      <p:pic>
        <p:nvPicPr>
          <p:cNvPr id="6146" name="Picture 2" descr="A person in a suit&#10;&#10;AI-generated content may be incorrect.">
            <a:extLst>
              <a:ext uri="{FF2B5EF4-FFF2-40B4-BE49-F238E27FC236}">
                <a16:creationId xmlns:a16="http://schemas.microsoft.com/office/drawing/2014/main" id="{1BF1715B-ADC3-70C5-803E-7F19930116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077" r="26076" b="-2"/>
          <a:stretch/>
        </p:blipFill>
        <p:spPr bwMode="auto">
          <a:xfrm>
            <a:off x="7414194" y="410780"/>
            <a:ext cx="4344695" cy="6447220"/>
          </a:xfrm>
          <a:prstGeom prst="rect">
            <a:avLst/>
          </a:prstGeom>
          <a:solidFill>
            <a:srgbClr val="FFFFFF"/>
          </a:solidFill>
        </p:spPr>
      </p:pic>
      <p:sp>
        <p:nvSpPr>
          <p:cNvPr id="4" name="Slide Number Placeholder 3" hidden="1">
            <a:extLst>
              <a:ext uri="{FF2B5EF4-FFF2-40B4-BE49-F238E27FC236}">
                <a16:creationId xmlns:a16="http://schemas.microsoft.com/office/drawing/2014/main" id="{D321BBCD-CB72-FBB9-0A40-DC4FA70F8657}"/>
              </a:ext>
            </a:extLst>
          </p:cNvPr>
          <p:cNvSpPr>
            <a:spLocks noGrp="1"/>
          </p:cNvSpPr>
          <p:nvPr>
            <p:ph type="sldNum" sz="quarter" idx="4294967295"/>
          </p:nvPr>
        </p:nvSpPr>
        <p:spPr>
          <a:xfrm>
            <a:off x="10358437" y="457199"/>
            <a:ext cx="1067589" cy="471489"/>
          </a:xfrm>
        </p:spPr>
        <p:txBody>
          <a:bodyPr/>
          <a:lstStyle/>
          <a:p>
            <a:pPr>
              <a:spcAft>
                <a:spcPts val="600"/>
              </a:spcAft>
            </a:pPr>
            <a:fld id="{48F63A3B-78C7-47BE-AE5E-E10140E04643}" type="slidenum">
              <a:rPr lang="en-US" smtClean="0"/>
              <a:pPr>
                <a:spcAft>
                  <a:spcPts val="600"/>
                </a:spcAft>
              </a:pPr>
              <a:t>30</a:t>
            </a:fld>
            <a:endParaRPr lang="en-US"/>
          </a:p>
        </p:txBody>
      </p:sp>
    </p:spTree>
    <p:extLst>
      <p:ext uri="{BB962C8B-B14F-4D97-AF65-F5344CB8AC3E}">
        <p14:creationId xmlns:p14="http://schemas.microsoft.com/office/powerpoint/2010/main" val="35541580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52A2A-4854-6189-4BD1-247D15E8A631}"/>
              </a:ext>
            </a:extLst>
          </p:cNvPr>
          <p:cNvSpPr>
            <a:spLocks noGrp="1"/>
          </p:cNvSpPr>
          <p:nvPr>
            <p:ph type="title"/>
          </p:nvPr>
        </p:nvSpPr>
        <p:spPr>
          <a:xfrm>
            <a:off x="914400" y="692943"/>
            <a:ext cx="7631709" cy="654940"/>
          </a:xfrm>
        </p:spPr>
        <p:txBody>
          <a:bodyPr/>
          <a:lstStyle/>
          <a:p>
            <a:r>
              <a:rPr lang="en-US" dirty="0">
                <a:latin typeface="Times New Roman" panose="02020603050405020304" pitchFamily="18" charset="0"/>
                <a:cs typeface="Times New Roman" panose="02020603050405020304" pitchFamily="18" charset="0"/>
              </a:rPr>
              <a:t>Minh </a:t>
            </a:r>
            <a:r>
              <a:rPr lang="en-US" dirty="0" err="1">
                <a:latin typeface="Times New Roman" panose="02020603050405020304" pitchFamily="18" charset="0"/>
                <a:cs typeface="Times New Roman" panose="02020603050405020304" pitchFamily="18" charset="0"/>
              </a:rPr>
              <a:t>họa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6E9417BD-1EBA-3989-C6E4-4F62D88060D8}"/>
              </a:ext>
            </a:extLst>
          </p:cNvPr>
          <p:cNvSpPr>
            <a:spLocks noGrp="1"/>
          </p:cNvSpPr>
          <p:nvPr>
            <p:ph sz="half" idx="15"/>
          </p:nvPr>
        </p:nvSpPr>
        <p:spPr>
          <a:xfrm>
            <a:off x="5416703" y="2048552"/>
            <a:ext cx="4941734" cy="3017520"/>
          </a:xfrm>
        </p:spPr>
        <p:txBody>
          <a:bodyPr>
            <a:noAutofit/>
          </a:bodyPr>
          <a:lstStyle/>
          <a:p>
            <a:pPr marL="0" indent="0">
              <a:buNone/>
            </a:pPr>
            <a:r>
              <a:rPr lang="vi-VN" sz="2400" dirty="0"/>
              <a:t>Các ảnh được hiển thị theo ma trận 2x2:     </a:t>
            </a:r>
            <a:endParaRPr lang="en-US" sz="2400" dirty="0"/>
          </a:p>
          <a:p>
            <a:pPr marL="285750" indent="-285750">
              <a:buFont typeface="Arial" panose="020B0604020202020204" pitchFamily="34" charset="0"/>
              <a:buChar char="•"/>
            </a:pPr>
            <a:r>
              <a:rPr lang="vi-VN" sz="2400" dirty="0"/>
              <a:t>Góc trên trái: Ảnh gốc.      </a:t>
            </a:r>
            <a:endParaRPr lang="en-US" sz="2400" dirty="0"/>
          </a:p>
          <a:p>
            <a:pPr marL="285750" indent="-285750">
              <a:buFont typeface="Arial" panose="020B0604020202020204" pitchFamily="34" charset="0"/>
              <a:buChar char="•"/>
            </a:pPr>
            <a:r>
              <a:rPr lang="vi-VN" sz="2400" dirty="0"/>
              <a:t>Góc trên phải: Ảnh sau Histogram Equalization.      </a:t>
            </a:r>
            <a:endParaRPr lang="en-US" sz="2400" dirty="0"/>
          </a:p>
          <a:p>
            <a:pPr marL="285750" indent="-285750">
              <a:buFont typeface="Arial" panose="020B0604020202020204" pitchFamily="34" charset="0"/>
              <a:buChar char="•"/>
            </a:pPr>
            <a:r>
              <a:rPr lang="vi-VN" sz="2400" dirty="0"/>
              <a:t>Góc dưới trái: Ảnh sau CLAHE.     </a:t>
            </a:r>
            <a:endParaRPr lang="en-US" sz="2400" dirty="0"/>
          </a:p>
          <a:p>
            <a:pPr marL="285750" indent="-285750">
              <a:buFont typeface="Arial" panose="020B0604020202020204" pitchFamily="34" charset="0"/>
              <a:buChar char="•"/>
            </a:pPr>
            <a:r>
              <a:rPr lang="vi-VN" sz="2400" dirty="0"/>
              <a:t>Góc dưới phải: Ảnh sau Gaussian Blur.</a:t>
            </a:r>
            <a:endParaRPr lang="en-US" sz="2400" dirty="0"/>
          </a:p>
        </p:txBody>
      </p:sp>
      <p:sp>
        <p:nvSpPr>
          <p:cNvPr id="6" name="Slide Number Placeholder 5">
            <a:extLst>
              <a:ext uri="{FF2B5EF4-FFF2-40B4-BE49-F238E27FC236}">
                <a16:creationId xmlns:a16="http://schemas.microsoft.com/office/drawing/2014/main" id="{D9478D6B-E9B7-CF3A-1C22-DC39B79A4DC0}"/>
              </a:ext>
            </a:extLst>
          </p:cNvPr>
          <p:cNvSpPr>
            <a:spLocks noGrp="1"/>
          </p:cNvSpPr>
          <p:nvPr>
            <p:ph type="sldNum" sz="quarter" idx="10"/>
          </p:nvPr>
        </p:nvSpPr>
        <p:spPr/>
        <p:txBody>
          <a:bodyPr/>
          <a:lstStyle/>
          <a:p>
            <a:fld id="{48F63A3B-78C7-47BE-AE5E-E10140E04643}" type="slidenum">
              <a:rPr lang="en-US" smtClean="0"/>
              <a:pPr/>
              <a:t>31</a:t>
            </a:fld>
            <a:endParaRPr lang="en-US" dirty="0"/>
          </a:p>
        </p:txBody>
      </p:sp>
      <p:pic>
        <p:nvPicPr>
          <p:cNvPr id="7" name="Picture 2" descr="A person in a suit&#10;&#10;AI-generated content may be incorrect.">
            <a:extLst>
              <a:ext uri="{FF2B5EF4-FFF2-40B4-BE49-F238E27FC236}">
                <a16:creationId xmlns:a16="http://schemas.microsoft.com/office/drawing/2014/main" id="{EC84BA9F-8BCC-C951-CDB4-FE9CD91BD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5186" r="23935" b="-2"/>
          <a:stretch/>
        </p:blipFill>
        <p:spPr bwMode="auto">
          <a:xfrm>
            <a:off x="1066801" y="1347883"/>
            <a:ext cx="1813560" cy="2691195"/>
          </a:xfrm>
          <a:prstGeom prst="rect">
            <a:avLst/>
          </a:prstGeom>
          <a:solidFill>
            <a:srgbClr val="FFFFFF"/>
          </a:solidFill>
        </p:spPr>
      </p:pic>
      <p:pic>
        <p:nvPicPr>
          <p:cNvPr id="8" name="Picture 2" descr="A person in a suit and tie&#10;&#10;AI-generated content may be incorrect.">
            <a:extLst>
              <a:ext uri="{FF2B5EF4-FFF2-40B4-BE49-F238E27FC236}">
                <a16:creationId xmlns:a16="http://schemas.microsoft.com/office/drawing/2014/main" id="{8A6FB37F-A639-6EF8-E50E-771FE1CFB7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5946" r="25198" b="1"/>
          <a:stretch/>
        </p:blipFill>
        <p:spPr bwMode="auto">
          <a:xfrm>
            <a:off x="3062858" y="1417098"/>
            <a:ext cx="1663423" cy="2468402"/>
          </a:xfrm>
          <a:prstGeom prst="rect">
            <a:avLst/>
          </a:prstGeom>
          <a:solidFill>
            <a:srgbClr val="FFFFFF"/>
          </a:solidFill>
        </p:spPr>
      </p:pic>
      <p:pic>
        <p:nvPicPr>
          <p:cNvPr id="9" name="Picture 2" descr="A person smiling for the camera&#10;&#10;AI-generated content may be incorrect.">
            <a:extLst>
              <a:ext uri="{FF2B5EF4-FFF2-40B4-BE49-F238E27FC236}">
                <a16:creationId xmlns:a16="http://schemas.microsoft.com/office/drawing/2014/main" id="{FC2FF5EA-1302-F763-6CF0-9F4ACFC64F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5325" r="26324" b="-1"/>
          <a:stretch/>
        </p:blipFill>
        <p:spPr bwMode="auto">
          <a:xfrm>
            <a:off x="1113444" y="3885499"/>
            <a:ext cx="1766917" cy="2621980"/>
          </a:xfrm>
          <a:prstGeom prst="rect">
            <a:avLst/>
          </a:prstGeom>
          <a:solidFill>
            <a:srgbClr val="FFFFFF"/>
          </a:solidFill>
        </p:spPr>
      </p:pic>
      <p:pic>
        <p:nvPicPr>
          <p:cNvPr id="10" name="Picture 2" descr="A person in a suit&#10;&#10;AI-generated content may be incorrect.">
            <a:extLst>
              <a:ext uri="{FF2B5EF4-FFF2-40B4-BE49-F238E27FC236}">
                <a16:creationId xmlns:a16="http://schemas.microsoft.com/office/drawing/2014/main" id="{31B3AB73-7E3B-ABC9-F50F-1EA94D1A1E7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26077" r="26076" b="-2"/>
          <a:stretch/>
        </p:blipFill>
        <p:spPr bwMode="auto">
          <a:xfrm>
            <a:off x="3040439" y="3885499"/>
            <a:ext cx="1766917" cy="2621980"/>
          </a:xfrm>
          <a:prstGeom prst="rect">
            <a:avLst/>
          </a:prstGeom>
          <a:solidFill>
            <a:srgbClr val="FFFFFF"/>
          </a:solidFill>
        </p:spPr>
      </p:pic>
    </p:spTree>
    <p:extLst>
      <p:ext uri="{BB962C8B-B14F-4D97-AF65-F5344CB8AC3E}">
        <p14:creationId xmlns:p14="http://schemas.microsoft.com/office/powerpoint/2010/main" val="3823415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476821" y="899624"/>
            <a:ext cx="9879437" cy="980844"/>
          </a:xfrm>
        </p:spPr>
        <p:txBody>
          <a:bodyPr/>
          <a:lstStyle/>
          <a:p>
            <a:r>
              <a:rPr lang="en-US" dirty="0" err="1">
                <a:latin typeface="Times New Roman" panose="02020603050405020304" pitchFamily="18" charset="0"/>
                <a:cs typeface="Times New Roman" panose="02020603050405020304" pitchFamily="18" charset="0"/>
              </a:rPr>
              <a:t>Phân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nhanh</a:t>
            </a:r>
            <a:endParaRPr lang="en-US"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2432484405"/>
              </p:ext>
            </p:extLst>
          </p:nvPr>
        </p:nvGraphicFramePr>
        <p:xfrm>
          <a:off x="1838632" y="2332038"/>
          <a:ext cx="9517626" cy="3135916"/>
        </p:xfrm>
        <a:graphic>
          <a:graphicData uri="http://schemas.openxmlformats.org/drawingml/2006/table">
            <a:tbl>
              <a:tblPr firstRow="1" bandRow="1">
                <a:tableStyleId>{3B4B98B0-60AC-42C2-AFA5-B58CD77FA1E5}</a:tableStyleId>
              </a:tblPr>
              <a:tblGrid>
                <a:gridCol w="4646058">
                  <a:extLst>
                    <a:ext uri="{9D8B030D-6E8A-4147-A177-3AD203B41FA5}">
                      <a16:colId xmlns:a16="http://schemas.microsoft.com/office/drawing/2014/main" val="180956085"/>
                    </a:ext>
                  </a:extLst>
                </a:gridCol>
                <a:gridCol w="4871568">
                  <a:extLst>
                    <a:ext uri="{9D8B030D-6E8A-4147-A177-3AD203B41FA5}">
                      <a16:colId xmlns:a16="http://schemas.microsoft.com/office/drawing/2014/main" val="1180706872"/>
                    </a:ext>
                  </a:extLst>
                </a:gridCol>
              </a:tblGrid>
              <a:tr h="606129">
                <a:tc>
                  <a:txBody>
                    <a:bodyPr/>
                    <a:lstStyle/>
                    <a:p>
                      <a:r>
                        <a:rPr lang="en-US" dirty="0">
                          <a:solidFill>
                            <a:schemeClr val="accent6"/>
                          </a:solidFill>
                        </a:rPr>
                        <a:t>Phương </a:t>
                      </a:r>
                      <a:r>
                        <a:rPr lang="en-US" dirty="0" err="1">
                          <a:solidFill>
                            <a:schemeClr val="accent6"/>
                          </a:solidFill>
                        </a:rPr>
                        <a:t>pháp</a:t>
                      </a:r>
                      <a:endParaRPr lang="en-US" dirty="0">
                        <a:solidFill>
                          <a:schemeClr val="accent6"/>
                        </a:solidFill>
                      </a:endParaRPr>
                    </a:p>
                  </a:txBody>
                  <a:tcPr anchor="ctr"/>
                </a:tc>
                <a:tc>
                  <a:txBody>
                    <a:bodyPr/>
                    <a:lstStyle/>
                    <a:p>
                      <a:r>
                        <a:rPr lang="en-US" dirty="0" err="1">
                          <a:solidFill>
                            <a:schemeClr val="accent6"/>
                          </a:solidFill>
                        </a:rPr>
                        <a:t>Đặc</a:t>
                      </a:r>
                      <a:r>
                        <a:rPr lang="en-US" dirty="0">
                          <a:solidFill>
                            <a:schemeClr val="accent6"/>
                          </a:solidFill>
                        </a:rPr>
                        <a:t> </a:t>
                      </a:r>
                      <a:r>
                        <a:rPr lang="en-US" dirty="0" err="1">
                          <a:solidFill>
                            <a:schemeClr val="accent6"/>
                          </a:solidFill>
                        </a:rPr>
                        <a:t>điểm</a:t>
                      </a:r>
                      <a:r>
                        <a:rPr lang="en-US" dirty="0">
                          <a:solidFill>
                            <a:schemeClr val="accent6"/>
                          </a:solidFill>
                        </a:rPr>
                        <a:t> </a:t>
                      </a:r>
                      <a:r>
                        <a:rPr lang="en-US" dirty="0" err="1">
                          <a:solidFill>
                            <a:schemeClr val="accent6"/>
                          </a:solidFill>
                        </a:rPr>
                        <a:t>nhận</a:t>
                      </a:r>
                      <a:endParaRPr lang="en-US" dirty="0">
                        <a:solidFill>
                          <a:schemeClr val="accent6"/>
                        </a:solidFill>
                      </a:endParaRPr>
                    </a:p>
                  </a:txBody>
                  <a:tcPr anchor="ctr"/>
                </a:tc>
                <a:extLst>
                  <a:ext uri="{0D108BD9-81ED-4DB2-BD59-A6C34878D82A}">
                    <a16:rowId xmlns:a16="http://schemas.microsoft.com/office/drawing/2014/main" val="3059142786"/>
                  </a:ext>
                </a:extLst>
              </a:tr>
              <a:tr h="606129">
                <a:tc>
                  <a:txBody>
                    <a:bodyPr/>
                    <a:lstStyle/>
                    <a:p>
                      <a:r>
                        <a:rPr lang="en-US" dirty="0">
                          <a:solidFill>
                            <a:schemeClr val="accent6"/>
                          </a:solidFill>
                        </a:rPr>
                        <a:t>Original</a:t>
                      </a:r>
                    </a:p>
                  </a:txBody>
                  <a:tcPr anchor="ctr"/>
                </a:tc>
                <a:tc>
                  <a:txBody>
                    <a:bodyPr/>
                    <a:lstStyle/>
                    <a:p>
                      <a:r>
                        <a:rPr lang="vi-VN" dirty="0">
                          <a:solidFill>
                            <a:schemeClr val="accent6"/>
                          </a:solidFill>
                        </a:rPr>
                        <a:t>Ảnh gốc, độ tương phản thấp </a:t>
                      </a:r>
                      <a:endParaRPr lang="en-US" dirty="0">
                        <a:solidFill>
                          <a:schemeClr val="accent6"/>
                        </a:solidFill>
                      </a:endParaRPr>
                    </a:p>
                  </a:txBody>
                  <a:tcPr anchor="ctr"/>
                </a:tc>
                <a:extLst>
                  <a:ext uri="{0D108BD9-81ED-4DB2-BD59-A6C34878D82A}">
                    <a16:rowId xmlns:a16="http://schemas.microsoft.com/office/drawing/2014/main" val="3588576737"/>
                  </a:ext>
                </a:extLst>
              </a:tr>
              <a:tr h="643498">
                <a:tc>
                  <a:txBody>
                    <a:bodyPr/>
                    <a:lstStyle/>
                    <a:p>
                      <a:r>
                        <a:rPr lang="en-US" dirty="0">
                          <a:solidFill>
                            <a:schemeClr val="accent6"/>
                          </a:solidFill>
                        </a:rPr>
                        <a:t>Histogram Equalization</a:t>
                      </a:r>
                    </a:p>
                  </a:txBody>
                  <a:tcPr anchor="ctr"/>
                </a:tc>
                <a:tc>
                  <a:txBody>
                    <a:bodyPr/>
                    <a:lstStyle/>
                    <a:p>
                      <a:r>
                        <a:rPr lang="vi-VN" dirty="0">
                          <a:solidFill>
                            <a:schemeClr val="accent6"/>
                          </a:solidFill>
                        </a:rPr>
                        <a:t>Tăng cường độ tương phản, nhưng có thể làm mất chi tiết vùng nhỏ</a:t>
                      </a:r>
                      <a:endParaRPr lang="en-US" dirty="0">
                        <a:solidFill>
                          <a:schemeClr val="accent6"/>
                        </a:solidFill>
                      </a:endParaRPr>
                    </a:p>
                  </a:txBody>
                  <a:tcPr anchor="ctr"/>
                </a:tc>
                <a:extLst>
                  <a:ext uri="{0D108BD9-81ED-4DB2-BD59-A6C34878D82A}">
                    <a16:rowId xmlns:a16="http://schemas.microsoft.com/office/drawing/2014/main" val="1626410507"/>
                  </a:ext>
                </a:extLst>
              </a:tr>
              <a:tr h="606129">
                <a:tc>
                  <a:txBody>
                    <a:bodyPr/>
                    <a:lstStyle/>
                    <a:p>
                      <a:r>
                        <a:rPr lang="en-US" dirty="0">
                          <a:solidFill>
                            <a:schemeClr val="accent6"/>
                          </a:solidFill>
                        </a:rPr>
                        <a:t>CLAHE</a:t>
                      </a:r>
                    </a:p>
                  </a:txBody>
                  <a:tcPr anchor="ctr"/>
                </a:tc>
                <a:tc>
                  <a:txBody>
                    <a:bodyPr/>
                    <a:lstStyle/>
                    <a:p>
                      <a:r>
                        <a:rPr lang="en-US" dirty="0" err="1">
                          <a:solidFill>
                            <a:schemeClr val="accent6"/>
                          </a:solidFill>
                        </a:rPr>
                        <a:t>Cải</a:t>
                      </a:r>
                      <a:r>
                        <a:rPr lang="en-US" dirty="0">
                          <a:solidFill>
                            <a:schemeClr val="accent6"/>
                          </a:solidFill>
                        </a:rPr>
                        <a:t> </a:t>
                      </a:r>
                      <a:r>
                        <a:rPr lang="en-US" dirty="0" err="1">
                          <a:solidFill>
                            <a:schemeClr val="accent6"/>
                          </a:solidFill>
                        </a:rPr>
                        <a:t>thiện</a:t>
                      </a:r>
                      <a:r>
                        <a:rPr lang="en-US" dirty="0">
                          <a:solidFill>
                            <a:schemeClr val="accent6"/>
                          </a:solidFill>
                        </a:rPr>
                        <a:t> </a:t>
                      </a:r>
                      <a:r>
                        <a:rPr lang="en-US" dirty="0" err="1">
                          <a:solidFill>
                            <a:schemeClr val="accent6"/>
                          </a:solidFill>
                        </a:rPr>
                        <a:t>cục</a:t>
                      </a:r>
                      <a:r>
                        <a:rPr lang="en-US" dirty="0">
                          <a:solidFill>
                            <a:schemeClr val="accent6"/>
                          </a:solidFill>
                        </a:rPr>
                        <a:t> </a:t>
                      </a:r>
                      <a:r>
                        <a:rPr lang="en-US" dirty="0" err="1">
                          <a:solidFill>
                            <a:schemeClr val="accent6"/>
                          </a:solidFill>
                        </a:rPr>
                        <a:t>bộ</a:t>
                      </a:r>
                      <a:r>
                        <a:rPr lang="en-US" dirty="0">
                          <a:solidFill>
                            <a:schemeClr val="accent6"/>
                          </a:solidFill>
                        </a:rPr>
                        <a:t> </a:t>
                      </a:r>
                      <a:r>
                        <a:rPr lang="en-US" dirty="0" err="1">
                          <a:solidFill>
                            <a:schemeClr val="accent6"/>
                          </a:solidFill>
                        </a:rPr>
                        <a:t>tốt</a:t>
                      </a:r>
                      <a:r>
                        <a:rPr lang="en-US" dirty="0">
                          <a:solidFill>
                            <a:schemeClr val="accent6"/>
                          </a:solidFill>
                        </a:rPr>
                        <a:t>, </a:t>
                      </a:r>
                      <a:r>
                        <a:rPr lang="en-US" dirty="0" err="1">
                          <a:solidFill>
                            <a:schemeClr val="accent6"/>
                          </a:solidFill>
                        </a:rPr>
                        <a:t>giữ</a:t>
                      </a:r>
                      <a:r>
                        <a:rPr lang="en-US" dirty="0">
                          <a:solidFill>
                            <a:schemeClr val="accent6"/>
                          </a:solidFill>
                        </a:rPr>
                        <a:t> chi </a:t>
                      </a:r>
                      <a:r>
                        <a:rPr lang="en-US" dirty="0" err="1">
                          <a:solidFill>
                            <a:schemeClr val="accent6"/>
                          </a:solidFill>
                        </a:rPr>
                        <a:t>tiết</a:t>
                      </a:r>
                      <a:r>
                        <a:rPr lang="en-US" dirty="0">
                          <a:solidFill>
                            <a:schemeClr val="accent6"/>
                          </a:solidFill>
                        </a:rPr>
                        <a:t>, </a:t>
                      </a:r>
                      <a:r>
                        <a:rPr lang="en-US" dirty="0" err="1">
                          <a:solidFill>
                            <a:schemeClr val="accent6"/>
                          </a:solidFill>
                        </a:rPr>
                        <a:t>giảm</a:t>
                      </a:r>
                      <a:r>
                        <a:rPr lang="en-US" dirty="0">
                          <a:solidFill>
                            <a:schemeClr val="accent6"/>
                          </a:solidFill>
                        </a:rPr>
                        <a:t> </a:t>
                      </a:r>
                      <a:r>
                        <a:rPr lang="en-US" dirty="0" err="1">
                          <a:solidFill>
                            <a:schemeClr val="accent6"/>
                          </a:solidFill>
                        </a:rPr>
                        <a:t>nhiễu</a:t>
                      </a:r>
                      <a:r>
                        <a:rPr lang="en-US" dirty="0">
                          <a:solidFill>
                            <a:schemeClr val="accent6"/>
                          </a:solidFill>
                        </a:rPr>
                        <a:t> </a:t>
                      </a:r>
                      <a:r>
                        <a:rPr lang="en-US" dirty="0" err="1">
                          <a:solidFill>
                            <a:schemeClr val="accent6"/>
                          </a:solidFill>
                        </a:rPr>
                        <a:t>hợp</a:t>
                      </a:r>
                      <a:r>
                        <a:rPr lang="en-US" dirty="0">
                          <a:solidFill>
                            <a:schemeClr val="accent6"/>
                          </a:solidFill>
                        </a:rPr>
                        <a:t> </a:t>
                      </a:r>
                      <a:r>
                        <a:rPr lang="en-US" dirty="0" err="1">
                          <a:solidFill>
                            <a:schemeClr val="accent6"/>
                          </a:solidFill>
                        </a:rPr>
                        <a:t>lý</a:t>
                      </a:r>
                      <a:endParaRPr lang="en-US" dirty="0">
                        <a:solidFill>
                          <a:schemeClr val="accent6"/>
                        </a:solidFill>
                      </a:endParaRPr>
                    </a:p>
                  </a:txBody>
                  <a:tcPr anchor="ctr"/>
                </a:tc>
                <a:extLst>
                  <a:ext uri="{0D108BD9-81ED-4DB2-BD59-A6C34878D82A}">
                    <a16:rowId xmlns:a16="http://schemas.microsoft.com/office/drawing/2014/main" val="1888116840"/>
                  </a:ext>
                </a:extLst>
              </a:tr>
              <a:tr h="606129">
                <a:tc>
                  <a:txBody>
                    <a:bodyPr/>
                    <a:lstStyle/>
                    <a:p>
                      <a:r>
                        <a:rPr lang="en-US" dirty="0">
                          <a:solidFill>
                            <a:schemeClr val="accent6"/>
                          </a:solidFill>
                        </a:rPr>
                        <a:t>Gaussian Blur</a:t>
                      </a:r>
                    </a:p>
                  </a:txBody>
                  <a:tcPr anchor="ctr"/>
                </a:tc>
                <a:tc>
                  <a:txBody>
                    <a:bodyPr/>
                    <a:lstStyle/>
                    <a:p>
                      <a:r>
                        <a:rPr lang="en-US" dirty="0" err="1">
                          <a:solidFill>
                            <a:schemeClr val="accent6"/>
                          </a:solidFill>
                        </a:rPr>
                        <a:t>Làm</a:t>
                      </a:r>
                      <a:r>
                        <a:rPr lang="en-US" dirty="0">
                          <a:solidFill>
                            <a:schemeClr val="accent6"/>
                          </a:solidFill>
                        </a:rPr>
                        <a:t> </a:t>
                      </a:r>
                      <a:r>
                        <a:rPr lang="en-US" dirty="0" err="1">
                          <a:solidFill>
                            <a:schemeClr val="accent6"/>
                          </a:solidFill>
                        </a:rPr>
                        <a:t>mịn</a:t>
                      </a:r>
                      <a:r>
                        <a:rPr lang="en-US" dirty="0">
                          <a:solidFill>
                            <a:schemeClr val="accent6"/>
                          </a:solidFill>
                        </a:rPr>
                        <a:t> </a:t>
                      </a:r>
                      <a:r>
                        <a:rPr lang="en-US" dirty="0" err="1">
                          <a:solidFill>
                            <a:schemeClr val="accent6"/>
                          </a:solidFill>
                        </a:rPr>
                        <a:t>ảnh</a:t>
                      </a:r>
                      <a:r>
                        <a:rPr lang="en-US" dirty="0">
                          <a:solidFill>
                            <a:schemeClr val="accent6"/>
                          </a:solidFill>
                        </a:rPr>
                        <a:t>, </a:t>
                      </a:r>
                      <a:r>
                        <a:rPr lang="en-US" dirty="0" err="1">
                          <a:solidFill>
                            <a:schemeClr val="accent6"/>
                          </a:solidFill>
                        </a:rPr>
                        <a:t>giảm</a:t>
                      </a:r>
                      <a:r>
                        <a:rPr lang="en-US" dirty="0">
                          <a:solidFill>
                            <a:schemeClr val="accent6"/>
                          </a:solidFill>
                        </a:rPr>
                        <a:t> </a:t>
                      </a:r>
                      <a:r>
                        <a:rPr lang="en-US" dirty="0" err="1">
                          <a:solidFill>
                            <a:schemeClr val="accent6"/>
                          </a:solidFill>
                        </a:rPr>
                        <a:t>nhiễu</a:t>
                      </a:r>
                      <a:r>
                        <a:rPr lang="en-US" dirty="0">
                          <a:solidFill>
                            <a:schemeClr val="accent6"/>
                          </a:solidFill>
                        </a:rPr>
                        <a:t> </a:t>
                      </a:r>
                      <a:r>
                        <a:rPr lang="en-US" dirty="0" err="1">
                          <a:solidFill>
                            <a:schemeClr val="accent6"/>
                          </a:solidFill>
                        </a:rPr>
                        <a:t>nhẹ</a:t>
                      </a:r>
                      <a:r>
                        <a:rPr lang="en-US" dirty="0">
                          <a:solidFill>
                            <a:schemeClr val="accent6"/>
                          </a:solidFill>
                        </a:rPr>
                        <a:t>, chi </a:t>
                      </a:r>
                      <a:r>
                        <a:rPr lang="en-US" dirty="0" err="1">
                          <a:solidFill>
                            <a:schemeClr val="accent6"/>
                          </a:solidFill>
                        </a:rPr>
                        <a:t>tiết</a:t>
                      </a:r>
                      <a:r>
                        <a:rPr lang="en-US" dirty="0">
                          <a:solidFill>
                            <a:schemeClr val="accent6"/>
                          </a:solidFill>
                        </a:rPr>
                        <a:t> </a:t>
                      </a:r>
                      <a:r>
                        <a:rPr lang="en-US" dirty="0" err="1">
                          <a:solidFill>
                            <a:schemeClr val="accent6"/>
                          </a:solidFill>
                        </a:rPr>
                        <a:t>nhỏ</a:t>
                      </a:r>
                      <a:r>
                        <a:rPr lang="en-US" dirty="0">
                          <a:solidFill>
                            <a:schemeClr val="accent6"/>
                          </a:solidFill>
                        </a:rPr>
                        <a:t> </a:t>
                      </a:r>
                      <a:r>
                        <a:rPr lang="en-US" dirty="0" err="1">
                          <a:solidFill>
                            <a:schemeClr val="accent6"/>
                          </a:solidFill>
                        </a:rPr>
                        <a:t>mờ</a:t>
                      </a:r>
                      <a:r>
                        <a:rPr lang="en-US" dirty="0">
                          <a:solidFill>
                            <a:schemeClr val="accent6"/>
                          </a:solidFill>
                        </a:rPr>
                        <a:t> </a:t>
                      </a:r>
                      <a:r>
                        <a:rPr lang="en-US" dirty="0" err="1">
                          <a:solidFill>
                            <a:schemeClr val="accent6"/>
                          </a:solidFill>
                        </a:rPr>
                        <a:t>đi</a:t>
                      </a:r>
                      <a:endParaRPr lang="en-US" dirty="0">
                        <a:solidFill>
                          <a:schemeClr val="accent6"/>
                        </a:solidFill>
                      </a:endParaRPr>
                    </a:p>
                  </a:txBody>
                  <a:tcPr anchor="ctr"/>
                </a:tc>
                <a:extLst>
                  <a:ext uri="{0D108BD9-81ED-4DB2-BD59-A6C34878D82A}">
                    <a16:rowId xmlns:a16="http://schemas.microsoft.com/office/drawing/2014/main" val="4023592559"/>
                  </a:ext>
                </a:extLst>
              </a:tr>
            </a:tbl>
          </a:graphicData>
        </a:graphic>
      </p:graphicFrame>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32</a:t>
            </a:fld>
            <a:endParaRPr lang="en-US" dirty="0"/>
          </a:p>
        </p:txBody>
      </p:sp>
    </p:spTree>
    <p:extLst>
      <p:ext uri="{BB962C8B-B14F-4D97-AF65-F5344CB8AC3E}">
        <p14:creationId xmlns:p14="http://schemas.microsoft.com/office/powerpoint/2010/main" val="39699961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1FC50-400C-CEFB-BF2D-EF80B9C274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74704E-5F2B-EE3A-308B-1CE7712B707A}"/>
              </a:ext>
            </a:extLst>
          </p:cNvPr>
          <p:cNvSpPr>
            <a:spLocks noGrp="1"/>
          </p:cNvSpPr>
          <p:nvPr>
            <p:ph type="title"/>
          </p:nvPr>
        </p:nvSpPr>
        <p:spPr>
          <a:xfrm>
            <a:off x="5574177" y="1430900"/>
            <a:ext cx="7043617" cy="2520217"/>
          </a:xfrm>
        </p:spPr>
        <p:txBody>
          <a:bodyPr/>
          <a:lstStyle/>
          <a:p>
            <a:r>
              <a:rPr lang="en-US" sz="5000" dirty="0">
                <a:latin typeface="Times New Roman" panose="02020603050405020304" pitchFamily="18" charset="0"/>
                <a:cs typeface="Times New Roman" panose="02020603050405020304" pitchFamily="18" charset="0"/>
              </a:rPr>
              <a:t>iv. </a:t>
            </a:r>
            <a:r>
              <a:rPr lang="en-US" sz="5000" dirty="0" err="1">
                <a:latin typeface="Times New Roman" panose="02020603050405020304" pitchFamily="18" charset="0"/>
                <a:cs typeface="Times New Roman" panose="02020603050405020304" pitchFamily="18" charset="0"/>
              </a:rPr>
              <a:t>Đánh</a:t>
            </a:r>
            <a:r>
              <a:rPr lang="en-US" sz="5000" dirty="0">
                <a:latin typeface="Times New Roman" panose="02020603050405020304" pitchFamily="18" charset="0"/>
                <a:cs typeface="Times New Roman" panose="02020603050405020304" pitchFamily="18" charset="0"/>
              </a:rPr>
              <a:t> </a:t>
            </a:r>
            <a:r>
              <a:rPr lang="en-US" sz="5000" dirty="0" err="1">
                <a:latin typeface="Times New Roman" panose="02020603050405020304" pitchFamily="18" charset="0"/>
                <a:cs typeface="Times New Roman" panose="02020603050405020304" pitchFamily="18" charset="0"/>
              </a:rPr>
              <a:t>giá</a:t>
            </a:r>
            <a:endParaRPr lang="en-US" sz="5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BC4A0D37-6B2F-96BC-FAB3-94B9E4739919}"/>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33</a:t>
            </a:fld>
            <a:endParaRPr lang="en-US" dirty="0"/>
          </a:p>
        </p:txBody>
      </p:sp>
    </p:spTree>
    <p:extLst>
      <p:ext uri="{BB962C8B-B14F-4D97-AF65-F5344CB8AC3E}">
        <p14:creationId xmlns:p14="http://schemas.microsoft.com/office/powerpoint/2010/main" val="1175021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8D8CD6F-855D-C5AB-BE46-8D236A593DF8}"/>
              </a:ext>
            </a:extLst>
          </p:cNvPr>
          <p:cNvSpPr>
            <a:spLocks noGrp="1"/>
          </p:cNvSpPr>
          <p:nvPr>
            <p:ph type="pic" sz="quarter" idx="14"/>
          </p:nvPr>
        </p:nvSpPr>
        <p:spPr/>
        <p:txBody>
          <a:bodyPr/>
          <a:lstStyle/>
          <a:p>
            <a:endParaRPr lang="en-US"/>
          </a:p>
        </p:txBody>
      </p:sp>
      <p:sp>
        <p:nvSpPr>
          <p:cNvPr id="5" name="Slide Number Placeholder 4">
            <a:extLst>
              <a:ext uri="{FF2B5EF4-FFF2-40B4-BE49-F238E27FC236}">
                <a16:creationId xmlns:a16="http://schemas.microsoft.com/office/drawing/2014/main" id="{2C2CE9E8-18C7-E8A1-D9D6-E5C313FF81BB}"/>
              </a:ext>
            </a:extLst>
          </p:cNvPr>
          <p:cNvSpPr>
            <a:spLocks noGrp="1"/>
          </p:cNvSpPr>
          <p:nvPr>
            <p:ph type="sldNum" sz="quarter" idx="10"/>
          </p:nvPr>
        </p:nvSpPr>
        <p:spPr/>
        <p:txBody>
          <a:bodyPr/>
          <a:lstStyle/>
          <a:p>
            <a:fld id="{48F63A3B-78C7-47BE-AE5E-E10140E04643}" type="slidenum">
              <a:rPr lang="en-US" smtClean="0"/>
              <a:pPr/>
              <a:t>34</a:t>
            </a:fld>
            <a:endParaRPr lang="en-US" dirty="0"/>
          </a:p>
        </p:txBody>
      </p:sp>
      <p:sp>
        <p:nvSpPr>
          <p:cNvPr id="6" name="Title 1">
            <a:extLst>
              <a:ext uri="{FF2B5EF4-FFF2-40B4-BE49-F238E27FC236}">
                <a16:creationId xmlns:a16="http://schemas.microsoft.com/office/drawing/2014/main" id="{E8135D30-AD47-5794-4C1B-95BC75E1DD89}"/>
              </a:ext>
            </a:extLst>
          </p:cNvPr>
          <p:cNvSpPr>
            <a:spLocks noGrp="1"/>
          </p:cNvSpPr>
          <p:nvPr>
            <p:ph idx="13"/>
          </p:nvPr>
        </p:nvSpPr>
        <p:spPr>
          <a:xfrm>
            <a:off x="530942" y="1288027"/>
            <a:ext cx="8121650" cy="4385186"/>
          </a:xfrm>
        </p:spPr>
        <p:txBody>
          <a:bodyPr>
            <a:normAutofit/>
          </a:bodyPr>
          <a:lstStyle/>
          <a:p>
            <a:pPr marL="342900" indent="-342900" algn="just">
              <a:buFont typeface="Arial" panose="020B0604020202020204" pitchFamily="34" charset="0"/>
              <a:buChar char="•"/>
            </a:pPr>
            <a:r>
              <a:rPr lang="vi-VN" b="1" dirty="0"/>
              <a:t>Xử lý đơn giản, hiệu quả: </a:t>
            </a:r>
            <a:r>
              <a:rPr lang="vi-VN" dirty="0"/>
              <a:t>Các thuật toán được hiện thực bằng Python cơ bản, không cần thư viện xử lý ảnh chuyên sâu như OpenCV.      </a:t>
            </a:r>
            <a:endParaRPr lang="en-US" dirty="0"/>
          </a:p>
          <a:p>
            <a:pPr marL="342900" indent="-342900" algn="just">
              <a:buFont typeface="Arial" panose="020B0604020202020204" pitchFamily="34" charset="0"/>
              <a:buChar char="•"/>
            </a:pPr>
            <a:r>
              <a:rPr lang="vi-VN" b="1" dirty="0"/>
              <a:t>Cải thiện chất lượng ảnh rõ rệt:        </a:t>
            </a:r>
            <a:endParaRPr lang="en-US" b="1" dirty="0"/>
          </a:p>
          <a:p>
            <a:pPr marL="690372" lvl="1" indent="-342900" algn="just">
              <a:buFont typeface="Courier New" panose="02070309020205020404" pitchFamily="49" charset="0"/>
              <a:buChar char="o"/>
            </a:pPr>
            <a:r>
              <a:rPr lang="vi-VN" dirty="0"/>
              <a:t>Histogram Equalization giúp tăng độ tương phản tổng thể.        </a:t>
            </a:r>
            <a:endParaRPr lang="en-US" dirty="0"/>
          </a:p>
          <a:p>
            <a:pPr marL="690372" lvl="1" indent="-342900" algn="just">
              <a:buFont typeface="Courier New" panose="02070309020205020404" pitchFamily="49" charset="0"/>
              <a:buChar char="o"/>
            </a:pPr>
            <a:r>
              <a:rPr lang="vi-VN" dirty="0"/>
              <a:t>CLAHE tối ưu hóa độ tương phản cục bộ và hạn chế khuếch đại nhiễu.        </a:t>
            </a:r>
            <a:endParaRPr lang="en-US" dirty="0"/>
          </a:p>
          <a:p>
            <a:pPr marL="690372" lvl="1" indent="-342900" algn="just">
              <a:buFont typeface="Courier New" panose="02070309020205020404" pitchFamily="49" charset="0"/>
              <a:buChar char="o"/>
            </a:pPr>
            <a:r>
              <a:rPr lang="vi-VN" dirty="0"/>
              <a:t>Gaussian Blur làm mịn ảnh, giảm nhẹ nhiễu, thích hợp cho bước tiền xử lý trước các thuật toán phức tạp hơn (như nhận dạng ảnh).      </a:t>
            </a:r>
            <a:endParaRPr lang="en-US" dirty="0"/>
          </a:p>
        </p:txBody>
      </p:sp>
      <p:sp>
        <p:nvSpPr>
          <p:cNvPr id="2" name="Title 4">
            <a:extLst>
              <a:ext uri="{FF2B5EF4-FFF2-40B4-BE49-F238E27FC236}">
                <a16:creationId xmlns:a16="http://schemas.microsoft.com/office/drawing/2014/main" id="{C275368E-8F39-DFEB-5880-0D86E00AFB06}"/>
              </a:ext>
            </a:extLst>
          </p:cNvPr>
          <p:cNvSpPr>
            <a:spLocks noGrp="1"/>
          </p:cNvSpPr>
          <p:nvPr>
            <p:ph type="title"/>
          </p:nvPr>
        </p:nvSpPr>
        <p:spPr>
          <a:xfrm>
            <a:off x="223208" y="269302"/>
            <a:ext cx="9879437" cy="375793"/>
          </a:xfrm>
        </p:spPr>
        <p:txBody>
          <a:bodyPr/>
          <a:lstStyle/>
          <a:p>
            <a:pPr algn="ctr"/>
            <a:r>
              <a:rPr lang="vi-VN" dirty="0">
                <a:latin typeface="Times New Roman" panose="02020603050405020304" pitchFamily="18" charset="0"/>
                <a:cs typeface="Times New Roman" panose="02020603050405020304" pitchFamily="18" charset="0"/>
              </a:rPr>
              <a:t>Ưu điểm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31816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8918C-6A76-0DEB-7B05-4E70BC50480D}"/>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6C984AF-E2C2-DD6A-9720-80BC7B4EC452}"/>
              </a:ext>
            </a:extLst>
          </p:cNvPr>
          <p:cNvSpPr>
            <a:spLocks noGrp="1"/>
          </p:cNvSpPr>
          <p:nvPr>
            <p:ph type="pic" sz="quarter" idx="14"/>
          </p:nvPr>
        </p:nvSpPr>
        <p:spPr/>
        <p:txBody>
          <a:bodyPr/>
          <a:lstStyle/>
          <a:p>
            <a:endParaRPr lang="en-US"/>
          </a:p>
        </p:txBody>
      </p:sp>
      <p:sp>
        <p:nvSpPr>
          <p:cNvPr id="5" name="Slide Number Placeholder 4">
            <a:extLst>
              <a:ext uri="{FF2B5EF4-FFF2-40B4-BE49-F238E27FC236}">
                <a16:creationId xmlns:a16="http://schemas.microsoft.com/office/drawing/2014/main" id="{1BA44592-5341-5F61-A45D-98F6D7C7049D}"/>
              </a:ext>
            </a:extLst>
          </p:cNvPr>
          <p:cNvSpPr>
            <a:spLocks noGrp="1"/>
          </p:cNvSpPr>
          <p:nvPr>
            <p:ph type="sldNum" sz="quarter" idx="10"/>
          </p:nvPr>
        </p:nvSpPr>
        <p:spPr/>
        <p:txBody>
          <a:bodyPr/>
          <a:lstStyle/>
          <a:p>
            <a:fld id="{48F63A3B-78C7-47BE-AE5E-E10140E04643}" type="slidenum">
              <a:rPr lang="en-US" smtClean="0"/>
              <a:pPr/>
              <a:t>35</a:t>
            </a:fld>
            <a:endParaRPr lang="en-US" dirty="0"/>
          </a:p>
        </p:txBody>
      </p:sp>
      <p:sp>
        <p:nvSpPr>
          <p:cNvPr id="6" name="Title 1">
            <a:extLst>
              <a:ext uri="{FF2B5EF4-FFF2-40B4-BE49-F238E27FC236}">
                <a16:creationId xmlns:a16="http://schemas.microsoft.com/office/drawing/2014/main" id="{A6FCEBFE-A189-3CF8-F290-33A60581C104}"/>
              </a:ext>
            </a:extLst>
          </p:cNvPr>
          <p:cNvSpPr>
            <a:spLocks noGrp="1"/>
          </p:cNvSpPr>
          <p:nvPr>
            <p:ph idx="13"/>
          </p:nvPr>
        </p:nvSpPr>
        <p:spPr>
          <a:xfrm>
            <a:off x="639097" y="1278197"/>
            <a:ext cx="8141314" cy="3126658"/>
          </a:xfrm>
        </p:spPr>
        <p:txBody>
          <a:bodyPr>
            <a:normAutofit/>
          </a:bodyPr>
          <a:lstStyle/>
          <a:p>
            <a:pPr marL="342900" indent="-342900">
              <a:buFont typeface="Arial" panose="020B0604020202020204" pitchFamily="34" charset="0"/>
              <a:buChar char="•"/>
            </a:pPr>
            <a:r>
              <a:rPr lang="vi-VN" b="1" dirty="0"/>
              <a:t>Dễ dàng điều chỉnh tham số:        </a:t>
            </a:r>
            <a:endParaRPr lang="en-US" b="1" dirty="0"/>
          </a:p>
          <a:p>
            <a:pPr marL="690372" lvl="1" indent="-342900">
              <a:buFont typeface="Courier New" panose="02070309020205020404" pitchFamily="49" charset="0"/>
              <a:buChar char="o"/>
            </a:pPr>
            <a:r>
              <a:rPr lang="vi-VN" dirty="0"/>
              <a:t>Clip limit và grid size trong CLAHE có thể tinh chỉnh để phù hợp từng loại ảnh.        </a:t>
            </a:r>
            <a:endParaRPr lang="en-US" dirty="0"/>
          </a:p>
          <a:p>
            <a:pPr marL="690372" lvl="1" indent="-342900">
              <a:buFont typeface="Courier New" panose="02070309020205020404" pitchFamily="49" charset="0"/>
              <a:buChar char="o"/>
            </a:pPr>
            <a:r>
              <a:rPr lang="vi-VN" dirty="0"/>
              <a:t>Kích thước kernel và sigma trong Gaussian Filter có thể thay đổi để kiểm soát mức độ làm mờ.      </a:t>
            </a:r>
            <a:endParaRPr lang="en-US" dirty="0"/>
          </a:p>
          <a:p>
            <a:pPr marL="342900" indent="-342900">
              <a:buFont typeface="Arial" panose="020B0604020202020204" pitchFamily="34" charset="0"/>
              <a:buChar char="•"/>
            </a:pPr>
            <a:r>
              <a:rPr lang="vi-VN" b="1" dirty="0"/>
              <a:t>Thực thi nhanh: </a:t>
            </a:r>
            <a:r>
              <a:rPr lang="vi-VN" dirty="0"/>
              <a:t>Các thuật toán đơn giản, thích hợp cho ảnh kích thước vừa và nhỏ.</a:t>
            </a:r>
            <a:endParaRPr lang="en-US" dirty="0"/>
          </a:p>
        </p:txBody>
      </p:sp>
      <p:sp>
        <p:nvSpPr>
          <p:cNvPr id="2" name="Title 4">
            <a:extLst>
              <a:ext uri="{FF2B5EF4-FFF2-40B4-BE49-F238E27FC236}">
                <a16:creationId xmlns:a16="http://schemas.microsoft.com/office/drawing/2014/main" id="{20A619D9-1556-9B00-04A3-419DE11E8551}"/>
              </a:ext>
            </a:extLst>
          </p:cNvPr>
          <p:cNvSpPr>
            <a:spLocks noGrp="1"/>
          </p:cNvSpPr>
          <p:nvPr>
            <p:ph type="title"/>
          </p:nvPr>
        </p:nvSpPr>
        <p:spPr>
          <a:xfrm>
            <a:off x="223208" y="269302"/>
            <a:ext cx="9879437" cy="375793"/>
          </a:xfrm>
        </p:spPr>
        <p:txBody>
          <a:bodyPr/>
          <a:lstStyle/>
          <a:p>
            <a:pPr algn="ctr"/>
            <a:r>
              <a:rPr lang="vi-VN" dirty="0">
                <a:latin typeface="Times New Roman" panose="02020603050405020304" pitchFamily="18" charset="0"/>
                <a:cs typeface="Times New Roman" panose="02020603050405020304" pitchFamily="18" charset="0"/>
              </a:rPr>
              <a:t>Ưu điểm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23882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630AEB-D7E2-6090-DDDA-743E2C9DC265}"/>
              </a:ext>
            </a:extLst>
          </p:cNvPr>
          <p:cNvSpPr>
            <a:spLocks noGrp="1"/>
          </p:cNvSpPr>
          <p:nvPr>
            <p:ph idx="13"/>
          </p:nvPr>
        </p:nvSpPr>
        <p:spPr>
          <a:xfrm>
            <a:off x="403122" y="1323668"/>
            <a:ext cx="8289424" cy="3050456"/>
          </a:xfrm>
        </p:spPr>
        <p:txBody>
          <a:bodyPr>
            <a:noAutofit/>
          </a:bodyPr>
          <a:lstStyle/>
          <a:p>
            <a:pPr marL="342900" indent="-342900" algn="just">
              <a:buFont typeface="Arial" panose="020B0604020202020204" pitchFamily="34" charset="0"/>
              <a:buChar char="•"/>
            </a:pPr>
            <a:r>
              <a:rPr lang="vi-VN" b="1" dirty="0"/>
              <a:t>Tốc độ chậm </a:t>
            </a:r>
            <a:r>
              <a:rPr lang="vi-VN" dirty="0"/>
              <a:t>với ảnh độ phân giải cao: Do việc cài đặt Gaussian Blur bằng vòng lặp tay (for) thay vì sử dụng hàm convolution tối ưu hóa.   </a:t>
            </a:r>
          </a:p>
          <a:p>
            <a:pPr algn="just"/>
            <a:endParaRPr lang="en-US" dirty="0"/>
          </a:p>
          <a:p>
            <a:pPr marL="342900" indent="-342900" algn="just">
              <a:buFont typeface="Arial" panose="020B0604020202020204" pitchFamily="34" charset="0"/>
              <a:buChar char="•"/>
            </a:pPr>
            <a:r>
              <a:rPr lang="vi-VN" b="1" dirty="0"/>
              <a:t>CLAHE đơn giản</a:t>
            </a:r>
            <a:r>
              <a:rPr lang="vi-VN" dirty="0"/>
              <a:t>: Chưa nội suy mượt giữa các tile (so với chuẩn CLAHE trong OpenCV), nên có thể có sự thay đổi nhẹ giữa ranh giới các ô.    </a:t>
            </a:r>
          </a:p>
          <a:p>
            <a:pPr marL="342900" indent="-342900" algn="just">
              <a:buFont typeface="Arial" panose="020B0604020202020204" pitchFamily="34" charset="0"/>
              <a:buChar char="•"/>
            </a:pPr>
            <a:endParaRPr lang="vi-VN" dirty="0"/>
          </a:p>
          <a:p>
            <a:pPr marL="342900" indent="-342900" algn="just">
              <a:buFont typeface="Arial" panose="020B0604020202020204" pitchFamily="34" charset="0"/>
              <a:buChar char="•"/>
            </a:pPr>
            <a:r>
              <a:rPr lang="vi-VN" b="1" dirty="0"/>
              <a:t>Thiếu đánh giá định lượng</a:t>
            </a:r>
            <a:r>
              <a:rPr lang="vi-VN" dirty="0"/>
              <a:t>: Chưa có đo lường bằng các chỉ số như PSNR (Peak Signal-to-Noise Ratio) hoặc SSIM (Structural Similarity Index). </a:t>
            </a:r>
            <a:endParaRPr lang="en-US" dirty="0"/>
          </a:p>
        </p:txBody>
      </p:sp>
      <p:sp>
        <p:nvSpPr>
          <p:cNvPr id="4" name="Picture Placeholder 3">
            <a:extLst>
              <a:ext uri="{FF2B5EF4-FFF2-40B4-BE49-F238E27FC236}">
                <a16:creationId xmlns:a16="http://schemas.microsoft.com/office/drawing/2014/main" id="{62C26605-979C-7270-0146-400952D5DC8B}"/>
              </a:ext>
            </a:extLst>
          </p:cNvPr>
          <p:cNvSpPr>
            <a:spLocks noGrp="1"/>
          </p:cNvSpPr>
          <p:nvPr>
            <p:ph type="pic" sz="quarter" idx="14"/>
          </p:nvPr>
        </p:nvSpPr>
        <p:spPr/>
        <p:txBody>
          <a:bodyPr/>
          <a:lstStyle/>
          <a:p>
            <a:endParaRPr lang="en-US"/>
          </a:p>
        </p:txBody>
      </p:sp>
      <p:sp>
        <p:nvSpPr>
          <p:cNvPr id="5" name="Slide Number Placeholder 4">
            <a:extLst>
              <a:ext uri="{FF2B5EF4-FFF2-40B4-BE49-F238E27FC236}">
                <a16:creationId xmlns:a16="http://schemas.microsoft.com/office/drawing/2014/main" id="{8005B9CD-ECC8-3BAA-8438-28898CC5F0E1}"/>
              </a:ext>
            </a:extLst>
          </p:cNvPr>
          <p:cNvSpPr>
            <a:spLocks noGrp="1"/>
          </p:cNvSpPr>
          <p:nvPr>
            <p:ph type="sldNum" sz="quarter" idx="10"/>
          </p:nvPr>
        </p:nvSpPr>
        <p:spPr/>
        <p:txBody>
          <a:bodyPr/>
          <a:lstStyle/>
          <a:p>
            <a:fld id="{48F63A3B-78C7-47BE-AE5E-E10140E04643}" type="slidenum">
              <a:rPr lang="en-US" smtClean="0"/>
              <a:pPr/>
              <a:t>36</a:t>
            </a:fld>
            <a:endParaRPr lang="en-US" dirty="0"/>
          </a:p>
        </p:txBody>
      </p:sp>
      <p:sp>
        <p:nvSpPr>
          <p:cNvPr id="2" name="Title 4">
            <a:extLst>
              <a:ext uri="{FF2B5EF4-FFF2-40B4-BE49-F238E27FC236}">
                <a16:creationId xmlns:a16="http://schemas.microsoft.com/office/drawing/2014/main" id="{F29DF919-61B2-BA3A-5883-5A538E7EE6D3}"/>
              </a:ext>
            </a:extLst>
          </p:cNvPr>
          <p:cNvSpPr>
            <a:spLocks noGrp="1"/>
          </p:cNvSpPr>
          <p:nvPr>
            <p:ph type="title"/>
          </p:nvPr>
        </p:nvSpPr>
        <p:spPr>
          <a:xfrm>
            <a:off x="223208" y="269302"/>
            <a:ext cx="9879437" cy="375793"/>
          </a:xfrm>
        </p:spPr>
        <p:txBody>
          <a:bodyPr/>
          <a:lstStyle/>
          <a:p>
            <a:pPr algn="ctr"/>
            <a:r>
              <a:rPr lang="vi-VN" dirty="0">
                <a:latin typeface="Times New Roman" panose="02020603050405020304" pitchFamily="18" charset="0"/>
                <a:cs typeface="Times New Roman" panose="02020603050405020304" pitchFamily="18" charset="0"/>
              </a:rPr>
              <a:t>nhược điểm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2068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557401"/>
            <a:ext cx="9875463" cy="632302"/>
          </a:xfrm>
        </p:spPr>
        <p:txBody>
          <a:bodyPr/>
          <a:lstStyle/>
          <a:p>
            <a:pPr algn="ctr"/>
            <a:r>
              <a:rPr lang="en-US" dirty="0" err="1">
                <a:latin typeface="Times New Roman" panose="02020603050405020304" pitchFamily="18" charset="0"/>
                <a:cs typeface="Times New Roman" panose="02020603050405020304" pitchFamily="18" charset="0"/>
              </a:rPr>
              <a:t>Kết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luận</a:t>
            </a:r>
            <a:endParaRPr lang="en-US" dirty="0">
              <a:latin typeface="Times New Roman" panose="02020603050405020304" pitchFamily="18" charset="0"/>
              <a:cs typeface="Times New Roman" panose="02020603050405020304" pitchFamily="18" charset="0"/>
            </a:endParaRP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302751" y="1657907"/>
            <a:ext cx="10123276" cy="3961593"/>
          </a:xfrm>
        </p:spPr>
        <p:txBody>
          <a:bodyPr>
            <a:noAutofit/>
          </a:bodyPr>
          <a:lstStyle/>
          <a:p>
            <a:pPr marL="0" indent="0" algn="just">
              <a:buNone/>
            </a:pPr>
            <a:r>
              <a:rPr lang="vi-VN" sz="1900" b="0" i="0" u="none" strike="noStrike" dirty="0">
                <a:solidFill>
                  <a:srgbClr val="000000"/>
                </a:solidFill>
                <a:effectLst/>
                <a:latin typeface="Times New Roman" panose="02020603050405020304" pitchFamily="18" charset="0"/>
                <a:cs typeface="Times New Roman" panose="02020603050405020304" pitchFamily="18" charset="0"/>
              </a:rPr>
              <a:t>Trong đồ án này, nhóm đã triển khai thành công các kỹ thuật </a:t>
            </a:r>
            <a:r>
              <a:rPr lang="vi-VN" sz="1900" b="1" i="0" u="none" strike="noStrike" dirty="0">
                <a:solidFill>
                  <a:srgbClr val="000000"/>
                </a:solidFill>
                <a:effectLst/>
                <a:latin typeface="Times New Roman" panose="02020603050405020304" pitchFamily="18" charset="0"/>
                <a:cs typeface="Times New Roman" panose="02020603050405020304" pitchFamily="18" charset="0"/>
              </a:rPr>
              <a:t>nâng cao chất lượng ảnh</a:t>
            </a:r>
            <a:r>
              <a:rPr lang="vi-VN" sz="1900" b="0" i="0" u="none" strike="noStrike" dirty="0">
                <a:solidFill>
                  <a:srgbClr val="000000"/>
                </a:solidFill>
                <a:effectLst/>
                <a:latin typeface="Times New Roman" panose="02020603050405020304" pitchFamily="18" charset="0"/>
                <a:cs typeface="Times New Roman" panose="02020603050405020304" pitchFamily="18" charset="0"/>
              </a:rPr>
              <a:t> bằng các phương pháp cơ bản:</a:t>
            </a:r>
            <a:endParaRPr lang="en-US" sz="1900" dirty="0">
              <a:latin typeface="Times New Roman" panose="02020603050405020304" pitchFamily="18" charset="0"/>
              <a:cs typeface="Times New Roman" panose="02020603050405020304" pitchFamily="18" charset="0"/>
            </a:endParaRPr>
          </a:p>
          <a:p>
            <a:pPr lvl="1" algn="just"/>
            <a:r>
              <a:rPr lang="vi-VN" sz="1900" b="1" i="0" u="none" strike="noStrike" dirty="0">
                <a:solidFill>
                  <a:srgbClr val="000000"/>
                </a:solidFill>
                <a:effectLst/>
                <a:latin typeface="Times New Roman" panose="02020603050405020304" pitchFamily="18" charset="0"/>
                <a:cs typeface="Times New Roman" panose="02020603050405020304" pitchFamily="18" charset="0"/>
              </a:rPr>
              <a:t>Histogram Equalization</a:t>
            </a:r>
            <a:r>
              <a:rPr lang="vi-VN" sz="1900" b="0" i="0" u="none" strike="noStrike" dirty="0">
                <a:solidFill>
                  <a:srgbClr val="000000"/>
                </a:solidFill>
                <a:effectLst/>
                <a:latin typeface="Times New Roman" panose="02020603050405020304" pitchFamily="18" charset="0"/>
                <a:cs typeface="Times New Roman" panose="02020603050405020304" pitchFamily="18" charset="0"/>
              </a:rPr>
              <a:t> giúp tăng cường độ tương phản tổng thể, làm nổi bật chi tiết ảnh.</a:t>
            </a:r>
            <a:endParaRPr lang="en-US" sz="1900" b="0" i="0" u="none" strike="noStrike" dirty="0">
              <a:solidFill>
                <a:srgbClr val="000000"/>
              </a:solidFill>
              <a:effectLst/>
              <a:latin typeface="Times New Roman" panose="02020603050405020304" pitchFamily="18" charset="0"/>
              <a:cs typeface="Times New Roman" panose="02020603050405020304" pitchFamily="18" charset="0"/>
            </a:endParaRPr>
          </a:p>
          <a:p>
            <a:pPr lvl="1" algn="just"/>
            <a:r>
              <a:rPr lang="vi-VN" sz="1900" b="1" i="0" u="none" strike="noStrike" dirty="0">
                <a:solidFill>
                  <a:srgbClr val="000000"/>
                </a:solidFill>
                <a:effectLst/>
                <a:latin typeface="Times New Roman" panose="02020603050405020304" pitchFamily="18" charset="0"/>
                <a:cs typeface="Times New Roman" panose="02020603050405020304" pitchFamily="18" charset="0"/>
              </a:rPr>
              <a:t>CLAHE (Contrast Limited Adaptive Histogram Equalization)</a:t>
            </a:r>
            <a:r>
              <a:rPr lang="vi-VN" sz="1900" b="0" i="0" u="none" strike="noStrike" dirty="0">
                <a:solidFill>
                  <a:srgbClr val="000000"/>
                </a:solidFill>
                <a:effectLst/>
                <a:latin typeface="Times New Roman" panose="02020603050405020304" pitchFamily="18" charset="0"/>
                <a:cs typeface="Times New Roman" panose="02020603050405020304" pitchFamily="18" charset="0"/>
              </a:rPr>
              <a:t> cải thiện độ tương phản ở các vùng cục bộ và hạn chế việc khuếch đại nhiễu, phù hợp với ảnh có nền sáng tối không đều.</a:t>
            </a:r>
            <a:r>
              <a:rPr lang="en-US" sz="1900" dirty="0">
                <a:latin typeface="Times New Roman" panose="02020603050405020304" pitchFamily="18" charset="0"/>
                <a:cs typeface="Times New Roman" panose="02020603050405020304" pitchFamily="18" charset="0"/>
              </a:rPr>
              <a:t> </a:t>
            </a:r>
          </a:p>
          <a:p>
            <a:pPr lvl="1" algn="just"/>
            <a:r>
              <a:rPr lang="vi-VN" sz="1900" b="1" i="0" u="none" strike="noStrike" dirty="0">
                <a:solidFill>
                  <a:srgbClr val="000000"/>
                </a:solidFill>
                <a:effectLst/>
                <a:latin typeface="Times New Roman" panose="02020603050405020304" pitchFamily="18" charset="0"/>
                <a:cs typeface="Times New Roman" panose="02020603050405020304" pitchFamily="18" charset="0"/>
              </a:rPr>
              <a:t>Gaussian Filter</a:t>
            </a:r>
            <a:r>
              <a:rPr lang="vi-VN" sz="1900" b="0" i="0" u="none" strike="noStrike" dirty="0">
                <a:solidFill>
                  <a:srgbClr val="000000"/>
                </a:solidFill>
                <a:effectLst/>
                <a:latin typeface="Times New Roman" panose="02020603050405020304" pitchFamily="18" charset="0"/>
                <a:cs typeface="Times New Roman" panose="02020603050405020304" pitchFamily="18" charset="0"/>
              </a:rPr>
              <a:t> hỗ trợ làm mịn ảnh, giảm nhiễu nhẹ, chuẩn bị tốt cho các bước xử lý ảnh tiếp theo.</a:t>
            </a:r>
            <a:r>
              <a:rPr lang="en-US" sz="1900" dirty="0">
                <a:latin typeface="Times New Roman" panose="02020603050405020304" pitchFamily="18" charset="0"/>
                <a:cs typeface="Times New Roman" panose="02020603050405020304" pitchFamily="18" charset="0"/>
              </a:rPr>
              <a:t> </a:t>
            </a:r>
          </a:p>
          <a:p>
            <a:pPr marL="0" indent="0" algn="just">
              <a:buNone/>
            </a:pPr>
            <a:r>
              <a:rPr lang="en-US" sz="1900" b="0" i="0" u="none" strike="noStrike" dirty="0">
                <a:solidFill>
                  <a:srgbClr val="000000"/>
                </a:solidFill>
                <a:effectLst/>
                <a:latin typeface="Times New Roman" panose="02020603050405020304" pitchFamily="18" charset="0"/>
                <a:cs typeface="Times New Roman" panose="02020603050405020304" pitchFamily="18" charset="0"/>
              </a:rPr>
              <a:t>Các </a:t>
            </a:r>
            <a:r>
              <a:rPr lang="en-US" sz="1900" b="0" i="0" u="none" strike="noStrike" dirty="0" err="1">
                <a:solidFill>
                  <a:srgbClr val="000000"/>
                </a:solidFill>
                <a:effectLst/>
                <a:latin typeface="Times New Roman" panose="02020603050405020304" pitchFamily="18" charset="0"/>
                <a:cs typeface="Times New Roman" panose="02020603050405020304" pitchFamily="18" charset="0"/>
              </a:rPr>
              <a:t>kết</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900" b="0" i="0" u="none" strike="noStrike" dirty="0" err="1">
                <a:solidFill>
                  <a:srgbClr val="000000"/>
                </a:solidFill>
                <a:effectLst/>
                <a:latin typeface="Times New Roman" panose="02020603050405020304" pitchFamily="18" charset="0"/>
                <a:cs typeface="Times New Roman" panose="02020603050405020304" pitchFamily="18" charset="0"/>
              </a:rPr>
              <a:t>quả</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900" b="0" i="0" u="none" strike="noStrike" dirty="0" err="1">
                <a:solidFill>
                  <a:srgbClr val="000000"/>
                </a:solidFill>
                <a:effectLst/>
                <a:latin typeface="Times New Roman" panose="02020603050405020304" pitchFamily="18" charset="0"/>
                <a:cs typeface="Times New Roman" panose="02020603050405020304" pitchFamily="18" charset="0"/>
              </a:rPr>
              <a:t>thực</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900" b="0" i="0" u="none" strike="noStrike" dirty="0" err="1">
                <a:solidFill>
                  <a:srgbClr val="000000"/>
                </a:solidFill>
                <a:effectLst/>
                <a:latin typeface="Times New Roman" panose="02020603050405020304" pitchFamily="18" charset="0"/>
                <a:cs typeface="Times New Roman" panose="02020603050405020304" pitchFamily="18" charset="0"/>
              </a:rPr>
              <a:t>nghiệm</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900" b="0" i="0" u="none" strike="noStrike" dirty="0" err="1">
                <a:solidFill>
                  <a:srgbClr val="000000"/>
                </a:solidFill>
                <a:effectLst/>
                <a:latin typeface="Times New Roman" panose="02020603050405020304" pitchFamily="18" charset="0"/>
                <a:cs typeface="Times New Roman" panose="02020603050405020304" pitchFamily="18" charset="0"/>
              </a:rPr>
              <a:t>cho</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900" b="0" i="0" u="none" strike="noStrike" dirty="0" err="1">
                <a:solidFill>
                  <a:srgbClr val="000000"/>
                </a:solidFill>
                <a:effectLst/>
                <a:latin typeface="Times New Roman" panose="02020603050405020304" pitchFamily="18" charset="0"/>
                <a:cs typeface="Times New Roman" panose="02020603050405020304" pitchFamily="18" charset="0"/>
              </a:rPr>
              <a:t>thấy</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900" b="0" i="0" u="none" strike="noStrike" dirty="0" err="1">
                <a:solidFill>
                  <a:srgbClr val="000000"/>
                </a:solidFill>
                <a:effectLst/>
                <a:latin typeface="Times New Roman" panose="02020603050405020304" pitchFamily="18" charset="0"/>
                <a:cs typeface="Times New Roman" panose="02020603050405020304" pitchFamily="18" charset="0"/>
              </a:rPr>
              <a:t>rằng</a:t>
            </a:r>
            <a:r>
              <a:rPr lang="en-US" sz="1900" b="0" i="0" u="none" strike="noStrike" dirty="0">
                <a:solidFill>
                  <a:srgbClr val="000000"/>
                </a:solidFill>
                <a:effectLst/>
                <a:latin typeface="Times New Roman" panose="02020603050405020304" pitchFamily="18" charset="0"/>
                <a:cs typeface="Times New Roman" panose="02020603050405020304" pitchFamily="18" charset="0"/>
              </a:rPr>
              <a:t>:</a:t>
            </a:r>
          </a:p>
          <a:p>
            <a:pPr lvl="1" algn="just"/>
            <a:r>
              <a:rPr lang="vi-VN" sz="1900" b="0" i="0" u="none" strike="noStrike" dirty="0">
                <a:solidFill>
                  <a:srgbClr val="000000"/>
                </a:solidFill>
                <a:effectLst/>
                <a:latin typeface="Times New Roman" panose="02020603050405020304" pitchFamily="18" charset="0"/>
                <a:cs typeface="Times New Roman" panose="02020603050405020304" pitchFamily="18" charset="0"/>
              </a:rPr>
              <a:t>Histogram Equalization và CLAHE đều mang lại hiệu quả nâng cao chất lượng rõ rệt so với ảnh gốc.</a:t>
            </a:r>
            <a:endParaRPr lang="en-US" sz="1900" b="0" i="0" u="none" strike="noStrike" dirty="0">
              <a:solidFill>
                <a:srgbClr val="000000"/>
              </a:solidFill>
              <a:effectLst/>
              <a:latin typeface="Times New Roman" panose="02020603050405020304" pitchFamily="18" charset="0"/>
              <a:cs typeface="Times New Roman" panose="02020603050405020304" pitchFamily="18" charset="0"/>
            </a:endParaRPr>
          </a:p>
          <a:p>
            <a:pPr lvl="1" algn="just"/>
            <a:r>
              <a:rPr lang="vi-VN" sz="1900" b="0" i="0" u="none" strike="noStrike" dirty="0">
                <a:solidFill>
                  <a:srgbClr val="000000"/>
                </a:solidFill>
                <a:effectLst/>
                <a:latin typeface="Times New Roman" panose="02020603050405020304" pitchFamily="18" charset="0"/>
                <a:cs typeface="Times New Roman" panose="02020603050405020304" pitchFamily="18" charset="0"/>
              </a:rPr>
              <a:t>Gaussian Blur hỗ trợ làm mượt ảnh, nhưng cần chú ý điều chỉnh tham số để không làm mất các chi tiết quan trọng.</a:t>
            </a:r>
            <a:endParaRPr lang="en-US" sz="1900" b="0"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37</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5EE6-106F-D603-1E76-215860D7CD31}"/>
              </a:ext>
            </a:extLst>
          </p:cNvPr>
          <p:cNvSpPr>
            <a:spLocks noGrp="1"/>
          </p:cNvSpPr>
          <p:nvPr>
            <p:ph type="ctrTitle"/>
          </p:nvPr>
        </p:nvSpPr>
        <p:spPr>
          <a:xfrm>
            <a:off x="2087881" y="1040282"/>
            <a:ext cx="5715000" cy="2727709"/>
          </a:xfrm>
        </p:spPr>
        <p:txBody>
          <a:bodyPr/>
          <a:lstStyle/>
          <a:p>
            <a:r>
              <a:rPr lang="en-US" sz="8000" dirty="0"/>
              <a:t>demo</a:t>
            </a:r>
          </a:p>
        </p:txBody>
      </p:sp>
    </p:spTree>
    <p:extLst>
      <p:ext uri="{BB962C8B-B14F-4D97-AF65-F5344CB8AC3E}">
        <p14:creationId xmlns:p14="http://schemas.microsoft.com/office/powerpoint/2010/main" val="29689732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1371600" y="621182"/>
            <a:ext cx="9067799" cy="4606138"/>
          </a:xfrm>
        </p:spPr>
        <p:txBody>
          <a:bodyPr/>
          <a:lstStyle/>
          <a:p>
            <a:r>
              <a:rPr lang="en-US" sz="10000" dirty="0"/>
              <a:t>Thank </a:t>
            </a:r>
            <a:br>
              <a:rPr lang="en-US" sz="10000" dirty="0"/>
            </a:br>
            <a:r>
              <a:rPr lang="en-US" sz="10000" dirty="0"/>
              <a:t>you</a:t>
            </a:r>
          </a:p>
        </p:txBody>
      </p:sp>
    </p:spTree>
    <p:extLst>
      <p:ext uri="{BB962C8B-B14F-4D97-AF65-F5344CB8AC3E}">
        <p14:creationId xmlns:p14="http://schemas.microsoft.com/office/powerpoint/2010/main" val="1973173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E230A-A851-BC8D-81E3-C0D6E528D408}"/>
              </a:ext>
            </a:extLst>
          </p:cNvPr>
          <p:cNvSpPr>
            <a:spLocks noGrp="1"/>
          </p:cNvSpPr>
          <p:nvPr>
            <p:ph type="title"/>
          </p:nvPr>
        </p:nvSpPr>
        <p:spPr>
          <a:xfrm>
            <a:off x="4292072" y="1343552"/>
            <a:ext cx="7043617" cy="1083673"/>
          </a:xfrm>
        </p:spPr>
        <p:txBody>
          <a:bodyPr/>
          <a:lstStyle/>
          <a:p>
            <a:pPr algn="ctr"/>
            <a:r>
              <a:rPr lang="en-US" sz="8000" dirty="0" err="1">
                <a:latin typeface="Times New Roman" panose="02020603050405020304" pitchFamily="18" charset="0"/>
                <a:cs typeface="Times New Roman" panose="02020603050405020304" pitchFamily="18" charset="0"/>
              </a:rPr>
              <a:t>Nội</a:t>
            </a:r>
            <a:r>
              <a:rPr lang="en-US" sz="8000" dirty="0">
                <a:latin typeface="Times New Roman" panose="02020603050405020304" pitchFamily="18" charset="0"/>
                <a:cs typeface="Times New Roman" panose="02020603050405020304" pitchFamily="18" charset="0"/>
              </a:rPr>
              <a:t> dung </a:t>
            </a:r>
          </a:p>
        </p:txBody>
      </p:sp>
      <p:sp>
        <p:nvSpPr>
          <p:cNvPr id="3" name="Slide Number Placeholder 2">
            <a:extLst>
              <a:ext uri="{FF2B5EF4-FFF2-40B4-BE49-F238E27FC236}">
                <a16:creationId xmlns:a16="http://schemas.microsoft.com/office/drawing/2014/main" id="{6398D046-8CE6-A9BE-8D71-DCE121064E73}"/>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
        <p:nvSpPr>
          <p:cNvPr id="4" name="Content Placeholder 3">
            <a:extLst>
              <a:ext uri="{FF2B5EF4-FFF2-40B4-BE49-F238E27FC236}">
                <a16:creationId xmlns:a16="http://schemas.microsoft.com/office/drawing/2014/main" id="{6FB89833-1B0E-038C-93EF-E65C7828BF6C}"/>
              </a:ext>
            </a:extLst>
          </p:cNvPr>
          <p:cNvSpPr>
            <a:spLocks noGrp="1"/>
          </p:cNvSpPr>
          <p:nvPr>
            <p:ph idx="11"/>
          </p:nvPr>
        </p:nvSpPr>
        <p:spPr>
          <a:xfrm>
            <a:off x="4292071" y="2921983"/>
            <a:ext cx="7043618" cy="2233233"/>
          </a:xfrm>
        </p:spPr>
        <p:txBody>
          <a:bodyPr>
            <a:normAutofit/>
          </a:bodyPr>
          <a:lstStyle/>
          <a:p>
            <a:pPr marL="514350" indent="-514350">
              <a:buAutoNum type="romanUcPeriod"/>
            </a:pPr>
            <a:r>
              <a:rPr lang="en-US" sz="3000" b="1" dirty="0">
                <a:latin typeface="Times New Roman" panose="02020603050405020304" pitchFamily="18" charset="0"/>
                <a:cs typeface="Times New Roman" panose="02020603050405020304" pitchFamily="18" charset="0"/>
              </a:rPr>
              <a:t>CƠ SỞ LÝ THUYẾT</a:t>
            </a:r>
          </a:p>
          <a:p>
            <a:pPr marL="514350" indent="-514350">
              <a:buAutoNum type="romanUcPeriod"/>
            </a:pPr>
            <a:r>
              <a:rPr lang="en-US" sz="3000" b="1" dirty="0">
                <a:latin typeface="Times New Roman" panose="02020603050405020304" pitchFamily="18" charset="0"/>
                <a:cs typeface="Times New Roman" panose="02020603050405020304" pitchFamily="18" charset="0"/>
              </a:rPr>
              <a:t>PHƯƠNG PHÁP THỰC HIỆN</a:t>
            </a:r>
          </a:p>
          <a:p>
            <a:pPr marL="514350" indent="-514350">
              <a:buAutoNum type="romanUcPeriod"/>
            </a:pPr>
            <a:r>
              <a:rPr lang="en-US" sz="3000" b="1" dirty="0">
                <a:latin typeface="Times New Roman" panose="02020603050405020304" pitchFamily="18" charset="0"/>
                <a:cs typeface="Times New Roman" panose="02020603050405020304" pitchFamily="18" charset="0"/>
              </a:rPr>
              <a:t>THỰC NGHIỆM VÀ KẾT QUẢ </a:t>
            </a:r>
          </a:p>
          <a:p>
            <a:pPr marL="514350" indent="-514350">
              <a:buAutoNum type="romanUcPeriod"/>
            </a:pPr>
            <a:r>
              <a:rPr lang="en-US" sz="3000" b="1" dirty="0">
                <a:latin typeface="Times New Roman" panose="02020603050405020304" pitchFamily="18" charset="0"/>
                <a:cs typeface="Times New Roman" panose="02020603050405020304" pitchFamily="18" charset="0"/>
              </a:rPr>
              <a:t>ĐÁNH GIÁ</a:t>
            </a:r>
          </a:p>
        </p:txBody>
      </p:sp>
    </p:spTree>
    <p:extLst>
      <p:ext uri="{BB962C8B-B14F-4D97-AF65-F5344CB8AC3E}">
        <p14:creationId xmlns:p14="http://schemas.microsoft.com/office/powerpoint/2010/main" val="48188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702441" y="1061623"/>
            <a:ext cx="5723586" cy="4739104"/>
          </a:xfrm>
        </p:spPr>
        <p:txBody>
          <a:bodyPr/>
          <a:lstStyle/>
          <a:p>
            <a:r>
              <a:rPr lang="en-US" sz="5000" dirty="0">
                <a:latin typeface="Times New Roman" panose="02020603050405020304" pitchFamily="18" charset="0"/>
                <a:cs typeface="Times New Roman" panose="02020603050405020304" pitchFamily="18" charset="0"/>
              </a:rPr>
              <a:t>I. CƠ SỞ LÝ THUYẾT</a:t>
            </a:r>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Tree>
    <p:extLst>
      <p:ext uri="{BB962C8B-B14F-4D97-AF65-F5344CB8AC3E}">
        <p14:creationId xmlns:p14="http://schemas.microsoft.com/office/powerpoint/2010/main" val="2906491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998448" y="117203"/>
            <a:ext cx="7965461" cy="994164"/>
          </a:xfrm>
        </p:spPr>
        <p:txBody>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Nâng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cao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Chất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lượng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754580" y="212637"/>
            <a:ext cx="1067589" cy="471489"/>
          </a:xfrm>
        </p:spPr>
        <p:txBody>
          <a:bodyPr/>
          <a:lstStyle/>
          <a:p>
            <a:fld id="{48F63A3B-78C7-47BE-AE5E-E10140E04643}" type="slidenum">
              <a:rPr lang="en-US" smtClean="0"/>
              <a:pPr/>
              <a:t>6</a:t>
            </a:fld>
            <a:endParaRPr lang="en-US" dirty="0"/>
          </a:p>
        </p:txBody>
      </p:sp>
      <p:sp>
        <p:nvSpPr>
          <p:cNvPr id="7" name="Content Placeholder 6">
            <a:extLst>
              <a:ext uri="{FF2B5EF4-FFF2-40B4-BE49-F238E27FC236}">
                <a16:creationId xmlns:a16="http://schemas.microsoft.com/office/drawing/2014/main" id="{CC4B6E4A-9447-8571-CC6B-4DFFFDE6E6D3}"/>
              </a:ext>
            </a:extLst>
          </p:cNvPr>
          <p:cNvSpPr>
            <a:spLocks noGrp="1"/>
          </p:cNvSpPr>
          <p:nvPr>
            <p:ph sz="half" idx="2"/>
          </p:nvPr>
        </p:nvSpPr>
        <p:spPr>
          <a:xfrm>
            <a:off x="3224591" y="1680151"/>
            <a:ext cx="7965460" cy="3497698"/>
          </a:xfrm>
        </p:spPr>
        <p:txBody>
          <a:bodyPr>
            <a:noAutofit/>
          </a:bodyPr>
          <a:lstStyle/>
          <a:p>
            <a:pPr marL="0" indent="0">
              <a:buNone/>
            </a:pPr>
            <a:r>
              <a:rPr lang="vi-VN" dirty="0"/>
              <a:t>Nâng cao chất lượng ảnh là quá trình áp dụng các kỹ thuật để cải thiện tính trực quan hoặc tăng cường thông tin có thể khai thác từ ảnh. </a:t>
            </a:r>
            <a:endParaRPr lang="en-US" dirty="0"/>
          </a:p>
          <a:p>
            <a:pPr marL="0" indent="0">
              <a:buNone/>
            </a:pPr>
            <a:r>
              <a:rPr lang="vi-VN" dirty="0"/>
              <a:t>Các mục tiêu chính bao gồm:      </a:t>
            </a:r>
            <a:endParaRPr lang="en-US" dirty="0"/>
          </a:p>
          <a:p>
            <a:r>
              <a:rPr lang="vi-VN" dirty="0"/>
              <a:t>Tăng độ tương phản.      </a:t>
            </a:r>
            <a:endParaRPr lang="en-US" dirty="0"/>
          </a:p>
          <a:p>
            <a:r>
              <a:rPr lang="vi-VN" dirty="0"/>
              <a:t>Giảm nhiễu.      </a:t>
            </a:r>
            <a:endParaRPr lang="en-US" dirty="0"/>
          </a:p>
          <a:p>
            <a:r>
              <a:rPr lang="vi-VN" dirty="0"/>
              <a:t>Cân bằng độ sáng.      </a:t>
            </a:r>
            <a:endParaRPr lang="en-US" dirty="0"/>
          </a:p>
          <a:p>
            <a:r>
              <a:rPr lang="vi-VN" dirty="0"/>
              <a:t>Làm sắc nét hoặc làm mịn ảnh.      </a:t>
            </a:r>
            <a:endParaRPr lang="en-US" dirty="0"/>
          </a:p>
          <a:p>
            <a:pPr marL="0" indent="0">
              <a:buNone/>
            </a:pPr>
            <a:r>
              <a:rPr lang="vi-VN" dirty="0"/>
              <a:t>Chỉ số đánh giá chất lượng ảnh:      </a:t>
            </a:r>
            <a:endParaRPr lang="en-US" dirty="0"/>
          </a:p>
          <a:p>
            <a:r>
              <a:rPr lang="vi-VN" dirty="0"/>
              <a:t>PSNR (Peak Signal-to-Noise Ratio): đo lường độ khác biệt giữa ảnh gốc và ảnh xử lý.      </a:t>
            </a:r>
            <a:endParaRPr lang="en-US" dirty="0"/>
          </a:p>
          <a:p>
            <a:r>
              <a:rPr lang="vi-VN" dirty="0"/>
              <a:t> SSIM (Structural Similarity Index): đo độ tương đồng về mặt cấu trúc giữa hai ảnh.</a:t>
            </a:r>
            <a:endParaRPr lang="en-US" dirty="0"/>
          </a:p>
        </p:txBody>
      </p:sp>
    </p:spTree>
    <p:extLst>
      <p:ext uri="{BB962C8B-B14F-4D97-AF65-F5344CB8AC3E}">
        <p14:creationId xmlns:p14="http://schemas.microsoft.com/office/powerpoint/2010/main" val="68568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368969" y="2734475"/>
            <a:ext cx="7949122" cy="1389049"/>
          </a:xfrm>
        </p:spPr>
        <p:txBody>
          <a:bodyPr/>
          <a:lstStyle/>
          <a:p>
            <a:pPr algn="ctr"/>
            <a:r>
              <a:rPr lang="en-US" sz="6000" dirty="0">
                <a:latin typeface="Times New Roman" panose="02020603050405020304" pitchFamily="18" charset="0"/>
                <a:cs typeface="Times New Roman" panose="02020603050405020304" pitchFamily="18" charset="0"/>
              </a:rPr>
              <a:t>2.</a:t>
            </a:r>
            <a:br>
              <a:rPr lang="en-US" sz="6000" dirty="0">
                <a:latin typeface="Times New Roman" panose="02020603050405020304" pitchFamily="18" charset="0"/>
                <a:cs typeface="Times New Roman" panose="02020603050405020304" pitchFamily="18" charset="0"/>
              </a:rPr>
            </a:br>
            <a:r>
              <a:rPr lang="en-US" sz="6000" dirty="0">
                <a:latin typeface="Times New Roman" panose="02020603050405020304" pitchFamily="18" charset="0"/>
                <a:cs typeface="Times New Roman" panose="02020603050405020304" pitchFamily="18" charset="0"/>
              </a:rPr>
              <a:t>Histogram Equalization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2E31B-C239-44E9-4E16-FFB291F59B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1E8C46-AF14-8018-5596-7567F8A3D177}"/>
              </a:ext>
            </a:extLst>
          </p:cNvPr>
          <p:cNvSpPr>
            <a:spLocks noGrp="1"/>
          </p:cNvSpPr>
          <p:nvPr>
            <p:ph type="title"/>
          </p:nvPr>
        </p:nvSpPr>
        <p:spPr>
          <a:xfrm>
            <a:off x="270646" y="340320"/>
            <a:ext cx="7796464" cy="705246"/>
          </a:xfrm>
        </p:spPr>
        <p:txBody>
          <a:bodyPr/>
          <a:lstStyle/>
          <a:p>
            <a:pPr algn="ctr"/>
            <a:r>
              <a:rPr lang="en-US" dirty="0" err="1">
                <a:latin typeface="Times New Roman" panose="02020603050405020304" pitchFamily="18" charset="0"/>
                <a:cs typeface="Times New Roman" panose="02020603050405020304" pitchFamily="18" charset="0"/>
              </a:rPr>
              <a:t>Khái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Niệm</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AF1C5BAC-F2C5-1A2C-D1DA-77C1A45D285F}"/>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8</a:t>
            </a:fld>
            <a:endParaRPr lang="en-US" dirty="0"/>
          </a:p>
        </p:txBody>
      </p:sp>
      <p:sp>
        <p:nvSpPr>
          <p:cNvPr id="17" name="Content Placeholder 6">
            <a:extLst>
              <a:ext uri="{FF2B5EF4-FFF2-40B4-BE49-F238E27FC236}">
                <a16:creationId xmlns:a16="http://schemas.microsoft.com/office/drawing/2014/main" id="{C6BB812F-DB15-C0DB-DCDE-28384D9810ED}"/>
              </a:ext>
            </a:extLst>
          </p:cNvPr>
          <p:cNvSpPr>
            <a:spLocks noGrp="1"/>
          </p:cNvSpPr>
          <p:nvPr>
            <p:ph sz="quarter" idx="4"/>
          </p:nvPr>
        </p:nvSpPr>
        <p:spPr>
          <a:xfrm>
            <a:off x="412953" y="2131436"/>
            <a:ext cx="7152711" cy="1125208"/>
          </a:xfrm>
        </p:spPr>
        <p:txBody>
          <a:bodyPr>
            <a:noAutofit/>
          </a:bodyPr>
          <a:lstStyle/>
          <a:p>
            <a:pPr algn="just"/>
            <a:r>
              <a:rPr lang="vi-VN" sz="3200" b="1" dirty="0">
                <a:latin typeface="Times New Roman" panose="02020603050405020304" pitchFamily="18" charset="0"/>
                <a:cs typeface="Times New Roman" panose="02020603050405020304" pitchFamily="18" charset="0"/>
              </a:rPr>
              <a:t>Histogram Equalization </a:t>
            </a:r>
            <a:r>
              <a:rPr lang="vi-VN" sz="3200" dirty="0">
                <a:latin typeface="Times New Roman" panose="02020603050405020304" pitchFamily="18" charset="0"/>
                <a:cs typeface="Times New Roman" panose="02020603050405020304" pitchFamily="18" charset="0"/>
              </a:rPr>
              <a:t>là kỹ thuật phân bố lại tần suất các mức xám để tăng cường độ tương phản tổng thể của ảnh, đặc biệt hữu ích cho những ảnh có nền sáng tối không đồng đều.</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803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B80D1-80DE-E1F1-8757-35A5D35297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1F0673-FC6A-C041-234B-0854C7D690F2}"/>
              </a:ext>
            </a:extLst>
          </p:cNvPr>
          <p:cNvSpPr>
            <a:spLocks noGrp="1"/>
          </p:cNvSpPr>
          <p:nvPr>
            <p:ph type="title"/>
          </p:nvPr>
        </p:nvSpPr>
        <p:spPr>
          <a:xfrm>
            <a:off x="270646" y="223443"/>
            <a:ext cx="7796464" cy="705246"/>
          </a:xfrm>
        </p:spPr>
        <p:txBody>
          <a:bodyPr/>
          <a:lstStyle/>
          <a:p>
            <a:pPr algn="ctr"/>
            <a:r>
              <a:rPr lang="en-US" dirty="0">
                <a:latin typeface="Times New Roman" panose="02020603050405020304" pitchFamily="18" charset="0"/>
                <a:cs typeface="Times New Roman" panose="02020603050405020304" pitchFamily="18" charset="0"/>
              </a:rPr>
              <a:t>Nguyên Lý </a:t>
            </a:r>
            <a:r>
              <a:rPr lang="vi-VN" dirty="0">
                <a:latin typeface="Times New Roman" panose="02020603050405020304" pitchFamily="18" charset="0"/>
                <a:cs typeface="Times New Roman" panose="02020603050405020304" pitchFamily="18" charset="0"/>
              </a:rPr>
              <a:t>hoạt động</a:t>
            </a:r>
            <a:endParaRPr lang="en-US"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4BFE0B86-BEA2-0969-F237-421646D3A3C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
        <p:nvSpPr>
          <p:cNvPr id="17" name="Content Placeholder 6">
            <a:extLst>
              <a:ext uri="{FF2B5EF4-FFF2-40B4-BE49-F238E27FC236}">
                <a16:creationId xmlns:a16="http://schemas.microsoft.com/office/drawing/2014/main" id="{1CF655BE-3995-0825-0DFE-80640AE12A2E}"/>
              </a:ext>
            </a:extLst>
          </p:cNvPr>
          <p:cNvSpPr>
            <a:spLocks noGrp="1"/>
          </p:cNvSpPr>
          <p:nvPr>
            <p:ph sz="quarter" idx="4"/>
          </p:nvPr>
        </p:nvSpPr>
        <p:spPr>
          <a:xfrm>
            <a:off x="592522" y="1259699"/>
            <a:ext cx="7152711" cy="3720337"/>
          </a:xfrm>
        </p:spPr>
        <p:txBody>
          <a:bodyPr>
            <a:noAutofit/>
          </a:bodyPr>
          <a:lstStyle/>
          <a:p>
            <a:r>
              <a:rPr lang="vi-VN" sz="2000" dirty="0">
                <a:latin typeface="Times New Roman" panose="02020603050405020304" pitchFamily="18" charset="0"/>
                <a:cs typeface="Times New Roman" panose="02020603050405020304" pitchFamily="18" charset="0"/>
              </a:rPr>
              <a:t>Nguyên lý hoạt động     </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Bước 1: Tính histogram của ảnh (tần suất xuất hiện của từng mức xám).  </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 Bước 2: Tính hàm phân phối tích lũy (CDF) từ histogram.     </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Bước 3: Chuẩn hóa CDF để ánh xạ các giá trị mức xám ban đầu sang giá trị mới.     </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 Bước 4: Cập nhật ảnh dựa trên giá trị ánh xạ mới.      </a:t>
            </a:r>
            <a:endParaRPr lang="en-US"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Công thức ánh xạ pixel:    </a:t>
            </a:r>
            <a:endParaRPr lang="en-US" sz="2000" dirty="0">
              <a:latin typeface="Times New Roman" panose="02020603050405020304" pitchFamily="18" charset="0"/>
              <a:cs typeface="Times New Roman" panose="02020603050405020304" pitchFamily="18" charset="0"/>
            </a:endParaRPr>
          </a:p>
          <a:p>
            <a:r>
              <a:rPr lang="vi-VN" sz="2000" dirty="0">
                <a:latin typeface="Times New Roman" panose="02020603050405020304" pitchFamily="18" charset="0"/>
                <a:cs typeface="Times New Roman" panose="02020603050405020304" pitchFamily="18" charset="0"/>
              </a:rPr>
              <a:t>Trong đó:     </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s  là giá trị mức xám mới.     </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r  là mức xám ban đầu.      </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L  là tổng số mức xám (thường là 256).     </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N là tổng số pixel trong ảnh.</a:t>
            </a:r>
            <a:endParaRPr lang="en-US" sz="20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AAB68F9A-6AB5-CF3C-317D-D50B4BA50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4084" y="3957609"/>
            <a:ext cx="5068503" cy="562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89728"/>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{EF4DEDF5-2093-4E36-A8AA-5F82ED6DDD9C}tf78438558_win32</Template>
  <TotalTime>219</TotalTime>
  <Words>2487</Words>
  <Application>Microsoft Office PowerPoint</Application>
  <PresentationFormat>Widescreen</PresentationFormat>
  <Paragraphs>263</Paragraphs>
  <Slides>39</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39</vt:i4>
      </vt:variant>
    </vt:vector>
  </HeadingPairs>
  <TitlesOfParts>
    <vt:vector size="47" baseType="lpstr">
      <vt:lpstr>Aptos Display</vt:lpstr>
      <vt:lpstr>Arial</vt:lpstr>
      <vt:lpstr>Arial Black</vt:lpstr>
      <vt:lpstr>Calibri</vt:lpstr>
      <vt:lpstr>Courier New</vt:lpstr>
      <vt:lpstr>Sabon Next LT</vt:lpstr>
      <vt:lpstr>Times New Roman</vt:lpstr>
      <vt:lpstr>Custom</vt:lpstr>
      <vt:lpstr>NÂNG CAO CHẤT LƯỢNG ẢNH HISTOGRAM EQUALIZATION VÀ GAUSSIAN FILTER</vt:lpstr>
      <vt:lpstr>NHÓM 4</vt:lpstr>
      <vt:lpstr>BẢNG PHÂN CÔNG CÔNG VIỆC</vt:lpstr>
      <vt:lpstr>Nội dung </vt:lpstr>
      <vt:lpstr>I. CƠ SỞ LÝ THUYẾT</vt:lpstr>
      <vt:lpstr>1. Nâng cao Chất lượng ảnh </vt:lpstr>
      <vt:lpstr>2. Histogram Equalization</vt:lpstr>
      <vt:lpstr>Khái Niệm</vt:lpstr>
      <vt:lpstr>Nguyên Lý hoạt động</vt:lpstr>
      <vt:lpstr>Ưu Điểm và Hạn Chế</vt:lpstr>
      <vt:lpstr>3. Adaptive Histogram Equalization (AHE) và CLAHE</vt:lpstr>
      <vt:lpstr>CLAHE - Các Bước và Ưu/Nhược Điểm</vt:lpstr>
      <vt:lpstr>4.  Gaussian Filter</vt:lpstr>
      <vt:lpstr>Khái niệm</vt:lpstr>
      <vt:lpstr>Công thức</vt:lpstr>
      <vt:lpstr>Quy Trình</vt:lpstr>
      <vt:lpstr>Quy Trình</vt:lpstr>
      <vt:lpstr>Ưu Điểm</vt:lpstr>
      <vt:lpstr>Nhược Điểm</vt:lpstr>
      <vt:lpstr>II. PHƯƠNG PHÁP THỰC HIỆN</vt:lpstr>
      <vt:lpstr>Công cụ và thư viện</vt:lpstr>
      <vt:lpstr>Các hàm xử lý- Đọc Ảnh và HE</vt:lpstr>
      <vt:lpstr> Các Hàm Xử Lý Ảnh - CLAHE và Gaussian Blur</vt:lpstr>
      <vt:lpstr>Quy trình thực hiện</vt:lpstr>
      <vt:lpstr>III. Thực nghiệm và kết quả</vt:lpstr>
      <vt:lpstr>Mô tả dữ liệu</vt:lpstr>
      <vt:lpstr>Ảnh gốc (Original)  </vt:lpstr>
      <vt:lpstr>Histogram Equalization (HE)</vt:lpstr>
      <vt:lpstr>CLAHE</vt:lpstr>
      <vt:lpstr>Gaussian Blur</vt:lpstr>
      <vt:lpstr>Minh họa kết quả </vt:lpstr>
      <vt:lpstr>Phân tích nhanh</vt:lpstr>
      <vt:lpstr>iv. Đánh giá</vt:lpstr>
      <vt:lpstr>Ưu điểm</vt:lpstr>
      <vt:lpstr>Ưu điểm</vt:lpstr>
      <vt:lpstr>nhược điểm</vt:lpstr>
      <vt:lpstr>Kết luận</vt:lpstr>
      <vt:lpstr>demo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NÂNG CAO CHẤT LƯỢNG ẢNH HISTOGRAM EQUALIZATION VÀ GAUSSIAN FILTER</dc:title>
  <dc:subject/>
  <dc:creator>Pháp Ngọc</dc:creator>
  <cp:lastModifiedBy>chunglol1123@gmail.com</cp:lastModifiedBy>
  <cp:revision>4</cp:revision>
  <dcterms:created xsi:type="dcterms:W3CDTF">2025-05-04T14:26:40Z</dcterms:created>
  <dcterms:modified xsi:type="dcterms:W3CDTF">2025-05-07T11:52:52Z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