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22"/>
          </p:nvPr>
        </p:nvSpPr>
        <p:spPr>
          <a:xfrm>
            <a:off x="1270000" y="4290678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b10067705dm-001_2880x2161.jpg"/>
          <p:cNvSpPr/>
          <p:nvPr>
            <p:ph type="pic" idx="21"/>
          </p:nvPr>
        </p:nvSpPr>
        <p:spPr>
          <a:xfrm>
            <a:off x="0" y="-2258"/>
            <a:ext cx="13004800" cy="97581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b10067705dm-001_2880x2161.jpg"/>
          <p:cNvSpPr/>
          <p:nvPr>
            <p:ph type="pic" idx="21"/>
          </p:nvPr>
        </p:nvSpPr>
        <p:spPr>
          <a:xfrm>
            <a:off x="1623417" y="-28750"/>
            <a:ext cx="9758016" cy="732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197913361_2035x1354.jpg"/>
          <p:cNvSpPr/>
          <p:nvPr>
            <p:ph type="pic" idx="21"/>
          </p:nvPr>
        </p:nvSpPr>
        <p:spPr>
          <a:xfrm>
            <a:off x="1651000" y="638919"/>
            <a:ext cx="12349625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108348088_flipped_1647x1098.jpg"/>
          <p:cNvSpPr/>
          <p:nvPr>
            <p:ph type="pic" idx="21"/>
          </p:nvPr>
        </p:nvSpPr>
        <p:spPr>
          <a:xfrm>
            <a:off x="3454400" y="25908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1197913361_2035x1354.jpg"/>
          <p:cNvSpPr/>
          <p:nvPr>
            <p:ph type="pic" sz="quarter" idx="21"/>
          </p:nvPr>
        </p:nvSpPr>
        <p:spPr>
          <a:xfrm>
            <a:off x="6468065" y="4965700"/>
            <a:ext cx="5859869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108348088_flipped_1647x1098.jpg"/>
          <p:cNvSpPr/>
          <p:nvPr>
            <p:ph type="pic" sz="quarter" idx="22"/>
          </p:nvPr>
        </p:nvSpPr>
        <p:spPr>
          <a:xfrm>
            <a:off x="6324600" y="635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b10067705dm-001_2880x2161.jpg"/>
          <p:cNvSpPr/>
          <p:nvPr>
            <p:ph type="pic" idx="23"/>
          </p:nvPr>
        </p:nvSpPr>
        <p:spPr>
          <a:xfrm>
            <a:off x="-1864362" y="635000"/>
            <a:ext cx="10967724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5조 사자들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5조 사자들</a:t>
            </a:r>
          </a:p>
        </p:txBody>
      </p:sp>
      <p:sp>
        <p:nvSpPr>
          <p:cNvPr id="120" name="Member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45363">
              <a:defRPr sz="3359"/>
            </a:pPr>
            <a:r>
              <a:t>Member</a:t>
            </a:r>
          </a:p>
          <a:p>
            <a:pPr defTabSz="245363">
              <a:defRPr sz="3359"/>
            </a:pPr>
            <a:r>
              <a:t>SungJun Park    JiEun Lee   SangYeop Park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G_0080.png" descr="IMG_0080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719256" y="2413000"/>
            <a:ext cx="6447250" cy="6464105"/>
          </a:xfrm>
          <a:prstGeom prst="rect">
            <a:avLst/>
          </a:prstGeom>
        </p:spPr>
      </p:pic>
      <p:sp>
        <p:nvSpPr>
          <p:cNvPr id="123" name="코로나의 무서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코로나의 무서움</a:t>
            </a:r>
          </a:p>
        </p:txBody>
      </p:sp>
      <p:sp>
        <p:nvSpPr>
          <p:cNvPr id="124" name="무증상 감염자의 위협…"/>
          <p:cNvSpPr txBox="1"/>
          <p:nvPr>
            <p:ph type="body" sz="half" idx="1"/>
          </p:nvPr>
        </p:nvSpPr>
        <p:spPr>
          <a:xfrm>
            <a:off x="952500" y="2413000"/>
            <a:ext cx="4531496" cy="6464300"/>
          </a:xfrm>
          <a:prstGeom prst="rect">
            <a:avLst/>
          </a:prstGeom>
        </p:spPr>
        <p:txBody>
          <a:bodyPr/>
          <a:lstStyle/>
          <a:p>
            <a:pPr/>
            <a:r>
              <a:t>무증상 감염자의 위협</a:t>
            </a:r>
          </a:p>
          <a:p>
            <a:pPr/>
            <a:r>
              <a:t>최대 2주의 잠복기</a:t>
            </a:r>
          </a:p>
          <a:p>
            <a:pPr/>
            <a:r>
              <a:t>시각적 판별 불가</a:t>
            </a:r>
          </a:p>
          <a:p>
            <a:pPr/>
            <a:r>
              <a:t>빠른 전염률</a:t>
            </a:r>
          </a:p>
          <a:p>
            <a:pPr/>
            <a:r>
              <a:t>사람을 통한 전파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G_0084.jpeg" descr="IMG_0084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1639" r="0" b="1639"/>
          <a:stretch>
            <a:fillRect/>
          </a:stretch>
        </p:blipFill>
        <p:spPr>
          <a:xfrm>
            <a:off x="952500" y="2413000"/>
            <a:ext cx="5334000" cy="6286500"/>
          </a:xfrm>
          <a:prstGeom prst="rect">
            <a:avLst/>
          </a:prstGeom>
        </p:spPr>
      </p:pic>
      <p:sp>
        <p:nvSpPr>
          <p:cNvPr id="127" name="백신의 빈부격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백신의 빈부격차</a:t>
            </a:r>
          </a:p>
        </p:txBody>
      </p:sp>
      <p:sp>
        <p:nvSpPr>
          <p:cNvPr id="128" name="고도의 백신 기술…"/>
          <p:cNvSpPr txBox="1"/>
          <p:nvPr>
            <p:ph type="body" sz="half" idx="1"/>
          </p:nvPr>
        </p:nvSpPr>
        <p:spPr>
          <a:xfrm>
            <a:off x="6718300" y="2597150"/>
            <a:ext cx="5334000" cy="6286500"/>
          </a:xfrm>
          <a:prstGeom prst="rect">
            <a:avLst/>
          </a:prstGeom>
        </p:spPr>
        <p:txBody>
          <a:bodyPr/>
          <a:lstStyle/>
          <a:p>
            <a:pPr/>
            <a:r>
              <a:t>고도의 백신 기술</a:t>
            </a:r>
          </a:p>
          <a:p>
            <a:pPr/>
            <a:r>
              <a:t>백신공급 불확실성</a:t>
            </a:r>
          </a:p>
          <a:p>
            <a:pPr/>
            <a:r>
              <a:t>짧은 유통기간</a:t>
            </a:r>
          </a:p>
          <a:p>
            <a:pPr/>
            <a:r>
              <a:t>폭팔적인 수요</a:t>
            </a:r>
          </a:p>
          <a:p>
            <a:pPr/>
            <a:r>
              <a:t>코로나 변이</a:t>
            </a:r>
          </a:p>
          <a:p>
            <a:pPr/>
            <a:r>
              <a:rPr u="sng">
                <a:hlinkClick r:id="" invalidUrl="" action="ppaction://hlinkshowjump?jump=nextslide" tgtFrame="" tooltip="" history="1" highlightClick="0" endSnd="0"/>
              </a:rPr>
              <a:t>백신 부작용 (AZ-얀센)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G_0085.png" descr="IMG_0085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9150" t="33631" r="26269" b="7645"/>
          <a:stretch>
            <a:fillRect/>
          </a:stretch>
        </p:blipFill>
        <p:spPr>
          <a:xfrm>
            <a:off x="1623417" y="679450"/>
            <a:ext cx="9758016" cy="5905500"/>
          </a:xfrm>
          <a:prstGeom prst="rect">
            <a:avLst/>
          </a:prstGeom>
        </p:spPr>
      </p:pic>
      <p:sp>
        <p:nvSpPr>
          <p:cNvPr id="131" name="발견못한 무증상 확진자"/>
          <p:cNvSpPr txBox="1"/>
          <p:nvPr>
            <p:ph type="title"/>
          </p:nvPr>
        </p:nvSpPr>
        <p:spPr>
          <a:xfrm>
            <a:off x="1270000" y="73025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발견못한 무증상 확진자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G_0082.png" descr="IMG_0082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-184214"/>
            <a:ext cx="13004828" cy="4833728"/>
          </a:xfrm>
          <a:prstGeom prst="rect">
            <a:avLst/>
          </a:prstGeom>
        </p:spPr>
      </p:pic>
      <p:pic>
        <p:nvPicPr>
          <p:cNvPr id="134" name="IMG_0081.png" descr="IMG_008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649327"/>
            <a:ext cx="13004801" cy="51042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G_0087.jpeg" descr="IMG_0087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567634" y="2412999"/>
            <a:ext cx="8437208" cy="6064433"/>
          </a:xfrm>
          <a:prstGeom prst="rect">
            <a:avLst/>
          </a:prstGeom>
        </p:spPr>
      </p:pic>
      <p:sp>
        <p:nvSpPr>
          <p:cNvPr id="137" name="Solution?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Solution??</a:t>
            </a:r>
          </a:p>
        </p:txBody>
      </p:sp>
      <p:sp>
        <p:nvSpPr>
          <p:cNvPr id="138" name="외출 금지!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외출 금지!</a:t>
            </a:r>
          </a:p>
          <a:p>
            <a:pPr/>
            <a:r>
              <a:t>전국민 코로나 검사!</a:t>
            </a:r>
          </a:p>
          <a:p>
            <a:pPr/>
            <a:r>
              <a:t>전국민 백신사용</a:t>
            </a:r>
          </a:p>
          <a:p>
            <a:pPr/>
            <a:r>
              <a:t>사람사이 전파 차단!</a:t>
            </a:r>
          </a:p>
        </p:txBody>
      </p:sp>
      <p:grpSp>
        <p:nvGrpSpPr>
          <p:cNvPr id="141" name="그리기"/>
          <p:cNvGrpSpPr/>
          <p:nvPr/>
        </p:nvGrpSpPr>
        <p:grpSpPr>
          <a:xfrm>
            <a:off x="8421862" y="4637738"/>
            <a:ext cx="1380779" cy="1834395"/>
            <a:chOff x="0" y="0"/>
            <a:chExt cx="1380778" cy="1834394"/>
          </a:xfrm>
        </p:grpSpPr>
        <p:sp>
          <p:nvSpPr>
            <p:cNvPr id="139" name="선"/>
            <p:cNvSpPr/>
            <p:nvPr/>
          </p:nvSpPr>
          <p:spPr>
            <a:xfrm>
              <a:off x="983075" y="1466477"/>
              <a:ext cx="397704" cy="367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429" fill="norm" stroke="1" extrusionOk="0">
                  <a:moveTo>
                    <a:pt x="18555" y="16499"/>
                  </a:moveTo>
                  <a:cubicBezTo>
                    <a:pt x="17955" y="17359"/>
                    <a:pt x="17355" y="18219"/>
                    <a:pt x="16005" y="19078"/>
                  </a:cubicBezTo>
                  <a:cubicBezTo>
                    <a:pt x="14655" y="19938"/>
                    <a:pt x="12555" y="20798"/>
                    <a:pt x="10755" y="21174"/>
                  </a:cubicBezTo>
                  <a:cubicBezTo>
                    <a:pt x="8955" y="21550"/>
                    <a:pt x="7455" y="21443"/>
                    <a:pt x="6205" y="21281"/>
                  </a:cubicBezTo>
                  <a:cubicBezTo>
                    <a:pt x="4955" y="21120"/>
                    <a:pt x="3955" y="20905"/>
                    <a:pt x="3055" y="20368"/>
                  </a:cubicBezTo>
                  <a:cubicBezTo>
                    <a:pt x="2155" y="19831"/>
                    <a:pt x="1355" y="18971"/>
                    <a:pt x="805" y="17735"/>
                  </a:cubicBezTo>
                  <a:cubicBezTo>
                    <a:pt x="255" y="16499"/>
                    <a:pt x="-45" y="14887"/>
                    <a:pt x="5" y="13275"/>
                  </a:cubicBezTo>
                  <a:cubicBezTo>
                    <a:pt x="55" y="11663"/>
                    <a:pt x="455" y="10051"/>
                    <a:pt x="1205" y="8386"/>
                  </a:cubicBezTo>
                  <a:cubicBezTo>
                    <a:pt x="1955" y="6720"/>
                    <a:pt x="3055" y="5001"/>
                    <a:pt x="3955" y="3765"/>
                  </a:cubicBezTo>
                  <a:cubicBezTo>
                    <a:pt x="4855" y="2529"/>
                    <a:pt x="5555" y="1777"/>
                    <a:pt x="6705" y="1132"/>
                  </a:cubicBezTo>
                  <a:cubicBezTo>
                    <a:pt x="7855" y="487"/>
                    <a:pt x="9455" y="-50"/>
                    <a:pt x="11305" y="4"/>
                  </a:cubicBezTo>
                  <a:cubicBezTo>
                    <a:pt x="13155" y="57"/>
                    <a:pt x="15255" y="702"/>
                    <a:pt x="16555" y="1078"/>
                  </a:cubicBezTo>
                  <a:cubicBezTo>
                    <a:pt x="17855" y="1454"/>
                    <a:pt x="18355" y="1562"/>
                    <a:pt x="18805" y="1777"/>
                  </a:cubicBezTo>
                  <a:cubicBezTo>
                    <a:pt x="19255" y="1992"/>
                    <a:pt x="19655" y="2314"/>
                    <a:pt x="20005" y="3013"/>
                  </a:cubicBezTo>
                  <a:cubicBezTo>
                    <a:pt x="20355" y="3711"/>
                    <a:pt x="20655" y="4786"/>
                    <a:pt x="20905" y="6828"/>
                  </a:cubicBezTo>
                  <a:cubicBezTo>
                    <a:pt x="21155" y="8869"/>
                    <a:pt x="21355" y="11878"/>
                    <a:pt x="21555" y="14887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solidFill>
                    <a:srgbClr val="000000"/>
                  </a:solidFill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140" name="선"/>
            <p:cNvSpPr/>
            <p:nvPr/>
          </p:nvSpPr>
          <p:spPr>
            <a:xfrm>
              <a:off x="-1" y="-1"/>
              <a:ext cx="293301" cy="270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69" fill="norm" stroke="1" extrusionOk="0">
                  <a:moveTo>
                    <a:pt x="17067" y="17892"/>
                  </a:moveTo>
                  <a:cubicBezTo>
                    <a:pt x="16865" y="18622"/>
                    <a:pt x="16663" y="19352"/>
                    <a:pt x="16057" y="19936"/>
                  </a:cubicBezTo>
                  <a:cubicBezTo>
                    <a:pt x="15452" y="20519"/>
                    <a:pt x="14442" y="20957"/>
                    <a:pt x="13096" y="21213"/>
                  </a:cubicBezTo>
                  <a:cubicBezTo>
                    <a:pt x="11751" y="21468"/>
                    <a:pt x="10068" y="21541"/>
                    <a:pt x="8588" y="21395"/>
                  </a:cubicBezTo>
                  <a:cubicBezTo>
                    <a:pt x="7108" y="21249"/>
                    <a:pt x="5829" y="20884"/>
                    <a:pt x="4685" y="20410"/>
                  </a:cubicBezTo>
                  <a:cubicBezTo>
                    <a:pt x="3541" y="19936"/>
                    <a:pt x="2532" y="19352"/>
                    <a:pt x="1825" y="18659"/>
                  </a:cubicBezTo>
                  <a:cubicBezTo>
                    <a:pt x="1119" y="17965"/>
                    <a:pt x="715" y="17163"/>
                    <a:pt x="446" y="16214"/>
                  </a:cubicBezTo>
                  <a:cubicBezTo>
                    <a:pt x="177" y="15265"/>
                    <a:pt x="42" y="14171"/>
                    <a:pt x="9" y="13076"/>
                  </a:cubicBezTo>
                  <a:cubicBezTo>
                    <a:pt x="-25" y="11982"/>
                    <a:pt x="42" y="10887"/>
                    <a:pt x="244" y="9865"/>
                  </a:cubicBezTo>
                  <a:cubicBezTo>
                    <a:pt x="446" y="8844"/>
                    <a:pt x="782" y="7895"/>
                    <a:pt x="1657" y="6800"/>
                  </a:cubicBezTo>
                  <a:cubicBezTo>
                    <a:pt x="2532" y="5706"/>
                    <a:pt x="3945" y="4465"/>
                    <a:pt x="5425" y="3371"/>
                  </a:cubicBezTo>
                  <a:cubicBezTo>
                    <a:pt x="6906" y="2276"/>
                    <a:pt x="8454" y="1327"/>
                    <a:pt x="9732" y="744"/>
                  </a:cubicBezTo>
                  <a:cubicBezTo>
                    <a:pt x="11011" y="160"/>
                    <a:pt x="12020" y="-59"/>
                    <a:pt x="13197" y="14"/>
                  </a:cubicBezTo>
                  <a:cubicBezTo>
                    <a:pt x="14375" y="87"/>
                    <a:pt x="15721" y="452"/>
                    <a:pt x="16797" y="1036"/>
                  </a:cubicBezTo>
                  <a:cubicBezTo>
                    <a:pt x="17874" y="1619"/>
                    <a:pt x="18682" y="2422"/>
                    <a:pt x="19388" y="3371"/>
                  </a:cubicBezTo>
                  <a:cubicBezTo>
                    <a:pt x="20095" y="4319"/>
                    <a:pt x="20700" y="5414"/>
                    <a:pt x="21070" y="6655"/>
                  </a:cubicBezTo>
                  <a:cubicBezTo>
                    <a:pt x="21440" y="7895"/>
                    <a:pt x="21575" y="9282"/>
                    <a:pt x="21272" y="10668"/>
                  </a:cubicBezTo>
                  <a:cubicBezTo>
                    <a:pt x="20969" y="12055"/>
                    <a:pt x="20229" y="13441"/>
                    <a:pt x="19657" y="14718"/>
                  </a:cubicBezTo>
                  <a:cubicBezTo>
                    <a:pt x="19085" y="15995"/>
                    <a:pt x="18682" y="17163"/>
                    <a:pt x="18278" y="18330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solidFill>
                    <a:srgbClr val="000000"/>
                  </a:solidFill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</p:grpSp>
      <p:grpSp>
        <p:nvGrpSpPr>
          <p:cNvPr id="146" name="그리기"/>
          <p:cNvGrpSpPr/>
          <p:nvPr/>
        </p:nvGrpSpPr>
        <p:grpSpPr>
          <a:xfrm>
            <a:off x="5437370" y="4299790"/>
            <a:ext cx="1027324" cy="2968999"/>
            <a:chOff x="0" y="0"/>
            <a:chExt cx="1027322" cy="2968998"/>
          </a:xfrm>
        </p:grpSpPr>
        <p:sp>
          <p:nvSpPr>
            <p:cNvPr id="142" name="선"/>
            <p:cNvSpPr/>
            <p:nvPr/>
          </p:nvSpPr>
          <p:spPr>
            <a:xfrm>
              <a:off x="370428" y="650423"/>
              <a:ext cx="325079" cy="265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474" fill="norm" stroke="1" extrusionOk="0">
                  <a:moveTo>
                    <a:pt x="18572" y="21302"/>
                  </a:moveTo>
                  <a:cubicBezTo>
                    <a:pt x="16742" y="21451"/>
                    <a:pt x="14911" y="21600"/>
                    <a:pt x="12898" y="21302"/>
                  </a:cubicBezTo>
                  <a:cubicBezTo>
                    <a:pt x="10884" y="21004"/>
                    <a:pt x="8687" y="20259"/>
                    <a:pt x="7284" y="19887"/>
                  </a:cubicBezTo>
                  <a:cubicBezTo>
                    <a:pt x="5881" y="19514"/>
                    <a:pt x="5270" y="19514"/>
                    <a:pt x="4538" y="18993"/>
                  </a:cubicBezTo>
                  <a:cubicBezTo>
                    <a:pt x="3806" y="18472"/>
                    <a:pt x="2952" y="17429"/>
                    <a:pt x="2159" y="15716"/>
                  </a:cubicBezTo>
                  <a:cubicBezTo>
                    <a:pt x="1365" y="14003"/>
                    <a:pt x="633" y="11619"/>
                    <a:pt x="267" y="9683"/>
                  </a:cubicBezTo>
                  <a:cubicBezTo>
                    <a:pt x="-99" y="7746"/>
                    <a:pt x="-99" y="6257"/>
                    <a:pt x="328" y="4990"/>
                  </a:cubicBezTo>
                  <a:cubicBezTo>
                    <a:pt x="755" y="3724"/>
                    <a:pt x="1609" y="2681"/>
                    <a:pt x="2281" y="1937"/>
                  </a:cubicBezTo>
                  <a:cubicBezTo>
                    <a:pt x="2952" y="1192"/>
                    <a:pt x="3440" y="745"/>
                    <a:pt x="4294" y="447"/>
                  </a:cubicBezTo>
                  <a:cubicBezTo>
                    <a:pt x="5148" y="149"/>
                    <a:pt x="6369" y="0"/>
                    <a:pt x="8199" y="0"/>
                  </a:cubicBezTo>
                  <a:cubicBezTo>
                    <a:pt x="10030" y="0"/>
                    <a:pt x="12471" y="149"/>
                    <a:pt x="14301" y="372"/>
                  </a:cubicBezTo>
                  <a:cubicBezTo>
                    <a:pt x="16132" y="596"/>
                    <a:pt x="17352" y="894"/>
                    <a:pt x="18389" y="1639"/>
                  </a:cubicBezTo>
                  <a:cubicBezTo>
                    <a:pt x="19426" y="2383"/>
                    <a:pt x="20281" y="3575"/>
                    <a:pt x="20769" y="5884"/>
                  </a:cubicBezTo>
                  <a:cubicBezTo>
                    <a:pt x="21257" y="8193"/>
                    <a:pt x="21379" y="11619"/>
                    <a:pt x="21440" y="14226"/>
                  </a:cubicBezTo>
                  <a:cubicBezTo>
                    <a:pt x="21501" y="16833"/>
                    <a:pt x="21501" y="18621"/>
                    <a:pt x="21501" y="20408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solidFill>
                    <a:srgbClr val="000000"/>
                  </a:solidFill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143" name="선"/>
            <p:cNvSpPr/>
            <p:nvPr/>
          </p:nvSpPr>
          <p:spPr>
            <a:xfrm>
              <a:off x="224229" y="215681"/>
              <a:ext cx="22095" cy="5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solidFill>
                    <a:srgbClr val="000000"/>
                  </a:solidFill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144" name="선"/>
            <p:cNvSpPr/>
            <p:nvPr/>
          </p:nvSpPr>
          <p:spPr>
            <a:xfrm>
              <a:off x="0" y="0"/>
              <a:ext cx="287746" cy="322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430" fill="norm" stroke="1" extrusionOk="0">
                  <a:moveTo>
                    <a:pt x="19788" y="15621"/>
                  </a:moveTo>
                  <a:cubicBezTo>
                    <a:pt x="19445" y="15621"/>
                    <a:pt x="19102" y="15621"/>
                    <a:pt x="18828" y="15743"/>
                  </a:cubicBezTo>
                  <a:cubicBezTo>
                    <a:pt x="18554" y="15866"/>
                    <a:pt x="18348" y="16110"/>
                    <a:pt x="17594" y="16814"/>
                  </a:cubicBezTo>
                  <a:cubicBezTo>
                    <a:pt x="16840" y="17518"/>
                    <a:pt x="15537" y="18680"/>
                    <a:pt x="14234" y="19537"/>
                  </a:cubicBezTo>
                  <a:cubicBezTo>
                    <a:pt x="12931" y="20394"/>
                    <a:pt x="11628" y="20944"/>
                    <a:pt x="10600" y="21220"/>
                  </a:cubicBezTo>
                  <a:cubicBezTo>
                    <a:pt x="9571" y="21495"/>
                    <a:pt x="8817" y="21495"/>
                    <a:pt x="7960" y="21250"/>
                  </a:cubicBezTo>
                  <a:cubicBezTo>
                    <a:pt x="7102" y="21005"/>
                    <a:pt x="6142" y="20516"/>
                    <a:pt x="5148" y="19843"/>
                  </a:cubicBezTo>
                  <a:cubicBezTo>
                    <a:pt x="4154" y="19170"/>
                    <a:pt x="3125" y="18313"/>
                    <a:pt x="2371" y="17640"/>
                  </a:cubicBezTo>
                  <a:cubicBezTo>
                    <a:pt x="1617" y="16967"/>
                    <a:pt x="1137" y="16477"/>
                    <a:pt x="862" y="15743"/>
                  </a:cubicBezTo>
                  <a:cubicBezTo>
                    <a:pt x="588" y="15009"/>
                    <a:pt x="520" y="14030"/>
                    <a:pt x="382" y="13051"/>
                  </a:cubicBezTo>
                  <a:cubicBezTo>
                    <a:pt x="245" y="12072"/>
                    <a:pt x="40" y="11093"/>
                    <a:pt x="5" y="10114"/>
                  </a:cubicBezTo>
                  <a:cubicBezTo>
                    <a:pt x="-29" y="9135"/>
                    <a:pt x="108" y="8156"/>
                    <a:pt x="622" y="7115"/>
                  </a:cubicBezTo>
                  <a:cubicBezTo>
                    <a:pt x="1137" y="6075"/>
                    <a:pt x="2028" y="4974"/>
                    <a:pt x="3057" y="4056"/>
                  </a:cubicBezTo>
                  <a:cubicBezTo>
                    <a:pt x="4085" y="3138"/>
                    <a:pt x="5251" y="2404"/>
                    <a:pt x="6588" y="1761"/>
                  </a:cubicBezTo>
                  <a:cubicBezTo>
                    <a:pt x="7925" y="1119"/>
                    <a:pt x="9434" y="568"/>
                    <a:pt x="10737" y="262"/>
                  </a:cubicBezTo>
                  <a:cubicBezTo>
                    <a:pt x="12040" y="-44"/>
                    <a:pt x="13137" y="-105"/>
                    <a:pt x="14405" y="201"/>
                  </a:cubicBezTo>
                  <a:cubicBezTo>
                    <a:pt x="15674" y="507"/>
                    <a:pt x="17114" y="1180"/>
                    <a:pt x="18245" y="1945"/>
                  </a:cubicBezTo>
                  <a:cubicBezTo>
                    <a:pt x="19377" y="2710"/>
                    <a:pt x="20200" y="3566"/>
                    <a:pt x="20748" y="4576"/>
                  </a:cubicBezTo>
                  <a:cubicBezTo>
                    <a:pt x="21297" y="5586"/>
                    <a:pt x="21571" y="6748"/>
                    <a:pt x="21365" y="8156"/>
                  </a:cubicBezTo>
                  <a:cubicBezTo>
                    <a:pt x="21160" y="9563"/>
                    <a:pt x="20474" y="11215"/>
                    <a:pt x="19617" y="12806"/>
                  </a:cubicBezTo>
                  <a:cubicBezTo>
                    <a:pt x="18760" y="14397"/>
                    <a:pt x="17731" y="15927"/>
                    <a:pt x="17217" y="16845"/>
                  </a:cubicBezTo>
                  <a:cubicBezTo>
                    <a:pt x="16702" y="17762"/>
                    <a:pt x="16702" y="18068"/>
                    <a:pt x="16702" y="18374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solidFill>
                    <a:srgbClr val="000000"/>
                  </a:solidFill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145" name="선"/>
            <p:cNvSpPr/>
            <p:nvPr/>
          </p:nvSpPr>
          <p:spPr>
            <a:xfrm>
              <a:off x="708714" y="2676181"/>
              <a:ext cx="318609" cy="292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546" fill="norm" stroke="1" extrusionOk="0">
                  <a:moveTo>
                    <a:pt x="14810" y="18043"/>
                  </a:moveTo>
                  <a:cubicBezTo>
                    <a:pt x="12914" y="18277"/>
                    <a:pt x="11017" y="18510"/>
                    <a:pt x="9068" y="18218"/>
                  </a:cubicBezTo>
                  <a:cubicBezTo>
                    <a:pt x="7119" y="17927"/>
                    <a:pt x="5117" y="17109"/>
                    <a:pt x="3483" y="15883"/>
                  </a:cubicBezTo>
                  <a:cubicBezTo>
                    <a:pt x="1850" y="14657"/>
                    <a:pt x="586" y="13023"/>
                    <a:pt x="164" y="11213"/>
                  </a:cubicBezTo>
                  <a:cubicBezTo>
                    <a:pt x="-257" y="9403"/>
                    <a:pt x="164" y="7418"/>
                    <a:pt x="1060" y="5667"/>
                  </a:cubicBezTo>
                  <a:cubicBezTo>
                    <a:pt x="1956" y="3916"/>
                    <a:pt x="3325" y="2398"/>
                    <a:pt x="4537" y="1405"/>
                  </a:cubicBezTo>
                  <a:cubicBezTo>
                    <a:pt x="5749" y="413"/>
                    <a:pt x="6803" y="-54"/>
                    <a:pt x="8330" y="4"/>
                  </a:cubicBezTo>
                  <a:cubicBezTo>
                    <a:pt x="9858" y="63"/>
                    <a:pt x="11860" y="647"/>
                    <a:pt x="13388" y="1581"/>
                  </a:cubicBezTo>
                  <a:cubicBezTo>
                    <a:pt x="14916" y="2515"/>
                    <a:pt x="15969" y="3799"/>
                    <a:pt x="16970" y="4791"/>
                  </a:cubicBezTo>
                  <a:cubicBezTo>
                    <a:pt x="17971" y="5784"/>
                    <a:pt x="18920" y="6484"/>
                    <a:pt x="19604" y="7068"/>
                  </a:cubicBezTo>
                  <a:cubicBezTo>
                    <a:pt x="20289" y="7652"/>
                    <a:pt x="20711" y="8119"/>
                    <a:pt x="20974" y="9111"/>
                  </a:cubicBezTo>
                  <a:cubicBezTo>
                    <a:pt x="21238" y="10104"/>
                    <a:pt x="21343" y="11622"/>
                    <a:pt x="20395" y="13782"/>
                  </a:cubicBezTo>
                  <a:cubicBezTo>
                    <a:pt x="19446" y="15942"/>
                    <a:pt x="17444" y="18744"/>
                    <a:pt x="15443" y="21546"/>
                  </a:cubicBezTo>
                </a:path>
              </a:pathLst>
            </a:custGeom>
            <a:noFill/>
            <a:ln w="889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solidFill>
                    <a:srgbClr val="000000"/>
                  </a:solidFill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G_0079.png" descr="IMG_0079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76842" y="425395"/>
            <a:ext cx="10451311" cy="6698630"/>
          </a:xfrm>
          <a:prstGeom prst="rect">
            <a:avLst/>
          </a:prstGeom>
        </p:spPr>
      </p:pic>
      <p:sp>
        <p:nvSpPr>
          <p:cNvPr id="149" name="악화(0.05%),평균(0.033%),완화(0.02%),최적(0.0167%)"/>
          <p:cNvSpPr txBox="1"/>
          <p:nvPr>
            <p:ph type="title"/>
          </p:nvPr>
        </p:nvSpPr>
        <p:spPr>
          <a:xfrm>
            <a:off x="0" y="7302500"/>
            <a:ext cx="13004801" cy="1422400"/>
          </a:xfrm>
          <a:prstGeom prst="rect">
            <a:avLst/>
          </a:prstGeom>
        </p:spPr>
        <p:txBody>
          <a:bodyPr/>
          <a:lstStyle/>
          <a:p>
            <a:pPr defTabSz="338835">
              <a:defRPr sz="4292"/>
            </a:pPr>
            <a:r>
              <a:t>악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화(0.05%),평균(0.033%),완화(0.02%),최</a:t>
            </a:r>
            <a:r>
              <a:t>적(0.0167%)</a:t>
            </a:r>
          </a:p>
        </p:txBody>
      </p:sp>
      <p:sp>
        <p:nvSpPr>
          <p:cNvPr id="150" name="박쥐"/>
          <p:cNvSpPr/>
          <p:nvPr/>
        </p:nvSpPr>
        <p:spPr>
          <a:xfrm>
            <a:off x="3778167" y="2435440"/>
            <a:ext cx="2293218" cy="822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0" h="21537" fill="norm" stroke="1" extrusionOk="0">
                <a:moveTo>
                  <a:pt x="3075" y="1"/>
                </a:moveTo>
                <a:cubicBezTo>
                  <a:pt x="2069" y="33"/>
                  <a:pt x="795" y="457"/>
                  <a:pt x="22" y="1693"/>
                </a:cubicBezTo>
                <a:cubicBezTo>
                  <a:pt x="-15" y="1752"/>
                  <a:pt x="-2" y="1909"/>
                  <a:pt x="41" y="1921"/>
                </a:cubicBezTo>
                <a:cubicBezTo>
                  <a:pt x="2144" y="2517"/>
                  <a:pt x="3063" y="7315"/>
                  <a:pt x="3196" y="8073"/>
                </a:cubicBezTo>
                <a:cubicBezTo>
                  <a:pt x="3207" y="8136"/>
                  <a:pt x="3229" y="8185"/>
                  <a:pt x="3253" y="8201"/>
                </a:cubicBezTo>
                <a:cubicBezTo>
                  <a:pt x="5341" y="9508"/>
                  <a:pt x="6043" y="13732"/>
                  <a:pt x="6170" y="14627"/>
                </a:cubicBezTo>
                <a:cubicBezTo>
                  <a:pt x="6184" y="14726"/>
                  <a:pt x="6221" y="14785"/>
                  <a:pt x="6259" y="14774"/>
                </a:cubicBezTo>
                <a:cubicBezTo>
                  <a:pt x="7470" y="14423"/>
                  <a:pt x="8945" y="17135"/>
                  <a:pt x="9362" y="18343"/>
                </a:cubicBezTo>
                <a:cubicBezTo>
                  <a:pt x="9562" y="18827"/>
                  <a:pt x="9492" y="18988"/>
                  <a:pt x="9465" y="19276"/>
                </a:cubicBezTo>
                <a:cubicBezTo>
                  <a:pt x="9386" y="20099"/>
                  <a:pt x="9614" y="20217"/>
                  <a:pt x="9720" y="20191"/>
                </a:cubicBezTo>
                <a:cubicBezTo>
                  <a:pt x="9835" y="20163"/>
                  <a:pt x="9733" y="19908"/>
                  <a:pt x="9761" y="19741"/>
                </a:cubicBezTo>
                <a:cubicBezTo>
                  <a:pt x="9795" y="19533"/>
                  <a:pt x="9840" y="19509"/>
                  <a:pt x="9895" y="19651"/>
                </a:cubicBezTo>
                <a:cubicBezTo>
                  <a:pt x="10037" y="20013"/>
                  <a:pt x="10453" y="21132"/>
                  <a:pt x="10785" y="21537"/>
                </a:cubicBezTo>
                <a:cubicBezTo>
                  <a:pt x="11117" y="21132"/>
                  <a:pt x="11535" y="20013"/>
                  <a:pt x="11677" y="19651"/>
                </a:cubicBezTo>
                <a:cubicBezTo>
                  <a:pt x="11732" y="19509"/>
                  <a:pt x="11775" y="19533"/>
                  <a:pt x="11809" y="19741"/>
                </a:cubicBezTo>
                <a:cubicBezTo>
                  <a:pt x="11837" y="19908"/>
                  <a:pt x="11736" y="20163"/>
                  <a:pt x="11852" y="20191"/>
                </a:cubicBezTo>
                <a:cubicBezTo>
                  <a:pt x="11958" y="20217"/>
                  <a:pt x="12184" y="20099"/>
                  <a:pt x="12105" y="19276"/>
                </a:cubicBezTo>
                <a:cubicBezTo>
                  <a:pt x="12078" y="18988"/>
                  <a:pt x="12008" y="18827"/>
                  <a:pt x="12208" y="18343"/>
                </a:cubicBezTo>
                <a:cubicBezTo>
                  <a:pt x="12625" y="17135"/>
                  <a:pt x="14100" y="14423"/>
                  <a:pt x="15311" y="14774"/>
                </a:cubicBezTo>
                <a:cubicBezTo>
                  <a:pt x="15349" y="14785"/>
                  <a:pt x="15386" y="14726"/>
                  <a:pt x="15400" y="14627"/>
                </a:cubicBezTo>
                <a:cubicBezTo>
                  <a:pt x="15527" y="13732"/>
                  <a:pt x="16229" y="9508"/>
                  <a:pt x="18317" y="8201"/>
                </a:cubicBezTo>
                <a:cubicBezTo>
                  <a:pt x="18341" y="8185"/>
                  <a:pt x="18363" y="8136"/>
                  <a:pt x="18374" y="8073"/>
                </a:cubicBezTo>
                <a:cubicBezTo>
                  <a:pt x="18507" y="7314"/>
                  <a:pt x="19428" y="2517"/>
                  <a:pt x="21531" y="1921"/>
                </a:cubicBezTo>
                <a:cubicBezTo>
                  <a:pt x="21573" y="1909"/>
                  <a:pt x="21585" y="1752"/>
                  <a:pt x="21548" y="1693"/>
                </a:cubicBezTo>
                <a:cubicBezTo>
                  <a:pt x="20775" y="457"/>
                  <a:pt x="19501" y="33"/>
                  <a:pt x="18495" y="1"/>
                </a:cubicBezTo>
                <a:cubicBezTo>
                  <a:pt x="16454" y="-63"/>
                  <a:pt x="15785" y="1521"/>
                  <a:pt x="13715" y="2997"/>
                </a:cubicBezTo>
                <a:cubicBezTo>
                  <a:pt x="13657" y="3038"/>
                  <a:pt x="13167" y="3362"/>
                  <a:pt x="13178" y="3665"/>
                </a:cubicBezTo>
                <a:cubicBezTo>
                  <a:pt x="13179" y="3715"/>
                  <a:pt x="13197" y="3772"/>
                  <a:pt x="13200" y="3769"/>
                </a:cubicBezTo>
                <a:cubicBezTo>
                  <a:pt x="13322" y="3660"/>
                  <a:pt x="13559" y="3601"/>
                  <a:pt x="13511" y="4272"/>
                </a:cubicBezTo>
                <a:cubicBezTo>
                  <a:pt x="13196" y="8655"/>
                  <a:pt x="12167" y="9361"/>
                  <a:pt x="11906" y="9400"/>
                </a:cubicBezTo>
                <a:cubicBezTo>
                  <a:pt x="11849" y="9408"/>
                  <a:pt x="11794" y="9342"/>
                  <a:pt x="11757" y="9219"/>
                </a:cubicBezTo>
                <a:cubicBezTo>
                  <a:pt x="11755" y="9214"/>
                  <a:pt x="11753" y="9206"/>
                  <a:pt x="11752" y="9201"/>
                </a:cubicBezTo>
                <a:cubicBezTo>
                  <a:pt x="11684" y="8765"/>
                  <a:pt x="11882" y="8094"/>
                  <a:pt x="11782" y="7101"/>
                </a:cubicBezTo>
                <a:cubicBezTo>
                  <a:pt x="11736" y="6644"/>
                  <a:pt x="11267" y="7538"/>
                  <a:pt x="11127" y="8310"/>
                </a:cubicBezTo>
                <a:cubicBezTo>
                  <a:pt x="11041" y="8247"/>
                  <a:pt x="10902" y="8210"/>
                  <a:pt x="10785" y="8210"/>
                </a:cubicBezTo>
                <a:cubicBezTo>
                  <a:pt x="10668" y="8210"/>
                  <a:pt x="10529" y="8247"/>
                  <a:pt x="10443" y="8310"/>
                </a:cubicBezTo>
                <a:cubicBezTo>
                  <a:pt x="10303" y="7538"/>
                  <a:pt x="9834" y="6644"/>
                  <a:pt x="9788" y="7101"/>
                </a:cubicBezTo>
                <a:cubicBezTo>
                  <a:pt x="9688" y="8094"/>
                  <a:pt x="9888" y="8765"/>
                  <a:pt x="9820" y="9201"/>
                </a:cubicBezTo>
                <a:cubicBezTo>
                  <a:pt x="9818" y="9206"/>
                  <a:pt x="9815" y="9214"/>
                  <a:pt x="9813" y="9219"/>
                </a:cubicBezTo>
                <a:cubicBezTo>
                  <a:pt x="9776" y="9342"/>
                  <a:pt x="9723" y="9408"/>
                  <a:pt x="9665" y="9400"/>
                </a:cubicBezTo>
                <a:cubicBezTo>
                  <a:pt x="9405" y="9361"/>
                  <a:pt x="8376" y="8655"/>
                  <a:pt x="8061" y="4272"/>
                </a:cubicBezTo>
                <a:cubicBezTo>
                  <a:pt x="8012" y="3601"/>
                  <a:pt x="8250" y="3660"/>
                  <a:pt x="8372" y="3769"/>
                </a:cubicBezTo>
                <a:cubicBezTo>
                  <a:pt x="8375" y="3772"/>
                  <a:pt x="8391" y="3715"/>
                  <a:pt x="8392" y="3665"/>
                </a:cubicBezTo>
                <a:cubicBezTo>
                  <a:pt x="8403" y="3362"/>
                  <a:pt x="7913" y="3038"/>
                  <a:pt x="7855" y="2997"/>
                </a:cubicBezTo>
                <a:cubicBezTo>
                  <a:pt x="5785" y="1521"/>
                  <a:pt x="5116" y="-63"/>
                  <a:pt x="3075" y="1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박쥐"/>
          <p:cNvSpPr/>
          <p:nvPr/>
        </p:nvSpPr>
        <p:spPr>
          <a:xfrm>
            <a:off x="8908015" y="2435440"/>
            <a:ext cx="2293217" cy="822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0" h="21537" fill="norm" stroke="1" extrusionOk="0">
                <a:moveTo>
                  <a:pt x="3075" y="1"/>
                </a:moveTo>
                <a:cubicBezTo>
                  <a:pt x="2069" y="33"/>
                  <a:pt x="795" y="457"/>
                  <a:pt x="22" y="1693"/>
                </a:cubicBezTo>
                <a:cubicBezTo>
                  <a:pt x="-15" y="1752"/>
                  <a:pt x="-2" y="1909"/>
                  <a:pt x="41" y="1921"/>
                </a:cubicBezTo>
                <a:cubicBezTo>
                  <a:pt x="2144" y="2517"/>
                  <a:pt x="3063" y="7315"/>
                  <a:pt x="3196" y="8073"/>
                </a:cubicBezTo>
                <a:cubicBezTo>
                  <a:pt x="3207" y="8136"/>
                  <a:pt x="3229" y="8185"/>
                  <a:pt x="3253" y="8201"/>
                </a:cubicBezTo>
                <a:cubicBezTo>
                  <a:pt x="5341" y="9508"/>
                  <a:pt x="6043" y="13732"/>
                  <a:pt x="6170" y="14627"/>
                </a:cubicBezTo>
                <a:cubicBezTo>
                  <a:pt x="6184" y="14726"/>
                  <a:pt x="6221" y="14785"/>
                  <a:pt x="6259" y="14774"/>
                </a:cubicBezTo>
                <a:cubicBezTo>
                  <a:pt x="7470" y="14423"/>
                  <a:pt x="8945" y="17135"/>
                  <a:pt x="9362" y="18343"/>
                </a:cubicBezTo>
                <a:cubicBezTo>
                  <a:pt x="9562" y="18827"/>
                  <a:pt x="9492" y="18988"/>
                  <a:pt x="9465" y="19276"/>
                </a:cubicBezTo>
                <a:cubicBezTo>
                  <a:pt x="9386" y="20099"/>
                  <a:pt x="9614" y="20217"/>
                  <a:pt x="9720" y="20191"/>
                </a:cubicBezTo>
                <a:cubicBezTo>
                  <a:pt x="9835" y="20163"/>
                  <a:pt x="9733" y="19908"/>
                  <a:pt x="9761" y="19741"/>
                </a:cubicBezTo>
                <a:cubicBezTo>
                  <a:pt x="9795" y="19533"/>
                  <a:pt x="9840" y="19509"/>
                  <a:pt x="9895" y="19651"/>
                </a:cubicBezTo>
                <a:cubicBezTo>
                  <a:pt x="10037" y="20013"/>
                  <a:pt x="10453" y="21132"/>
                  <a:pt x="10785" y="21537"/>
                </a:cubicBezTo>
                <a:cubicBezTo>
                  <a:pt x="11117" y="21132"/>
                  <a:pt x="11535" y="20013"/>
                  <a:pt x="11677" y="19651"/>
                </a:cubicBezTo>
                <a:cubicBezTo>
                  <a:pt x="11732" y="19509"/>
                  <a:pt x="11775" y="19533"/>
                  <a:pt x="11809" y="19741"/>
                </a:cubicBezTo>
                <a:cubicBezTo>
                  <a:pt x="11837" y="19908"/>
                  <a:pt x="11736" y="20163"/>
                  <a:pt x="11852" y="20191"/>
                </a:cubicBezTo>
                <a:cubicBezTo>
                  <a:pt x="11958" y="20217"/>
                  <a:pt x="12184" y="20099"/>
                  <a:pt x="12105" y="19276"/>
                </a:cubicBezTo>
                <a:cubicBezTo>
                  <a:pt x="12078" y="18988"/>
                  <a:pt x="12008" y="18827"/>
                  <a:pt x="12208" y="18343"/>
                </a:cubicBezTo>
                <a:cubicBezTo>
                  <a:pt x="12625" y="17135"/>
                  <a:pt x="14100" y="14423"/>
                  <a:pt x="15311" y="14774"/>
                </a:cubicBezTo>
                <a:cubicBezTo>
                  <a:pt x="15349" y="14785"/>
                  <a:pt x="15386" y="14726"/>
                  <a:pt x="15400" y="14627"/>
                </a:cubicBezTo>
                <a:cubicBezTo>
                  <a:pt x="15527" y="13732"/>
                  <a:pt x="16229" y="9508"/>
                  <a:pt x="18317" y="8201"/>
                </a:cubicBezTo>
                <a:cubicBezTo>
                  <a:pt x="18341" y="8185"/>
                  <a:pt x="18363" y="8136"/>
                  <a:pt x="18374" y="8073"/>
                </a:cubicBezTo>
                <a:cubicBezTo>
                  <a:pt x="18507" y="7314"/>
                  <a:pt x="19428" y="2517"/>
                  <a:pt x="21531" y="1921"/>
                </a:cubicBezTo>
                <a:cubicBezTo>
                  <a:pt x="21573" y="1909"/>
                  <a:pt x="21585" y="1752"/>
                  <a:pt x="21548" y="1693"/>
                </a:cubicBezTo>
                <a:cubicBezTo>
                  <a:pt x="20775" y="457"/>
                  <a:pt x="19501" y="33"/>
                  <a:pt x="18495" y="1"/>
                </a:cubicBezTo>
                <a:cubicBezTo>
                  <a:pt x="16454" y="-63"/>
                  <a:pt x="15785" y="1521"/>
                  <a:pt x="13715" y="2997"/>
                </a:cubicBezTo>
                <a:cubicBezTo>
                  <a:pt x="13657" y="3038"/>
                  <a:pt x="13167" y="3362"/>
                  <a:pt x="13178" y="3665"/>
                </a:cubicBezTo>
                <a:cubicBezTo>
                  <a:pt x="13179" y="3715"/>
                  <a:pt x="13197" y="3772"/>
                  <a:pt x="13200" y="3769"/>
                </a:cubicBezTo>
                <a:cubicBezTo>
                  <a:pt x="13322" y="3660"/>
                  <a:pt x="13559" y="3601"/>
                  <a:pt x="13511" y="4272"/>
                </a:cubicBezTo>
                <a:cubicBezTo>
                  <a:pt x="13196" y="8655"/>
                  <a:pt x="12167" y="9361"/>
                  <a:pt x="11906" y="9400"/>
                </a:cubicBezTo>
                <a:cubicBezTo>
                  <a:pt x="11849" y="9408"/>
                  <a:pt x="11794" y="9342"/>
                  <a:pt x="11757" y="9219"/>
                </a:cubicBezTo>
                <a:cubicBezTo>
                  <a:pt x="11755" y="9214"/>
                  <a:pt x="11753" y="9206"/>
                  <a:pt x="11752" y="9201"/>
                </a:cubicBezTo>
                <a:cubicBezTo>
                  <a:pt x="11684" y="8765"/>
                  <a:pt x="11882" y="8094"/>
                  <a:pt x="11782" y="7101"/>
                </a:cubicBezTo>
                <a:cubicBezTo>
                  <a:pt x="11736" y="6644"/>
                  <a:pt x="11267" y="7538"/>
                  <a:pt x="11127" y="8310"/>
                </a:cubicBezTo>
                <a:cubicBezTo>
                  <a:pt x="11041" y="8247"/>
                  <a:pt x="10902" y="8210"/>
                  <a:pt x="10785" y="8210"/>
                </a:cubicBezTo>
                <a:cubicBezTo>
                  <a:pt x="10668" y="8210"/>
                  <a:pt x="10529" y="8247"/>
                  <a:pt x="10443" y="8310"/>
                </a:cubicBezTo>
                <a:cubicBezTo>
                  <a:pt x="10303" y="7538"/>
                  <a:pt x="9834" y="6644"/>
                  <a:pt x="9788" y="7101"/>
                </a:cubicBezTo>
                <a:cubicBezTo>
                  <a:pt x="9688" y="8094"/>
                  <a:pt x="9888" y="8765"/>
                  <a:pt x="9820" y="9201"/>
                </a:cubicBezTo>
                <a:cubicBezTo>
                  <a:pt x="9818" y="9206"/>
                  <a:pt x="9815" y="9214"/>
                  <a:pt x="9813" y="9219"/>
                </a:cubicBezTo>
                <a:cubicBezTo>
                  <a:pt x="9776" y="9342"/>
                  <a:pt x="9723" y="9408"/>
                  <a:pt x="9665" y="9400"/>
                </a:cubicBezTo>
                <a:cubicBezTo>
                  <a:pt x="9405" y="9361"/>
                  <a:pt x="8376" y="8655"/>
                  <a:pt x="8061" y="4272"/>
                </a:cubicBezTo>
                <a:cubicBezTo>
                  <a:pt x="8012" y="3601"/>
                  <a:pt x="8250" y="3660"/>
                  <a:pt x="8372" y="3769"/>
                </a:cubicBezTo>
                <a:cubicBezTo>
                  <a:pt x="8375" y="3772"/>
                  <a:pt x="8391" y="3715"/>
                  <a:pt x="8392" y="3665"/>
                </a:cubicBezTo>
                <a:cubicBezTo>
                  <a:pt x="8403" y="3362"/>
                  <a:pt x="7913" y="3038"/>
                  <a:pt x="7855" y="2997"/>
                </a:cubicBezTo>
                <a:cubicBezTo>
                  <a:pt x="5785" y="1521"/>
                  <a:pt x="5116" y="-63"/>
                  <a:pt x="3075" y="1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박쥐"/>
          <p:cNvSpPr/>
          <p:nvPr/>
        </p:nvSpPr>
        <p:spPr>
          <a:xfrm>
            <a:off x="3778167" y="5802285"/>
            <a:ext cx="2293218" cy="822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0" h="21537" fill="norm" stroke="1" extrusionOk="0">
                <a:moveTo>
                  <a:pt x="3075" y="1"/>
                </a:moveTo>
                <a:cubicBezTo>
                  <a:pt x="2069" y="33"/>
                  <a:pt x="795" y="457"/>
                  <a:pt x="22" y="1693"/>
                </a:cubicBezTo>
                <a:cubicBezTo>
                  <a:pt x="-15" y="1752"/>
                  <a:pt x="-2" y="1909"/>
                  <a:pt x="41" y="1921"/>
                </a:cubicBezTo>
                <a:cubicBezTo>
                  <a:pt x="2144" y="2517"/>
                  <a:pt x="3063" y="7315"/>
                  <a:pt x="3196" y="8073"/>
                </a:cubicBezTo>
                <a:cubicBezTo>
                  <a:pt x="3207" y="8136"/>
                  <a:pt x="3229" y="8185"/>
                  <a:pt x="3253" y="8201"/>
                </a:cubicBezTo>
                <a:cubicBezTo>
                  <a:pt x="5341" y="9508"/>
                  <a:pt x="6043" y="13732"/>
                  <a:pt x="6170" y="14627"/>
                </a:cubicBezTo>
                <a:cubicBezTo>
                  <a:pt x="6184" y="14726"/>
                  <a:pt x="6221" y="14785"/>
                  <a:pt x="6259" y="14774"/>
                </a:cubicBezTo>
                <a:cubicBezTo>
                  <a:pt x="7470" y="14423"/>
                  <a:pt x="8945" y="17135"/>
                  <a:pt x="9362" y="18343"/>
                </a:cubicBezTo>
                <a:cubicBezTo>
                  <a:pt x="9562" y="18827"/>
                  <a:pt x="9492" y="18988"/>
                  <a:pt x="9465" y="19276"/>
                </a:cubicBezTo>
                <a:cubicBezTo>
                  <a:pt x="9386" y="20099"/>
                  <a:pt x="9614" y="20217"/>
                  <a:pt x="9720" y="20191"/>
                </a:cubicBezTo>
                <a:cubicBezTo>
                  <a:pt x="9835" y="20163"/>
                  <a:pt x="9733" y="19908"/>
                  <a:pt x="9761" y="19741"/>
                </a:cubicBezTo>
                <a:cubicBezTo>
                  <a:pt x="9795" y="19533"/>
                  <a:pt x="9840" y="19509"/>
                  <a:pt x="9895" y="19651"/>
                </a:cubicBezTo>
                <a:cubicBezTo>
                  <a:pt x="10037" y="20013"/>
                  <a:pt x="10453" y="21132"/>
                  <a:pt x="10785" y="21537"/>
                </a:cubicBezTo>
                <a:cubicBezTo>
                  <a:pt x="11117" y="21132"/>
                  <a:pt x="11535" y="20013"/>
                  <a:pt x="11677" y="19651"/>
                </a:cubicBezTo>
                <a:cubicBezTo>
                  <a:pt x="11732" y="19509"/>
                  <a:pt x="11775" y="19533"/>
                  <a:pt x="11809" y="19741"/>
                </a:cubicBezTo>
                <a:cubicBezTo>
                  <a:pt x="11837" y="19908"/>
                  <a:pt x="11736" y="20163"/>
                  <a:pt x="11852" y="20191"/>
                </a:cubicBezTo>
                <a:cubicBezTo>
                  <a:pt x="11958" y="20217"/>
                  <a:pt x="12184" y="20099"/>
                  <a:pt x="12105" y="19276"/>
                </a:cubicBezTo>
                <a:cubicBezTo>
                  <a:pt x="12078" y="18988"/>
                  <a:pt x="12008" y="18827"/>
                  <a:pt x="12208" y="18343"/>
                </a:cubicBezTo>
                <a:cubicBezTo>
                  <a:pt x="12625" y="17135"/>
                  <a:pt x="14100" y="14423"/>
                  <a:pt x="15311" y="14774"/>
                </a:cubicBezTo>
                <a:cubicBezTo>
                  <a:pt x="15349" y="14785"/>
                  <a:pt x="15386" y="14726"/>
                  <a:pt x="15400" y="14627"/>
                </a:cubicBezTo>
                <a:cubicBezTo>
                  <a:pt x="15527" y="13732"/>
                  <a:pt x="16229" y="9508"/>
                  <a:pt x="18317" y="8201"/>
                </a:cubicBezTo>
                <a:cubicBezTo>
                  <a:pt x="18341" y="8185"/>
                  <a:pt x="18363" y="8136"/>
                  <a:pt x="18374" y="8073"/>
                </a:cubicBezTo>
                <a:cubicBezTo>
                  <a:pt x="18507" y="7314"/>
                  <a:pt x="19428" y="2517"/>
                  <a:pt x="21531" y="1921"/>
                </a:cubicBezTo>
                <a:cubicBezTo>
                  <a:pt x="21573" y="1909"/>
                  <a:pt x="21585" y="1752"/>
                  <a:pt x="21548" y="1693"/>
                </a:cubicBezTo>
                <a:cubicBezTo>
                  <a:pt x="20775" y="457"/>
                  <a:pt x="19501" y="33"/>
                  <a:pt x="18495" y="1"/>
                </a:cubicBezTo>
                <a:cubicBezTo>
                  <a:pt x="16454" y="-63"/>
                  <a:pt x="15785" y="1521"/>
                  <a:pt x="13715" y="2997"/>
                </a:cubicBezTo>
                <a:cubicBezTo>
                  <a:pt x="13657" y="3038"/>
                  <a:pt x="13167" y="3362"/>
                  <a:pt x="13178" y="3665"/>
                </a:cubicBezTo>
                <a:cubicBezTo>
                  <a:pt x="13179" y="3715"/>
                  <a:pt x="13197" y="3772"/>
                  <a:pt x="13200" y="3769"/>
                </a:cubicBezTo>
                <a:cubicBezTo>
                  <a:pt x="13322" y="3660"/>
                  <a:pt x="13559" y="3601"/>
                  <a:pt x="13511" y="4272"/>
                </a:cubicBezTo>
                <a:cubicBezTo>
                  <a:pt x="13196" y="8655"/>
                  <a:pt x="12167" y="9361"/>
                  <a:pt x="11906" y="9400"/>
                </a:cubicBezTo>
                <a:cubicBezTo>
                  <a:pt x="11849" y="9408"/>
                  <a:pt x="11794" y="9342"/>
                  <a:pt x="11757" y="9219"/>
                </a:cubicBezTo>
                <a:cubicBezTo>
                  <a:pt x="11755" y="9214"/>
                  <a:pt x="11753" y="9206"/>
                  <a:pt x="11752" y="9201"/>
                </a:cubicBezTo>
                <a:cubicBezTo>
                  <a:pt x="11684" y="8765"/>
                  <a:pt x="11882" y="8094"/>
                  <a:pt x="11782" y="7101"/>
                </a:cubicBezTo>
                <a:cubicBezTo>
                  <a:pt x="11736" y="6644"/>
                  <a:pt x="11267" y="7538"/>
                  <a:pt x="11127" y="8310"/>
                </a:cubicBezTo>
                <a:cubicBezTo>
                  <a:pt x="11041" y="8247"/>
                  <a:pt x="10902" y="8210"/>
                  <a:pt x="10785" y="8210"/>
                </a:cubicBezTo>
                <a:cubicBezTo>
                  <a:pt x="10668" y="8210"/>
                  <a:pt x="10529" y="8247"/>
                  <a:pt x="10443" y="8310"/>
                </a:cubicBezTo>
                <a:cubicBezTo>
                  <a:pt x="10303" y="7538"/>
                  <a:pt x="9834" y="6644"/>
                  <a:pt x="9788" y="7101"/>
                </a:cubicBezTo>
                <a:cubicBezTo>
                  <a:pt x="9688" y="8094"/>
                  <a:pt x="9888" y="8765"/>
                  <a:pt x="9820" y="9201"/>
                </a:cubicBezTo>
                <a:cubicBezTo>
                  <a:pt x="9818" y="9206"/>
                  <a:pt x="9815" y="9214"/>
                  <a:pt x="9813" y="9219"/>
                </a:cubicBezTo>
                <a:cubicBezTo>
                  <a:pt x="9776" y="9342"/>
                  <a:pt x="9723" y="9408"/>
                  <a:pt x="9665" y="9400"/>
                </a:cubicBezTo>
                <a:cubicBezTo>
                  <a:pt x="9405" y="9361"/>
                  <a:pt x="8376" y="8655"/>
                  <a:pt x="8061" y="4272"/>
                </a:cubicBezTo>
                <a:cubicBezTo>
                  <a:pt x="8012" y="3601"/>
                  <a:pt x="8250" y="3660"/>
                  <a:pt x="8372" y="3769"/>
                </a:cubicBezTo>
                <a:cubicBezTo>
                  <a:pt x="8375" y="3772"/>
                  <a:pt x="8391" y="3715"/>
                  <a:pt x="8392" y="3665"/>
                </a:cubicBezTo>
                <a:cubicBezTo>
                  <a:pt x="8403" y="3362"/>
                  <a:pt x="7913" y="3038"/>
                  <a:pt x="7855" y="2997"/>
                </a:cubicBezTo>
                <a:cubicBezTo>
                  <a:pt x="5785" y="1521"/>
                  <a:pt x="5116" y="-63"/>
                  <a:pt x="3075" y="1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박쥐"/>
          <p:cNvSpPr/>
          <p:nvPr/>
        </p:nvSpPr>
        <p:spPr>
          <a:xfrm>
            <a:off x="8908015" y="5802285"/>
            <a:ext cx="2293217" cy="822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0" h="21537" fill="norm" stroke="1" extrusionOk="0">
                <a:moveTo>
                  <a:pt x="3075" y="1"/>
                </a:moveTo>
                <a:cubicBezTo>
                  <a:pt x="2069" y="33"/>
                  <a:pt x="795" y="457"/>
                  <a:pt x="22" y="1693"/>
                </a:cubicBezTo>
                <a:cubicBezTo>
                  <a:pt x="-15" y="1752"/>
                  <a:pt x="-2" y="1909"/>
                  <a:pt x="41" y="1921"/>
                </a:cubicBezTo>
                <a:cubicBezTo>
                  <a:pt x="2144" y="2517"/>
                  <a:pt x="3063" y="7315"/>
                  <a:pt x="3196" y="8073"/>
                </a:cubicBezTo>
                <a:cubicBezTo>
                  <a:pt x="3207" y="8136"/>
                  <a:pt x="3229" y="8185"/>
                  <a:pt x="3253" y="8201"/>
                </a:cubicBezTo>
                <a:cubicBezTo>
                  <a:pt x="5341" y="9508"/>
                  <a:pt x="6043" y="13732"/>
                  <a:pt x="6170" y="14627"/>
                </a:cubicBezTo>
                <a:cubicBezTo>
                  <a:pt x="6184" y="14726"/>
                  <a:pt x="6221" y="14785"/>
                  <a:pt x="6259" y="14774"/>
                </a:cubicBezTo>
                <a:cubicBezTo>
                  <a:pt x="7470" y="14423"/>
                  <a:pt x="8945" y="17135"/>
                  <a:pt x="9362" y="18343"/>
                </a:cubicBezTo>
                <a:cubicBezTo>
                  <a:pt x="9562" y="18827"/>
                  <a:pt x="9492" y="18988"/>
                  <a:pt x="9465" y="19276"/>
                </a:cubicBezTo>
                <a:cubicBezTo>
                  <a:pt x="9386" y="20099"/>
                  <a:pt x="9614" y="20217"/>
                  <a:pt x="9720" y="20191"/>
                </a:cubicBezTo>
                <a:cubicBezTo>
                  <a:pt x="9835" y="20163"/>
                  <a:pt x="9733" y="19908"/>
                  <a:pt x="9761" y="19741"/>
                </a:cubicBezTo>
                <a:cubicBezTo>
                  <a:pt x="9795" y="19533"/>
                  <a:pt x="9840" y="19509"/>
                  <a:pt x="9895" y="19651"/>
                </a:cubicBezTo>
                <a:cubicBezTo>
                  <a:pt x="10037" y="20013"/>
                  <a:pt x="10453" y="21132"/>
                  <a:pt x="10785" y="21537"/>
                </a:cubicBezTo>
                <a:cubicBezTo>
                  <a:pt x="11117" y="21132"/>
                  <a:pt x="11535" y="20013"/>
                  <a:pt x="11677" y="19651"/>
                </a:cubicBezTo>
                <a:cubicBezTo>
                  <a:pt x="11732" y="19509"/>
                  <a:pt x="11775" y="19533"/>
                  <a:pt x="11809" y="19741"/>
                </a:cubicBezTo>
                <a:cubicBezTo>
                  <a:pt x="11837" y="19908"/>
                  <a:pt x="11736" y="20163"/>
                  <a:pt x="11852" y="20191"/>
                </a:cubicBezTo>
                <a:cubicBezTo>
                  <a:pt x="11958" y="20217"/>
                  <a:pt x="12184" y="20099"/>
                  <a:pt x="12105" y="19276"/>
                </a:cubicBezTo>
                <a:cubicBezTo>
                  <a:pt x="12078" y="18988"/>
                  <a:pt x="12008" y="18827"/>
                  <a:pt x="12208" y="18343"/>
                </a:cubicBezTo>
                <a:cubicBezTo>
                  <a:pt x="12625" y="17135"/>
                  <a:pt x="14100" y="14423"/>
                  <a:pt x="15311" y="14774"/>
                </a:cubicBezTo>
                <a:cubicBezTo>
                  <a:pt x="15349" y="14785"/>
                  <a:pt x="15386" y="14726"/>
                  <a:pt x="15400" y="14627"/>
                </a:cubicBezTo>
                <a:cubicBezTo>
                  <a:pt x="15527" y="13732"/>
                  <a:pt x="16229" y="9508"/>
                  <a:pt x="18317" y="8201"/>
                </a:cubicBezTo>
                <a:cubicBezTo>
                  <a:pt x="18341" y="8185"/>
                  <a:pt x="18363" y="8136"/>
                  <a:pt x="18374" y="8073"/>
                </a:cubicBezTo>
                <a:cubicBezTo>
                  <a:pt x="18507" y="7314"/>
                  <a:pt x="19428" y="2517"/>
                  <a:pt x="21531" y="1921"/>
                </a:cubicBezTo>
                <a:cubicBezTo>
                  <a:pt x="21573" y="1909"/>
                  <a:pt x="21585" y="1752"/>
                  <a:pt x="21548" y="1693"/>
                </a:cubicBezTo>
                <a:cubicBezTo>
                  <a:pt x="20775" y="457"/>
                  <a:pt x="19501" y="33"/>
                  <a:pt x="18495" y="1"/>
                </a:cubicBezTo>
                <a:cubicBezTo>
                  <a:pt x="16454" y="-63"/>
                  <a:pt x="15785" y="1521"/>
                  <a:pt x="13715" y="2997"/>
                </a:cubicBezTo>
                <a:cubicBezTo>
                  <a:pt x="13657" y="3038"/>
                  <a:pt x="13167" y="3362"/>
                  <a:pt x="13178" y="3665"/>
                </a:cubicBezTo>
                <a:cubicBezTo>
                  <a:pt x="13179" y="3715"/>
                  <a:pt x="13197" y="3772"/>
                  <a:pt x="13200" y="3769"/>
                </a:cubicBezTo>
                <a:cubicBezTo>
                  <a:pt x="13322" y="3660"/>
                  <a:pt x="13559" y="3601"/>
                  <a:pt x="13511" y="4272"/>
                </a:cubicBezTo>
                <a:cubicBezTo>
                  <a:pt x="13196" y="8655"/>
                  <a:pt x="12167" y="9361"/>
                  <a:pt x="11906" y="9400"/>
                </a:cubicBezTo>
                <a:cubicBezTo>
                  <a:pt x="11849" y="9408"/>
                  <a:pt x="11794" y="9342"/>
                  <a:pt x="11757" y="9219"/>
                </a:cubicBezTo>
                <a:cubicBezTo>
                  <a:pt x="11755" y="9214"/>
                  <a:pt x="11753" y="9206"/>
                  <a:pt x="11752" y="9201"/>
                </a:cubicBezTo>
                <a:cubicBezTo>
                  <a:pt x="11684" y="8765"/>
                  <a:pt x="11882" y="8094"/>
                  <a:pt x="11782" y="7101"/>
                </a:cubicBezTo>
                <a:cubicBezTo>
                  <a:pt x="11736" y="6644"/>
                  <a:pt x="11267" y="7538"/>
                  <a:pt x="11127" y="8310"/>
                </a:cubicBezTo>
                <a:cubicBezTo>
                  <a:pt x="11041" y="8247"/>
                  <a:pt x="10902" y="8210"/>
                  <a:pt x="10785" y="8210"/>
                </a:cubicBezTo>
                <a:cubicBezTo>
                  <a:pt x="10668" y="8210"/>
                  <a:pt x="10529" y="8247"/>
                  <a:pt x="10443" y="8310"/>
                </a:cubicBezTo>
                <a:cubicBezTo>
                  <a:pt x="10303" y="7538"/>
                  <a:pt x="9834" y="6644"/>
                  <a:pt x="9788" y="7101"/>
                </a:cubicBezTo>
                <a:cubicBezTo>
                  <a:pt x="9688" y="8094"/>
                  <a:pt x="9888" y="8765"/>
                  <a:pt x="9820" y="9201"/>
                </a:cubicBezTo>
                <a:cubicBezTo>
                  <a:pt x="9818" y="9206"/>
                  <a:pt x="9815" y="9214"/>
                  <a:pt x="9813" y="9219"/>
                </a:cubicBezTo>
                <a:cubicBezTo>
                  <a:pt x="9776" y="9342"/>
                  <a:pt x="9723" y="9408"/>
                  <a:pt x="9665" y="9400"/>
                </a:cubicBezTo>
                <a:cubicBezTo>
                  <a:pt x="9405" y="9361"/>
                  <a:pt x="8376" y="8655"/>
                  <a:pt x="8061" y="4272"/>
                </a:cubicBezTo>
                <a:cubicBezTo>
                  <a:pt x="8012" y="3601"/>
                  <a:pt x="8250" y="3660"/>
                  <a:pt x="8372" y="3769"/>
                </a:cubicBezTo>
                <a:cubicBezTo>
                  <a:pt x="8375" y="3772"/>
                  <a:pt x="8391" y="3715"/>
                  <a:pt x="8392" y="3665"/>
                </a:cubicBezTo>
                <a:cubicBezTo>
                  <a:pt x="8403" y="3362"/>
                  <a:pt x="7913" y="3038"/>
                  <a:pt x="7855" y="2997"/>
                </a:cubicBezTo>
                <a:cubicBezTo>
                  <a:pt x="5785" y="1521"/>
                  <a:pt x="5116" y="-63"/>
                  <a:pt x="3075" y="1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56" name="그리기"/>
          <p:cNvGrpSpPr/>
          <p:nvPr/>
        </p:nvGrpSpPr>
        <p:grpSpPr>
          <a:xfrm>
            <a:off x="10345720" y="1099934"/>
            <a:ext cx="173736" cy="165629"/>
            <a:chOff x="0" y="0"/>
            <a:chExt cx="173734" cy="165627"/>
          </a:xfrm>
        </p:grpSpPr>
        <p:sp>
          <p:nvSpPr>
            <p:cNvPr id="154" name="선"/>
            <p:cNvSpPr/>
            <p:nvPr/>
          </p:nvSpPr>
          <p:spPr>
            <a:xfrm>
              <a:off x="-1" y="0"/>
              <a:ext cx="101540" cy="159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308" fill="norm" stroke="1" extrusionOk="0">
                  <a:moveTo>
                    <a:pt x="4418" y="0"/>
                  </a:moveTo>
                  <a:cubicBezTo>
                    <a:pt x="3218" y="3979"/>
                    <a:pt x="2018" y="7958"/>
                    <a:pt x="1268" y="10895"/>
                  </a:cubicBezTo>
                  <a:cubicBezTo>
                    <a:pt x="518" y="13832"/>
                    <a:pt x="218" y="15726"/>
                    <a:pt x="68" y="17432"/>
                  </a:cubicBezTo>
                  <a:cubicBezTo>
                    <a:pt x="-82" y="19137"/>
                    <a:pt x="-82" y="20653"/>
                    <a:pt x="1118" y="21126"/>
                  </a:cubicBezTo>
                  <a:cubicBezTo>
                    <a:pt x="2318" y="21600"/>
                    <a:pt x="4718" y="21032"/>
                    <a:pt x="8318" y="20747"/>
                  </a:cubicBezTo>
                  <a:cubicBezTo>
                    <a:pt x="11918" y="20463"/>
                    <a:pt x="16718" y="20463"/>
                    <a:pt x="21518" y="20463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solidFill>
                    <a:srgbClr val="000000"/>
                  </a:solidFill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155" name="선"/>
            <p:cNvSpPr/>
            <p:nvPr/>
          </p:nvSpPr>
          <p:spPr>
            <a:xfrm>
              <a:off x="27926" y="152886"/>
              <a:ext cx="145809" cy="12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43" y="0"/>
                  </a:moveTo>
                  <a:cubicBezTo>
                    <a:pt x="4194" y="0"/>
                    <a:pt x="3146" y="0"/>
                    <a:pt x="2097" y="0"/>
                  </a:cubicBezTo>
                  <a:cubicBezTo>
                    <a:pt x="1049" y="0"/>
                    <a:pt x="0" y="0"/>
                    <a:pt x="0" y="0"/>
                  </a:cubicBezTo>
                  <a:cubicBezTo>
                    <a:pt x="0" y="0"/>
                    <a:pt x="1049" y="0"/>
                    <a:pt x="3670" y="1200"/>
                  </a:cubicBezTo>
                  <a:cubicBezTo>
                    <a:pt x="6291" y="2400"/>
                    <a:pt x="10485" y="4800"/>
                    <a:pt x="13736" y="8400"/>
                  </a:cubicBezTo>
                  <a:cubicBezTo>
                    <a:pt x="16986" y="12000"/>
                    <a:pt x="19293" y="16800"/>
                    <a:pt x="21600" y="21600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solidFill>
                    <a:srgbClr val="000000"/>
                  </a:solidFill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</p:grpSp>
      <p:sp>
        <p:nvSpPr>
          <p:cNvPr id="157" name="그리기"/>
          <p:cNvSpPr/>
          <p:nvPr/>
        </p:nvSpPr>
        <p:spPr>
          <a:xfrm>
            <a:off x="8434648" y="2289053"/>
            <a:ext cx="152490" cy="164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312" fill="norm" stroke="1" extrusionOk="0">
                <a:moveTo>
                  <a:pt x="544" y="0"/>
                </a:moveTo>
                <a:cubicBezTo>
                  <a:pt x="344" y="5858"/>
                  <a:pt x="144" y="11715"/>
                  <a:pt x="44" y="15376"/>
                </a:cubicBezTo>
                <a:cubicBezTo>
                  <a:pt x="-56" y="19037"/>
                  <a:pt x="-56" y="20502"/>
                  <a:pt x="844" y="21051"/>
                </a:cubicBezTo>
                <a:cubicBezTo>
                  <a:pt x="1744" y="21600"/>
                  <a:pt x="3544" y="21234"/>
                  <a:pt x="6344" y="20410"/>
                </a:cubicBezTo>
                <a:cubicBezTo>
                  <a:pt x="9144" y="19586"/>
                  <a:pt x="12944" y="18305"/>
                  <a:pt x="15644" y="17664"/>
                </a:cubicBezTo>
                <a:cubicBezTo>
                  <a:pt x="18344" y="17024"/>
                  <a:pt x="19944" y="17024"/>
                  <a:pt x="21544" y="17024"/>
                </a:cubicBezTo>
              </a:path>
            </a:pathLst>
          </a:custGeom>
          <a:ln w="88900" cap="rnd">
            <a:solidFill>
              <a:srgbClr val="147EFB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58" name="그리기"/>
          <p:cNvSpPr/>
          <p:nvPr/>
        </p:nvSpPr>
        <p:spPr>
          <a:xfrm>
            <a:off x="10354964" y="4467689"/>
            <a:ext cx="113530" cy="160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24" fill="norm" stroke="1" extrusionOk="0">
                <a:moveTo>
                  <a:pt x="6186" y="0"/>
                </a:moveTo>
                <a:cubicBezTo>
                  <a:pt x="5119" y="4547"/>
                  <a:pt x="4053" y="9095"/>
                  <a:pt x="3253" y="12126"/>
                </a:cubicBezTo>
                <a:cubicBezTo>
                  <a:pt x="2453" y="15158"/>
                  <a:pt x="1919" y="16674"/>
                  <a:pt x="1253" y="18000"/>
                </a:cubicBezTo>
                <a:cubicBezTo>
                  <a:pt x="586" y="19326"/>
                  <a:pt x="-214" y="20463"/>
                  <a:pt x="53" y="21032"/>
                </a:cubicBezTo>
                <a:cubicBezTo>
                  <a:pt x="319" y="21600"/>
                  <a:pt x="1653" y="21600"/>
                  <a:pt x="5386" y="21411"/>
                </a:cubicBezTo>
                <a:cubicBezTo>
                  <a:pt x="9119" y="21221"/>
                  <a:pt x="15253" y="20842"/>
                  <a:pt x="21386" y="20463"/>
                </a:cubicBezTo>
              </a:path>
            </a:pathLst>
          </a:custGeom>
          <a:ln w="88900" cap="rnd">
            <a:solidFill>
              <a:srgbClr val="147EFB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59" name="그리기"/>
          <p:cNvSpPr/>
          <p:nvPr/>
        </p:nvSpPr>
        <p:spPr>
          <a:xfrm>
            <a:off x="8324056" y="5750239"/>
            <a:ext cx="207872" cy="18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1" h="21600" fill="norm" stroke="1" extrusionOk="0">
                <a:moveTo>
                  <a:pt x="1291" y="0"/>
                </a:moveTo>
                <a:cubicBezTo>
                  <a:pt x="1291" y="3349"/>
                  <a:pt x="1291" y="6698"/>
                  <a:pt x="1218" y="9209"/>
                </a:cubicBezTo>
                <a:cubicBezTo>
                  <a:pt x="1145" y="11721"/>
                  <a:pt x="999" y="13395"/>
                  <a:pt x="853" y="14735"/>
                </a:cubicBezTo>
                <a:cubicBezTo>
                  <a:pt x="707" y="16074"/>
                  <a:pt x="561" y="17079"/>
                  <a:pt x="342" y="18000"/>
                </a:cubicBezTo>
                <a:cubicBezTo>
                  <a:pt x="123" y="18921"/>
                  <a:pt x="-169" y="19758"/>
                  <a:pt x="123" y="20009"/>
                </a:cubicBezTo>
                <a:cubicBezTo>
                  <a:pt x="415" y="20260"/>
                  <a:pt x="1290" y="19926"/>
                  <a:pt x="3480" y="20009"/>
                </a:cubicBezTo>
                <a:cubicBezTo>
                  <a:pt x="5669" y="20093"/>
                  <a:pt x="9172" y="20595"/>
                  <a:pt x="12382" y="20930"/>
                </a:cubicBezTo>
                <a:cubicBezTo>
                  <a:pt x="15593" y="21265"/>
                  <a:pt x="18512" y="21433"/>
                  <a:pt x="21431" y="21600"/>
                </a:cubicBezTo>
              </a:path>
            </a:pathLst>
          </a:custGeom>
          <a:ln w="88900" cap="rnd">
            <a:solidFill>
              <a:srgbClr val="147EFB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grpSp>
        <p:nvGrpSpPr>
          <p:cNvPr id="162" name="그리기"/>
          <p:cNvGrpSpPr/>
          <p:nvPr/>
        </p:nvGrpSpPr>
        <p:grpSpPr>
          <a:xfrm>
            <a:off x="3136789" y="1210353"/>
            <a:ext cx="1993410" cy="1357419"/>
            <a:chOff x="0" y="0"/>
            <a:chExt cx="1993409" cy="1357418"/>
          </a:xfrm>
        </p:grpSpPr>
        <p:sp>
          <p:nvSpPr>
            <p:cNvPr id="160" name="선"/>
            <p:cNvSpPr/>
            <p:nvPr/>
          </p:nvSpPr>
          <p:spPr>
            <a:xfrm>
              <a:off x="1770937" y="0"/>
              <a:ext cx="222473" cy="208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455" fill="norm" stroke="1" extrusionOk="0">
                  <a:moveTo>
                    <a:pt x="5079" y="0"/>
                  </a:moveTo>
                  <a:cubicBezTo>
                    <a:pt x="4122" y="2481"/>
                    <a:pt x="3165" y="4962"/>
                    <a:pt x="2413" y="7808"/>
                  </a:cubicBezTo>
                  <a:cubicBezTo>
                    <a:pt x="1661" y="10654"/>
                    <a:pt x="1114" y="13865"/>
                    <a:pt x="773" y="15908"/>
                  </a:cubicBezTo>
                  <a:cubicBezTo>
                    <a:pt x="431" y="17951"/>
                    <a:pt x="294" y="18827"/>
                    <a:pt x="157" y="19630"/>
                  </a:cubicBezTo>
                  <a:cubicBezTo>
                    <a:pt x="21" y="20432"/>
                    <a:pt x="-116" y="21162"/>
                    <a:pt x="157" y="21381"/>
                  </a:cubicBezTo>
                  <a:cubicBezTo>
                    <a:pt x="431" y="21600"/>
                    <a:pt x="1114" y="21308"/>
                    <a:pt x="2687" y="20797"/>
                  </a:cubicBezTo>
                  <a:cubicBezTo>
                    <a:pt x="4259" y="20286"/>
                    <a:pt x="6719" y="19557"/>
                    <a:pt x="10000" y="19046"/>
                  </a:cubicBezTo>
                  <a:cubicBezTo>
                    <a:pt x="13281" y="18535"/>
                    <a:pt x="17383" y="18243"/>
                    <a:pt x="21484" y="17951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solidFill>
                    <a:srgbClr val="000000"/>
                  </a:solidFill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161" name="선"/>
            <p:cNvSpPr/>
            <p:nvPr/>
          </p:nvSpPr>
          <p:spPr>
            <a:xfrm>
              <a:off x="-1" y="1180625"/>
              <a:ext cx="180004" cy="176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09" fill="norm" stroke="1" extrusionOk="0">
                  <a:moveTo>
                    <a:pt x="701" y="0"/>
                  </a:moveTo>
                  <a:cubicBezTo>
                    <a:pt x="701" y="5314"/>
                    <a:pt x="701" y="10629"/>
                    <a:pt x="616" y="13800"/>
                  </a:cubicBezTo>
                  <a:cubicBezTo>
                    <a:pt x="532" y="16971"/>
                    <a:pt x="363" y="18000"/>
                    <a:pt x="194" y="19029"/>
                  </a:cubicBezTo>
                  <a:cubicBezTo>
                    <a:pt x="26" y="20057"/>
                    <a:pt x="-143" y="21086"/>
                    <a:pt x="195" y="21343"/>
                  </a:cubicBezTo>
                  <a:cubicBezTo>
                    <a:pt x="532" y="21600"/>
                    <a:pt x="1376" y="21086"/>
                    <a:pt x="4160" y="20229"/>
                  </a:cubicBezTo>
                  <a:cubicBezTo>
                    <a:pt x="6945" y="19371"/>
                    <a:pt x="11669" y="18171"/>
                    <a:pt x="14876" y="17914"/>
                  </a:cubicBezTo>
                  <a:cubicBezTo>
                    <a:pt x="18082" y="17657"/>
                    <a:pt x="19769" y="18343"/>
                    <a:pt x="21457" y="19029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solidFill>
                    <a:srgbClr val="000000"/>
                  </a:solidFill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</p:grpSp>
      <p:grpSp>
        <p:nvGrpSpPr>
          <p:cNvPr id="165" name="그리기"/>
          <p:cNvGrpSpPr/>
          <p:nvPr/>
        </p:nvGrpSpPr>
        <p:grpSpPr>
          <a:xfrm>
            <a:off x="3255351" y="4573678"/>
            <a:ext cx="1789911" cy="1253005"/>
            <a:chOff x="0" y="0"/>
            <a:chExt cx="1789910" cy="1253003"/>
          </a:xfrm>
        </p:grpSpPr>
        <p:sp>
          <p:nvSpPr>
            <p:cNvPr id="163" name="선"/>
            <p:cNvSpPr/>
            <p:nvPr/>
          </p:nvSpPr>
          <p:spPr>
            <a:xfrm>
              <a:off x="1632743" y="-1"/>
              <a:ext cx="157168" cy="216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478" fill="norm" stroke="1" extrusionOk="0">
                  <a:moveTo>
                    <a:pt x="8105" y="1281"/>
                  </a:moveTo>
                  <a:cubicBezTo>
                    <a:pt x="8105" y="579"/>
                    <a:pt x="8105" y="-122"/>
                    <a:pt x="7816" y="18"/>
                  </a:cubicBezTo>
                  <a:cubicBezTo>
                    <a:pt x="7526" y="159"/>
                    <a:pt x="6948" y="1140"/>
                    <a:pt x="5887" y="3875"/>
                  </a:cubicBezTo>
                  <a:cubicBezTo>
                    <a:pt x="4826" y="6610"/>
                    <a:pt x="3283" y="11099"/>
                    <a:pt x="2319" y="13764"/>
                  </a:cubicBezTo>
                  <a:cubicBezTo>
                    <a:pt x="1355" y="16429"/>
                    <a:pt x="969" y="17270"/>
                    <a:pt x="583" y="18042"/>
                  </a:cubicBezTo>
                  <a:cubicBezTo>
                    <a:pt x="198" y="18813"/>
                    <a:pt x="-188" y="19514"/>
                    <a:pt x="101" y="19795"/>
                  </a:cubicBezTo>
                  <a:cubicBezTo>
                    <a:pt x="391" y="20075"/>
                    <a:pt x="1355" y="19935"/>
                    <a:pt x="4151" y="19725"/>
                  </a:cubicBezTo>
                  <a:cubicBezTo>
                    <a:pt x="6948" y="19514"/>
                    <a:pt x="11576" y="19234"/>
                    <a:pt x="14758" y="19514"/>
                  </a:cubicBezTo>
                  <a:cubicBezTo>
                    <a:pt x="17941" y="19795"/>
                    <a:pt x="19676" y="20636"/>
                    <a:pt x="21412" y="21478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solidFill>
                    <a:srgbClr val="000000"/>
                  </a:solidFill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  <p:sp>
          <p:nvSpPr>
            <p:cNvPr id="164" name="선"/>
            <p:cNvSpPr/>
            <p:nvPr/>
          </p:nvSpPr>
          <p:spPr>
            <a:xfrm>
              <a:off x="0" y="1050414"/>
              <a:ext cx="180354" cy="202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66" fill="norm" stroke="1" extrusionOk="0">
                  <a:moveTo>
                    <a:pt x="5805" y="1666"/>
                  </a:moveTo>
                  <a:cubicBezTo>
                    <a:pt x="5636" y="766"/>
                    <a:pt x="5468" y="-134"/>
                    <a:pt x="5215" y="16"/>
                  </a:cubicBezTo>
                  <a:cubicBezTo>
                    <a:pt x="4961" y="166"/>
                    <a:pt x="4624" y="1366"/>
                    <a:pt x="3949" y="4141"/>
                  </a:cubicBezTo>
                  <a:cubicBezTo>
                    <a:pt x="3274" y="6916"/>
                    <a:pt x="2261" y="11266"/>
                    <a:pt x="1586" y="13816"/>
                  </a:cubicBezTo>
                  <a:cubicBezTo>
                    <a:pt x="911" y="16366"/>
                    <a:pt x="574" y="17116"/>
                    <a:pt x="321" y="17941"/>
                  </a:cubicBezTo>
                  <a:cubicBezTo>
                    <a:pt x="68" y="18766"/>
                    <a:pt x="-101" y="19666"/>
                    <a:pt x="68" y="19816"/>
                  </a:cubicBezTo>
                  <a:cubicBezTo>
                    <a:pt x="236" y="19966"/>
                    <a:pt x="743" y="19366"/>
                    <a:pt x="2599" y="18766"/>
                  </a:cubicBezTo>
                  <a:cubicBezTo>
                    <a:pt x="4455" y="18166"/>
                    <a:pt x="7662" y="17566"/>
                    <a:pt x="10783" y="17716"/>
                  </a:cubicBezTo>
                  <a:cubicBezTo>
                    <a:pt x="13905" y="17866"/>
                    <a:pt x="16943" y="18766"/>
                    <a:pt x="18715" y="19516"/>
                  </a:cubicBezTo>
                  <a:cubicBezTo>
                    <a:pt x="20487" y="20266"/>
                    <a:pt x="20993" y="20866"/>
                    <a:pt x="21499" y="21466"/>
                  </a:cubicBezTo>
                </a:path>
              </a:pathLst>
            </a:custGeom>
            <a:noFill/>
            <a:ln w="889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solidFill>
                    <a:srgbClr val="000000"/>
                  </a:solidFill>
                  <a:latin typeface="Apple SD 산돌고딕 Neo 일반체"/>
                  <a:ea typeface="Apple SD 산돌고딕 Neo 일반체"/>
                  <a:cs typeface="Apple SD 산돌고딕 Neo 일반체"/>
                  <a:sym typeface="Apple SD 산돌고딕 Neo 일반체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