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0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2078280" y="1604520"/>
            <a:ext cx="49867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078280" y="1604520"/>
            <a:ext cx="49867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2078280" y="1604520"/>
            <a:ext cx="49867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2078280" y="1604520"/>
            <a:ext cx="49867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380880" y="380880"/>
            <a:ext cx="6095160" cy="3961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CustomShape 2"/>
          <p:cNvSpPr/>
          <p:nvPr/>
        </p:nvSpPr>
        <p:spPr>
          <a:xfrm>
            <a:off x="1891440" y="521280"/>
            <a:ext cx="4127760" cy="353160"/>
          </a:xfrm>
          <a:prstGeom prst="rect">
            <a:avLst/>
          </a:prstGeom>
          <a:solidFill>
            <a:schemeClr val="bg2">
              <a:lumMod val="50000"/>
            </a:schemeClr>
          </a:solidFill>
          <a:ln w="15840">
            <a:solidFill>
              <a:schemeClr val="tx1"/>
            </a:solidFill>
            <a:round/>
          </a:ln>
          <a:scene3d>
            <a:camera prst="orthographicFront"/>
            <a:lightRig rig="threePt" dir="t"/>
          </a:scene3d>
          <a:sp3d extrusionH="19050">
            <a:bevelT w="19050" h="107950"/>
            <a:bevelB h="190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User Interface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3"/>
          <p:cNvSpPr/>
          <p:nvPr/>
        </p:nvSpPr>
        <p:spPr>
          <a:xfrm>
            <a:off x="2394720" y="1795320"/>
            <a:ext cx="3120840" cy="3531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5840">
            <a:solidFill>
              <a:schemeClr val="tx1"/>
            </a:solidFill>
            <a:round/>
          </a:ln>
          <a:scene3d>
            <a:camera prst="orthographicFront"/>
            <a:lightRig rig="threePt" dir="t"/>
          </a:scene3d>
          <a:sp3d extrusionH="19050">
            <a:bevelT w="19050" h="107950"/>
            <a:bevelB h="190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Command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4"/>
          <p:cNvSpPr/>
          <p:nvPr/>
        </p:nvSpPr>
        <p:spPr>
          <a:xfrm>
            <a:off x="2394720" y="2432520"/>
            <a:ext cx="3120840" cy="3531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5840">
            <a:solidFill>
              <a:schemeClr val="tx1"/>
            </a:solidFill>
            <a:round/>
          </a:ln>
          <a:scene3d>
            <a:camera prst="orthographicFront"/>
            <a:lightRig rig="threePt" dir="t"/>
          </a:scene3d>
          <a:sp3d extrusionH="19050">
            <a:bevelT w="19050" h="107950"/>
            <a:bevelB h="190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Domain Logic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5"/>
          <p:cNvSpPr/>
          <p:nvPr/>
        </p:nvSpPr>
        <p:spPr>
          <a:xfrm>
            <a:off x="2394720" y="3069360"/>
            <a:ext cx="3120840" cy="3531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5840">
            <a:solidFill>
              <a:schemeClr val="tx1"/>
            </a:solidFill>
            <a:round/>
          </a:ln>
          <a:scene3d>
            <a:camera prst="orthographicFront"/>
            <a:lightRig rig="threePt" dir="t"/>
          </a:scene3d>
          <a:sp3d extrusionH="19050">
            <a:bevelT w="19050" h="107950"/>
            <a:bevelB h="190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Data Persistence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6"/>
          <p:cNvSpPr/>
          <p:nvPr/>
        </p:nvSpPr>
        <p:spPr>
          <a:xfrm>
            <a:off x="3401640" y="875160"/>
            <a:ext cx="360" cy="282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2320">
            <a:solidFill>
              <a:schemeClr val="tx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CustomShape 7"/>
          <p:cNvSpPr/>
          <p:nvPr/>
        </p:nvSpPr>
        <p:spPr>
          <a:xfrm>
            <a:off x="3401640" y="1512360"/>
            <a:ext cx="360" cy="282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2320">
            <a:solidFill>
              <a:schemeClr val="tx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8"/>
          <p:cNvSpPr/>
          <p:nvPr/>
        </p:nvSpPr>
        <p:spPr>
          <a:xfrm>
            <a:off x="3401640" y="2149200"/>
            <a:ext cx="360" cy="282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2320">
            <a:solidFill>
              <a:schemeClr val="tx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9"/>
          <p:cNvSpPr/>
          <p:nvPr/>
        </p:nvSpPr>
        <p:spPr>
          <a:xfrm>
            <a:off x="3401640" y="2786400"/>
            <a:ext cx="360" cy="282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2320">
            <a:solidFill>
              <a:schemeClr val="tx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10"/>
          <p:cNvSpPr/>
          <p:nvPr/>
        </p:nvSpPr>
        <p:spPr>
          <a:xfrm flipV="1">
            <a:off x="4610160" y="874440"/>
            <a:ext cx="360" cy="282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2320">
            <a:solidFill>
              <a:schemeClr val="tx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11"/>
          <p:cNvSpPr/>
          <p:nvPr/>
        </p:nvSpPr>
        <p:spPr>
          <a:xfrm flipV="1">
            <a:off x="4610160" y="1511640"/>
            <a:ext cx="360" cy="282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2320">
            <a:solidFill>
              <a:schemeClr val="tx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12"/>
          <p:cNvSpPr/>
          <p:nvPr/>
        </p:nvSpPr>
        <p:spPr>
          <a:xfrm flipV="1">
            <a:off x="4610160" y="2148480"/>
            <a:ext cx="360" cy="282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2320">
            <a:solidFill>
              <a:schemeClr val="tx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13"/>
          <p:cNvSpPr/>
          <p:nvPr/>
        </p:nvSpPr>
        <p:spPr>
          <a:xfrm flipV="1">
            <a:off x="4610160" y="2785680"/>
            <a:ext cx="360" cy="282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2320">
            <a:solidFill>
              <a:schemeClr val="tx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14"/>
          <p:cNvSpPr/>
          <p:nvPr/>
        </p:nvSpPr>
        <p:spPr>
          <a:xfrm>
            <a:off x="1676520" y="3706560"/>
            <a:ext cx="4571280" cy="494640"/>
          </a:xfrm>
          <a:prstGeom prst="rect">
            <a:avLst/>
          </a:prstGeom>
          <a:ln w="1584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Database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15"/>
          <p:cNvSpPr/>
          <p:nvPr/>
        </p:nvSpPr>
        <p:spPr>
          <a:xfrm>
            <a:off x="4952880" y="3777120"/>
            <a:ext cx="200520" cy="282240"/>
          </a:xfrm>
          <a:prstGeom prst="flowChartMagneticDisk">
            <a:avLst/>
          </a:prstGeom>
          <a:solidFill>
            <a:schemeClr val="bg2">
              <a:lumMod val="9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16"/>
          <p:cNvSpPr/>
          <p:nvPr/>
        </p:nvSpPr>
        <p:spPr>
          <a:xfrm>
            <a:off x="5132520" y="3733920"/>
            <a:ext cx="200520" cy="211680"/>
          </a:xfrm>
          <a:prstGeom prst="flowChartMagneticDisk">
            <a:avLst/>
          </a:prstGeom>
          <a:solidFill>
            <a:schemeClr val="bg2">
              <a:lumMod val="9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17"/>
          <p:cNvSpPr/>
          <p:nvPr/>
        </p:nvSpPr>
        <p:spPr>
          <a:xfrm>
            <a:off x="5181480" y="3809880"/>
            <a:ext cx="200520" cy="211680"/>
          </a:xfrm>
          <a:prstGeom prst="flowChartMagneticDisk">
            <a:avLst/>
          </a:prstGeom>
          <a:solidFill>
            <a:schemeClr val="bg2">
              <a:lumMod val="9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18"/>
          <p:cNvSpPr/>
          <p:nvPr/>
        </p:nvSpPr>
        <p:spPr>
          <a:xfrm>
            <a:off x="5029200" y="3886200"/>
            <a:ext cx="200520" cy="211680"/>
          </a:xfrm>
          <a:prstGeom prst="flowChartMagneticDisk">
            <a:avLst/>
          </a:prstGeom>
          <a:solidFill>
            <a:schemeClr val="bg2">
              <a:lumMod val="9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19"/>
          <p:cNvSpPr/>
          <p:nvPr/>
        </p:nvSpPr>
        <p:spPr>
          <a:xfrm>
            <a:off x="3955680" y="3423240"/>
            <a:ext cx="6120" cy="282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2320">
            <a:solidFill>
              <a:schemeClr val="tx1"/>
            </a:solidFill>
            <a:round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20"/>
          <p:cNvSpPr/>
          <p:nvPr/>
        </p:nvSpPr>
        <p:spPr>
          <a:xfrm>
            <a:off x="2394720" y="1158480"/>
            <a:ext cx="3120840" cy="3531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5840">
            <a:solidFill>
              <a:schemeClr val="tx1"/>
            </a:solidFill>
            <a:round/>
          </a:ln>
          <a:scene3d>
            <a:camera prst="orthographicFront"/>
            <a:lightRig rig="threePt" dir="t"/>
          </a:scene3d>
          <a:sp3d extrusionH="19050">
            <a:bevelT w="19050" h="107950"/>
            <a:bevelB h="190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Validation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1"/>
          <p:cNvSpPr/>
          <p:nvPr/>
        </p:nvSpPr>
        <p:spPr>
          <a:xfrm>
            <a:off x="6705720" y="990720"/>
            <a:ext cx="2361600" cy="761400"/>
          </a:xfrm>
          <a:prstGeom prst="wedgeRoundRectCallout">
            <a:avLst>
              <a:gd name="adj1" fmla="val -59227"/>
              <a:gd name="adj2" fmla="val 88821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Techs: C#, Web Socket.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Database: MongoDB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93" name="Table 22"/>
          <p:cNvGraphicFramePr/>
          <p:nvPr/>
        </p:nvGraphicFramePr>
        <p:xfrm>
          <a:off x="380880" y="4530600"/>
          <a:ext cx="8457840" cy="1947960"/>
        </p:xfrm>
        <a:graphic>
          <a:graphicData uri="http://schemas.openxmlformats.org/drawingml/2006/table">
            <a:tbl>
              <a:tblPr/>
              <a:tblGrid>
                <a:gridCol w="4123080"/>
                <a:gridCol w="4334760"/>
              </a:tblGrid>
              <a:tr h="244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PROS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CONS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244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Can be setup very quickly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Un-maintainable monolithic code block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93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Easy to understand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Not easy to evaluable for quickly changing business requirement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248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No need for experienced developers. Junior can do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No scalable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2444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Not performance for change or get bigger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2444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Hard to test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  <p:sp>
        <p:nvSpPr>
          <p:cNvPr id="94" name="CustomShape 23"/>
          <p:cNvSpPr/>
          <p:nvPr/>
        </p:nvSpPr>
        <p:spPr>
          <a:xfrm>
            <a:off x="609480" y="533520"/>
            <a:ext cx="685080" cy="3656880"/>
          </a:xfrm>
          <a:prstGeom prst="rect">
            <a:avLst/>
          </a:prstGeom>
          <a:solidFill>
            <a:schemeClr val="tx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vert="vert270" lIns="45000" tIns="90000" rIns="45000" bIns="90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Get Raw Data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4"/>
          <p:cNvSpPr/>
          <p:nvPr/>
        </p:nvSpPr>
        <p:spPr>
          <a:xfrm>
            <a:off x="7543800" y="76320"/>
            <a:ext cx="1523160" cy="456480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Solution 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7543800" y="76320"/>
            <a:ext cx="1523160" cy="456480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Solution 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2377440" y="577800"/>
            <a:ext cx="6628680" cy="685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3"/>
          <p:cNvSpPr/>
          <p:nvPr/>
        </p:nvSpPr>
        <p:spPr>
          <a:xfrm>
            <a:off x="6568200" y="3930840"/>
            <a:ext cx="990000" cy="151560"/>
          </a:xfrm>
          <a:prstGeom prst="rect">
            <a:avLst/>
          </a:prstGeom>
          <a:noFill/>
          <a:ln w="12600">
            <a:solidFill>
              <a:schemeClr val="bg1"/>
            </a:solidFill>
            <a:custDash>
              <a:ds d="1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Cache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4"/>
          <p:cNvSpPr/>
          <p:nvPr/>
        </p:nvSpPr>
        <p:spPr>
          <a:xfrm>
            <a:off x="4434840" y="1339920"/>
            <a:ext cx="2437560" cy="151560"/>
          </a:xfrm>
          <a:prstGeom prst="rect">
            <a:avLst/>
          </a:prstGeom>
          <a:noFill/>
          <a:ln w="12600">
            <a:solidFill>
              <a:schemeClr val="bg1"/>
            </a:solidFill>
            <a:custDash>
              <a:ds d="1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Real Time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1440" y="2102040"/>
            <a:ext cx="1980360" cy="3351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6"/>
          <p:cNvSpPr/>
          <p:nvPr/>
        </p:nvSpPr>
        <p:spPr>
          <a:xfrm>
            <a:off x="2377440" y="1568520"/>
            <a:ext cx="3276000" cy="1828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7"/>
          <p:cNvSpPr/>
          <p:nvPr/>
        </p:nvSpPr>
        <p:spPr>
          <a:xfrm>
            <a:off x="2377440" y="4921200"/>
            <a:ext cx="4114080" cy="15231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8"/>
          <p:cNvSpPr/>
          <p:nvPr/>
        </p:nvSpPr>
        <p:spPr>
          <a:xfrm>
            <a:off x="2529720" y="730440"/>
            <a:ext cx="6323760" cy="380160"/>
          </a:xfrm>
          <a:prstGeom prst="rect">
            <a:avLst/>
          </a:prstGeom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User Interface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(HTML 5, Angularjs.*, bootstrap)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9"/>
          <p:cNvSpPr/>
          <p:nvPr/>
        </p:nvSpPr>
        <p:spPr>
          <a:xfrm>
            <a:off x="2606040" y="1797120"/>
            <a:ext cx="1370880" cy="13708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10"/>
          <p:cNvSpPr/>
          <p:nvPr/>
        </p:nvSpPr>
        <p:spPr>
          <a:xfrm>
            <a:off x="5730120" y="1568520"/>
            <a:ext cx="3351960" cy="1828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11"/>
          <p:cNvSpPr/>
          <p:nvPr/>
        </p:nvSpPr>
        <p:spPr>
          <a:xfrm>
            <a:off x="5958720" y="1797120"/>
            <a:ext cx="1370880" cy="13708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12"/>
          <p:cNvSpPr/>
          <p:nvPr/>
        </p:nvSpPr>
        <p:spPr>
          <a:xfrm>
            <a:off x="2606040" y="1797120"/>
            <a:ext cx="1370880" cy="227880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History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13"/>
          <p:cNvSpPr/>
          <p:nvPr/>
        </p:nvSpPr>
        <p:spPr>
          <a:xfrm>
            <a:off x="4129920" y="1797120"/>
            <a:ext cx="1370880" cy="13708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14"/>
          <p:cNvSpPr/>
          <p:nvPr/>
        </p:nvSpPr>
        <p:spPr>
          <a:xfrm>
            <a:off x="4129920" y="1797120"/>
            <a:ext cx="1370880" cy="227880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Dashboard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15"/>
          <p:cNvSpPr/>
          <p:nvPr/>
        </p:nvSpPr>
        <p:spPr>
          <a:xfrm>
            <a:off x="1463040" y="2711520"/>
            <a:ext cx="380160" cy="2056680"/>
          </a:xfrm>
          <a:prstGeom prst="rect">
            <a:avLst/>
          </a:prstGeom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vert="vert270" lIns="45000" tIns="90000" rIns="45000" bIns="90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Messaging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16"/>
          <p:cNvSpPr/>
          <p:nvPr/>
        </p:nvSpPr>
        <p:spPr>
          <a:xfrm>
            <a:off x="2758320" y="5073840"/>
            <a:ext cx="1142280" cy="1218600"/>
          </a:xfrm>
          <a:prstGeom prst="flowChartMagneticDisk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MongoDB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odd data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17"/>
          <p:cNvSpPr/>
          <p:nvPr/>
        </p:nvSpPr>
        <p:spPr>
          <a:xfrm flipV="1">
            <a:off x="1843920" y="3168000"/>
            <a:ext cx="2971080" cy="380160"/>
          </a:xfrm>
          <a:prstGeom prst="bentConnector2">
            <a:avLst/>
          </a:prstGeom>
          <a:noFill/>
          <a:ln w="31680">
            <a:solidFill>
              <a:schemeClr val="tx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18"/>
          <p:cNvSpPr/>
          <p:nvPr/>
        </p:nvSpPr>
        <p:spPr>
          <a:xfrm flipH="1" flipV="1">
            <a:off x="3291120" y="3168000"/>
            <a:ext cx="37440" cy="1904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solidFill>
              <a:schemeClr val="tx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19"/>
          <p:cNvSpPr/>
          <p:nvPr/>
        </p:nvSpPr>
        <p:spPr>
          <a:xfrm>
            <a:off x="3291840" y="1111320"/>
            <a:ext cx="360" cy="685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solidFill>
              <a:schemeClr val="tx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20"/>
          <p:cNvSpPr/>
          <p:nvPr/>
        </p:nvSpPr>
        <p:spPr>
          <a:xfrm flipV="1">
            <a:off x="4892040" y="1110600"/>
            <a:ext cx="360" cy="685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solidFill>
              <a:schemeClr val="tx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21"/>
          <p:cNvSpPr/>
          <p:nvPr/>
        </p:nvSpPr>
        <p:spPr>
          <a:xfrm>
            <a:off x="4968000" y="5073840"/>
            <a:ext cx="1142280" cy="1218600"/>
          </a:xfrm>
          <a:prstGeom prst="flowChartMagneticDisk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Setting</a:t>
            </a: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Data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22"/>
          <p:cNvSpPr/>
          <p:nvPr/>
        </p:nvSpPr>
        <p:spPr>
          <a:xfrm>
            <a:off x="1843920" y="3854520"/>
            <a:ext cx="913680" cy="1637640"/>
          </a:xfrm>
          <a:prstGeom prst="bentConnector3">
            <a:avLst>
              <a:gd name="adj1" fmla="val 75664"/>
            </a:avLst>
          </a:prstGeom>
          <a:noFill/>
          <a:ln w="31680">
            <a:solidFill>
              <a:schemeClr val="tx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23"/>
          <p:cNvSpPr/>
          <p:nvPr/>
        </p:nvSpPr>
        <p:spPr>
          <a:xfrm>
            <a:off x="167400" y="2863800"/>
            <a:ext cx="1065960" cy="304200"/>
          </a:xfrm>
          <a:prstGeom prst="rect">
            <a:avLst/>
          </a:prstGeom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24"/>
          <p:cNvSpPr/>
          <p:nvPr/>
        </p:nvSpPr>
        <p:spPr>
          <a:xfrm>
            <a:off x="167400" y="3473640"/>
            <a:ext cx="1065960" cy="532800"/>
          </a:xfrm>
          <a:prstGeom prst="rect">
            <a:avLst/>
          </a:prstGeom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odd data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Json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25"/>
          <p:cNvSpPr/>
          <p:nvPr/>
        </p:nvSpPr>
        <p:spPr>
          <a:xfrm>
            <a:off x="4358520" y="2178000"/>
            <a:ext cx="990000" cy="608760"/>
          </a:xfrm>
          <a:prstGeom prst="flowChartPunchedCard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Read Model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6"/>
          <p:cNvSpPr/>
          <p:nvPr/>
        </p:nvSpPr>
        <p:spPr>
          <a:xfrm>
            <a:off x="6187320" y="2178000"/>
            <a:ext cx="990000" cy="608760"/>
          </a:xfrm>
          <a:prstGeom prst="flowChartPunchedCard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Read Model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27"/>
          <p:cNvSpPr/>
          <p:nvPr/>
        </p:nvSpPr>
        <p:spPr>
          <a:xfrm>
            <a:off x="5958720" y="1797120"/>
            <a:ext cx="1370880" cy="227880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Alert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8"/>
          <p:cNvSpPr/>
          <p:nvPr/>
        </p:nvSpPr>
        <p:spPr>
          <a:xfrm>
            <a:off x="7558920" y="1797120"/>
            <a:ext cx="1447200" cy="13708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29"/>
          <p:cNvSpPr/>
          <p:nvPr/>
        </p:nvSpPr>
        <p:spPr>
          <a:xfrm>
            <a:off x="7558920" y="1797120"/>
            <a:ext cx="1447200" cy="227880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Alert Setting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30"/>
          <p:cNvSpPr/>
          <p:nvPr/>
        </p:nvSpPr>
        <p:spPr>
          <a:xfrm>
            <a:off x="700920" y="3168720"/>
            <a:ext cx="360" cy="304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solidFill>
              <a:schemeClr val="tx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31"/>
          <p:cNvSpPr/>
          <p:nvPr/>
        </p:nvSpPr>
        <p:spPr>
          <a:xfrm>
            <a:off x="1234440" y="3740400"/>
            <a:ext cx="227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solidFill>
              <a:schemeClr val="tx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32"/>
          <p:cNvSpPr/>
          <p:nvPr/>
        </p:nvSpPr>
        <p:spPr>
          <a:xfrm>
            <a:off x="7635240" y="2102040"/>
            <a:ext cx="1294560" cy="227880"/>
          </a:xfrm>
          <a:prstGeom prst="rect">
            <a:avLst/>
          </a:prstGeom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validation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33"/>
          <p:cNvSpPr/>
          <p:nvPr/>
        </p:nvSpPr>
        <p:spPr>
          <a:xfrm>
            <a:off x="7635240" y="2406600"/>
            <a:ext cx="1294560" cy="227880"/>
          </a:xfrm>
          <a:prstGeom prst="rect">
            <a:avLst/>
          </a:prstGeom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Domain logic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34"/>
          <p:cNvSpPr/>
          <p:nvPr/>
        </p:nvSpPr>
        <p:spPr>
          <a:xfrm>
            <a:off x="7635240" y="2787840"/>
            <a:ext cx="1294560" cy="227880"/>
          </a:xfrm>
          <a:prstGeom prst="rect">
            <a:avLst/>
          </a:prstGeom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Data Persistence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35"/>
          <p:cNvSpPr/>
          <p:nvPr/>
        </p:nvSpPr>
        <p:spPr>
          <a:xfrm flipV="1">
            <a:off x="6568200" y="1110600"/>
            <a:ext cx="360" cy="685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solidFill>
              <a:schemeClr val="tx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36"/>
          <p:cNvSpPr/>
          <p:nvPr/>
        </p:nvSpPr>
        <p:spPr>
          <a:xfrm>
            <a:off x="7939800" y="1111320"/>
            <a:ext cx="360" cy="685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solidFill>
              <a:schemeClr val="tx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37"/>
          <p:cNvSpPr/>
          <p:nvPr/>
        </p:nvSpPr>
        <p:spPr>
          <a:xfrm flipV="1">
            <a:off x="8625600" y="1110600"/>
            <a:ext cx="360" cy="685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solidFill>
              <a:schemeClr val="tx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38"/>
          <p:cNvSpPr/>
          <p:nvPr/>
        </p:nvSpPr>
        <p:spPr>
          <a:xfrm>
            <a:off x="2682000" y="2102040"/>
            <a:ext cx="1218600" cy="227880"/>
          </a:xfrm>
          <a:prstGeom prst="rect">
            <a:avLst/>
          </a:prstGeom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validation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39"/>
          <p:cNvSpPr/>
          <p:nvPr/>
        </p:nvSpPr>
        <p:spPr>
          <a:xfrm>
            <a:off x="2682000" y="2482920"/>
            <a:ext cx="1218600" cy="227880"/>
          </a:xfrm>
          <a:prstGeom prst="rect">
            <a:avLst/>
          </a:prstGeom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Domain logic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40"/>
          <p:cNvSpPr/>
          <p:nvPr/>
        </p:nvSpPr>
        <p:spPr>
          <a:xfrm>
            <a:off x="2682000" y="2863800"/>
            <a:ext cx="1218600" cy="227880"/>
          </a:xfrm>
          <a:prstGeom prst="rect">
            <a:avLst/>
          </a:prstGeom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Data Persistence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41"/>
          <p:cNvSpPr/>
          <p:nvPr/>
        </p:nvSpPr>
        <p:spPr>
          <a:xfrm flipV="1">
            <a:off x="1843920" y="3168000"/>
            <a:ext cx="4799880" cy="532800"/>
          </a:xfrm>
          <a:prstGeom prst="bentConnector2">
            <a:avLst/>
          </a:prstGeom>
          <a:noFill/>
          <a:ln w="31680">
            <a:solidFill>
              <a:schemeClr val="tx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42"/>
          <p:cNvSpPr/>
          <p:nvPr/>
        </p:nvSpPr>
        <p:spPr>
          <a:xfrm rot="5400000">
            <a:off x="5787720" y="3492360"/>
            <a:ext cx="2818800" cy="2171160"/>
          </a:xfrm>
          <a:prstGeom prst="bentConnector3">
            <a:avLst>
              <a:gd name="adj1" fmla="val 99940"/>
            </a:avLst>
          </a:prstGeom>
          <a:noFill/>
          <a:ln w="31680">
            <a:solidFill>
              <a:schemeClr val="tx1"/>
            </a:solidFill>
            <a:round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43"/>
          <p:cNvSpPr/>
          <p:nvPr/>
        </p:nvSpPr>
        <p:spPr>
          <a:xfrm flipV="1">
            <a:off x="6111000" y="3168000"/>
            <a:ext cx="761400" cy="2513880"/>
          </a:xfrm>
          <a:prstGeom prst="bentConnector2">
            <a:avLst/>
          </a:prstGeom>
          <a:noFill/>
          <a:ln w="31680">
            <a:solidFill>
              <a:schemeClr val="tx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44"/>
          <p:cNvSpPr/>
          <p:nvPr/>
        </p:nvSpPr>
        <p:spPr>
          <a:xfrm>
            <a:off x="2224800" y="4389120"/>
            <a:ext cx="1523160" cy="209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Thin layer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457200" y="274680"/>
            <a:ext cx="822888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Pros and Cons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41" name="Table 2"/>
          <p:cNvGraphicFramePr/>
          <p:nvPr/>
        </p:nvGraphicFramePr>
        <p:xfrm>
          <a:off x="457200" y="1600200"/>
          <a:ext cx="8229240" cy="259524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Pros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Cons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Scalability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Complexity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Performance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Understand OOP  must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Concurrency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Must know AMQP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Business process explicit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Must know CQRS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Can handle more business request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Cross platforms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  <p:sp>
        <p:nvSpPr>
          <p:cNvPr id="142" name="CustomShape 3"/>
          <p:cNvSpPr/>
          <p:nvPr/>
        </p:nvSpPr>
        <p:spPr>
          <a:xfrm>
            <a:off x="7543800" y="76320"/>
            <a:ext cx="1523160" cy="456480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Solution 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Technologies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HTML 5, AngularJS, Bootstrap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RabbitMQ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Asp.Net Core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MongoDB - MSSQL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7543800" y="76320"/>
            <a:ext cx="1523160" cy="456480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Solution 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883</TotalTime>
  <Words>159</Words>
  <Application>Microsoft Office PowerPoint</Application>
  <PresentationFormat>On-screen Show (4:3)</PresentationFormat>
  <Paragraphs>65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DejaVu Sans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vn0075</dc:creator>
  <dc:description/>
  <cp:lastModifiedBy>VO DUY ANH</cp:lastModifiedBy>
  <cp:revision>75</cp:revision>
  <dcterms:created xsi:type="dcterms:W3CDTF">2016-08-08T05:40:14Z</dcterms:created>
  <dcterms:modified xsi:type="dcterms:W3CDTF">2016-08-26T17:37:58Z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</vt:i4>
  </property>
</Properties>
</file>