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NVDLAonFPGA-Interface&amp;DataFlow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每一个子模块都具有独立的</a:t>
            </a:r>
            <a:r>
              <a:rPr lang="en-US" altLang="zh-CN" sz="2400" dirty="0" smtClean="0"/>
              <a:t>ping-pong</a:t>
            </a:r>
            <a:r>
              <a:rPr lang="zh-CN" altLang="en-US" sz="2400" dirty="0" smtClean="0"/>
              <a:t>配置寄存器</a:t>
            </a:r>
            <a:endParaRPr lang="en-US" altLang="zh-CN" sz="2400" dirty="0" smtClean="0"/>
          </a:p>
          <a:p>
            <a:r>
              <a:rPr lang="en-US" altLang="zh-CN" sz="2400" dirty="0" smtClean="0"/>
              <a:t>Status/Configuration/Command/Profiling</a:t>
            </a:r>
          </a:p>
          <a:p>
            <a:r>
              <a:rPr lang="zh-CN" altLang="en-US" sz="2400" dirty="0" smtClean="0"/>
              <a:t>软件使能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硬件清零</a:t>
            </a:r>
            <a:endParaRPr lang="en-US" altLang="zh-CN" sz="2400" dirty="0" smtClean="0"/>
          </a:p>
          <a:p>
            <a:r>
              <a:rPr lang="zh-CN" altLang="en-US" sz="2400" dirty="0" smtClean="0"/>
              <a:t>子模块间的工作时序以及依赖关系由软件负责维护</a:t>
            </a:r>
            <a:endParaRPr lang="en-US" altLang="zh-CN" sz="2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657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9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子模块</a:t>
            </a:r>
            <a:r>
              <a:rPr lang="en-US" altLang="zh-CN" dirty="0" smtClean="0"/>
              <a:t>/Pipeline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CDMA (convolution DMA)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CBUF (convolution buffer)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CSC (convolution sequence controller)</a:t>
            </a:r>
          </a:p>
          <a:p>
            <a:r>
              <a:rPr lang="en-US" altLang="zh-CN" u="sng" dirty="0">
                <a:solidFill>
                  <a:srgbClr val="FF0000"/>
                </a:solidFill>
              </a:rPr>
              <a:t>CMAC (convolution MAC array)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CACC (convolution accumulator)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SDP (single data processor)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SDP_RDMA (single data processor, read </a:t>
            </a:r>
            <a:r>
              <a:rPr lang="en-US" altLang="zh-CN" dirty="0"/>
              <a:t>DMA)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PDP (planar data processor)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PDP_RDMA (planar data processor, read DMA)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CDP (channel data processor)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CDP_RDMA (channel data processor, read DMA)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BDMA (bridge DMA)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RUBIK (reshape engine)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43642"/>
            <a:ext cx="3634086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6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CDMA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After reset, both group 0 and group 1 are in an </a:t>
            </a:r>
            <a:r>
              <a:rPr lang="en-US" altLang="zh-CN" b="1" dirty="0">
                <a:solidFill>
                  <a:srgbClr val="FF0000"/>
                </a:solidFill>
              </a:rPr>
              <a:t>idle state</a:t>
            </a:r>
            <a:r>
              <a:rPr lang="en-US" altLang="zh-CN" dirty="0"/>
              <a:t>. The CPU should read the </a:t>
            </a:r>
            <a:r>
              <a:rPr lang="en-US" altLang="zh-CN" b="1" dirty="0">
                <a:solidFill>
                  <a:srgbClr val="FF0000"/>
                </a:solidFill>
              </a:rPr>
              <a:t>CDMA_POINTER register</a:t>
            </a:r>
            <a:r>
              <a:rPr lang="en-US" altLang="zh-CN" dirty="0"/>
              <a:t>, and set PRODUCER to the value of CONSUMER. (After reset, CONSUMER is expected to be 0.)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CPU programs the parameters for the </a:t>
            </a:r>
            <a:r>
              <a:rPr lang="en-US" altLang="zh-CN" b="1" dirty="0">
                <a:solidFill>
                  <a:srgbClr val="FF0000"/>
                </a:solidFill>
              </a:rPr>
              <a:t>first hardware layer</a:t>
            </a:r>
            <a:r>
              <a:rPr lang="en-US" altLang="zh-CN" dirty="0"/>
              <a:t> into register group 0. After configuration completes, the CPU sets the enable bit in the D_OP_ENABLE 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Hardware begins </a:t>
            </a:r>
            <a:r>
              <a:rPr lang="en-US" altLang="zh-CN" b="1" dirty="0">
                <a:solidFill>
                  <a:srgbClr val="FF0000"/>
                </a:solidFill>
              </a:rPr>
              <a:t>processing the first hardware layer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CPU reads the </a:t>
            </a:r>
            <a:r>
              <a:rPr lang="en-US" altLang="zh-CN" b="1" dirty="0">
                <a:solidFill>
                  <a:srgbClr val="FF0000"/>
                </a:solidFill>
              </a:rPr>
              <a:t>S_STATUS register </a:t>
            </a:r>
            <a:r>
              <a:rPr lang="en-US" altLang="zh-CN" dirty="0"/>
              <a:t>to ensure that register group 1 is idle.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CPU sets PRODUCER to 1 and begins programming the parameters for the </a:t>
            </a:r>
            <a:r>
              <a:rPr lang="en-US" altLang="zh-CN" b="1" dirty="0">
                <a:solidFill>
                  <a:srgbClr val="FF0000"/>
                </a:solidFill>
              </a:rPr>
              <a:t>second hardware layer </a:t>
            </a:r>
            <a:r>
              <a:rPr lang="en-US" altLang="zh-CN" dirty="0"/>
              <a:t>into group 1. After those registers are programmed, it sets the enable bit in group 1’s D_OP_ENABLE.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CPU </a:t>
            </a:r>
            <a:r>
              <a:rPr lang="en-US" altLang="zh-CN" b="1" dirty="0">
                <a:solidFill>
                  <a:srgbClr val="FF0000"/>
                </a:solidFill>
              </a:rPr>
              <a:t>checks the status </a:t>
            </a:r>
            <a:r>
              <a:rPr lang="en-US" altLang="zh-CN" dirty="0"/>
              <a:t>of the register group 0 by reading S_STATUS; if it is still executing, the CPU waits for an interrupt.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Hardware </a:t>
            </a:r>
            <a:r>
              <a:rPr lang="en-US" altLang="zh-CN" b="1" dirty="0">
                <a:solidFill>
                  <a:srgbClr val="FF0000"/>
                </a:solidFill>
              </a:rPr>
              <a:t>finishes the processing </a:t>
            </a:r>
            <a:r>
              <a:rPr lang="en-US" altLang="zh-CN" dirty="0"/>
              <a:t>of the current hardware layer. Upon doing so, it sets the status of the previously active group to idle in the S_STATUS register, and clears the enable bit of the D_OP_ENABLE 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Hardware advances the CONSUMER field to the next register group (in this case, group 1). After advancing the CONSUMER field, </a:t>
            </a:r>
            <a:r>
              <a:rPr lang="en-US" altLang="zh-CN" b="1" dirty="0">
                <a:solidFill>
                  <a:srgbClr val="FF0000"/>
                </a:solidFill>
              </a:rPr>
              <a:t>it determines whether the enable bit</a:t>
            </a:r>
            <a:r>
              <a:rPr lang="en-US" altLang="zh-CN" dirty="0"/>
              <a:t> is set on the new group. If so, it begins processing the next hardware layer immediately; if not, hardware waits until the enable bit is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Hardware asserts the “</a:t>
            </a:r>
            <a:r>
              <a:rPr lang="en-US" altLang="zh-CN" b="1" dirty="0">
                <a:solidFill>
                  <a:srgbClr val="FF0000"/>
                </a:solidFill>
              </a:rPr>
              <a:t>done</a:t>
            </a:r>
            <a:r>
              <a:rPr lang="en-US" altLang="zh-CN" dirty="0"/>
              <a:t>” interrupt for the previous hardware layer. If the CPU was blocked waiting for a “done” interrupt, it now proceeds programming, as above.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Repeat, as needed.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55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conv_8x8_fc_int16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467600" cy="50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82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conv_8x8_fc_int16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测试</a:t>
            </a:r>
            <a:r>
              <a:rPr lang="zh-CN" altLang="en-US" sz="2000" dirty="0" smtClean="0"/>
              <a:t>例文件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input.txn</a:t>
            </a:r>
            <a:r>
              <a:rPr lang="zh-CN" altLang="en-US" sz="1600" dirty="0" smtClean="0"/>
              <a:t>（程序文件）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input_feature_map.dat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（输入数据）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input_weight.dat</a:t>
            </a:r>
            <a:r>
              <a:rPr lang="zh-CN" altLang="en-US" sz="1600" dirty="0" smtClean="0"/>
              <a:t>（权值）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output_feature_map.dat</a:t>
            </a:r>
            <a:r>
              <a:rPr lang="zh-CN" altLang="en-US" sz="1600" dirty="0" smtClean="0"/>
              <a:t>（期望结果）</a:t>
            </a:r>
            <a:endParaRPr lang="en-US" altLang="zh-CN" sz="1600" dirty="0" smtClean="0"/>
          </a:p>
          <a:p>
            <a:r>
              <a:rPr lang="zh-CN" altLang="en-US" sz="2000" dirty="0" smtClean="0"/>
              <a:t>脚本</a:t>
            </a:r>
            <a:r>
              <a:rPr lang="en-US" altLang="zh-CN" sz="2000" dirty="0" smtClean="0"/>
              <a:t>inp_txn_to_hexdump.pl</a:t>
            </a:r>
            <a:r>
              <a:rPr lang="zh-CN" altLang="en-US" sz="2000" dirty="0" smtClean="0"/>
              <a:t>会将</a:t>
            </a:r>
            <a:r>
              <a:rPr lang="en-US" altLang="zh-CN" sz="2000" dirty="0" err="1" smtClean="0"/>
              <a:t>input.txn</a:t>
            </a:r>
            <a:r>
              <a:rPr lang="zh-CN" altLang="en-US" sz="2000" dirty="0" smtClean="0"/>
              <a:t>转换成二进制文件，类似于编译器的工作。</a:t>
            </a:r>
            <a:endParaRPr lang="en-US" altLang="zh-CN" sz="2000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dat</a:t>
            </a:r>
            <a:r>
              <a:rPr lang="zh-CN" altLang="en-US" sz="2000" dirty="0" smtClean="0"/>
              <a:t>文件转换成</a:t>
            </a:r>
            <a:r>
              <a:rPr lang="en-US" altLang="zh-CN" sz="2000" dirty="0" smtClean="0"/>
              <a:t>32-bit</a:t>
            </a:r>
            <a:r>
              <a:rPr lang="zh-CN" altLang="en-US" sz="2000" dirty="0" smtClean="0"/>
              <a:t>的格式存储，分别为</a:t>
            </a:r>
            <a:r>
              <a:rPr lang="en-US" altLang="zh-CN" sz="2000" dirty="0" smtClean="0"/>
              <a:t>0.raw2/1.raw2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将期望结果也转换成</a:t>
            </a:r>
            <a:r>
              <a:rPr lang="en-US" altLang="zh-CN" sz="2000" dirty="0" smtClean="0"/>
              <a:t>32-bit</a:t>
            </a:r>
            <a:r>
              <a:rPr lang="zh-CN" altLang="en-US" sz="2000" dirty="0" smtClean="0"/>
              <a:t>的格式，即</a:t>
            </a:r>
            <a:r>
              <a:rPr lang="en-US" altLang="zh-CN" sz="2000" dirty="0" smtClean="0"/>
              <a:t>o.chiplib_replay.raw2</a:t>
            </a:r>
            <a:r>
              <a:rPr lang="zh-CN" altLang="en-US" sz="2000" dirty="0" smtClean="0"/>
              <a:t>，会与实际输出结果</a:t>
            </a:r>
            <a:r>
              <a:rPr lang="en-US" altLang="zh-CN" sz="2000" dirty="0" smtClean="0"/>
              <a:t>0.chiplib_dump.raw2</a:t>
            </a:r>
            <a:r>
              <a:rPr lang="zh-CN" altLang="en-US" sz="2000" dirty="0" smtClean="0"/>
              <a:t>进行对比。</a:t>
            </a:r>
            <a:endParaRPr lang="en-US" altLang="zh-CN" sz="2000" dirty="0" smtClean="0"/>
          </a:p>
          <a:p>
            <a:r>
              <a:rPr lang="zh-CN" altLang="en-US" sz="2000" dirty="0" smtClean="0"/>
              <a:t>依次完成配置</a:t>
            </a:r>
            <a:r>
              <a:rPr lang="en-US" altLang="zh-CN" sz="2000" dirty="0" smtClean="0"/>
              <a:t>CDMA-&gt;CSC-&gt;</a:t>
            </a:r>
            <a:r>
              <a:rPr lang="en-US" altLang="zh-CN" sz="2000" dirty="0" err="1" smtClean="0"/>
              <a:t>CMACa</a:t>
            </a:r>
            <a:r>
              <a:rPr lang="en-US" altLang="zh-CN" sz="2000" dirty="0" smtClean="0"/>
              <a:t>/b-&gt;CACC-&gt;SDP</a:t>
            </a:r>
            <a:r>
              <a:rPr lang="zh-CN" altLang="en-US" sz="2000" dirty="0" smtClean="0"/>
              <a:t>，依次使能</a:t>
            </a:r>
            <a:r>
              <a:rPr lang="en-US" altLang="zh-CN" sz="2000" dirty="0" smtClean="0"/>
              <a:t>CACC-&gt;</a:t>
            </a:r>
            <a:r>
              <a:rPr lang="en-US" altLang="zh-CN" sz="2000" dirty="0" err="1" smtClean="0"/>
              <a:t>CMACa</a:t>
            </a:r>
            <a:r>
              <a:rPr lang="en-US" altLang="zh-CN" sz="2000" dirty="0" smtClean="0"/>
              <a:t>/b-&gt;CSC-&gt;CDMA</a:t>
            </a:r>
            <a:r>
              <a:rPr lang="zh-CN" altLang="en-US" sz="2000" dirty="0" smtClean="0"/>
              <a:t>，等待中断，清除中断，</a:t>
            </a:r>
            <a:r>
              <a:rPr lang="en-US" altLang="zh-CN" sz="2000" dirty="0" smtClean="0"/>
              <a:t>dump</a:t>
            </a:r>
            <a:r>
              <a:rPr lang="zh-CN" altLang="en-US" sz="2000" dirty="0" smtClean="0"/>
              <a:t>数据。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313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目前开源的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只适用于</a:t>
            </a:r>
            <a:r>
              <a:rPr lang="en-US" altLang="zh-CN" dirty="0" err="1" smtClean="0"/>
              <a:t>nv_large</a:t>
            </a:r>
            <a:r>
              <a:rPr lang="zh-CN" altLang="en-US" dirty="0"/>
              <a:t>模式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4876800" cy="410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02" y="2819400"/>
            <a:ext cx="4724399" cy="298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7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CSB-Configuration Space Bus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个通道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请求通道</a:t>
            </a:r>
            <a:r>
              <a:rPr lang="en-US" altLang="zh-CN" dirty="0" smtClean="0"/>
              <a:t>request channel</a:t>
            </a:r>
          </a:p>
          <a:p>
            <a:pPr lvl="1"/>
            <a:r>
              <a:rPr lang="zh-CN" altLang="en-US" dirty="0" smtClean="0"/>
              <a:t>读数据通道</a:t>
            </a:r>
            <a:r>
              <a:rPr lang="en-US" altLang="zh-CN" dirty="0" smtClean="0"/>
              <a:t>read data channel</a:t>
            </a:r>
          </a:p>
          <a:p>
            <a:pPr lvl="1"/>
            <a:r>
              <a:rPr lang="zh-CN" altLang="en-US" dirty="0" smtClean="0"/>
              <a:t>写响应通道</a:t>
            </a:r>
            <a:r>
              <a:rPr lang="en-US" altLang="zh-CN" dirty="0" smtClean="0"/>
              <a:t>write response channel</a:t>
            </a:r>
          </a:p>
          <a:p>
            <a:r>
              <a:rPr lang="en-US" altLang="zh-CN" dirty="0" smtClean="0"/>
              <a:t>12-signal</a:t>
            </a:r>
          </a:p>
          <a:p>
            <a:pPr lvl="1"/>
            <a:r>
              <a:rPr lang="en-US" altLang="zh-CN" dirty="0" smtClean="0"/>
              <a:t>Clock/reset-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zh-CN" dirty="0" smtClean="0"/>
              <a:t>Request channel-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altLang="zh-CN" dirty="0" smtClean="0"/>
              <a:t>Read data channel-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zh-CN" dirty="0" smtClean="0"/>
              <a:t>Write response channel-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altLang="zh-CN" dirty="0" smtClean="0"/>
              <a:t>Interrupt-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2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valid</a:t>
            </a:r>
            <a:r>
              <a:rPr lang="en-US" altLang="zh-CN" sz="2000" dirty="0"/>
              <a:t>/</a:t>
            </a:r>
            <a:r>
              <a:rPr lang="en-US" altLang="zh-CN" sz="2000" b="1" dirty="0">
                <a:solidFill>
                  <a:srgbClr val="FF0000"/>
                </a:solidFill>
              </a:rPr>
              <a:t>ready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protocol</a:t>
            </a:r>
          </a:p>
          <a:p>
            <a:r>
              <a:rPr lang="en-US" altLang="zh-CN" sz="2000" dirty="0" smtClean="0"/>
              <a:t>32-bit Data/16-bit </a:t>
            </a:r>
            <a:r>
              <a:rPr lang="en-US" altLang="zh-CN" sz="2000" dirty="0" err="1" smtClean="0"/>
              <a:t>Addr</a:t>
            </a:r>
            <a:endParaRPr lang="en-US" altLang="zh-CN" sz="2000" dirty="0" smtClean="0"/>
          </a:p>
          <a:p>
            <a:r>
              <a:rPr lang="zh-CN" altLang="en-US" sz="2000" dirty="0"/>
              <a:t>不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burst</a:t>
            </a:r>
            <a:r>
              <a:rPr lang="zh-CN" altLang="en-US" sz="2000" dirty="0" smtClean="0"/>
              <a:t>操作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指令</a:t>
            </a:r>
            <a:r>
              <a:rPr lang="zh-CN" altLang="en-US" sz="2000" dirty="0" smtClean="0"/>
              <a:t>间相互独立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26073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8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 data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valid-only protocol</a:t>
            </a:r>
            <a:endParaRPr lang="en-US" altLang="zh-CN" dirty="0" smtClean="0"/>
          </a:p>
          <a:p>
            <a:r>
              <a:rPr lang="en-US" altLang="zh-CN" dirty="0" smtClean="0"/>
              <a:t>strict </a:t>
            </a:r>
            <a:r>
              <a:rPr lang="en-US" altLang="zh-CN" dirty="0"/>
              <a:t>request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（不支持乱序响应）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" y="3395303"/>
            <a:ext cx="8610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1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 response 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valid-only </a:t>
            </a:r>
            <a:r>
              <a:rPr lang="en-US" altLang="zh-CN" dirty="0" smtClean="0"/>
              <a:t>protocol</a:t>
            </a:r>
          </a:p>
          <a:p>
            <a:r>
              <a:rPr lang="en-US" altLang="zh-CN" dirty="0"/>
              <a:t>in request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（针对</a:t>
            </a:r>
            <a:r>
              <a:rPr lang="en-US" altLang="zh-CN" dirty="0" smtClean="0"/>
              <a:t>no-posted</a:t>
            </a:r>
            <a:r>
              <a:rPr lang="zh-CN" altLang="en-US" dirty="0" smtClean="0"/>
              <a:t>的写响应）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658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读</a:t>
            </a:r>
            <a:r>
              <a:rPr lang="en-US" altLang="zh-CN" dirty="0" smtClean="0"/>
              <a:t>2</a:t>
            </a:r>
            <a:r>
              <a:rPr lang="zh-CN" altLang="en-US" dirty="0" smtClean="0"/>
              <a:t>写示例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98417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955985" y="2438400"/>
            <a:ext cx="1524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own Arrow 5"/>
          <p:cNvSpPr/>
          <p:nvPr/>
        </p:nvSpPr>
        <p:spPr>
          <a:xfrm>
            <a:off x="3276600" y="2438400"/>
            <a:ext cx="1524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own Arrow 6"/>
          <p:cNvSpPr/>
          <p:nvPr/>
        </p:nvSpPr>
        <p:spPr>
          <a:xfrm>
            <a:off x="4495800" y="2438400"/>
            <a:ext cx="1524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Down Arrow 7"/>
          <p:cNvSpPr/>
          <p:nvPr/>
        </p:nvSpPr>
        <p:spPr>
          <a:xfrm>
            <a:off x="5410200" y="2438400"/>
            <a:ext cx="1524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143000"/>
            <a:ext cx="8229600" cy="4583906"/>
          </a:xfrm>
        </p:spPr>
        <p:txBody>
          <a:bodyPr/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条指令：寄存器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存储器读写，数据搬运，等待中断</a:t>
            </a:r>
            <a:endParaRPr lang="en-US" altLang="zh-CN" dirty="0" smtClean="0"/>
          </a:p>
          <a:p>
            <a:r>
              <a:rPr lang="en-US" altLang="zh-CN" sz="2000" dirty="0" err="1" smtClean="0"/>
              <a:t>write_reg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read_reg</a:t>
            </a:r>
            <a:endParaRPr lang="en-US" altLang="zh-CN" sz="2000" dirty="0" smtClean="0"/>
          </a:p>
          <a:p>
            <a:pPr lvl="1"/>
            <a:r>
              <a:rPr lang="en-US" altLang="zh-CN" sz="1600" dirty="0" err="1"/>
              <a:t>write_reg</a:t>
            </a:r>
            <a:r>
              <a:rPr lang="en-US" altLang="zh-CN" sz="1600" dirty="0"/>
              <a:t> &lt;misc:16&gt;&lt;addr:16&gt; &lt;data:32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 err="1"/>
              <a:t>read_reg</a:t>
            </a:r>
            <a:r>
              <a:rPr lang="en-US" altLang="zh-CN" sz="1600" dirty="0"/>
              <a:t> &lt;misc:16&gt;&lt;addr:16&gt; &lt;bitmask:32&gt; &lt;expectedData:32&gt;</a:t>
            </a:r>
            <a:endParaRPr lang="en-US" altLang="zh-CN" sz="1600" dirty="0" smtClean="0"/>
          </a:p>
          <a:p>
            <a:r>
              <a:rPr lang="en-US" altLang="zh-CN" sz="2000" dirty="0" err="1" smtClean="0"/>
              <a:t>write_mem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read_mem</a:t>
            </a:r>
            <a:endParaRPr lang="en-US" altLang="zh-CN" sz="2000" dirty="0"/>
          </a:p>
          <a:p>
            <a:pPr lvl="1"/>
            <a:r>
              <a:rPr lang="en-US" altLang="zh-CN" sz="1600" dirty="0" err="1" smtClean="0"/>
              <a:t>write_mem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&lt;addr:64&gt; &lt;bytemask:16&gt; &lt;wdata:128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 err="1"/>
              <a:t>read_mem</a:t>
            </a:r>
            <a:r>
              <a:rPr lang="en-US" altLang="zh-CN" sz="1600" dirty="0"/>
              <a:t> &lt;addr:64&gt; &lt;bitmask:128&gt; &lt;expectedData:128&gt;</a:t>
            </a:r>
            <a:endParaRPr lang="en-US" altLang="zh-CN" sz="1600" dirty="0" smtClean="0"/>
          </a:p>
          <a:p>
            <a:r>
              <a:rPr lang="en-US" altLang="zh-CN" sz="2000" dirty="0" err="1" smtClean="0"/>
              <a:t>load_mem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dump_mem</a:t>
            </a:r>
            <a:endParaRPr lang="en-US" altLang="zh-CN" sz="2000" dirty="0" smtClean="0"/>
          </a:p>
          <a:p>
            <a:pPr lvl="1"/>
            <a:r>
              <a:rPr lang="en-US" altLang="zh-CN" sz="1600" dirty="0" err="1"/>
              <a:t>load_mem</a:t>
            </a:r>
            <a:r>
              <a:rPr lang="en-US" altLang="zh-CN" sz="1600" dirty="0"/>
              <a:t> &lt;addr:64&gt; &lt;num_bytes:32&gt; &lt;string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en-US" altLang="zh-CN" sz="1600" dirty="0" err="1"/>
              <a:t>dump_mem</a:t>
            </a:r>
            <a:r>
              <a:rPr lang="en-US" altLang="zh-CN" sz="1600" dirty="0"/>
              <a:t> &lt;addr:64&gt; &lt;num_bytes:32&gt; &lt;string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2000" dirty="0" smtClean="0"/>
              <a:t>wait</a:t>
            </a:r>
          </a:p>
          <a:p>
            <a:pPr lvl="1"/>
            <a:r>
              <a:rPr lang="en-US" altLang="zh-CN" sz="1600" dirty="0"/>
              <a:t>wait &lt;level/edge&gt; &lt;</a:t>
            </a:r>
            <a:r>
              <a:rPr lang="en-US" altLang="zh-CN" sz="1600" dirty="0" err="1"/>
              <a:t>irq</a:t>
            </a:r>
            <a:r>
              <a:rPr lang="en-US" altLang="zh-CN" sz="1600" dirty="0"/>
              <a:t>#&gt;</a:t>
            </a:r>
            <a:endParaRPr lang="en-US" altLang="zh-CN" sz="1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7839075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49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存储器接口</a:t>
            </a:r>
            <a:r>
              <a:rPr lang="en-US" altLang="zh-CN" dirty="0" smtClean="0"/>
              <a:t>DBBIF/SRAMIF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AXI4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一些简化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4724399" cy="298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060" y="6324600"/>
            <a:ext cx="378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DBB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NVDLA </a:t>
            </a:r>
            <a:r>
              <a:rPr lang="en-US" altLang="zh-CN" dirty="0"/>
              <a:t>data backbone interface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87621"/>
            <a:ext cx="4905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667000" y="4038600"/>
            <a:ext cx="228600" cy="549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67000" y="1981200"/>
            <a:ext cx="12192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7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345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NVDLAonFPGA-Interface&amp;DataFlow</vt:lpstr>
      <vt:lpstr>PowerPoint Presentation</vt:lpstr>
      <vt:lpstr>CSB-Configuration Space Bus</vt:lpstr>
      <vt:lpstr>Request channel</vt:lpstr>
      <vt:lpstr>Read data channel</vt:lpstr>
      <vt:lpstr>Write response channel</vt:lpstr>
      <vt:lpstr>2读2写示例</vt:lpstr>
      <vt:lpstr>指令格式</vt:lpstr>
      <vt:lpstr>存储器接口DBBIF/SRAMIF</vt:lpstr>
      <vt:lpstr>寄存器</vt:lpstr>
      <vt:lpstr>子模块/Pipeline</vt:lpstr>
      <vt:lpstr>CDMA编程示例</vt:lpstr>
      <vt:lpstr>conv_8x8_fc_int16</vt:lpstr>
      <vt:lpstr>conv_8x8_fc_int16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NVDLAonFPGA-Interface&amp;DataFlow</dc:title>
  <dc:creator>junning wu</dc:creator>
  <cp:lastModifiedBy>junning wu</cp:lastModifiedBy>
  <cp:revision>15</cp:revision>
  <dcterms:created xsi:type="dcterms:W3CDTF">2006-08-16T00:00:00Z</dcterms:created>
  <dcterms:modified xsi:type="dcterms:W3CDTF">2017-12-04T09:39:35Z</dcterms:modified>
</cp:coreProperties>
</file>