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676275" y="883920"/>
            <a:ext cx="2395855" cy="11493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5795" y="577850"/>
            <a:ext cx="1689735" cy="27559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20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尺寸：</a:t>
            </a:r>
            <a:r>
              <a:rPr lang="en-US" altLang="zh-CN" sz="120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296*128</a:t>
            </a:r>
            <a:endParaRPr lang="en-US" altLang="zh-CN" sz="1200">
              <a:solidFill>
                <a:srgbClr val="00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79650" y="1566545"/>
            <a:ext cx="739775" cy="198120"/>
          </a:xfrm>
          <a:prstGeom prst="roundRect">
            <a:avLst>
              <a:gd name="adj" fmla="val 5087"/>
            </a:avLst>
          </a:prstGeom>
          <a:noFill/>
          <a:ln w="127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Day:510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 descr="可爱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1370" y="1586865"/>
            <a:ext cx="180000" cy="180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704850" y="1287145"/>
            <a:ext cx="504000" cy="19812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04850" y="1534795"/>
            <a:ext cx="504000" cy="19812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 descr="03多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" y="2788920"/>
            <a:ext cx="180000" cy="1800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2084705" y="1033780"/>
            <a:ext cx="963930" cy="495300"/>
          </a:xfrm>
          <a:prstGeom prst="roundRect">
            <a:avLst>
              <a:gd name="adj" fmla="val 5087"/>
            </a:avLst>
          </a:prstGeom>
          <a:noFill/>
          <a:ln w="127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80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23:00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2024-11-8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图片 12" descr="读书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455" y="1782445"/>
            <a:ext cx="180000" cy="180000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710565" y="1782445"/>
            <a:ext cx="504000" cy="19812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" name="图片 15" descr="浇水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755" y="1526540"/>
            <a:ext cx="180000" cy="180000"/>
          </a:xfrm>
          <a:prstGeom prst="rect">
            <a:avLst/>
          </a:prstGeom>
        </p:spPr>
      </p:pic>
      <p:pic>
        <p:nvPicPr>
          <p:cNvPr id="17" name="图片 16" descr="四足机器人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90" y="2249170"/>
            <a:ext cx="180000" cy="180000"/>
          </a:xfrm>
          <a:prstGeom prst="rect">
            <a:avLst/>
          </a:prstGeom>
        </p:spPr>
      </p:pic>
      <p:pic>
        <p:nvPicPr>
          <p:cNvPr id="18" name="图片 17" descr="机器人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790" y="2519045"/>
            <a:ext cx="180000" cy="180000"/>
          </a:xfrm>
          <a:prstGeom prst="rect">
            <a:avLst/>
          </a:prstGeom>
        </p:spPr>
      </p:pic>
      <p:pic>
        <p:nvPicPr>
          <p:cNvPr id="19" name="图片 18" descr="海底捞logo_支付宝生活号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0735" y="1807210"/>
            <a:ext cx="180000" cy="180000"/>
          </a:xfrm>
          <a:prstGeom prst="rect">
            <a:avLst/>
          </a:prstGeom>
        </p:spPr>
      </p:pic>
      <p:pic>
        <p:nvPicPr>
          <p:cNvPr id="20" name="图片 19" descr="泡菜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4755" y="1292225"/>
            <a:ext cx="180000" cy="18000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2279015" y="1795780"/>
            <a:ext cx="739775" cy="198120"/>
          </a:xfrm>
          <a:prstGeom prst="roundRect">
            <a:avLst>
              <a:gd name="adj" fmla="val 5087"/>
            </a:avLst>
          </a:prstGeom>
          <a:noFill/>
          <a:ln w="127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Day:3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813435" y="2301875"/>
            <a:ext cx="739775" cy="54000"/>
          </a:xfrm>
          <a:prstGeom prst="roundRect">
            <a:avLst>
              <a:gd name="adj" fmla="val 5087"/>
            </a:avLst>
          </a:prstGeom>
          <a:noFill/>
          <a:ln w="127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13435" y="2581910"/>
            <a:ext cx="739775" cy="54000"/>
          </a:xfrm>
          <a:prstGeom prst="roundRect">
            <a:avLst>
              <a:gd name="adj" fmla="val 5087"/>
            </a:avLst>
          </a:prstGeom>
          <a:noFill/>
          <a:ln w="127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13435" y="2854960"/>
            <a:ext cx="739775" cy="54000"/>
          </a:xfrm>
          <a:prstGeom prst="roundRect">
            <a:avLst>
              <a:gd name="adj" fmla="val 5087"/>
            </a:avLst>
          </a:prstGeom>
          <a:noFill/>
          <a:ln w="127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41680" y="1807210"/>
            <a:ext cx="72000" cy="144000"/>
          </a:xfrm>
          <a:prstGeom prst="roundRect">
            <a:avLst>
              <a:gd name="adj" fmla="val 5087"/>
            </a:avLst>
          </a:prstGeom>
          <a:solidFill>
            <a:schemeClr val="tx1"/>
          </a:solidFill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33120" y="1807210"/>
            <a:ext cx="72000" cy="144000"/>
          </a:xfrm>
          <a:prstGeom prst="roundRect">
            <a:avLst>
              <a:gd name="adj" fmla="val 5087"/>
            </a:avLst>
          </a:prstGeom>
          <a:solidFill>
            <a:schemeClr val="tx1"/>
          </a:solidFill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24560" y="1807210"/>
            <a:ext cx="72000" cy="144000"/>
          </a:xfrm>
          <a:prstGeom prst="roundRect">
            <a:avLst>
              <a:gd name="adj" fmla="val 5087"/>
            </a:avLst>
          </a:prstGeom>
          <a:solidFill>
            <a:schemeClr val="tx1"/>
          </a:solidFill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016000" y="1807210"/>
            <a:ext cx="72000" cy="144000"/>
          </a:xfrm>
          <a:prstGeom prst="roundRect">
            <a:avLst>
              <a:gd name="adj" fmla="val 5087"/>
            </a:avLst>
          </a:prstGeom>
          <a:solidFill>
            <a:schemeClr val="tx1"/>
          </a:solidFill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107440" y="1807210"/>
            <a:ext cx="72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741680" y="1561465"/>
            <a:ext cx="90000" cy="144000"/>
          </a:xfrm>
          <a:prstGeom prst="roundRect">
            <a:avLst>
              <a:gd name="adj" fmla="val 5087"/>
            </a:avLst>
          </a:prstGeom>
          <a:solidFill>
            <a:schemeClr val="tx1"/>
          </a:solidFill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50900" y="1562100"/>
            <a:ext cx="90000" cy="144000"/>
          </a:xfrm>
          <a:prstGeom prst="roundRect">
            <a:avLst>
              <a:gd name="adj" fmla="val 5087"/>
            </a:avLst>
          </a:prstGeom>
          <a:solidFill>
            <a:schemeClr val="tx1"/>
          </a:solidFill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960120" y="1561465"/>
            <a:ext cx="90000" cy="144000"/>
          </a:xfrm>
          <a:prstGeom prst="roundRect">
            <a:avLst>
              <a:gd name="adj" fmla="val 5087"/>
            </a:avLst>
          </a:prstGeom>
          <a:solidFill>
            <a:schemeClr val="tx1"/>
          </a:solidFill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1069340" y="1562100"/>
            <a:ext cx="90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41680" y="1316355"/>
            <a:ext cx="90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850900" y="1316990"/>
            <a:ext cx="90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960120" y="1316355"/>
            <a:ext cx="90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1069340" y="1316990"/>
            <a:ext cx="90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04850" y="1038860"/>
            <a:ext cx="504000" cy="19812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图片 9" descr="泡菜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4755" y="1043940"/>
            <a:ext cx="180000" cy="180000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741680" y="1068070"/>
            <a:ext cx="90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50900" y="1068705"/>
            <a:ext cx="90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960120" y="1068070"/>
            <a:ext cx="90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1069340" y="1068705"/>
            <a:ext cx="90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2" name="图片 41" descr="xiaotian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4350" y="853440"/>
            <a:ext cx="4087495" cy="32111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JjZTVlYzc1ZDNmYTgzYmQ2MDIzZDA0YmMxMGEyZG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WPS 演示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Skyler</cp:lastModifiedBy>
  <cp:revision>16</cp:revision>
  <dcterms:created xsi:type="dcterms:W3CDTF">2023-08-09T12:44:00Z</dcterms:created>
  <dcterms:modified xsi:type="dcterms:W3CDTF">2024-12-13T15:56:06Z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2052-12.1.0.19302</vt:lpwstr>
  </property>
</Properties>
</file>