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0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31795" y="2795270"/>
            <a:ext cx="2395855" cy="11493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1795" y="2418080"/>
            <a:ext cx="1689735" cy="27813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lstStyle/>
          <a:p>
            <a:r>
              <a:rPr lang="zh-CN" altLang="en-US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尺寸：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296*128px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40910" y="3415030"/>
            <a:ext cx="55753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510</a:t>
            </a:r>
          </a:p>
        </p:txBody>
      </p:sp>
      <p:pic>
        <p:nvPicPr>
          <p:cNvPr id="7" name="图片 6" descr="可爱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30" y="3435350"/>
            <a:ext cx="180000" cy="180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947035" y="315277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47035" y="340042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34535" y="2882265"/>
            <a:ext cx="769620" cy="4953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23:00</a:t>
            </a:r>
          </a:p>
          <a:p>
            <a:pPr algn="ctr">
              <a:lnSpc>
                <a:spcPct val="80000"/>
              </a:lnSpc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2024-11-8</a:t>
            </a:r>
          </a:p>
        </p:txBody>
      </p:sp>
      <p:pic>
        <p:nvPicPr>
          <p:cNvPr id="13" name="图片 12" descr="读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0" y="3648075"/>
            <a:ext cx="180000" cy="1800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952750" y="364807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浇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420" y="3392170"/>
            <a:ext cx="180000" cy="180000"/>
          </a:xfrm>
          <a:prstGeom prst="rect">
            <a:avLst/>
          </a:prstGeom>
        </p:spPr>
      </p:pic>
      <p:pic>
        <p:nvPicPr>
          <p:cNvPr id="19" name="图片 18" descr="海底捞logo_支付宝生活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995" y="3655695"/>
            <a:ext cx="180000" cy="180000"/>
          </a:xfrm>
          <a:prstGeom prst="rect">
            <a:avLst/>
          </a:prstGeom>
        </p:spPr>
      </p:pic>
      <p:pic>
        <p:nvPicPr>
          <p:cNvPr id="20" name="图片 19" descr="泡菜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420" y="3157855"/>
            <a:ext cx="180000" cy="1800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4740275" y="3644265"/>
            <a:ext cx="55753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98386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7530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674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25818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49625" y="3672840"/>
            <a:ext cx="72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83865" y="342709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93085" y="3427730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02305" y="342709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311525" y="342773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83865" y="318198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093085" y="318262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202305" y="318198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11525" y="318262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47035" y="2904490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983865" y="293370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93085" y="293433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02305" y="293370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11525" y="293433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2" name="图片 41" descr="xiaotia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490" y="1758950"/>
            <a:ext cx="4087495" cy="321119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699510" y="2882900"/>
            <a:ext cx="812165" cy="963295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主图</a:t>
            </a:r>
          </a:p>
          <a:p>
            <a:pPr algn="ctr">
              <a:lnSpc>
                <a:spcPct val="80000"/>
              </a:lnSpc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100*128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49880" y="2711450"/>
            <a:ext cx="726440" cy="508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849880" y="2706370"/>
            <a:ext cx="5080" cy="67056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56000" y="2611120"/>
            <a:ext cx="237490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x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726690" y="3377565"/>
            <a:ext cx="237490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y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3467100" y="2907030"/>
            <a:ext cx="212725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小图标</a:t>
            </a:r>
          </a:p>
          <a:p>
            <a:pPr algn="ctr"/>
            <a:r>
              <a:rPr lang="en-US" altLang="zh-CN" sz="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32*32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15" y="1042670"/>
            <a:ext cx="4011295" cy="176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1042670"/>
            <a:ext cx="3954145" cy="176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3160" y="754380"/>
            <a:ext cx="824865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lstStyle/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导入图片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3748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lstStyle/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396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lstStyle/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6942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lstStyle/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787015" y="986790"/>
            <a:ext cx="48895" cy="32893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88630" y="810260"/>
            <a:ext cx="648970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lstStyle/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水平翻转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8413115" y="1042670"/>
            <a:ext cx="500380" cy="27305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16635" y="1638300"/>
            <a:ext cx="824865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lstStyle/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导入图片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93835" y="810260"/>
            <a:ext cx="648970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lstStyle/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3.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旋转</a:t>
            </a:r>
          </a:p>
        </p:txBody>
      </p:sp>
      <p:cxnSp>
        <p:nvCxnSpPr>
          <p:cNvPr id="15" name="直接箭头连接符 14"/>
          <p:cNvCxnSpPr>
            <a:stCxn id="9" idx="0"/>
            <a:endCxn id="13" idx="2"/>
          </p:cNvCxnSpPr>
          <p:nvPr/>
        </p:nvCxnSpPr>
        <p:spPr>
          <a:xfrm flipH="1" flipV="1">
            <a:off x="9418320" y="1042670"/>
            <a:ext cx="635" cy="27305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8977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lstStyle/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4820" y="810260"/>
            <a:ext cx="648970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lstStyle/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4.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导出代码</a:t>
            </a:r>
          </a:p>
        </p:txBody>
      </p:sp>
      <p:cxnSp>
        <p:nvCxnSpPr>
          <p:cNvPr id="19" name="直接箭头连接符 18"/>
          <p:cNvCxnSpPr>
            <a:stCxn id="16" idx="0"/>
            <a:endCxn id="17" idx="2"/>
          </p:cNvCxnSpPr>
          <p:nvPr/>
        </p:nvCxnSpPr>
        <p:spPr>
          <a:xfrm flipV="1">
            <a:off x="7139305" y="1042670"/>
            <a:ext cx="0" cy="27305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3649980"/>
            <a:ext cx="7965440" cy="151638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5478780" y="4000500"/>
            <a:ext cx="754380" cy="39624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JjZTVlYzc1ZDNmYTgzYmQ2MDIzZDA0YmMxMGEyZ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泽鑫 蒋</cp:lastModifiedBy>
  <cp:revision>17</cp:revision>
  <dcterms:created xsi:type="dcterms:W3CDTF">2023-08-09T12:44:00Z</dcterms:created>
  <dcterms:modified xsi:type="dcterms:W3CDTF">2025-04-12T14:31:54Z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