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矩形 11"/>
          <p:cNvSpPr/>
          <p:nvPr/>
        </p:nvSpPr>
        <p:spPr>
          <a:xfrm>
            <a:off x="2931795" y="2795270"/>
            <a:ext cx="2395855" cy="11493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31795" y="2418080"/>
            <a:ext cx="1689735" cy="27813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p>
            <a:r>
              <a:rPr lang="zh-CN" altLang="en-US" sz="12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尺寸：</a:t>
            </a:r>
            <a:r>
              <a:rPr lang="en-US" altLang="zh-CN" sz="12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296*128px</a:t>
            </a:r>
            <a:endParaRPr lang="en-US" altLang="zh-CN" sz="12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40910" y="3415030"/>
            <a:ext cx="55753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510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可爱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2630" y="3435350"/>
            <a:ext cx="180000" cy="180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2947035" y="3152775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47035" y="3400425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534535" y="2882265"/>
            <a:ext cx="769620" cy="4953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23:00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2024-11-8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 descr="读书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20" y="3648075"/>
            <a:ext cx="180000" cy="18000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2952750" y="3648075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浇水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420" y="3392170"/>
            <a:ext cx="180000" cy="180000"/>
          </a:xfrm>
          <a:prstGeom prst="rect">
            <a:avLst/>
          </a:prstGeom>
        </p:spPr>
      </p:pic>
      <p:pic>
        <p:nvPicPr>
          <p:cNvPr id="19" name="图片 18" descr="海底捞logo_支付宝生活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995" y="3655695"/>
            <a:ext cx="180000" cy="180000"/>
          </a:xfrm>
          <a:prstGeom prst="rect">
            <a:avLst/>
          </a:prstGeom>
        </p:spPr>
      </p:pic>
      <p:pic>
        <p:nvPicPr>
          <p:cNvPr id="20" name="图片 19" descr="泡菜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420" y="3157855"/>
            <a:ext cx="180000" cy="18000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4740275" y="3644265"/>
            <a:ext cx="55753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983865" y="367284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3075305" y="367284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166745" y="367284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258185" y="3672840"/>
            <a:ext cx="72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349625" y="3672840"/>
            <a:ext cx="72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983865" y="3427095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3093085" y="3427730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202305" y="3427095"/>
            <a:ext cx="90000" cy="144000"/>
          </a:xfrm>
          <a:prstGeom prst="roundRect">
            <a:avLst>
              <a:gd name="adj" fmla="val 5087"/>
            </a:avLst>
          </a:prstGeom>
          <a:solidFill>
            <a:schemeClr val="tx1"/>
          </a:solidFill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311525" y="342773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83865" y="318198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093085" y="318262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3202305" y="318198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3311525" y="318262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947035" y="2904490"/>
            <a:ext cx="504000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983865" y="293370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093085" y="293433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202305" y="2933700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311525" y="2934335"/>
            <a:ext cx="90000" cy="14400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2" name="图片 41" descr="xiaotia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490" y="1758950"/>
            <a:ext cx="4087495" cy="321119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699510" y="2882900"/>
            <a:ext cx="812165" cy="963295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>
              <a:lnSpc>
                <a:spcPct val="80000"/>
              </a:lnSpc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主图</a:t>
            </a:r>
            <a:endParaRPr lang="zh-CN" altLang="en-US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80000"/>
              </a:lnSpc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100*128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849880" y="2711450"/>
            <a:ext cx="726440" cy="508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2849880" y="2706370"/>
            <a:ext cx="5080" cy="670560"/>
          </a:xfrm>
          <a:prstGeom prst="straightConnector1">
            <a:avLst/>
          </a:prstGeom>
          <a:ln>
            <a:solidFill>
              <a:srgbClr val="00B05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556000" y="2611120"/>
            <a:ext cx="237490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sz="1200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x</a:t>
            </a:r>
            <a:endParaRPr lang="en-US" sz="1200"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26690" y="3377565"/>
            <a:ext cx="237490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algn="ctr"/>
            <a:r>
              <a:rPr lang="en-US" sz="1200">
                <a:solidFill>
                  <a:srgbClr val="00B05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y</a:t>
            </a:r>
            <a:endParaRPr lang="en-US" sz="1200">
              <a:solidFill>
                <a:srgbClr val="00B05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467100" y="2907030"/>
            <a:ext cx="212725" cy="198120"/>
          </a:xfrm>
          <a:prstGeom prst="roundRect">
            <a:avLst>
              <a:gd name="adj" fmla="val 5087"/>
            </a:avLst>
          </a:prstGeom>
          <a:noFill/>
          <a:ln w="9525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小图标</a:t>
            </a:r>
            <a:endParaRPr lang="zh-CN" altLang="en-US" sz="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32*32</a:t>
            </a:r>
            <a:endParaRPr lang="en-US" altLang="zh-CN" sz="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715" y="1042670"/>
            <a:ext cx="4011295" cy="1765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10" y="1042670"/>
            <a:ext cx="3954145" cy="1765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3160" y="754380"/>
            <a:ext cx="824865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导入图片</a:t>
            </a:r>
            <a:endParaRPr lang="zh-CN" altLang="en-US" sz="900" b="1"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7485" y="1315720"/>
            <a:ext cx="98425" cy="984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46990" tIns="46990" rIns="46990" bIns="46990">
            <a:noAutofit/>
          </a:bodyPr>
          <a:p>
            <a:endParaRPr lang="en-US" altLang="zh-CN" sz="120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63965" y="1315720"/>
            <a:ext cx="98425" cy="984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46990" tIns="46990" rIns="46990" bIns="46990">
            <a:noAutofit/>
          </a:bodyPr>
          <a:p>
            <a:endParaRPr lang="en-US" altLang="zh-CN" sz="120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69425" y="1315720"/>
            <a:ext cx="98425" cy="984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46990" tIns="46990" rIns="46990" bIns="46990">
            <a:noAutofit/>
          </a:bodyPr>
          <a:p>
            <a:endParaRPr lang="en-US" altLang="zh-CN" sz="120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787015" y="986790"/>
            <a:ext cx="48895" cy="328930"/>
          </a:xfrm>
          <a:prstGeom prst="straightConnector1">
            <a:avLst/>
          </a:prstGeom>
          <a:ln w="9525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088630" y="810260"/>
            <a:ext cx="648970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2.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水平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翻转</a:t>
            </a:r>
            <a:endParaRPr lang="zh-CN" altLang="en-US" sz="900" b="1"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8413115" y="1042670"/>
            <a:ext cx="500380" cy="273050"/>
          </a:xfrm>
          <a:prstGeom prst="straightConnector1">
            <a:avLst/>
          </a:prstGeom>
          <a:ln w="9525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3716635" y="1638300"/>
            <a:ext cx="824865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1.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导入图片</a:t>
            </a:r>
            <a:endParaRPr lang="zh-CN" altLang="en-US" sz="900" b="1"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93835" y="810260"/>
            <a:ext cx="648970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3.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旋转</a:t>
            </a:r>
            <a:endParaRPr lang="zh-CN" altLang="en-US" sz="900" b="1"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cxnSp>
        <p:nvCxnSpPr>
          <p:cNvPr id="15" name="直接箭头连接符 14"/>
          <p:cNvCxnSpPr>
            <a:stCxn id="9" idx="0"/>
            <a:endCxn id="13" idx="2"/>
          </p:cNvCxnSpPr>
          <p:nvPr/>
        </p:nvCxnSpPr>
        <p:spPr>
          <a:xfrm flipH="1" flipV="1">
            <a:off x="9418320" y="1042670"/>
            <a:ext cx="635" cy="273050"/>
          </a:xfrm>
          <a:prstGeom prst="straightConnector1">
            <a:avLst/>
          </a:prstGeom>
          <a:ln w="9525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89775" y="1315720"/>
            <a:ext cx="98425" cy="9842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lIns="46990" tIns="46990" rIns="46990" bIns="46990">
            <a:noAutofit/>
          </a:bodyPr>
          <a:p>
            <a:endParaRPr lang="en-US" altLang="zh-CN" sz="120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4820" y="810260"/>
            <a:ext cx="648970" cy="232410"/>
          </a:xfrm>
          <a:prstGeom prst="rect">
            <a:avLst/>
          </a:prstGeom>
        </p:spPr>
        <p:txBody>
          <a:bodyPr wrap="square" lIns="46990" tIns="46990" rIns="46990" bIns="46990">
            <a:spAutoFit/>
          </a:bodyPr>
          <a:p>
            <a:pPr algn="ctr"/>
            <a:r>
              <a:rPr lang="en-US" altLang="zh-CN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4.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导出</a:t>
            </a:r>
            <a:r>
              <a:rPr lang="zh-CN" altLang="en-US" sz="900" b="1">
                <a:solidFill>
                  <a:srgbClr val="FF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代码</a:t>
            </a:r>
            <a:endParaRPr lang="zh-CN" altLang="en-US" sz="900" b="1">
              <a:solidFill>
                <a:srgbClr val="FF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cxnSp>
        <p:nvCxnSpPr>
          <p:cNvPr id="19" name="直接箭头连接符 18"/>
          <p:cNvCxnSpPr>
            <a:stCxn id="16" idx="0"/>
            <a:endCxn id="17" idx="2"/>
          </p:cNvCxnSpPr>
          <p:nvPr/>
        </p:nvCxnSpPr>
        <p:spPr>
          <a:xfrm flipV="1">
            <a:off x="7139305" y="1042670"/>
            <a:ext cx="0" cy="273050"/>
          </a:xfrm>
          <a:prstGeom prst="straightConnector1">
            <a:avLst/>
          </a:prstGeom>
          <a:ln w="9525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3649980"/>
            <a:ext cx="7965440" cy="151638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H="1">
            <a:off x="5478780" y="4000500"/>
            <a:ext cx="754380" cy="396240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JjZTVlYzc1ZDNmYTgzYmQ2MDIzZDA0YmMxMGEyZ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WPS_1601816221</cp:lastModifiedBy>
  <cp:revision>17</cp:revision>
  <dcterms:created xsi:type="dcterms:W3CDTF">2023-08-09T12:44:00Z</dcterms:created>
  <dcterms:modified xsi:type="dcterms:W3CDTF">2025-02-09T04:14:42Z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