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20775" y="1391285"/>
            <a:ext cx="115570" cy="139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 fontAlgn="t">
              <a:lnSpc>
                <a:spcPct val="600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3880" y="2700020"/>
            <a:ext cx="1676400" cy="1676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JjZTVlYzc1ZDNmYTgzYmQ2MDIzZDA0YmMxMGEyZG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Verdana</vt:lpstr>
      <vt:lpstr>Unispace</vt:lpstr>
      <vt:lpstr>Times New Roman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WPS_1601816221</cp:lastModifiedBy>
  <cp:revision>4</cp:revision>
  <dcterms:created xsi:type="dcterms:W3CDTF">2023-08-09T12:44:00Z</dcterms:created>
  <dcterms:modified xsi:type="dcterms:W3CDTF">2024-11-04T14:59:12Z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