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4531995" y="2720340"/>
            <a:ext cx="3203575" cy="135699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31995" y="2414270"/>
            <a:ext cx="1689735" cy="27559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20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尺寸：</a:t>
            </a:r>
            <a:r>
              <a:rPr lang="en-US" altLang="zh-CN" sz="120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296*128</a:t>
            </a:r>
            <a:endParaRPr lang="en-US" altLang="zh-CN" sz="1200">
              <a:solidFill>
                <a:srgbClr val="00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938010" y="3276600"/>
            <a:ext cx="739775" cy="198120"/>
          </a:xfrm>
          <a:prstGeom prst="roundRect">
            <a:avLst>
              <a:gd name="adj" fmla="val 5087"/>
            </a:avLst>
          </a:prstGeom>
          <a:noFill/>
          <a:ln w="127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Day:510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 descr="可爱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9730" y="3296920"/>
            <a:ext cx="180000" cy="180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4585335" y="3342640"/>
            <a:ext cx="504000" cy="19812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585335" y="3590290"/>
            <a:ext cx="504000" cy="19812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45" y="2781300"/>
            <a:ext cx="1078865" cy="1212215"/>
          </a:xfrm>
          <a:prstGeom prst="rect">
            <a:avLst/>
          </a:prstGeom>
        </p:spPr>
      </p:pic>
      <p:pic>
        <p:nvPicPr>
          <p:cNvPr id="2" name="图片 1" descr="03多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415" y="4676140"/>
            <a:ext cx="180000" cy="1800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6743065" y="2743835"/>
            <a:ext cx="963930" cy="495300"/>
          </a:xfrm>
          <a:prstGeom prst="roundRect">
            <a:avLst>
              <a:gd name="adj" fmla="val 5087"/>
            </a:avLst>
          </a:prstGeom>
          <a:noFill/>
          <a:ln w="127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80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23:00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2024-11-8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图片 12" descr="读书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940" y="3837940"/>
            <a:ext cx="180000" cy="180000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4591050" y="3837940"/>
            <a:ext cx="504000" cy="19812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" name="图片 15" descr="浇水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240" y="3582035"/>
            <a:ext cx="180000" cy="180000"/>
          </a:xfrm>
          <a:prstGeom prst="rect">
            <a:avLst/>
          </a:prstGeom>
        </p:spPr>
      </p:pic>
      <p:pic>
        <p:nvPicPr>
          <p:cNvPr id="17" name="图片 16" descr="四足机器人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1415" y="4136390"/>
            <a:ext cx="180000" cy="180000"/>
          </a:xfrm>
          <a:prstGeom prst="rect">
            <a:avLst/>
          </a:prstGeom>
        </p:spPr>
      </p:pic>
      <p:pic>
        <p:nvPicPr>
          <p:cNvPr id="18" name="图片 17" descr="机器人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1415" y="4406265"/>
            <a:ext cx="180000" cy="180000"/>
          </a:xfrm>
          <a:prstGeom prst="rect">
            <a:avLst/>
          </a:prstGeom>
        </p:spPr>
      </p:pic>
      <p:pic>
        <p:nvPicPr>
          <p:cNvPr id="19" name="图片 18" descr="海底捞logo_支付宝生活号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9095" y="3517265"/>
            <a:ext cx="180000" cy="180000"/>
          </a:xfrm>
          <a:prstGeom prst="rect">
            <a:avLst/>
          </a:prstGeom>
        </p:spPr>
      </p:pic>
      <p:pic>
        <p:nvPicPr>
          <p:cNvPr id="20" name="图片 19" descr="泡菜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5240" y="3347720"/>
            <a:ext cx="180000" cy="18000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6937375" y="3505835"/>
            <a:ext cx="739775" cy="198120"/>
          </a:xfrm>
          <a:prstGeom prst="roundRect">
            <a:avLst>
              <a:gd name="adj" fmla="val 5087"/>
            </a:avLst>
          </a:prstGeom>
          <a:noFill/>
          <a:ln w="127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Day:3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449060" y="4189095"/>
            <a:ext cx="739775" cy="54000"/>
          </a:xfrm>
          <a:prstGeom prst="roundRect">
            <a:avLst>
              <a:gd name="adj" fmla="val 5087"/>
            </a:avLst>
          </a:prstGeom>
          <a:noFill/>
          <a:ln w="127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449060" y="4469130"/>
            <a:ext cx="739775" cy="54000"/>
          </a:xfrm>
          <a:prstGeom prst="roundRect">
            <a:avLst>
              <a:gd name="adj" fmla="val 5087"/>
            </a:avLst>
          </a:prstGeom>
          <a:noFill/>
          <a:ln w="127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449060" y="4742180"/>
            <a:ext cx="739775" cy="54000"/>
          </a:xfrm>
          <a:prstGeom prst="roundRect">
            <a:avLst>
              <a:gd name="adj" fmla="val 5087"/>
            </a:avLst>
          </a:prstGeom>
          <a:noFill/>
          <a:ln w="127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622165" y="3862705"/>
            <a:ext cx="72000" cy="144000"/>
          </a:xfrm>
          <a:prstGeom prst="roundRect">
            <a:avLst>
              <a:gd name="adj" fmla="val 5087"/>
            </a:avLst>
          </a:prstGeom>
          <a:solidFill>
            <a:schemeClr val="tx1"/>
          </a:solidFill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713605" y="3862705"/>
            <a:ext cx="72000" cy="144000"/>
          </a:xfrm>
          <a:prstGeom prst="roundRect">
            <a:avLst>
              <a:gd name="adj" fmla="val 5087"/>
            </a:avLst>
          </a:prstGeom>
          <a:solidFill>
            <a:schemeClr val="tx1"/>
          </a:solidFill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805045" y="3862705"/>
            <a:ext cx="72000" cy="144000"/>
          </a:xfrm>
          <a:prstGeom prst="roundRect">
            <a:avLst>
              <a:gd name="adj" fmla="val 5087"/>
            </a:avLst>
          </a:prstGeom>
          <a:solidFill>
            <a:schemeClr val="tx1"/>
          </a:solidFill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896485" y="3862705"/>
            <a:ext cx="72000" cy="144000"/>
          </a:xfrm>
          <a:prstGeom prst="roundRect">
            <a:avLst>
              <a:gd name="adj" fmla="val 5087"/>
            </a:avLst>
          </a:prstGeom>
          <a:solidFill>
            <a:schemeClr val="tx1"/>
          </a:solidFill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987925" y="3862705"/>
            <a:ext cx="72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622165" y="3616960"/>
            <a:ext cx="90000" cy="144000"/>
          </a:xfrm>
          <a:prstGeom prst="roundRect">
            <a:avLst>
              <a:gd name="adj" fmla="val 5087"/>
            </a:avLst>
          </a:prstGeom>
          <a:solidFill>
            <a:schemeClr val="tx1"/>
          </a:solidFill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731385" y="3617595"/>
            <a:ext cx="90000" cy="144000"/>
          </a:xfrm>
          <a:prstGeom prst="roundRect">
            <a:avLst>
              <a:gd name="adj" fmla="val 5087"/>
            </a:avLst>
          </a:prstGeom>
          <a:solidFill>
            <a:schemeClr val="tx1"/>
          </a:solidFill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840605" y="3616960"/>
            <a:ext cx="90000" cy="144000"/>
          </a:xfrm>
          <a:prstGeom prst="roundRect">
            <a:avLst>
              <a:gd name="adj" fmla="val 5087"/>
            </a:avLst>
          </a:prstGeom>
          <a:solidFill>
            <a:schemeClr val="tx1"/>
          </a:solidFill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949825" y="3617595"/>
            <a:ext cx="90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622165" y="3371850"/>
            <a:ext cx="90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731385" y="3372485"/>
            <a:ext cx="90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840605" y="3371850"/>
            <a:ext cx="90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949825" y="3372485"/>
            <a:ext cx="90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JjZTVlYzc1ZDNmYTgzYmQ2MDIzZDA0YmMxMGEyZG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WPS 演示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Corgi</vt:lpstr>
      <vt:lpstr>Unispace</vt:lpstr>
      <vt:lpstr>Calibri</vt:lpstr>
      <vt:lpstr>微软雅黑</vt:lpstr>
      <vt:lpstr>Arial Unicode MS</vt:lpstr>
      <vt:lpstr>Times New Roman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WPS_1601816221</cp:lastModifiedBy>
  <cp:revision>13</cp:revision>
  <dcterms:created xsi:type="dcterms:W3CDTF">2023-08-09T12:44:00Z</dcterms:created>
  <dcterms:modified xsi:type="dcterms:W3CDTF">2024-11-24T13:35:45Z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2052-12.1.0.18912</vt:lpwstr>
  </property>
</Properties>
</file>