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</p:sldIdLst>
  <p:sldSz cx="18288000" cy="10287000"/>
  <p:notesSz cx="6858000" cy="9144000"/>
  <p:embeddedFontLst>
    <p:embeddedFont>
      <p:font typeface="Bebas Neue" charset="1" panose="00000500000000000000"/>
      <p:regular r:id="rId6"/>
    </p:embeddedFont>
    <p:embeddedFont>
      <p:font typeface="Bebas Neue Bold" charset="1" panose="020B0606020202050201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Be Vietnam" charset="1" panose="00000500000000000000"/>
      <p:regular r:id="rId12"/>
    </p:embeddedFont>
    <p:embeddedFont>
      <p:font typeface="Be Vietnam Bold" charset="1" panose="00000900000000000000"/>
      <p:regular r:id="rId13"/>
    </p:embeddedFont>
    <p:embeddedFont>
      <p:font typeface="Be Vietnam Italics" charset="1" panose="00000500000000000000"/>
      <p:regular r:id="rId14"/>
    </p:embeddedFont>
    <p:embeddedFont>
      <p:font typeface="Be Vietnam Bold Italics" charset="1" panose="00000900000000000000"/>
      <p:regular r:id="rId15"/>
    </p:embeddedFont>
    <p:embeddedFont>
      <p:font typeface="Space Mono" charset="1" panose="02000509040000020004"/>
      <p:regular r:id="rId16"/>
    </p:embeddedFont>
    <p:embeddedFont>
      <p:font typeface="Space Mono Bold" charset="1" panose="02000809030000020004"/>
      <p:regular r:id="rId17"/>
    </p:embeddedFont>
    <p:embeddedFont>
      <p:font typeface="Space Mono Italics" charset="1" panose="02000509090000090004"/>
      <p:regular r:id="rId18"/>
    </p:embeddedFont>
    <p:embeddedFont>
      <p:font typeface="Space Mono Bold Italics" charset="1" panose="020008090400000900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30" Target="slides/slide1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8.jpe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32.jpeg" Type="http://schemas.openxmlformats.org/officeDocument/2006/relationships/image"/><Relationship Id="rId5" Target="../media/image33.png" Type="http://schemas.openxmlformats.org/officeDocument/2006/relationships/image"/><Relationship Id="rId6" Target="../media/image34.svg" Type="http://schemas.openxmlformats.org/officeDocument/2006/relationships/image"/><Relationship Id="rId7" Target="../media/image35.png" Type="http://schemas.openxmlformats.org/officeDocument/2006/relationships/image"/><Relationship Id="rId8" Target="../media/image3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15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jpeg" Type="http://schemas.openxmlformats.org/officeDocument/2006/relationships/image"/><Relationship Id="rId6" Target="../media/image2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8.jpeg" Type="http://schemas.openxmlformats.org/officeDocument/2006/relationships/image"/><Relationship Id="rId7" Target="../media/image28.png" Type="http://schemas.openxmlformats.org/officeDocument/2006/relationships/image"/><Relationship Id="rId8" Target="../media/image2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A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15309" y="1189720"/>
            <a:ext cx="15895483" cy="788994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6070866" y="8109148"/>
            <a:ext cx="1511385" cy="1511385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2480224" y="2482091"/>
            <a:ext cx="13327553" cy="5324248"/>
            <a:chOff x="0" y="0"/>
            <a:chExt cx="17770070" cy="709899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92710"/>
              <a:ext cx="17770070" cy="56757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062"/>
                </a:lnSpc>
              </a:pPr>
              <a:r>
                <a:rPr lang="en-US" sz="10057">
                  <a:solidFill>
                    <a:srgbClr val="191818"/>
                  </a:solidFill>
                  <a:latin typeface="Be Vietnam"/>
                </a:rPr>
                <a:t>Distribución de la representación juvenil en Colombia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916299" y="6402191"/>
              <a:ext cx="13848572" cy="6980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FF4F63"/>
                  </a:solidFill>
                  <a:latin typeface="Space Mono"/>
                </a:rPr>
                <a:t>por Valeria Romero Pérez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A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090528" y="6864279"/>
            <a:ext cx="7373395" cy="26037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081003" y="795024"/>
            <a:ext cx="7382920" cy="6081161"/>
            <a:chOff x="0" y="0"/>
            <a:chExt cx="9843893" cy="8108214"/>
          </a:xfrm>
        </p:grpSpPr>
        <p:sp>
          <p:nvSpPr>
            <p:cNvPr name="AutoShape 4" id="4"/>
            <p:cNvSpPr/>
            <p:nvPr/>
          </p:nvSpPr>
          <p:spPr>
            <a:xfrm rot="-5400000">
              <a:off x="-4036645" y="4046170"/>
              <a:ext cx="8098689" cy="0"/>
            </a:xfrm>
            <a:prstGeom prst="line">
              <a:avLst/>
            </a:prstGeom>
            <a:ln cap="rnd" w="25400">
              <a:solidFill>
                <a:srgbClr val="19181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 rot="-5400000">
              <a:off x="5775499" y="4046170"/>
              <a:ext cx="8098689" cy="0"/>
            </a:xfrm>
            <a:prstGeom prst="line">
              <a:avLst/>
            </a:prstGeom>
            <a:ln cap="rnd" w="25400">
              <a:solidFill>
                <a:srgbClr val="19181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 rot="-10800000">
              <a:off x="31750" y="0"/>
              <a:ext cx="9812143" cy="0"/>
            </a:xfrm>
            <a:prstGeom prst="line">
              <a:avLst/>
            </a:prstGeom>
            <a:ln cap="rnd" w="25400">
              <a:solidFill>
                <a:srgbClr val="191818"/>
              </a:solidFill>
              <a:prstDash val="solid"/>
              <a:headEnd type="none" len="sm" w="sm"/>
              <a:tailEnd type="none" len="sm" w="sm"/>
            </a:ln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951939" y="6726500"/>
            <a:ext cx="7650575" cy="2865488"/>
          </a:xfrm>
          <a:prstGeom prst="rect">
            <a:avLst/>
          </a:prstGeom>
        </p:spPr>
      </p:pic>
      <p:sp>
        <p:nvSpPr>
          <p:cNvPr name="AutoShape 8" id="8"/>
          <p:cNvSpPr/>
          <p:nvPr/>
        </p:nvSpPr>
        <p:spPr>
          <a:xfrm rot="0">
            <a:off x="0" y="9467979"/>
            <a:ext cx="9300266" cy="819021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9" id="9"/>
          <p:cNvSpPr/>
          <p:nvPr/>
        </p:nvSpPr>
        <p:spPr>
          <a:xfrm rot="-5400000">
            <a:off x="3820100" y="5128926"/>
            <a:ext cx="10912707" cy="0"/>
          </a:xfrm>
          <a:prstGeom prst="line">
            <a:avLst/>
          </a:prstGeom>
          <a:ln cap="rnd" w="28575">
            <a:solidFill>
              <a:srgbClr val="191818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4"/>
          <a:srcRect l="13083" t="0" r="13083" b="0"/>
          <a:stretch>
            <a:fillRect/>
          </a:stretch>
        </p:blipFill>
        <p:spPr>
          <a:xfrm flipH="false" flipV="false" rot="0">
            <a:off x="10661366" y="1370625"/>
            <a:ext cx="6222195" cy="4937104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4733719" y="8861404"/>
            <a:ext cx="1016085" cy="1016085"/>
          </a:xfrm>
          <a:prstGeom prst="rect">
            <a:avLst/>
          </a:prstGeom>
        </p:spPr>
      </p:pic>
      <p:sp>
        <p:nvSpPr>
          <p:cNvPr name="AutoShape 12" id="12"/>
          <p:cNvSpPr/>
          <p:nvPr/>
        </p:nvSpPr>
        <p:spPr>
          <a:xfrm rot="-10800000">
            <a:off x="-40829" y="-23997"/>
            <a:ext cx="9300266" cy="819021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13" id="13"/>
          <p:cNvGrpSpPr/>
          <p:nvPr/>
        </p:nvGrpSpPr>
        <p:grpSpPr>
          <a:xfrm rot="-10800000">
            <a:off x="-2090" y="-134294"/>
            <a:ext cx="9290741" cy="929318"/>
            <a:chOff x="0" y="0"/>
            <a:chExt cx="1149350" cy="1149350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4029810" cy="403087"/>
            </a:xfrm>
            <a:custGeom>
              <a:avLst/>
              <a:gdLst/>
              <a:ahLst/>
              <a:cxnLst/>
              <a:rect r="r" b="b" t="t" l="l"/>
              <a:pathLst>
                <a:path h="403087" w="4029810">
                  <a:moveTo>
                    <a:pt x="4029810" y="4454"/>
                  </a:moveTo>
                  <a:lnTo>
                    <a:pt x="4029810" y="0"/>
                  </a:lnTo>
                  <a:lnTo>
                    <a:pt x="22264" y="0"/>
                  </a:lnTo>
                  <a:lnTo>
                    <a:pt x="22264" y="2227"/>
                  </a:lnTo>
                  <a:lnTo>
                    <a:pt x="0" y="2227"/>
                  </a:lnTo>
                  <a:lnTo>
                    <a:pt x="0" y="403087"/>
                  </a:lnTo>
                  <a:lnTo>
                    <a:pt x="44528" y="403087"/>
                  </a:lnTo>
                  <a:lnTo>
                    <a:pt x="44528" y="325142"/>
                  </a:lnTo>
                  <a:lnTo>
                    <a:pt x="801509" y="325142"/>
                  </a:lnTo>
                  <a:lnTo>
                    <a:pt x="801509" y="403087"/>
                  </a:lnTo>
                  <a:lnTo>
                    <a:pt x="846038" y="403087"/>
                  </a:lnTo>
                  <a:lnTo>
                    <a:pt x="846038" y="325142"/>
                  </a:lnTo>
                  <a:lnTo>
                    <a:pt x="1603018" y="325142"/>
                  </a:lnTo>
                  <a:lnTo>
                    <a:pt x="1603018" y="403087"/>
                  </a:lnTo>
                  <a:lnTo>
                    <a:pt x="1647547" y="403087"/>
                  </a:lnTo>
                  <a:lnTo>
                    <a:pt x="1647547" y="325142"/>
                  </a:lnTo>
                  <a:lnTo>
                    <a:pt x="2404527" y="325142"/>
                  </a:lnTo>
                  <a:lnTo>
                    <a:pt x="2404527" y="403087"/>
                  </a:lnTo>
                  <a:lnTo>
                    <a:pt x="2449056" y="403087"/>
                  </a:lnTo>
                  <a:lnTo>
                    <a:pt x="2449056" y="325142"/>
                  </a:lnTo>
                  <a:lnTo>
                    <a:pt x="3206037" y="325142"/>
                  </a:lnTo>
                  <a:lnTo>
                    <a:pt x="3206037" y="403087"/>
                  </a:lnTo>
                  <a:lnTo>
                    <a:pt x="3250565" y="403087"/>
                  </a:lnTo>
                  <a:lnTo>
                    <a:pt x="3250565" y="325142"/>
                  </a:lnTo>
                  <a:lnTo>
                    <a:pt x="4029810" y="325142"/>
                  </a:lnTo>
                  <a:lnTo>
                    <a:pt x="4029810" y="320688"/>
                  </a:lnTo>
                  <a:lnTo>
                    <a:pt x="3250565" y="320688"/>
                  </a:lnTo>
                  <a:lnTo>
                    <a:pt x="3250565" y="244970"/>
                  </a:lnTo>
                  <a:lnTo>
                    <a:pt x="4029810" y="244970"/>
                  </a:lnTo>
                  <a:lnTo>
                    <a:pt x="4029810" y="240516"/>
                  </a:lnTo>
                  <a:lnTo>
                    <a:pt x="3250565" y="240516"/>
                  </a:lnTo>
                  <a:lnTo>
                    <a:pt x="3250565" y="164798"/>
                  </a:lnTo>
                  <a:lnTo>
                    <a:pt x="4029810" y="164798"/>
                  </a:lnTo>
                  <a:lnTo>
                    <a:pt x="4029810" y="160344"/>
                  </a:lnTo>
                  <a:lnTo>
                    <a:pt x="3250565" y="160344"/>
                  </a:lnTo>
                  <a:lnTo>
                    <a:pt x="3250565" y="84626"/>
                  </a:lnTo>
                  <a:lnTo>
                    <a:pt x="4029810" y="84626"/>
                  </a:lnTo>
                  <a:lnTo>
                    <a:pt x="4029810" y="80172"/>
                  </a:lnTo>
                  <a:lnTo>
                    <a:pt x="3250565" y="80172"/>
                  </a:lnTo>
                  <a:lnTo>
                    <a:pt x="3250565" y="4454"/>
                  </a:lnTo>
                  <a:lnTo>
                    <a:pt x="4029810" y="4454"/>
                  </a:lnTo>
                  <a:close/>
                  <a:moveTo>
                    <a:pt x="846038" y="80172"/>
                  </a:moveTo>
                  <a:lnTo>
                    <a:pt x="846038" y="4454"/>
                  </a:lnTo>
                  <a:lnTo>
                    <a:pt x="1603018" y="4454"/>
                  </a:lnTo>
                  <a:lnTo>
                    <a:pt x="1603018" y="80172"/>
                  </a:lnTo>
                  <a:lnTo>
                    <a:pt x="846038" y="80172"/>
                  </a:lnTo>
                  <a:close/>
                  <a:moveTo>
                    <a:pt x="1603018" y="84626"/>
                  </a:moveTo>
                  <a:lnTo>
                    <a:pt x="1603018" y="160344"/>
                  </a:lnTo>
                  <a:lnTo>
                    <a:pt x="846038" y="160344"/>
                  </a:lnTo>
                  <a:lnTo>
                    <a:pt x="846038" y="84626"/>
                  </a:lnTo>
                  <a:lnTo>
                    <a:pt x="1603018" y="84626"/>
                  </a:lnTo>
                  <a:close/>
                  <a:moveTo>
                    <a:pt x="801509" y="80172"/>
                  </a:moveTo>
                  <a:lnTo>
                    <a:pt x="44528" y="80172"/>
                  </a:lnTo>
                  <a:lnTo>
                    <a:pt x="44528" y="4454"/>
                  </a:lnTo>
                  <a:lnTo>
                    <a:pt x="801509" y="4454"/>
                  </a:lnTo>
                  <a:lnTo>
                    <a:pt x="801509" y="80172"/>
                  </a:lnTo>
                  <a:close/>
                  <a:moveTo>
                    <a:pt x="801509" y="84626"/>
                  </a:moveTo>
                  <a:lnTo>
                    <a:pt x="801509" y="160344"/>
                  </a:lnTo>
                  <a:lnTo>
                    <a:pt x="44528" y="160344"/>
                  </a:lnTo>
                  <a:lnTo>
                    <a:pt x="44528" y="84626"/>
                  </a:lnTo>
                  <a:lnTo>
                    <a:pt x="801509" y="84626"/>
                  </a:lnTo>
                  <a:close/>
                  <a:moveTo>
                    <a:pt x="801509" y="164798"/>
                  </a:moveTo>
                  <a:lnTo>
                    <a:pt x="801509" y="240516"/>
                  </a:lnTo>
                  <a:lnTo>
                    <a:pt x="44528" y="240516"/>
                  </a:lnTo>
                  <a:lnTo>
                    <a:pt x="44528" y="164798"/>
                  </a:lnTo>
                  <a:lnTo>
                    <a:pt x="801509" y="164798"/>
                  </a:lnTo>
                  <a:close/>
                  <a:moveTo>
                    <a:pt x="846038" y="164798"/>
                  </a:moveTo>
                  <a:lnTo>
                    <a:pt x="1603018" y="164798"/>
                  </a:lnTo>
                  <a:lnTo>
                    <a:pt x="1603018" y="240516"/>
                  </a:lnTo>
                  <a:lnTo>
                    <a:pt x="846038" y="240516"/>
                  </a:lnTo>
                  <a:lnTo>
                    <a:pt x="846038" y="164798"/>
                  </a:lnTo>
                  <a:close/>
                  <a:moveTo>
                    <a:pt x="1647547" y="164798"/>
                  </a:moveTo>
                  <a:lnTo>
                    <a:pt x="2404527" y="164798"/>
                  </a:lnTo>
                  <a:lnTo>
                    <a:pt x="2404527" y="240516"/>
                  </a:lnTo>
                  <a:lnTo>
                    <a:pt x="1647547" y="240516"/>
                  </a:lnTo>
                  <a:lnTo>
                    <a:pt x="1647547" y="164798"/>
                  </a:lnTo>
                  <a:close/>
                  <a:moveTo>
                    <a:pt x="1647547" y="160344"/>
                  </a:moveTo>
                  <a:lnTo>
                    <a:pt x="1647547" y="84626"/>
                  </a:lnTo>
                  <a:lnTo>
                    <a:pt x="2404527" y="84626"/>
                  </a:lnTo>
                  <a:lnTo>
                    <a:pt x="2404527" y="160344"/>
                  </a:lnTo>
                  <a:lnTo>
                    <a:pt x="1647547" y="160344"/>
                  </a:lnTo>
                  <a:close/>
                  <a:moveTo>
                    <a:pt x="1647547" y="80172"/>
                  </a:moveTo>
                  <a:lnTo>
                    <a:pt x="1647547" y="4454"/>
                  </a:lnTo>
                  <a:lnTo>
                    <a:pt x="2404527" y="4454"/>
                  </a:lnTo>
                  <a:lnTo>
                    <a:pt x="2404527" y="80172"/>
                  </a:lnTo>
                  <a:lnTo>
                    <a:pt x="1647547" y="80172"/>
                  </a:lnTo>
                  <a:close/>
                  <a:moveTo>
                    <a:pt x="44528" y="320688"/>
                  </a:moveTo>
                  <a:lnTo>
                    <a:pt x="44528" y="244970"/>
                  </a:lnTo>
                  <a:lnTo>
                    <a:pt x="801509" y="244970"/>
                  </a:lnTo>
                  <a:lnTo>
                    <a:pt x="801509" y="320688"/>
                  </a:lnTo>
                  <a:lnTo>
                    <a:pt x="44528" y="320688"/>
                  </a:lnTo>
                  <a:close/>
                  <a:moveTo>
                    <a:pt x="846038" y="320688"/>
                  </a:moveTo>
                  <a:lnTo>
                    <a:pt x="846038" y="244970"/>
                  </a:lnTo>
                  <a:lnTo>
                    <a:pt x="1603018" y="244970"/>
                  </a:lnTo>
                  <a:lnTo>
                    <a:pt x="1603018" y="320688"/>
                  </a:lnTo>
                  <a:lnTo>
                    <a:pt x="846038" y="320688"/>
                  </a:lnTo>
                  <a:close/>
                  <a:moveTo>
                    <a:pt x="1647547" y="320688"/>
                  </a:moveTo>
                  <a:lnTo>
                    <a:pt x="1647547" y="244970"/>
                  </a:lnTo>
                  <a:lnTo>
                    <a:pt x="2404527" y="244970"/>
                  </a:lnTo>
                  <a:lnTo>
                    <a:pt x="2404527" y="320688"/>
                  </a:lnTo>
                  <a:lnTo>
                    <a:pt x="1647547" y="320688"/>
                  </a:lnTo>
                  <a:close/>
                  <a:moveTo>
                    <a:pt x="3206037" y="320688"/>
                  </a:moveTo>
                  <a:lnTo>
                    <a:pt x="2449056" y="320688"/>
                  </a:lnTo>
                  <a:lnTo>
                    <a:pt x="2449056" y="244970"/>
                  </a:lnTo>
                  <a:lnTo>
                    <a:pt x="3206037" y="244970"/>
                  </a:lnTo>
                  <a:lnTo>
                    <a:pt x="3206037" y="320688"/>
                  </a:lnTo>
                  <a:close/>
                  <a:moveTo>
                    <a:pt x="3206037" y="240516"/>
                  </a:moveTo>
                  <a:lnTo>
                    <a:pt x="2449056" y="240516"/>
                  </a:lnTo>
                  <a:lnTo>
                    <a:pt x="2449056" y="164798"/>
                  </a:lnTo>
                  <a:lnTo>
                    <a:pt x="3206037" y="164798"/>
                  </a:lnTo>
                  <a:lnTo>
                    <a:pt x="3206037" y="240516"/>
                  </a:lnTo>
                  <a:close/>
                  <a:moveTo>
                    <a:pt x="3206037" y="160344"/>
                  </a:moveTo>
                  <a:lnTo>
                    <a:pt x="2449056" y="160344"/>
                  </a:lnTo>
                  <a:lnTo>
                    <a:pt x="2449056" y="84626"/>
                  </a:lnTo>
                  <a:lnTo>
                    <a:pt x="3206037" y="84626"/>
                  </a:lnTo>
                  <a:lnTo>
                    <a:pt x="3206037" y="160344"/>
                  </a:lnTo>
                  <a:close/>
                  <a:moveTo>
                    <a:pt x="3206037" y="80172"/>
                  </a:moveTo>
                  <a:lnTo>
                    <a:pt x="2449056" y="80172"/>
                  </a:lnTo>
                  <a:lnTo>
                    <a:pt x="2449056" y="4454"/>
                  </a:lnTo>
                  <a:lnTo>
                    <a:pt x="3206037" y="4454"/>
                  </a:lnTo>
                  <a:lnTo>
                    <a:pt x="3206037" y="80172"/>
                  </a:lnTo>
                  <a:close/>
                </a:path>
              </a:pathLst>
            </a:custGeom>
            <a:solidFill>
              <a:srgbClr val="191818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-323850" y="9467979"/>
            <a:ext cx="9600304" cy="929318"/>
            <a:chOff x="0" y="0"/>
            <a:chExt cx="1149350" cy="1149350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4164081" cy="403087"/>
            </a:xfrm>
            <a:custGeom>
              <a:avLst/>
              <a:gdLst/>
              <a:ahLst/>
              <a:cxnLst/>
              <a:rect r="r" b="b" t="t" l="l"/>
              <a:pathLst>
                <a:path h="403087" w="4164081">
                  <a:moveTo>
                    <a:pt x="4164081" y="4454"/>
                  </a:moveTo>
                  <a:lnTo>
                    <a:pt x="4164081" y="0"/>
                  </a:lnTo>
                  <a:lnTo>
                    <a:pt x="23006" y="0"/>
                  </a:lnTo>
                  <a:lnTo>
                    <a:pt x="23006" y="2227"/>
                  </a:lnTo>
                  <a:lnTo>
                    <a:pt x="0" y="2227"/>
                  </a:lnTo>
                  <a:lnTo>
                    <a:pt x="0" y="403087"/>
                  </a:lnTo>
                  <a:lnTo>
                    <a:pt x="46012" y="403087"/>
                  </a:lnTo>
                  <a:lnTo>
                    <a:pt x="46012" y="325142"/>
                  </a:lnTo>
                  <a:lnTo>
                    <a:pt x="828215" y="325142"/>
                  </a:lnTo>
                  <a:lnTo>
                    <a:pt x="828215" y="403087"/>
                  </a:lnTo>
                  <a:lnTo>
                    <a:pt x="874227" y="403087"/>
                  </a:lnTo>
                  <a:lnTo>
                    <a:pt x="874227" y="325142"/>
                  </a:lnTo>
                  <a:lnTo>
                    <a:pt x="1656430" y="325142"/>
                  </a:lnTo>
                  <a:lnTo>
                    <a:pt x="1656430" y="403087"/>
                  </a:lnTo>
                  <a:lnTo>
                    <a:pt x="1702442" y="403087"/>
                  </a:lnTo>
                  <a:lnTo>
                    <a:pt x="1702442" y="325142"/>
                  </a:lnTo>
                  <a:lnTo>
                    <a:pt x="2484645" y="325142"/>
                  </a:lnTo>
                  <a:lnTo>
                    <a:pt x="2484645" y="403087"/>
                  </a:lnTo>
                  <a:lnTo>
                    <a:pt x="2530657" y="403087"/>
                  </a:lnTo>
                  <a:lnTo>
                    <a:pt x="2530657" y="325142"/>
                  </a:lnTo>
                  <a:lnTo>
                    <a:pt x="3312860" y="325142"/>
                  </a:lnTo>
                  <a:lnTo>
                    <a:pt x="3312860" y="403087"/>
                  </a:lnTo>
                  <a:lnTo>
                    <a:pt x="3358872" y="403087"/>
                  </a:lnTo>
                  <a:lnTo>
                    <a:pt x="3358872" y="325142"/>
                  </a:lnTo>
                  <a:lnTo>
                    <a:pt x="4164081" y="325142"/>
                  </a:lnTo>
                  <a:lnTo>
                    <a:pt x="4164081" y="320688"/>
                  </a:lnTo>
                  <a:lnTo>
                    <a:pt x="3358872" y="320688"/>
                  </a:lnTo>
                  <a:lnTo>
                    <a:pt x="3358872" y="244970"/>
                  </a:lnTo>
                  <a:lnTo>
                    <a:pt x="4164081" y="244970"/>
                  </a:lnTo>
                  <a:lnTo>
                    <a:pt x="4164081" y="240516"/>
                  </a:lnTo>
                  <a:lnTo>
                    <a:pt x="3358872" y="240516"/>
                  </a:lnTo>
                  <a:lnTo>
                    <a:pt x="3358872" y="164798"/>
                  </a:lnTo>
                  <a:lnTo>
                    <a:pt x="4164081" y="164798"/>
                  </a:lnTo>
                  <a:lnTo>
                    <a:pt x="4164081" y="160344"/>
                  </a:lnTo>
                  <a:lnTo>
                    <a:pt x="3358872" y="160344"/>
                  </a:lnTo>
                  <a:lnTo>
                    <a:pt x="3358872" y="84626"/>
                  </a:lnTo>
                  <a:lnTo>
                    <a:pt x="4164081" y="84626"/>
                  </a:lnTo>
                  <a:lnTo>
                    <a:pt x="4164081" y="80172"/>
                  </a:lnTo>
                  <a:lnTo>
                    <a:pt x="3358872" y="80172"/>
                  </a:lnTo>
                  <a:lnTo>
                    <a:pt x="3358872" y="4454"/>
                  </a:lnTo>
                  <a:lnTo>
                    <a:pt x="4164081" y="4454"/>
                  </a:lnTo>
                  <a:close/>
                  <a:moveTo>
                    <a:pt x="874227" y="80172"/>
                  </a:moveTo>
                  <a:lnTo>
                    <a:pt x="874227" y="4454"/>
                  </a:lnTo>
                  <a:lnTo>
                    <a:pt x="1656430" y="4454"/>
                  </a:lnTo>
                  <a:lnTo>
                    <a:pt x="1656430" y="80172"/>
                  </a:lnTo>
                  <a:lnTo>
                    <a:pt x="874227" y="80172"/>
                  </a:lnTo>
                  <a:close/>
                  <a:moveTo>
                    <a:pt x="1656430" y="84626"/>
                  </a:moveTo>
                  <a:lnTo>
                    <a:pt x="1656430" y="160344"/>
                  </a:lnTo>
                  <a:lnTo>
                    <a:pt x="874227" y="160344"/>
                  </a:lnTo>
                  <a:lnTo>
                    <a:pt x="874227" y="84626"/>
                  </a:lnTo>
                  <a:lnTo>
                    <a:pt x="1656430" y="84626"/>
                  </a:lnTo>
                  <a:close/>
                  <a:moveTo>
                    <a:pt x="828215" y="80172"/>
                  </a:moveTo>
                  <a:lnTo>
                    <a:pt x="46012" y="80172"/>
                  </a:lnTo>
                  <a:lnTo>
                    <a:pt x="46012" y="4454"/>
                  </a:lnTo>
                  <a:lnTo>
                    <a:pt x="828215" y="4454"/>
                  </a:lnTo>
                  <a:lnTo>
                    <a:pt x="828215" y="80172"/>
                  </a:lnTo>
                  <a:close/>
                  <a:moveTo>
                    <a:pt x="828215" y="84626"/>
                  </a:moveTo>
                  <a:lnTo>
                    <a:pt x="828215" y="160344"/>
                  </a:lnTo>
                  <a:lnTo>
                    <a:pt x="46012" y="160344"/>
                  </a:lnTo>
                  <a:lnTo>
                    <a:pt x="46012" y="84626"/>
                  </a:lnTo>
                  <a:lnTo>
                    <a:pt x="828215" y="84626"/>
                  </a:lnTo>
                  <a:close/>
                  <a:moveTo>
                    <a:pt x="828215" y="164798"/>
                  </a:moveTo>
                  <a:lnTo>
                    <a:pt x="828215" y="240516"/>
                  </a:lnTo>
                  <a:lnTo>
                    <a:pt x="46012" y="240516"/>
                  </a:lnTo>
                  <a:lnTo>
                    <a:pt x="46012" y="164798"/>
                  </a:lnTo>
                  <a:lnTo>
                    <a:pt x="828215" y="164798"/>
                  </a:lnTo>
                  <a:close/>
                  <a:moveTo>
                    <a:pt x="874227" y="164798"/>
                  </a:moveTo>
                  <a:lnTo>
                    <a:pt x="1656430" y="164798"/>
                  </a:lnTo>
                  <a:lnTo>
                    <a:pt x="1656430" y="240516"/>
                  </a:lnTo>
                  <a:lnTo>
                    <a:pt x="874227" y="240516"/>
                  </a:lnTo>
                  <a:lnTo>
                    <a:pt x="874227" y="164798"/>
                  </a:lnTo>
                  <a:close/>
                  <a:moveTo>
                    <a:pt x="1702442" y="164798"/>
                  </a:moveTo>
                  <a:lnTo>
                    <a:pt x="2484645" y="164798"/>
                  </a:lnTo>
                  <a:lnTo>
                    <a:pt x="2484645" y="240516"/>
                  </a:lnTo>
                  <a:lnTo>
                    <a:pt x="1702442" y="240516"/>
                  </a:lnTo>
                  <a:lnTo>
                    <a:pt x="1702442" y="164798"/>
                  </a:lnTo>
                  <a:close/>
                  <a:moveTo>
                    <a:pt x="1702442" y="160344"/>
                  </a:moveTo>
                  <a:lnTo>
                    <a:pt x="1702442" y="84626"/>
                  </a:lnTo>
                  <a:lnTo>
                    <a:pt x="2484645" y="84626"/>
                  </a:lnTo>
                  <a:lnTo>
                    <a:pt x="2484645" y="160344"/>
                  </a:lnTo>
                  <a:lnTo>
                    <a:pt x="1702442" y="160344"/>
                  </a:lnTo>
                  <a:close/>
                  <a:moveTo>
                    <a:pt x="1702442" y="80172"/>
                  </a:moveTo>
                  <a:lnTo>
                    <a:pt x="1702442" y="4454"/>
                  </a:lnTo>
                  <a:lnTo>
                    <a:pt x="2484645" y="4454"/>
                  </a:lnTo>
                  <a:lnTo>
                    <a:pt x="2484645" y="80172"/>
                  </a:lnTo>
                  <a:lnTo>
                    <a:pt x="1702442" y="80172"/>
                  </a:lnTo>
                  <a:close/>
                  <a:moveTo>
                    <a:pt x="46012" y="320688"/>
                  </a:moveTo>
                  <a:lnTo>
                    <a:pt x="46012" y="244970"/>
                  </a:lnTo>
                  <a:lnTo>
                    <a:pt x="828215" y="244970"/>
                  </a:lnTo>
                  <a:lnTo>
                    <a:pt x="828215" y="320688"/>
                  </a:lnTo>
                  <a:lnTo>
                    <a:pt x="46012" y="320688"/>
                  </a:lnTo>
                  <a:close/>
                  <a:moveTo>
                    <a:pt x="874227" y="320688"/>
                  </a:moveTo>
                  <a:lnTo>
                    <a:pt x="874227" y="244970"/>
                  </a:lnTo>
                  <a:lnTo>
                    <a:pt x="1656430" y="244970"/>
                  </a:lnTo>
                  <a:lnTo>
                    <a:pt x="1656430" y="320688"/>
                  </a:lnTo>
                  <a:lnTo>
                    <a:pt x="874227" y="320688"/>
                  </a:lnTo>
                  <a:close/>
                  <a:moveTo>
                    <a:pt x="1702442" y="320688"/>
                  </a:moveTo>
                  <a:lnTo>
                    <a:pt x="1702442" y="244970"/>
                  </a:lnTo>
                  <a:lnTo>
                    <a:pt x="2484645" y="244970"/>
                  </a:lnTo>
                  <a:lnTo>
                    <a:pt x="2484645" y="320688"/>
                  </a:lnTo>
                  <a:lnTo>
                    <a:pt x="1702442" y="320688"/>
                  </a:lnTo>
                  <a:close/>
                  <a:moveTo>
                    <a:pt x="3312860" y="320688"/>
                  </a:moveTo>
                  <a:lnTo>
                    <a:pt x="2530657" y="320688"/>
                  </a:lnTo>
                  <a:lnTo>
                    <a:pt x="2530657" y="244970"/>
                  </a:lnTo>
                  <a:lnTo>
                    <a:pt x="3312860" y="244970"/>
                  </a:lnTo>
                  <a:lnTo>
                    <a:pt x="3312860" y="320688"/>
                  </a:lnTo>
                  <a:close/>
                  <a:moveTo>
                    <a:pt x="3312860" y="240516"/>
                  </a:moveTo>
                  <a:lnTo>
                    <a:pt x="2530657" y="240516"/>
                  </a:lnTo>
                  <a:lnTo>
                    <a:pt x="2530657" y="164798"/>
                  </a:lnTo>
                  <a:lnTo>
                    <a:pt x="3312860" y="164798"/>
                  </a:lnTo>
                  <a:lnTo>
                    <a:pt x="3312860" y="240516"/>
                  </a:lnTo>
                  <a:close/>
                  <a:moveTo>
                    <a:pt x="3312860" y="160344"/>
                  </a:moveTo>
                  <a:lnTo>
                    <a:pt x="2530657" y="160344"/>
                  </a:lnTo>
                  <a:lnTo>
                    <a:pt x="2530657" y="84626"/>
                  </a:lnTo>
                  <a:lnTo>
                    <a:pt x="3312860" y="84626"/>
                  </a:lnTo>
                  <a:lnTo>
                    <a:pt x="3312860" y="160344"/>
                  </a:lnTo>
                  <a:close/>
                  <a:moveTo>
                    <a:pt x="3312860" y="80172"/>
                  </a:moveTo>
                  <a:lnTo>
                    <a:pt x="2530657" y="80172"/>
                  </a:lnTo>
                  <a:lnTo>
                    <a:pt x="2530657" y="4454"/>
                  </a:lnTo>
                  <a:lnTo>
                    <a:pt x="3312860" y="4454"/>
                  </a:lnTo>
                  <a:lnTo>
                    <a:pt x="3312860" y="80172"/>
                  </a:lnTo>
                  <a:close/>
                </a:path>
              </a:pathLst>
            </a:custGeom>
            <a:solidFill>
              <a:srgbClr val="191818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799787" y="1362790"/>
            <a:ext cx="7686988" cy="7323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336"/>
              </a:lnSpc>
            </a:pPr>
            <a:r>
              <a:rPr lang="en-US" sz="4875">
                <a:solidFill>
                  <a:srgbClr val="191818"/>
                </a:solidFill>
                <a:latin typeface="Be Vietnam"/>
              </a:rPr>
              <a:t>La región de la Orinoquía ha sido uno de los epicentros  del conflicto armado durante años y la región Amazónica es una región aislada del resto del país por jungla.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480569" y="7421670"/>
            <a:ext cx="6583789" cy="1035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>
                <a:solidFill>
                  <a:srgbClr val="191818"/>
                </a:solidFill>
                <a:latin typeface="Space Mono"/>
              </a:rPr>
              <a:t>¿Qué pasa con la región de la Orinoquía y Amazónica?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401320" y="8700511"/>
            <a:ext cx="2348483" cy="290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29"/>
              </a:lnSpc>
              <a:spcBef>
                <a:spcPct val="0"/>
              </a:spcBef>
            </a:pPr>
            <a:r>
              <a:rPr lang="en-US" sz="1619">
                <a:solidFill>
                  <a:srgbClr val="FF4F63"/>
                </a:solidFill>
                <a:latin typeface="Be Vietnam"/>
              </a:rPr>
              <a:t>Hipótesis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A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39144" y="1646181"/>
            <a:ext cx="6215048" cy="6923690"/>
            <a:chOff x="0" y="0"/>
            <a:chExt cx="1149350" cy="114935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088121" cy="2326209"/>
            </a:xfrm>
            <a:custGeom>
              <a:avLst/>
              <a:gdLst/>
              <a:ahLst/>
              <a:cxnLst/>
              <a:rect r="r" b="b" t="t" l="l"/>
              <a:pathLst>
                <a:path h="2326209" w="2088121">
                  <a:moveTo>
                    <a:pt x="2088121" y="25704"/>
                  </a:moveTo>
                  <a:lnTo>
                    <a:pt x="2088121" y="0"/>
                  </a:lnTo>
                  <a:lnTo>
                    <a:pt x="11537" y="0"/>
                  </a:lnTo>
                  <a:lnTo>
                    <a:pt x="11537" y="12852"/>
                  </a:lnTo>
                  <a:lnTo>
                    <a:pt x="0" y="12852"/>
                  </a:lnTo>
                  <a:lnTo>
                    <a:pt x="0" y="2326209"/>
                  </a:lnTo>
                  <a:lnTo>
                    <a:pt x="23073" y="2326209"/>
                  </a:lnTo>
                  <a:lnTo>
                    <a:pt x="23073" y="1876390"/>
                  </a:lnTo>
                  <a:lnTo>
                    <a:pt x="415317" y="1876390"/>
                  </a:lnTo>
                  <a:lnTo>
                    <a:pt x="415317" y="2326209"/>
                  </a:lnTo>
                  <a:lnTo>
                    <a:pt x="438390" y="2326209"/>
                  </a:lnTo>
                  <a:lnTo>
                    <a:pt x="438390" y="1876390"/>
                  </a:lnTo>
                  <a:lnTo>
                    <a:pt x="830634" y="1876390"/>
                  </a:lnTo>
                  <a:lnTo>
                    <a:pt x="830634" y="2326209"/>
                  </a:lnTo>
                  <a:lnTo>
                    <a:pt x="853707" y="2326209"/>
                  </a:lnTo>
                  <a:lnTo>
                    <a:pt x="853707" y="1876390"/>
                  </a:lnTo>
                  <a:lnTo>
                    <a:pt x="1245951" y="1876390"/>
                  </a:lnTo>
                  <a:lnTo>
                    <a:pt x="1245951" y="2326209"/>
                  </a:lnTo>
                  <a:lnTo>
                    <a:pt x="1269024" y="2326209"/>
                  </a:lnTo>
                  <a:lnTo>
                    <a:pt x="1269024" y="1876390"/>
                  </a:lnTo>
                  <a:lnTo>
                    <a:pt x="1661267" y="1876390"/>
                  </a:lnTo>
                  <a:lnTo>
                    <a:pt x="1661267" y="2326209"/>
                  </a:lnTo>
                  <a:lnTo>
                    <a:pt x="1684341" y="2326209"/>
                  </a:lnTo>
                  <a:lnTo>
                    <a:pt x="1684341" y="1876390"/>
                  </a:lnTo>
                  <a:lnTo>
                    <a:pt x="2088121" y="1876390"/>
                  </a:lnTo>
                  <a:lnTo>
                    <a:pt x="2088121" y="1850686"/>
                  </a:lnTo>
                  <a:lnTo>
                    <a:pt x="1684341" y="1850686"/>
                  </a:lnTo>
                  <a:lnTo>
                    <a:pt x="1684341" y="1413718"/>
                  </a:lnTo>
                  <a:lnTo>
                    <a:pt x="2088121" y="1413718"/>
                  </a:lnTo>
                  <a:lnTo>
                    <a:pt x="2088121" y="1388014"/>
                  </a:lnTo>
                  <a:lnTo>
                    <a:pt x="1684341" y="1388014"/>
                  </a:lnTo>
                  <a:lnTo>
                    <a:pt x="1684341" y="951047"/>
                  </a:lnTo>
                  <a:lnTo>
                    <a:pt x="2088121" y="951047"/>
                  </a:lnTo>
                  <a:lnTo>
                    <a:pt x="2088121" y="925343"/>
                  </a:lnTo>
                  <a:lnTo>
                    <a:pt x="1684341" y="925343"/>
                  </a:lnTo>
                  <a:lnTo>
                    <a:pt x="1684341" y="488375"/>
                  </a:lnTo>
                  <a:lnTo>
                    <a:pt x="2088121" y="488375"/>
                  </a:lnTo>
                  <a:lnTo>
                    <a:pt x="2088121" y="462671"/>
                  </a:lnTo>
                  <a:lnTo>
                    <a:pt x="1684341" y="462671"/>
                  </a:lnTo>
                  <a:lnTo>
                    <a:pt x="1684341" y="25704"/>
                  </a:lnTo>
                  <a:lnTo>
                    <a:pt x="2088121" y="25704"/>
                  </a:lnTo>
                  <a:close/>
                  <a:moveTo>
                    <a:pt x="438390" y="462671"/>
                  </a:moveTo>
                  <a:lnTo>
                    <a:pt x="438390" y="25704"/>
                  </a:lnTo>
                  <a:lnTo>
                    <a:pt x="830634" y="25704"/>
                  </a:lnTo>
                  <a:lnTo>
                    <a:pt x="830634" y="462671"/>
                  </a:lnTo>
                  <a:lnTo>
                    <a:pt x="438390" y="462671"/>
                  </a:lnTo>
                  <a:close/>
                  <a:moveTo>
                    <a:pt x="830634" y="488375"/>
                  </a:moveTo>
                  <a:lnTo>
                    <a:pt x="830634" y="925343"/>
                  </a:lnTo>
                  <a:lnTo>
                    <a:pt x="438390" y="925343"/>
                  </a:lnTo>
                  <a:lnTo>
                    <a:pt x="438390" y="488375"/>
                  </a:lnTo>
                  <a:lnTo>
                    <a:pt x="830634" y="488375"/>
                  </a:lnTo>
                  <a:close/>
                  <a:moveTo>
                    <a:pt x="415317" y="462671"/>
                  </a:moveTo>
                  <a:lnTo>
                    <a:pt x="23073" y="462671"/>
                  </a:lnTo>
                  <a:lnTo>
                    <a:pt x="23073" y="25704"/>
                  </a:lnTo>
                  <a:lnTo>
                    <a:pt x="415317" y="25704"/>
                  </a:lnTo>
                  <a:lnTo>
                    <a:pt x="415317" y="462671"/>
                  </a:lnTo>
                  <a:close/>
                  <a:moveTo>
                    <a:pt x="415317" y="488375"/>
                  </a:moveTo>
                  <a:lnTo>
                    <a:pt x="415317" y="925343"/>
                  </a:lnTo>
                  <a:lnTo>
                    <a:pt x="23073" y="925343"/>
                  </a:lnTo>
                  <a:lnTo>
                    <a:pt x="23073" y="488375"/>
                  </a:lnTo>
                  <a:lnTo>
                    <a:pt x="415317" y="488375"/>
                  </a:lnTo>
                  <a:close/>
                  <a:moveTo>
                    <a:pt x="415317" y="951047"/>
                  </a:moveTo>
                  <a:lnTo>
                    <a:pt x="415317" y="1388014"/>
                  </a:lnTo>
                  <a:lnTo>
                    <a:pt x="23073" y="1388014"/>
                  </a:lnTo>
                  <a:lnTo>
                    <a:pt x="23073" y="951047"/>
                  </a:lnTo>
                  <a:lnTo>
                    <a:pt x="415317" y="951047"/>
                  </a:lnTo>
                  <a:close/>
                  <a:moveTo>
                    <a:pt x="438390" y="951047"/>
                  </a:moveTo>
                  <a:lnTo>
                    <a:pt x="830634" y="951047"/>
                  </a:lnTo>
                  <a:lnTo>
                    <a:pt x="830634" y="1388014"/>
                  </a:lnTo>
                  <a:lnTo>
                    <a:pt x="438390" y="1388014"/>
                  </a:lnTo>
                  <a:lnTo>
                    <a:pt x="438390" y="951047"/>
                  </a:lnTo>
                  <a:close/>
                  <a:moveTo>
                    <a:pt x="853707" y="951047"/>
                  </a:moveTo>
                  <a:lnTo>
                    <a:pt x="1245951" y="951047"/>
                  </a:lnTo>
                  <a:lnTo>
                    <a:pt x="1245951" y="1388014"/>
                  </a:lnTo>
                  <a:lnTo>
                    <a:pt x="853707" y="1388014"/>
                  </a:lnTo>
                  <a:lnTo>
                    <a:pt x="853707" y="951047"/>
                  </a:lnTo>
                  <a:close/>
                  <a:moveTo>
                    <a:pt x="853707" y="925343"/>
                  </a:moveTo>
                  <a:lnTo>
                    <a:pt x="853707" y="488375"/>
                  </a:lnTo>
                  <a:lnTo>
                    <a:pt x="1245951" y="488375"/>
                  </a:lnTo>
                  <a:lnTo>
                    <a:pt x="1245951" y="925343"/>
                  </a:lnTo>
                  <a:lnTo>
                    <a:pt x="853707" y="925343"/>
                  </a:lnTo>
                  <a:close/>
                  <a:moveTo>
                    <a:pt x="853707" y="462671"/>
                  </a:moveTo>
                  <a:lnTo>
                    <a:pt x="853707" y="25704"/>
                  </a:lnTo>
                  <a:lnTo>
                    <a:pt x="1245951" y="25704"/>
                  </a:lnTo>
                  <a:lnTo>
                    <a:pt x="1245951" y="462671"/>
                  </a:lnTo>
                  <a:lnTo>
                    <a:pt x="853707" y="462671"/>
                  </a:lnTo>
                  <a:close/>
                  <a:moveTo>
                    <a:pt x="23073" y="1850686"/>
                  </a:moveTo>
                  <a:lnTo>
                    <a:pt x="23073" y="1413718"/>
                  </a:lnTo>
                  <a:lnTo>
                    <a:pt x="415317" y="1413718"/>
                  </a:lnTo>
                  <a:lnTo>
                    <a:pt x="415317" y="1850686"/>
                  </a:lnTo>
                  <a:lnTo>
                    <a:pt x="23073" y="1850686"/>
                  </a:lnTo>
                  <a:close/>
                  <a:moveTo>
                    <a:pt x="438390" y="1850686"/>
                  </a:moveTo>
                  <a:lnTo>
                    <a:pt x="438390" y="1413718"/>
                  </a:lnTo>
                  <a:lnTo>
                    <a:pt x="830634" y="1413718"/>
                  </a:lnTo>
                  <a:lnTo>
                    <a:pt x="830634" y="1850686"/>
                  </a:lnTo>
                  <a:lnTo>
                    <a:pt x="438390" y="1850686"/>
                  </a:lnTo>
                  <a:close/>
                  <a:moveTo>
                    <a:pt x="853707" y="1850686"/>
                  </a:moveTo>
                  <a:lnTo>
                    <a:pt x="853707" y="1413718"/>
                  </a:lnTo>
                  <a:lnTo>
                    <a:pt x="1245951" y="1413718"/>
                  </a:lnTo>
                  <a:lnTo>
                    <a:pt x="1245951" y="1850686"/>
                  </a:lnTo>
                  <a:lnTo>
                    <a:pt x="853707" y="1850686"/>
                  </a:lnTo>
                  <a:close/>
                  <a:moveTo>
                    <a:pt x="1661267" y="1850686"/>
                  </a:moveTo>
                  <a:lnTo>
                    <a:pt x="1269024" y="1850686"/>
                  </a:lnTo>
                  <a:lnTo>
                    <a:pt x="1269024" y="1413718"/>
                  </a:lnTo>
                  <a:lnTo>
                    <a:pt x="1661267" y="1413718"/>
                  </a:lnTo>
                  <a:lnTo>
                    <a:pt x="1661267" y="1850686"/>
                  </a:lnTo>
                  <a:close/>
                  <a:moveTo>
                    <a:pt x="1661267" y="1388014"/>
                  </a:moveTo>
                  <a:lnTo>
                    <a:pt x="1269024" y="1388014"/>
                  </a:lnTo>
                  <a:lnTo>
                    <a:pt x="1269024" y="951047"/>
                  </a:lnTo>
                  <a:lnTo>
                    <a:pt x="1661267" y="951047"/>
                  </a:lnTo>
                  <a:lnTo>
                    <a:pt x="1661267" y="1388014"/>
                  </a:lnTo>
                  <a:close/>
                  <a:moveTo>
                    <a:pt x="1661267" y="925343"/>
                  </a:moveTo>
                  <a:lnTo>
                    <a:pt x="1269024" y="925343"/>
                  </a:lnTo>
                  <a:lnTo>
                    <a:pt x="1269024" y="488375"/>
                  </a:lnTo>
                  <a:lnTo>
                    <a:pt x="1661267" y="488375"/>
                  </a:lnTo>
                  <a:lnTo>
                    <a:pt x="1661267" y="925343"/>
                  </a:lnTo>
                  <a:close/>
                  <a:moveTo>
                    <a:pt x="1661267" y="462671"/>
                  </a:moveTo>
                  <a:lnTo>
                    <a:pt x="1269024" y="462671"/>
                  </a:lnTo>
                  <a:lnTo>
                    <a:pt x="1269024" y="25704"/>
                  </a:lnTo>
                  <a:lnTo>
                    <a:pt x="1661267" y="25704"/>
                  </a:lnTo>
                  <a:lnTo>
                    <a:pt x="1661267" y="462671"/>
                  </a:lnTo>
                  <a:close/>
                </a:path>
              </a:pathLst>
            </a:custGeom>
            <a:solidFill>
              <a:srgbClr val="191818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5189657" y="4870406"/>
            <a:ext cx="12220039" cy="4290201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993788" y="4644812"/>
            <a:ext cx="12630970" cy="4730872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691817" y="1314381"/>
            <a:ext cx="5933576" cy="5357058"/>
            <a:chOff x="0" y="0"/>
            <a:chExt cx="2007160" cy="1812141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007160" cy="1812141"/>
            </a:xfrm>
            <a:custGeom>
              <a:avLst/>
              <a:gdLst/>
              <a:ahLst/>
              <a:cxnLst/>
              <a:rect r="r" b="b" t="t" l="l"/>
              <a:pathLst>
                <a:path h="1812141" w="2007160">
                  <a:moveTo>
                    <a:pt x="0" y="0"/>
                  </a:moveTo>
                  <a:lnTo>
                    <a:pt x="2007160" y="0"/>
                  </a:lnTo>
                  <a:lnTo>
                    <a:pt x="2007160" y="1812141"/>
                  </a:lnTo>
                  <a:lnTo>
                    <a:pt x="0" y="181214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787067" y="1028700"/>
            <a:ext cx="6229212" cy="6229212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5240" y="15240"/>
              <a:ext cx="6319520" cy="6319520"/>
            </a:xfrm>
            <a:custGeom>
              <a:avLst/>
              <a:gdLst/>
              <a:ahLst/>
              <a:cxnLst/>
              <a:rect r="r" b="b" t="t" l="l"/>
              <a:pathLst>
                <a:path h="6319520" w="6319520">
                  <a:moveTo>
                    <a:pt x="6319520" y="6319520"/>
                  </a:moveTo>
                  <a:lnTo>
                    <a:pt x="0" y="6319520"/>
                  </a:lnTo>
                  <a:lnTo>
                    <a:pt x="0" y="0"/>
                  </a:lnTo>
                  <a:lnTo>
                    <a:pt x="6319520" y="0"/>
                  </a:lnTo>
                  <a:lnTo>
                    <a:pt x="6319520" y="6319520"/>
                  </a:lnTo>
                  <a:close/>
                </a:path>
              </a:pathLst>
            </a:custGeom>
            <a:blipFill>
              <a:blip r:embed="rId4"/>
              <a:stretch>
                <a:fillRect l="0" r="0" t="-4268" b="-20731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>
              <a:off x="15240" y="15240"/>
              <a:ext cx="6319520" cy="6319520"/>
            </a:xfrm>
            <a:custGeom>
              <a:avLst/>
              <a:gdLst/>
              <a:ahLst/>
              <a:cxnLst/>
              <a:rect r="r" b="b" t="t" l="l"/>
              <a:pathLst>
                <a:path h="6319520" w="6319520">
                  <a:moveTo>
                    <a:pt x="6319520" y="6319520"/>
                  </a:moveTo>
                  <a:lnTo>
                    <a:pt x="0" y="6319520"/>
                  </a:lnTo>
                  <a:lnTo>
                    <a:pt x="0" y="5365750"/>
                  </a:lnTo>
                  <a:lnTo>
                    <a:pt x="6319520" y="5365750"/>
                  </a:lnTo>
                  <a:lnTo>
                    <a:pt x="6319520" y="6319520"/>
                  </a:lnTo>
                  <a:close/>
                  <a:moveTo>
                    <a:pt x="6319520" y="0"/>
                  </a:moveTo>
                  <a:lnTo>
                    <a:pt x="0" y="0"/>
                  </a:lnTo>
                  <a:lnTo>
                    <a:pt x="0" y="635000"/>
                  </a:lnTo>
                  <a:lnTo>
                    <a:pt x="6319520" y="635000"/>
                  </a:lnTo>
                  <a:lnTo>
                    <a:pt x="6319520" y="0"/>
                  </a:lnTo>
                  <a:close/>
                </a:path>
              </a:pathLst>
            </a:custGeom>
            <a:solidFill>
              <a:srgbClr val="DACFFF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2917190" y="5591810"/>
              <a:ext cx="530860" cy="532130"/>
            </a:xfrm>
            <a:custGeom>
              <a:avLst/>
              <a:gdLst/>
              <a:ahLst/>
              <a:cxnLst/>
              <a:rect r="r" b="b" t="t" l="l"/>
              <a:pathLst>
                <a:path h="532130" w="530860">
                  <a:moveTo>
                    <a:pt x="530860" y="266700"/>
                  </a:moveTo>
                  <a:cubicBezTo>
                    <a:pt x="530860" y="414020"/>
                    <a:pt x="411480" y="532130"/>
                    <a:pt x="265430" y="532130"/>
                  </a:cubicBezTo>
                  <a:cubicBezTo>
                    <a:pt x="118110" y="532130"/>
                    <a:pt x="0" y="412750"/>
                    <a:pt x="0" y="266700"/>
                  </a:cubicBezTo>
                  <a:cubicBezTo>
                    <a:pt x="0" y="119380"/>
                    <a:pt x="119380" y="1270"/>
                    <a:pt x="265430" y="1270"/>
                  </a:cubicBezTo>
                  <a:cubicBezTo>
                    <a:pt x="412750" y="0"/>
                    <a:pt x="530860" y="119380"/>
                    <a:pt x="530860" y="2667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387090" y="5858510"/>
                  </a:moveTo>
                  <a:lnTo>
                    <a:pt x="3079750" y="6036310"/>
                  </a:lnTo>
                  <a:lnTo>
                    <a:pt x="3079750" y="5681980"/>
                  </a:lnTo>
                  <a:lnTo>
                    <a:pt x="3387090" y="5858510"/>
                  </a:lnTo>
                  <a:close/>
                  <a:moveTo>
                    <a:pt x="3920490" y="5970270"/>
                  </a:moveTo>
                  <a:lnTo>
                    <a:pt x="3971290" y="5970270"/>
                  </a:lnTo>
                  <a:lnTo>
                    <a:pt x="3971290" y="5746750"/>
                  </a:lnTo>
                  <a:lnTo>
                    <a:pt x="3920490" y="5746750"/>
                  </a:lnTo>
                  <a:lnTo>
                    <a:pt x="3920490" y="5829300"/>
                  </a:lnTo>
                  <a:lnTo>
                    <a:pt x="3778250" y="5746750"/>
                  </a:lnTo>
                  <a:lnTo>
                    <a:pt x="3778250" y="5970270"/>
                  </a:lnTo>
                  <a:lnTo>
                    <a:pt x="3920490" y="5887720"/>
                  </a:lnTo>
                  <a:lnTo>
                    <a:pt x="3920490" y="5970270"/>
                  </a:lnTo>
                  <a:close/>
                  <a:moveTo>
                    <a:pt x="2429510" y="5887720"/>
                  </a:moveTo>
                  <a:lnTo>
                    <a:pt x="2571750" y="5970270"/>
                  </a:lnTo>
                  <a:lnTo>
                    <a:pt x="2571750" y="5746750"/>
                  </a:lnTo>
                  <a:lnTo>
                    <a:pt x="2429510" y="5829300"/>
                  </a:lnTo>
                  <a:lnTo>
                    <a:pt x="2429510" y="5746750"/>
                  </a:lnTo>
                  <a:lnTo>
                    <a:pt x="2378710" y="5746750"/>
                  </a:lnTo>
                  <a:lnTo>
                    <a:pt x="2378710" y="5970270"/>
                  </a:lnTo>
                  <a:lnTo>
                    <a:pt x="2429510" y="5970270"/>
                  </a:lnTo>
                  <a:lnTo>
                    <a:pt x="2429510" y="5887720"/>
                  </a:lnTo>
                  <a:close/>
                  <a:moveTo>
                    <a:pt x="6350000" y="15240"/>
                  </a:moveTo>
                  <a:lnTo>
                    <a:pt x="6350000" y="650240"/>
                  </a:lnTo>
                  <a:lnTo>
                    <a:pt x="6350000" y="5380990"/>
                  </a:lnTo>
                  <a:lnTo>
                    <a:pt x="6350000" y="6334760"/>
                  </a:lnTo>
                  <a:cubicBezTo>
                    <a:pt x="6350000" y="6343650"/>
                    <a:pt x="6343650" y="6350000"/>
                    <a:pt x="6334760" y="6350000"/>
                  </a:cubicBezTo>
                  <a:lnTo>
                    <a:pt x="15240" y="6350000"/>
                  </a:lnTo>
                  <a:cubicBezTo>
                    <a:pt x="6350" y="6350000"/>
                    <a:pt x="0" y="6343650"/>
                    <a:pt x="0" y="6334760"/>
                  </a:cubicBezTo>
                  <a:lnTo>
                    <a:pt x="0" y="5380990"/>
                  </a:lnTo>
                  <a:lnTo>
                    <a:pt x="0" y="650240"/>
                  </a:lnTo>
                  <a:lnTo>
                    <a:pt x="0" y="15240"/>
                  </a:lnTo>
                  <a:cubicBezTo>
                    <a:pt x="0" y="6350"/>
                    <a:pt x="6350" y="0"/>
                    <a:pt x="15240" y="0"/>
                  </a:cubicBezTo>
                  <a:lnTo>
                    <a:pt x="6334760" y="0"/>
                  </a:lnTo>
                  <a:cubicBezTo>
                    <a:pt x="6343650" y="0"/>
                    <a:pt x="6350000" y="6350"/>
                    <a:pt x="6350000" y="15240"/>
                  </a:cubicBezTo>
                  <a:close/>
                  <a:moveTo>
                    <a:pt x="6319520" y="5396230"/>
                  </a:moveTo>
                  <a:lnTo>
                    <a:pt x="30480" y="5396230"/>
                  </a:lnTo>
                  <a:lnTo>
                    <a:pt x="30480" y="6319520"/>
                  </a:lnTo>
                  <a:lnTo>
                    <a:pt x="6320790" y="6319520"/>
                  </a:lnTo>
                  <a:lnTo>
                    <a:pt x="6320790" y="5396230"/>
                  </a:lnTo>
                  <a:close/>
                  <a:moveTo>
                    <a:pt x="6319520" y="665480"/>
                  </a:moveTo>
                  <a:lnTo>
                    <a:pt x="30480" y="665480"/>
                  </a:lnTo>
                  <a:lnTo>
                    <a:pt x="30480" y="5365750"/>
                  </a:lnTo>
                  <a:lnTo>
                    <a:pt x="6320790" y="5365750"/>
                  </a:lnTo>
                  <a:lnTo>
                    <a:pt x="6320790" y="665480"/>
                  </a:lnTo>
                  <a:close/>
                  <a:moveTo>
                    <a:pt x="6319520" y="30480"/>
                  </a:moveTo>
                  <a:lnTo>
                    <a:pt x="30480" y="30480"/>
                  </a:lnTo>
                  <a:lnTo>
                    <a:pt x="30480" y="635000"/>
                  </a:lnTo>
                  <a:lnTo>
                    <a:pt x="6320790" y="635000"/>
                  </a:lnTo>
                  <a:lnTo>
                    <a:pt x="6320790" y="30480"/>
                  </a:lnTo>
                  <a:close/>
                  <a:moveTo>
                    <a:pt x="5410200" y="480060"/>
                  </a:moveTo>
                  <a:lnTo>
                    <a:pt x="5651500" y="480060"/>
                  </a:lnTo>
                  <a:cubicBezTo>
                    <a:pt x="5660390" y="480060"/>
                    <a:pt x="5666740" y="473710"/>
                    <a:pt x="5666740" y="464820"/>
                  </a:cubicBezTo>
                  <a:cubicBezTo>
                    <a:pt x="5666740" y="455930"/>
                    <a:pt x="5660390" y="449580"/>
                    <a:pt x="5651500" y="449580"/>
                  </a:cubicBezTo>
                  <a:lnTo>
                    <a:pt x="5410200" y="449580"/>
                  </a:lnTo>
                  <a:cubicBezTo>
                    <a:pt x="5401310" y="449580"/>
                    <a:pt x="5394960" y="455930"/>
                    <a:pt x="5394960" y="464820"/>
                  </a:cubicBezTo>
                  <a:cubicBezTo>
                    <a:pt x="5394960" y="473710"/>
                    <a:pt x="5401310" y="480060"/>
                    <a:pt x="5410200" y="480060"/>
                  </a:cubicBezTo>
                  <a:close/>
                  <a:moveTo>
                    <a:pt x="5853430" y="476250"/>
                  </a:moveTo>
                  <a:cubicBezTo>
                    <a:pt x="5855970" y="478790"/>
                    <a:pt x="5859780" y="480060"/>
                    <a:pt x="5863590" y="480060"/>
                  </a:cubicBezTo>
                  <a:cubicBezTo>
                    <a:pt x="5867400" y="480060"/>
                    <a:pt x="5871210" y="478790"/>
                    <a:pt x="5873750" y="476250"/>
                  </a:cubicBezTo>
                  <a:lnTo>
                    <a:pt x="5995670" y="354330"/>
                  </a:lnTo>
                  <a:lnTo>
                    <a:pt x="6117590" y="476250"/>
                  </a:lnTo>
                  <a:cubicBezTo>
                    <a:pt x="6120130" y="478790"/>
                    <a:pt x="6123940" y="480060"/>
                    <a:pt x="6127750" y="480060"/>
                  </a:cubicBezTo>
                  <a:cubicBezTo>
                    <a:pt x="6131559" y="480060"/>
                    <a:pt x="6135370" y="478790"/>
                    <a:pt x="6137909" y="476250"/>
                  </a:cubicBezTo>
                  <a:cubicBezTo>
                    <a:pt x="6144259" y="469900"/>
                    <a:pt x="6144259" y="461010"/>
                    <a:pt x="6137909" y="454660"/>
                  </a:cubicBezTo>
                  <a:lnTo>
                    <a:pt x="6015989" y="332740"/>
                  </a:lnTo>
                  <a:lnTo>
                    <a:pt x="6137909" y="210820"/>
                  </a:lnTo>
                  <a:cubicBezTo>
                    <a:pt x="6144259" y="204470"/>
                    <a:pt x="6144259" y="195580"/>
                    <a:pt x="6137909" y="189230"/>
                  </a:cubicBezTo>
                  <a:cubicBezTo>
                    <a:pt x="6131559" y="182880"/>
                    <a:pt x="6122669" y="182880"/>
                    <a:pt x="6116319" y="189230"/>
                  </a:cubicBezTo>
                  <a:lnTo>
                    <a:pt x="5994399" y="311150"/>
                  </a:lnTo>
                  <a:lnTo>
                    <a:pt x="5872479" y="189230"/>
                  </a:lnTo>
                  <a:cubicBezTo>
                    <a:pt x="5866129" y="182880"/>
                    <a:pt x="5857239" y="182880"/>
                    <a:pt x="5850889" y="189230"/>
                  </a:cubicBezTo>
                  <a:cubicBezTo>
                    <a:pt x="5844539" y="195580"/>
                    <a:pt x="5844539" y="204470"/>
                    <a:pt x="5850889" y="210820"/>
                  </a:cubicBezTo>
                  <a:lnTo>
                    <a:pt x="5972809" y="332740"/>
                  </a:lnTo>
                  <a:lnTo>
                    <a:pt x="5850889" y="454660"/>
                  </a:lnTo>
                  <a:cubicBezTo>
                    <a:pt x="5847080" y="459740"/>
                    <a:pt x="5847080" y="469900"/>
                    <a:pt x="5853430" y="476250"/>
                  </a:cubicBezTo>
                  <a:close/>
                  <a:moveTo>
                    <a:pt x="2901950" y="5858510"/>
                  </a:moveTo>
                  <a:cubicBezTo>
                    <a:pt x="2901950" y="5703570"/>
                    <a:pt x="3027680" y="5577840"/>
                    <a:pt x="3182620" y="5577840"/>
                  </a:cubicBezTo>
                  <a:cubicBezTo>
                    <a:pt x="3337560" y="5577840"/>
                    <a:pt x="3463290" y="5703570"/>
                    <a:pt x="3463290" y="5858510"/>
                  </a:cubicBezTo>
                  <a:cubicBezTo>
                    <a:pt x="3463290" y="6013450"/>
                    <a:pt x="3337560" y="6139180"/>
                    <a:pt x="3182620" y="6139180"/>
                  </a:cubicBezTo>
                  <a:cubicBezTo>
                    <a:pt x="3027680" y="6139180"/>
                    <a:pt x="2901950" y="6013450"/>
                    <a:pt x="2901950" y="5858510"/>
                  </a:cubicBezTo>
                  <a:close/>
                  <a:moveTo>
                    <a:pt x="2932430" y="5858510"/>
                  </a:moveTo>
                  <a:cubicBezTo>
                    <a:pt x="2932430" y="5996940"/>
                    <a:pt x="3045460" y="6108700"/>
                    <a:pt x="3182620" y="6108700"/>
                  </a:cubicBezTo>
                  <a:cubicBezTo>
                    <a:pt x="3321050" y="6108700"/>
                    <a:pt x="3432810" y="5995670"/>
                    <a:pt x="3432810" y="5858510"/>
                  </a:cubicBezTo>
                  <a:cubicBezTo>
                    <a:pt x="3432810" y="5720080"/>
                    <a:pt x="3319780" y="5608320"/>
                    <a:pt x="3182620" y="5608320"/>
                  </a:cubicBezTo>
                  <a:cubicBezTo>
                    <a:pt x="3044190" y="5607050"/>
                    <a:pt x="2932430" y="5720080"/>
                    <a:pt x="2932430" y="5858510"/>
                  </a:cubicBezTo>
                  <a:close/>
                </a:path>
              </a:pathLst>
            </a:custGeom>
            <a:solidFill>
              <a:srgbClr val="191818"/>
            </a:solidFill>
          </p:spPr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925880" y="1028700"/>
            <a:ext cx="1483816" cy="936153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622342" y="4255298"/>
            <a:ext cx="1373861" cy="1306417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 rot="0">
            <a:off x="7227191" y="6145229"/>
            <a:ext cx="8528838" cy="1826281"/>
            <a:chOff x="0" y="0"/>
            <a:chExt cx="11371784" cy="2435041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176530"/>
              <a:ext cx="11371784" cy="1104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570"/>
                </a:lnSpc>
              </a:pPr>
              <a:r>
                <a:rPr lang="en-US" sz="5475">
                  <a:solidFill>
                    <a:srgbClr val="191818"/>
                  </a:solidFill>
                  <a:latin typeface="Be Vietnam"/>
                </a:rPr>
                <a:t>Gracias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1763423"/>
              <a:ext cx="11371784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en-US" sz="3200">
                  <a:solidFill>
                    <a:srgbClr val="191818"/>
                  </a:solidFill>
                  <a:latin typeface="Space Mono"/>
                </a:rPr>
                <a:t>por la atención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8579822" y="0"/>
            <a:ext cx="9708178" cy="10287000"/>
          </a:xfrm>
          <a:prstGeom prst="rect">
            <a:avLst/>
          </a:prstGeom>
          <a:solidFill>
            <a:srgbClr val="F8EAE4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144000" y="1643851"/>
            <a:ext cx="10755271" cy="3265691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0">
            <a:off x="0" y="0"/>
            <a:ext cx="8579822" cy="10287000"/>
          </a:xfrm>
          <a:prstGeom prst="rect">
            <a:avLst/>
          </a:prstGeom>
          <a:solidFill>
            <a:srgbClr val="FF738E"/>
          </a:solid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790262" y="1643851"/>
            <a:ext cx="6999298" cy="6999298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5240" y="15240"/>
              <a:ext cx="6319520" cy="6319520"/>
            </a:xfrm>
            <a:custGeom>
              <a:avLst/>
              <a:gdLst/>
              <a:ahLst/>
              <a:cxnLst/>
              <a:rect r="r" b="b" t="t" l="l"/>
              <a:pathLst>
                <a:path h="6319520" w="6319520">
                  <a:moveTo>
                    <a:pt x="6319520" y="6319520"/>
                  </a:moveTo>
                  <a:lnTo>
                    <a:pt x="0" y="6319520"/>
                  </a:lnTo>
                  <a:lnTo>
                    <a:pt x="0" y="0"/>
                  </a:lnTo>
                  <a:lnTo>
                    <a:pt x="6319520" y="0"/>
                  </a:lnTo>
                  <a:lnTo>
                    <a:pt x="6319520" y="6319520"/>
                  </a:lnTo>
                  <a:close/>
                </a:path>
              </a:pathLst>
            </a:custGeom>
            <a:blipFill>
              <a:blip r:embed="rId4"/>
              <a:stretch>
                <a:fillRect l="0" r="0" t="-19647" b="-13833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>
              <a:off x="15240" y="15240"/>
              <a:ext cx="6319520" cy="6319520"/>
            </a:xfrm>
            <a:custGeom>
              <a:avLst/>
              <a:gdLst/>
              <a:ahLst/>
              <a:cxnLst/>
              <a:rect r="r" b="b" t="t" l="l"/>
              <a:pathLst>
                <a:path h="6319520" w="6319520">
                  <a:moveTo>
                    <a:pt x="6319520" y="6319520"/>
                  </a:moveTo>
                  <a:lnTo>
                    <a:pt x="0" y="6319520"/>
                  </a:lnTo>
                  <a:lnTo>
                    <a:pt x="0" y="5365750"/>
                  </a:lnTo>
                  <a:lnTo>
                    <a:pt x="6319520" y="5365750"/>
                  </a:lnTo>
                  <a:lnTo>
                    <a:pt x="6319520" y="6319520"/>
                  </a:lnTo>
                  <a:close/>
                  <a:moveTo>
                    <a:pt x="6319520" y="0"/>
                  </a:moveTo>
                  <a:lnTo>
                    <a:pt x="0" y="0"/>
                  </a:lnTo>
                  <a:lnTo>
                    <a:pt x="0" y="635000"/>
                  </a:lnTo>
                  <a:lnTo>
                    <a:pt x="6319520" y="635000"/>
                  </a:lnTo>
                  <a:lnTo>
                    <a:pt x="6319520" y="0"/>
                  </a:lnTo>
                  <a:close/>
                </a:path>
              </a:pathLst>
            </a:custGeom>
            <a:solidFill>
              <a:srgbClr val="DACFFF"/>
            </a:solidFill>
          </p:spPr>
        </p:sp>
        <p:sp>
          <p:nvSpPr>
            <p:cNvPr name="Freeform 8" id="8"/>
            <p:cNvSpPr/>
            <p:nvPr/>
          </p:nvSpPr>
          <p:spPr>
            <a:xfrm>
              <a:off x="2917190" y="5591810"/>
              <a:ext cx="530860" cy="532130"/>
            </a:xfrm>
            <a:custGeom>
              <a:avLst/>
              <a:gdLst/>
              <a:ahLst/>
              <a:cxnLst/>
              <a:rect r="r" b="b" t="t" l="l"/>
              <a:pathLst>
                <a:path h="532130" w="530860">
                  <a:moveTo>
                    <a:pt x="530860" y="266700"/>
                  </a:moveTo>
                  <a:cubicBezTo>
                    <a:pt x="530860" y="414020"/>
                    <a:pt x="411480" y="532130"/>
                    <a:pt x="265430" y="532130"/>
                  </a:cubicBezTo>
                  <a:cubicBezTo>
                    <a:pt x="118110" y="532130"/>
                    <a:pt x="0" y="412750"/>
                    <a:pt x="0" y="266700"/>
                  </a:cubicBezTo>
                  <a:cubicBezTo>
                    <a:pt x="0" y="119380"/>
                    <a:pt x="119380" y="1270"/>
                    <a:pt x="265430" y="1270"/>
                  </a:cubicBezTo>
                  <a:cubicBezTo>
                    <a:pt x="412750" y="0"/>
                    <a:pt x="530860" y="119380"/>
                    <a:pt x="530860" y="2667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387090" y="5858510"/>
                  </a:moveTo>
                  <a:lnTo>
                    <a:pt x="3079750" y="6036310"/>
                  </a:lnTo>
                  <a:lnTo>
                    <a:pt x="3079750" y="5681980"/>
                  </a:lnTo>
                  <a:lnTo>
                    <a:pt x="3387090" y="5858510"/>
                  </a:lnTo>
                  <a:close/>
                  <a:moveTo>
                    <a:pt x="3920490" y="5970270"/>
                  </a:moveTo>
                  <a:lnTo>
                    <a:pt x="3971290" y="5970270"/>
                  </a:lnTo>
                  <a:lnTo>
                    <a:pt x="3971290" y="5746750"/>
                  </a:lnTo>
                  <a:lnTo>
                    <a:pt x="3920490" y="5746750"/>
                  </a:lnTo>
                  <a:lnTo>
                    <a:pt x="3920490" y="5829300"/>
                  </a:lnTo>
                  <a:lnTo>
                    <a:pt x="3778250" y="5746750"/>
                  </a:lnTo>
                  <a:lnTo>
                    <a:pt x="3778250" y="5970270"/>
                  </a:lnTo>
                  <a:lnTo>
                    <a:pt x="3920490" y="5887720"/>
                  </a:lnTo>
                  <a:lnTo>
                    <a:pt x="3920490" y="5970270"/>
                  </a:lnTo>
                  <a:close/>
                  <a:moveTo>
                    <a:pt x="2429510" y="5887720"/>
                  </a:moveTo>
                  <a:lnTo>
                    <a:pt x="2571750" y="5970270"/>
                  </a:lnTo>
                  <a:lnTo>
                    <a:pt x="2571750" y="5746750"/>
                  </a:lnTo>
                  <a:lnTo>
                    <a:pt x="2429510" y="5829300"/>
                  </a:lnTo>
                  <a:lnTo>
                    <a:pt x="2429510" y="5746750"/>
                  </a:lnTo>
                  <a:lnTo>
                    <a:pt x="2378710" y="5746750"/>
                  </a:lnTo>
                  <a:lnTo>
                    <a:pt x="2378710" y="5970270"/>
                  </a:lnTo>
                  <a:lnTo>
                    <a:pt x="2429510" y="5970270"/>
                  </a:lnTo>
                  <a:lnTo>
                    <a:pt x="2429510" y="5887720"/>
                  </a:lnTo>
                  <a:close/>
                  <a:moveTo>
                    <a:pt x="6350000" y="15240"/>
                  </a:moveTo>
                  <a:lnTo>
                    <a:pt x="6350000" y="650240"/>
                  </a:lnTo>
                  <a:lnTo>
                    <a:pt x="6350000" y="5380990"/>
                  </a:lnTo>
                  <a:lnTo>
                    <a:pt x="6350000" y="6334760"/>
                  </a:lnTo>
                  <a:cubicBezTo>
                    <a:pt x="6350000" y="6343650"/>
                    <a:pt x="6343650" y="6350000"/>
                    <a:pt x="6334760" y="6350000"/>
                  </a:cubicBezTo>
                  <a:lnTo>
                    <a:pt x="15240" y="6350000"/>
                  </a:lnTo>
                  <a:cubicBezTo>
                    <a:pt x="6350" y="6350000"/>
                    <a:pt x="0" y="6343650"/>
                    <a:pt x="0" y="6334760"/>
                  </a:cubicBezTo>
                  <a:lnTo>
                    <a:pt x="0" y="5380990"/>
                  </a:lnTo>
                  <a:lnTo>
                    <a:pt x="0" y="650240"/>
                  </a:lnTo>
                  <a:lnTo>
                    <a:pt x="0" y="15240"/>
                  </a:lnTo>
                  <a:cubicBezTo>
                    <a:pt x="0" y="6350"/>
                    <a:pt x="6350" y="0"/>
                    <a:pt x="15240" y="0"/>
                  </a:cubicBezTo>
                  <a:lnTo>
                    <a:pt x="6334760" y="0"/>
                  </a:lnTo>
                  <a:cubicBezTo>
                    <a:pt x="6343650" y="0"/>
                    <a:pt x="6350000" y="6350"/>
                    <a:pt x="6350000" y="15240"/>
                  </a:cubicBezTo>
                  <a:close/>
                  <a:moveTo>
                    <a:pt x="6319520" y="5396230"/>
                  </a:moveTo>
                  <a:lnTo>
                    <a:pt x="30480" y="5396230"/>
                  </a:lnTo>
                  <a:lnTo>
                    <a:pt x="30480" y="6319520"/>
                  </a:lnTo>
                  <a:lnTo>
                    <a:pt x="6320790" y="6319520"/>
                  </a:lnTo>
                  <a:lnTo>
                    <a:pt x="6320790" y="5396230"/>
                  </a:lnTo>
                  <a:close/>
                  <a:moveTo>
                    <a:pt x="6319520" y="665480"/>
                  </a:moveTo>
                  <a:lnTo>
                    <a:pt x="30480" y="665480"/>
                  </a:lnTo>
                  <a:lnTo>
                    <a:pt x="30480" y="5365750"/>
                  </a:lnTo>
                  <a:lnTo>
                    <a:pt x="6320790" y="5365750"/>
                  </a:lnTo>
                  <a:lnTo>
                    <a:pt x="6320790" y="665480"/>
                  </a:lnTo>
                  <a:close/>
                  <a:moveTo>
                    <a:pt x="6319520" y="30480"/>
                  </a:moveTo>
                  <a:lnTo>
                    <a:pt x="30480" y="30480"/>
                  </a:lnTo>
                  <a:lnTo>
                    <a:pt x="30480" y="635000"/>
                  </a:lnTo>
                  <a:lnTo>
                    <a:pt x="6320790" y="635000"/>
                  </a:lnTo>
                  <a:lnTo>
                    <a:pt x="6320790" y="30480"/>
                  </a:lnTo>
                  <a:close/>
                  <a:moveTo>
                    <a:pt x="5410200" y="480060"/>
                  </a:moveTo>
                  <a:lnTo>
                    <a:pt x="5651500" y="480060"/>
                  </a:lnTo>
                  <a:cubicBezTo>
                    <a:pt x="5660390" y="480060"/>
                    <a:pt x="5666740" y="473710"/>
                    <a:pt x="5666740" y="464820"/>
                  </a:cubicBezTo>
                  <a:cubicBezTo>
                    <a:pt x="5666740" y="455930"/>
                    <a:pt x="5660390" y="449580"/>
                    <a:pt x="5651500" y="449580"/>
                  </a:cubicBezTo>
                  <a:lnTo>
                    <a:pt x="5410200" y="449580"/>
                  </a:lnTo>
                  <a:cubicBezTo>
                    <a:pt x="5401310" y="449580"/>
                    <a:pt x="5394960" y="455930"/>
                    <a:pt x="5394960" y="464820"/>
                  </a:cubicBezTo>
                  <a:cubicBezTo>
                    <a:pt x="5394960" y="473710"/>
                    <a:pt x="5401310" y="480060"/>
                    <a:pt x="5410200" y="480060"/>
                  </a:cubicBezTo>
                  <a:close/>
                  <a:moveTo>
                    <a:pt x="5853430" y="476250"/>
                  </a:moveTo>
                  <a:cubicBezTo>
                    <a:pt x="5855970" y="478790"/>
                    <a:pt x="5859780" y="480060"/>
                    <a:pt x="5863590" y="480060"/>
                  </a:cubicBezTo>
                  <a:cubicBezTo>
                    <a:pt x="5867400" y="480060"/>
                    <a:pt x="5871210" y="478790"/>
                    <a:pt x="5873750" y="476250"/>
                  </a:cubicBezTo>
                  <a:lnTo>
                    <a:pt x="5995670" y="354330"/>
                  </a:lnTo>
                  <a:lnTo>
                    <a:pt x="6117590" y="476250"/>
                  </a:lnTo>
                  <a:cubicBezTo>
                    <a:pt x="6120130" y="478790"/>
                    <a:pt x="6123940" y="480060"/>
                    <a:pt x="6127750" y="480060"/>
                  </a:cubicBezTo>
                  <a:cubicBezTo>
                    <a:pt x="6131559" y="480060"/>
                    <a:pt x="6135370" y="478790"/>
                    <a:pt x="6137909" y="476250"/>
                  </a:cubicBezTo>
                  <a:cubicBezTo>
                    <a:pt x="6144259" y="469900"/>
                    <a:pt x="6144259" y="461010"/>
                    <a:pt x="6137909" y="454660"/>
                  </a:cubicBezTo>
                  <a:lnTo>
                    <a:pt x="6015989" y="332740"/>
                  </a:lnTo>
                  <a:lnTo>
                    <a:pt x="6137909" y="210820"/>
                  </a:lnTo>
                  <a:cubicBezTo>
                    <a:pt x="6144259" y="204470"/>
                    <a:pt x="6144259" y="195580"/>
                    <a:pt x="6137909" y="189230"/>
                  </a:cubicBezTo>
                  <a:cubicBezTo>
                    <a:pt x="6131559" y="182880"/>
                    <a:pt x="6122669" y="182880"/>
                    <a:pt x="6116319" y="189230"/>
                  </a:cubicBezTo>
                  <a:lnTo>
                    <a:pt x="5994399" y="311150"/>
                  </a:lnTo>
                  <a:lnTo>
                    <a:pt x="5872479" y="189230"/>
                  </a:lnTo>
                  <a:cubicBezTo>
                    <a:pt x="5866129" y="182880"/>
                    <a:pt x="5857239" y="182880"/>
                    <a:pt x="5850889" y="189230"/>
                  </a:cubicBezTo>
                  <a:cubicBezTo>
                    <a:pt x="5844539" y="195580"/>
                    <a:pt x="5844539" y="204470"/>
                    <a:pt x="5850889" y="210820"/>
                  </a:cubicBezTo>
                  <a:lnTo>
                    <a:pt x="5972809" y="332740"/>
                  </a:lnTo>
                  <a:lnTo>
                    <a:pt x="5850889" y="454660"/>
                  </a:lnTo>
                  <a:cubicBezTo>
                    <a:pt x="5847080" y="459740"/>
                    <a:pt x="5847080" y="469900"/>
                    <a:pt x="5853430" y="476250"/>
                  </a:cubicBezTo>
                  <a:close/>
                  <a:moveTo>
                    <a:pt x="2901950" y="5858510"/>
                  </a:moveTo>
                  <a:cubicBezTo>
                    <a:pt x="2901950" y="5703570"/>
                    <a:pt x="3027680" y="5577840"/>
                    <a:pt x="3182620" y="5577840"/>
                  </a:cubicBezTo>
                  <a:cubicBezTo>
                    <a:pt x="3337560" y="5577840"/>
                    <a:pt x="3463290" y="5703570"/>
                    <a:pt x="3463290" y="5858510"/>
                  </a:cubicBezTo>
                  <a:cubicBezTo>
                    <a:pt x="3463290" y="6013450"/>
                    <a:pt x="3337560" y="6139180"/>
                    <a:pt x="3182620" y="6139180"/>
                  </a:cubicBezTo>
                  <a:cubicBezTo>
                    <a:pt x="3027680" y="6139180"/>
                    <a:pt x="2901950" y="6013450"/>
                    <a:pt x="2901950" y="5858510"/>
                  </a:cubicBezTo>
                  <a:close/>
                  <a:moveTo>
                    <a:pt x="2932430" y="5858510"/>
                  </a:moveTo>
                  <a:cubicBezTo>
                    <a:pt x="2932430" y="5996940"/>
                    <a:pt x="3045460" y="6108700"/>
                    <a:pt x="3182620" y="6108700"/>
                  </a:cubicBezTo>
                  <a:cubicBezTo>
                    <a:pt x="3321050" y="6108700"/>
                    <a:pt x="3432810" y="5995670"/>
                    <a:pt x="3432810" y="5858510"/>
                  </a:cubicBezTo>
                  <a:cubicBezTo>
                    <a:pt x="3432810" y="5720080"/>
                    <a:pt x="3319780" y="5608320"/>
                    <a:pt x="3182620" y="5608320"/>
                  </a:cubicBezTo>
                  <a:cubicBezTo>
                    <a:pt x="3044190" y="5607050"/>
                    <a:pt x="2932430" y="5720080"/>
                    <a:pt x="2932430" y="5858510"/>
                  </a:cubicBezTo>
                  <a:close/>
                </a:path>
              </a:pathLst>
            </a:custGeom>
            <a:solidFill>
              <a:srgbClr val="191818"/>
            </a:solidFill>
          </p:spPr>
        </p:sp>
      </p:grpSp>
      <p:sp>
        <p:nvSpPr>
          <p:cNvPr name="AutoShape 10" id="10"/>
          <p:cNvSpPr/>
          <p:nvPr/>
        </p:nvSpPr>
        <p:spPr>
          <a:xfrm rot="-5400000">
            <a:off x="3262898" y="5180464"/>
            <a:ext cx="10662423" cy="0"/>
          </a:xfrm>
          <a:prstGeom prst="line">
            <a:avLst/>
          </a:prstGeom>
          <a:ln cap="rnd" w="28575">
            <a:solidFill>
              <a:srgbClr val="19181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10606736" y="-9525"/>
            <a:ext cx="7690789" cy="1124375"/>
            <a:chOff x="0" y="0"/>
            <a:chExt cx="1149350" cy="1149350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3244217" cy="474297"/>
            </a:xfrm>
            <a:custGeom>
              <a:avLst/>
              <a:gdLst/>
              <a:ahLst/>
              <a:cxnLst/>
              <a:rect r="r" b="b" t="t" l="l"/>
              <a:pathLst>
                <a:path h="474297" w="3244217">
                  <a:moveTo>
                    <a:pt x="3244217" y="5241"/>
                  </a:moveTo>
                  <a:lnTo>
                    <a:pt x="3244217" y="0"/>
                  </a:lnTo>
                  <a:lnTo>
                    <a:pt x="17924" y="0"/>
                  </a:lnTo>
                  <a:lnTo>
                    <a:pt x="17924" y="2620"/>
                  </a:lnTo>
                  <a:lnTo>
                    <a:pt x="0" y="2620"/>
                  </a:lnTo>
                  <a:lnTo>
                    <a:pt x="0" y="474297"/>
                  </a:lnTo>
                  <a:lnTo>
                    <a:pt x="35848" y="474297"/>
                  </a:lnTo>
                  <a:lnTo>
                    <a:pt x="35848" y="382582"/>
                  </a:lnTo>
                  <a:lnTo>
                    <a:pt x="645259" y="382582"/>
                  </a:lnTo>
                  <a:lnTo>
                    <a:pt x="645259" y="474297"/>
                  </a:lnTo>
                  <a:lnTo>
                    <a:pt x="681106" y="474297"/>
                  </a:lnTo>
                  <a:lnTo>
                    <a:pt x="681106" y="382582"/>
                  </a:lnTo>
                  <a:lnTo>
                    <a:pt x="1290517" y="382582"/>
                  </a:lnTo>
                  <a:lnTo>
                    <a:pt x="1290517" y="474297"/>
                  </a:lnTo>
                  <a:lnTo>
                    <a:pt x="1326365" y="474297"/>
                  </a:lnTo>
                  <a:lnTo>
                    <a:pt x="1326365" y="382582"/>
                  </a:lnTo>
                  <a:lnTo>
                    <a:pt x="1935776" y="382582"/>
                  </a:lnTo>
                  <a:lnTo>
                    <a:pt x="1935776" y="474297"/>
                  </a:lnTo>
                  <a:lnTo>
                    <a:pt x="1971623" y="474297"/>
                  </a:lnTo>
                  <a:lnTo>
                    <a:pt x="1971623" y="382582"/>
                  </a:lnTo>
                  <a:lnTo>
                    <a:pt x="2581035" y="382582"/>
                  </a:lnTo>
                  <a:lnTo>
                    <a:pt x="2581035" y="474297"/>
                  </a:lnTo>
                  <a:lnTo>
                    <a:pt x="2616882" y="474297"/>
                  </a:lnTo>
                  <a:lnTo>
                    <a:pt x="2616882" y="382582"/>
                  </a:lnTo>
                  <a:lnTo>
                    <a:pt x="3244217" y="382582"/>
                  </a:lnTo>
                  <a:lnTo>
                    <a:pt x="3244217" y="377341"/>
                  </a:lnTo>
                  <a:lnTo>
                    <a:pt x="2616882" y="377341"/>
                  </a:lnTo>
                  <a:lnTo>
                    <a:pt x="2616882" y="288247"/>
                  </a:lnTo>
                  <a:lnTo>
                    <a:pt x="3244217" y="288247"/>
                  </a:lnTo>
                  <a:lnTo>
                    <a:pt x="3244217" y="283006"/>
                  </a:lnTo>
                  <a:lnTo>
                    <a:pt x="2616882" y="283006"/>
                  </a:lnTo>
                  <a:lnTo>
                    <a:pt x="2616882" y="193911"/>
                  </a:lnTo>
                  <a:lnTo>
                    <a:pt x="3244217" y="193911"/>
                  </a:lnTo>
                  <a:lnTo>
                    <a:pt x="3244217" y="188670"/>
                  </a:lnTo>
                  <a:lnTo>
                    <a:pt x="2616882" y="188670"/>
                  </a:lnTo>
                  <a:lnTo>
                    <a:pt x="2616882" y="99576"/>
                  </a:lnTo>
                  <a:lnTo>
                    <a:pt x="3244217" y="99576"/>
                  </a:lnTo>
                  <a:lnTo>
                    <a:pt x="3244217" y="94335"/>
                  </a:lnTo>
                  <a:lnTo>
                    <a:pt x="2616882" y="94335"/>
                  </a:lnTo>
                  <a:lnTo>
                    <a:pt x="2616882" y="5241"/>
                  </a:lnTo>
                  <a:lnTo>
                    <a:pt x="3244217" y="5241"/>
                  </a:lnTo>
                  <a:close/>
                  <a:moveTo>
                    <a:pt x="681106" y="94335"/>
                  </a:moveTo>
                  <a:lnTo>
                    <a:pt x="681106" y="5241"/>
                  </a:lnTo>
                  <a:lnTo>
                    <a:pt x="1290517" y="5241"/>
                  </a:lnTo>
                  <a:lnTo>
                    <a:pt x="1290517" y="94335"/>
                  </a:lnTo>
                  <a:lnTo>
                    <a:pt x="681106" y="94335"/>
                  </a:lnTo>
                  <a:close/>
                  <a:moveTo>
                    <a:pt x="1290517" y="99576"/>
                  </a:moveTo>
                  <a:lnTo>
                    <a:pt x="1290517" y="188670"/>
                  </a:lnTo>
                  <a:lnTo>
                    <a:pt x="681106" y="188670"/>
                  </a:lnTo>
                  <a:lnTo>
                    <a:pt x="681106" y="99576"/>
                  </a:lnTo>
                  <a:lnTo>
                    <a:pt x="1290517" y="99576"/>
                  </a:lnTo>
                  <a:close/>
                  <a:moveTo>
                    <a:pt x="645259" y="94335"/>
                  </a:moveTo>
                  <a:lnTo>
                    <a:pt x="35848" y="94335"/>
                  </a:lnTo>
                  <a:lnTo>
                    <a:pt x="35848" y="5241"/>
                  </a:lnTo>
                  <a:lnTo>
                    <a:pt x="645259" y="5241"/>
                  </a:lnTo>
                  <a:lnTo>
                    <a:pt x="645259" y="94335"/>
                  </a:lnTo>
                  <a:close/>
                  <a:moveTo>
                    <a:pt x="645259" y="99576"/>
                  </a:moveTo>
                  <a:lnTo>
                    <a:pt x="645259" y="188670"/>
                  </a:lnTo>
                  <a:lnTo>
                    <a:pt x="35848" y="188670"/>
                  </a:lnTo>
                  <a:lnTo>
                    <a:pt x="35848" y="99576"/>
                  </a:lnTo>
                  <a:lnTo>
                    <a:pt x="645259" y="99576"/>
                  </a:lnTo>
                  <a:close/>
                  <a:moveTo>
                    <a:pt x="645259" y="193911"/>
                  </a:moveTo>
                  <a:lnTo>
                    <a:pt x="645259" y="283006"/>
                  </a:lnTo>
                  <a:lnTo>
                    <a:pt x="35848" y="283006"/>
                  </a:lnTo>
                  <a:lnTo>
                    <a:pt x="35848" y="193911"/>
                  </a:lnTo>
                  <a:lnTo>
                    <a:pt x="645259" y="193911"/>
                  </a:lnTo>
                  <a:close/>
                  <a:moveTo>
                    <a:pt x="681106" y="193911"/>
                  </a:moveTo>
                  <a:lnTo>
                    <a:pt x="1290517" y="193911"/>
                  </a:lnTo>
                  <a:lnTo>
                    <a:pt x="1290517" y="283006"/>
                  </a:lnTo>
                  <a:lnTo>
                    <a:pt x="681106" y="283006"/>
                  </a:lnTo>
                  <a:lnTo>
                    <a:pt x="681106" y="193911"/>
                  </a:lnTo>
                  <a:close/>
                  <a:moveTo>
                    <a:pt x="1326365" y="193911"/>
                  </a:moveTo>
                  <a:lnTo>
                    <a:pt x="1935776" y="193911"/>
                  </a:lnTo>
                  <a:lnTo>
                    <a:pt x="1935776" y="283006"/>
                  </a:lnTo>
                  <a:lnTo>
                    <a:pt x="1326365" y="283006"/>
                  </a:lnTo>
                  <a:lnTo>
                    <a:pt x="1326365" y="193911"/>
                  </a:lnTo>
                  <a:close/>
                  <a:moveTo>
                    <a:pt x="1326365" y="188670"/>
                  </a:moveTo>
                  <a:lnTo>
                    <a:pt x="1326365" y="99576"/>
                  </a:lnTo>
                  <a:lnTo>
                    <a:pt x="1935776" y="99576"/>
                  </a:lnTo>
                  <a:lnTo>
                    <a:pt x="1935776" y="188670"/>
                  </a:lnTo>
                  <a:lnTo>
                    <a:pt x="1326365" y="188670"/>
                  </a:lnTo>
                  <a:close/>
                  <a:moveTo>
                    <a:pt x="1326365" y="94335"/>
                  </a:moveTo>
                  <a:lnTo>
                    <a:pt x="1326365" y="5241"/>
                  </a:lnTo>
                  <a:lnTo>
                    <a:pt x="1935776" y="5241"/>
                  </a:lnTo>
                  <a:lnTo>
                    <a:pt x="1935776" y="94335"/>
                  </a:lnTo>
                  <a:lnTo>
                    <a:pt x="1326365" y="94335"/>
                  </a:lnTo>
                  <a:close/>
                  <a:moveTo>
                    <a:pt x="35848" y="377341"/>
                  </a:moveTo>
                  <a:lnTo>
                    <a:pt x="35848" y="288247"/>
                  </a:lnTo>
                  <a:lnTo>
                    <a:pt x="645259" y="288247"/>
                  </a:lnTo>
                  <a:lnTo>
                    <a:pt x="645259" y="377341"/>
                  </a:lnTo>
                  <a:lnTo>
                    <a:pt x="35848" y="377341"/>
                  </a:lnTo>
                  <a:close/>
                  <a:moveTo>
                    <a:pt x="681106" y="377341"/>
                  </a:moveTo>
                  <a:lnTo>
                    <a:pt x="681106" y="288247"/>
                  </a:lnTo>
                  <a:lnTo>
                    <a:pt x="1290517" y="288247"/>
                  </a:lnTo>
                  <a:lnTo>
                    <a:pt x="1290517" y="377341"/>
                  </a:lnTo>
                  <a:lnTo>
                    <a:pt x="681106" y="377341"/>
                  </a:lnTo>
                  <a:close/>
                  <a:moveTo>
                    <a:pt x="1326365" y="377341"/>
                  </a:moveTo>
                  <a:lnTo>
                    <a:pt x="1326365" y="288247"/>
                  </a:lnTo>
                  <a:lnTo>
                    <a:pt x="1935776" y="288247"/>
                  </a:lnTo>
                  <a:lnTo>
                    <a:pt x="1935776" y="377341"/>
                  </a:lnTo>
                  <a:lnTo>
                    <a:pt x="1326365" y="377341"/>
                  </a:lnTo>
                  <a:close/>
                  <a:moveTo>
                    <a:pt x="2581035" y="377341"/>
                  </a:moveTo>
                  <a:lnTo>
                    <a:pt x="1971623" y="377341"/>
                  </a:lnTo>
                  <a:lnTo>
                    <a:pt x="1971623" y="288247"/>
                  </a:lnTo>
                  <a:lnTo>
                    <a:pt x="2581035" y="288247"/>
                  </a:lnTo>
                  <a:lnTo>
                    <a:pt x="2581035" y="377341"/>
                  </a:lnTo>
                  <a:close/>
                  <a:moveTo>
                    <a:pt x="2581035" y="283006"/>
                  </a:moveTo>
                  <a:lnTo>
                    <a:pt x="1971623" y="283006"/>
                  </a:lnTo>
                  <a:lnTo>
                    <a:pt x="1971623" y="193911"/>
                  </a:lnTo>
                  <a:lnTo>
                    <a:pt x="2581035" y="193911"/>
                  </a:lnTo>
                  <a:lnTo>
                    <a:pt x="2581035" y="283006"/>
                  </a:lnTo>
                  <a:close/>
                  <a:moveTo>
                    <a:pt x="2581035" y="188670"/>
                  </a:moveTo>
                  <a:lnTo>
                    <a:pt x="1971623" y="188670"/>
                  </a:lnTo>
                  <a:lnTo>
                    <a:pt x="1971623" y="99576"/>
                  </a:lnTo>
                  <a:lnTo>
                    <a:pt x="2581035" y="99576"/>
                  </a:lnTo>
                  <a:lnTo>
                    <a:pt x="2581035" y="188670"/>
                  </a:lnTo>
                  <a:close/>
                  <a:moveTo>
                    <a:pt x="2581035" y="94335"/>
                  </a:moveTo>
                  <a:lnTo>
                    <a:pt x="1971623" y="94335"/>
                  </a:lnTo>
                  <a:lnTo>
                    <a:pt x="1971623" y="5241"/>
                  </a:lnTo>
                  <a:lnTo>
                    <a:pt x="2581035" y="5241"/>
                  </a:lnTo>
                  <a:lnTo>
                    <a:pt x="2581035" y="94335"/>
                  </a:lnTo>
                  <a:close/>
                </a:path>
              </a:pathLst>
            </a:custGeom>
            <a:solidFill>
              <a:srgbClr val="191818"/>
            </a:solidFill>
          </p:spPr>
        </p:sp>
      </p:grpSp>
      <p:grpSp>
        <p:nvGrpSpPr>
          <p:cNvPr name="Group 13" id="13"/>
          <p:cNvGrpSpPr/>
          <p:nvPr/>
        </p:nvGrpSpPr>
        <p:grpSpPr>
          <a:xfrm rot="-10800000">
            <a:off x="8579822" y="9172150"/>
            <a:ext cx="7690789" cy="1124375"/>
            <a:chOff x="0" y="0"/>
            <a:chExt cx="1149350" cy="1149350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3244217" cy="474297"/>
            </a:xfrm>
            <a:custGeom>
              <a:avLst/>
              <a:gdLst/>
              <a:ahLst/>
              <a:cxnLst/>
              <a:rect r="r" b="b" t="t" l="l"/>
              <a:pathLst>
                <a:path h="474297" w="3244217">
                  <a:moveTo>
                    <a:pt x="3244217" y="5241"/>
                  </a:moveTo>
                  <a:lnTo>
                    <a:pt x="3244217" y="0"/>
                  </a:lnTo>
                  <a:lnTo>
                    <a:pt x="17924" y="0"/>
                  </a:lnTo>
                  <a:lnTo>
                    <a:pt x="17924" y="2620"/>
                  </a:lnTo>
                  <a:lnTo>
                    <a:pt x="0" y="2620"/>
                  </a:lnTo>
                  <a:lnTo>
                    <a:pt x="0" y="474297"/>
                  </a:lnTo>
                  <a:lnTo>
                    <a:pt x="35848" y="474297"/>
                  </a:lnTo>
                  <a:lnTo>
                    <a:pt x="35848" y="382582"/>
                  </a:lnTo>
                  <a:lnTo>
                    <a:pt x="645259" y="382582"/>
                  </a:lnTo>
                  <a:lnTo>
                    <a:pt x="645259" y="474297"/>
                  </a:lnTo>
                  <a:lnTo>
                    <a:pt x="681106" y="474297"/>
                  </a:lnTo>
                  <a:lnTo>
                    <a:pt x="681106" y="382582"/>
                  </a:lnTo>
                  <a:lnTo>
                    <a:pt x="1290517" y="382582"/>
                  </a:lnTo>
                  <a:lnTo>
                    <a:pt x="1290517" y="474297"/>
                  </a:lnTo>
                  <a:lnTo>
                    <a:pt x="1326365" y="474297"/>
                  </a:lnTo>
                  <a:lnTo>
                    <a:pt x="1326365" y="382582"/>
                  </a:lnTo>
                  <a:lnTo>
                    <a:pt x="1935776" y="382582"/>
                  </a:lnTo>
                  <a:lnTo>
                    <a:pt x="1935776" y="474297"/>
                  </a:lnTo>
                  <a:lnTo>
                    <a:pt x="1971623" y="474297"/>
                  </a:lnTo>
                  <a:lnTo>
                    <a:pt x="1971623" y="382582"/>
                  </a:lnTo>
                  <a:lnTo>
                    <a:pt x="2581035" y="382582"/>
                  </a:lnTo>
                  <a:lnTo>
                    <a:pt x="2581035" y="474297"/>
                  </a:lnTo>
                  <a:lnTo>
                    <a:pt x="2616882" y="474297"/>
                  </a:lnTo>
                  <a:lnTo>
                    <a:pt x="2616882" y="382582"/>
                  </a:lnTo>
                  <a:lnTo>
                    <a:pt x="3244217" y="382582"/>
                  </a:lnTo>
                  <a:lnTo>
                    <a:pt x="3244217" y="377341"/>
                  </a:lnTo>
                  <a:lnTo>
                    <a:pt x="2616882" y="377341"/>
                  </a:lnTo>
                  <a:lnTo>
                    <a:pt x="2616882" y="288247"/>
                  </a:lnTo>
                  <a:lnTo>
                    <a:pt x="3244217" y="288247"/>
                  </a:lnTo>
                  <a:lnTo>
                    <a:pt x="3244217" y="283006"/>
                  </a:lnTo>
                  <a:lnTo>
                    <a:pt x="2616882" y="283006"/>
                  </a:lnTo>
                  <a:lnTo>
                    <a:pt x="2616882" y="193911"/>
                  </a:lnTo>
                  <a:lnTo>
                    <a:pt x="3244217" y="193911"/>
                  </a:lnTo>
                  <a:lnTo>
                    <a:pt x="3244217" y="188670"/>
                  </a:lnTo>
                  <a:lnTo>
                    <a:pt x="2616882" y="188670"/>
                  </a:lnTo>
                  <a:lnTo>
                    <a:pt x="2616882" y="99576"/>
                  </a:lnTo>
                  <a:lnTo>
                    <a:pt x="3244217" y="99576"/>
                  </a:lnTo>
                  <a:lnTo>
                    <a:pt x="3244217" y="94335"/>
                  </a:lnTo>
                  <a:lnTo>
                    <a:pt x="2616882" y="94335"/>
                  </a:lnTo>
                  <a:lnTo>
                    <a:pt x="2616882" y="5241"/>
                  </a:lnTo>
                  <a:lnTo>
                    <a:pt x="3244217" y="5241"/>
                  </a:lnTo>
                  <a:close/>
                  <a:moveTo>
                    <a:pt x="681106" y="94335"/>
                  </a:moveTo>
                  <a:lnTo>
                    <a:pt x="681106" y="5241"/>
                  </a:lnTo>
                  <a:lnTo>
                    <a:pt x="1290517" y="5241"/>
                  </a:lnTo>
                  <a:lnTo>
                    <a:pt x="1290517" y="94335"/>
                  </a:lnTo>
                  <a:lnTo>
                    <a:pt x="681106" y="94335"/>
                  </a:lnTo>
                  <a:close/>
                  <a:moveTo>
                    <a:pt x="1290517" y="99576"/>
                  </a:moveTo>
                  <a:lnTo>
                    <a:pt x="1290517" y="188670"/>
                  </a:lnTo>
                  <a:lnTo>
                    <a:pt x="681106" y="188670"/>
                  </a:lnTo>
                  <a:lnTo>
                    <a:pt x="681106" y="99576"/>
                  </a:lnTo>
                  <a:lnTo>
                    <a:pt x="1290517" y="99576"/>
                  </a:lnTo>
                  <a:close/>
                  <a:moveTo>
                    <a:pt x="645259" y="94335"/>
                  </a:moveTo>
                  <a:lnTo>
                    <a:pt x="35848" y="94335"/>
                  </a:lnTo>
                  <a:lnTo>
                    <a:pt x="35848" y="5241"/>
                  </a:lnTo>
                  <a:lnTo>
                    <a:pt x="645259" y="5241"/>
                  </a:lnTo>
                  <a:lnTo>
                    <a:pt x="645259" y="94335"/>
                  </a:lnTo>
                  <a:close/>
                  <a:moveTo>
                    <a:pt x="645259" y="99576"/>
                  </a:moveTo>
                  <a:lnTo>
                    <a:pt x="645259" y="188670"/>
                  </a:lnTo>
                  <a:lnTo>
                    <a:pt x="35848" y="188670"/>
                  </a:lnTo>
                  <a:lnTo>
                    <a:pt x="35848" y="99576"/>
                  </a:lnTo>
                  <a:lnTo>
                    <a:pt x="645259" y="99576"/>
                  </a:lnTo>
                  <a:close/>
                  <a:moveTo>
                    <a:pt x="645259" y="193911"/>
                  </a:moveTo>
                  <a:lnTo>
                    <a:pt x="645259" y="283006"/>
                  </a:lnTo>
                  <a:lnTo>
                    <a:pt x="35848" y="283006"/>
                  </a:lnTo>
                  <a:lnTo>
                    <a:pt x="35848" y="193911"/>
                  </a:lnTo>
                  <a:lnTo>
                    <a:pt x="645259" y="193911"/>
                  </a:lnTo>
                  <a:close/>
                  <a:moveTo>
                    <a:pt x="681106" y="193911"/>
                  </a:moveTo>
                  <a:lnTo>
                    <a:pt x="1290517" y="193911"/>
                  </a:lnTo>
                  <a:lnTo>
                    <a:pt x="1290517" y="283006"/>
                  </a:lnTo>
                  <a:lnTo>
                    <a:pt x="681106" y="283006"/>
                  </a:lnTo>
                  <a:lnTo>
                    <a:pt x="681106" y="193911"/>
                  </a:lnTo>
                  <a:close/>
                  <a:moveTo>
                    <a:pt x="1326365" y="193911"/>
                  </a:moveTo>
                  <a:lnTo>
                    <a:pt x="1935776" y="193911"/>
                  </a:lnTo>
                  <a:lnTo>
                    <a:pt x="1935776" y="283006"/>
                  </a:lnTo>
                  <a:lnTo>
                    <a:pt x="1326365" y="283006"/>
                  </a:lnTo>
                  <a:lnTo>
                    <a:pt x="1326365" y="193911"/>
                  </a:lnTo>
                  <a:close/>
                  <a:moveTo>
                    <a:pt x="1326365" y="188670"/>
                  </a:moveTo>
                  <a:lnTo>
                    <a:pt x="1326365" y="99576"/>
                  </a:lnTo>
                  <a:lnTo>
                    <a:pt x="1935776" y="99576"/>
                  </a:lnTo>
                  <a:lnTo>
                    <a:pt x="1935776" y="188670"/>
                  </a:lnTo>
                  <a:lnTo>
                    <a:pt x="1326365" y="188670"/>
                  </a:lnTo>
                  <a:close/>
                  <a:moveTo>
                    <a:pt x="1326365" y="94335"/>
                  </a:moveTo>
                  <a:lnTo>
                    <a:pt x="1326365" y="5241"/>
                  </a:lnTo>
                  <a:lnTo>
                    <a:pt x="1935776" y="5241"/>
                  </a:lnTo>
                  <a:lnTo>
                    <a:pt x="1935776" y="94335"/>
                  </a:lnTo>
                  <a:lnTo>
                    <a:pt x="1326365" y="94335"/>
                  </a:lnTo>
                  <a:close/>
                  <a:moveTo>
                    <a:pt x="35848" y="377341"/>
                  </a:moveTo>
                  <a:lnTo>
                    <a:pt x="35848" y="288247"/>
                  </a:lnTo>
                  <a:lnTo>
                    <a:pt x="645259" y="288247"/>
                  </a:lnTo>
                  <a:lnTo>
                    <a:pt x="645259" y="377341"/>
                  </a:lnTo>
                  <a:lnTo>
                    <a:pt x="35848" y="377341"/>
                  </a:lnTo>
                  <a:close/>
                  <a:moveTo>
                    <a:pt x="681106" y="377341"/>
                  </a:moveTo>
                  <a:lnTo>
                    <a:pt x="681106" y="288247"/>
                  </a:lnTo>
                  <a:lnTo>
                    <a:pt x="1290517" y="288247"/>
                  </a:lnTo>
                  <a:lnTo>
                    <a:pt x="1290517" y="377341"/>
                  </a:lnTo>
                  <a:lnTo>
                    <a:pt x="681106" y="377341"/>
                  </a:lnTo>
                  <a:close/>
                  <a:moveTo>
                    <a:pt x="1326365" y="377341"/>
                  </a:moveTo>
                  <a:lnTo>
                    <a:pt x="1326365" y="288247"/>
                  </a:lnTo>
                  <a:lnTo>
                    <a:pt x="1935776" y="288247"/>
                  </a:lnTo>
                  <a:lnTo>
                    <a:pt x="1935776" y="377341"/>
                  </a:lnTo>
                  <a:lnTo>
                    <a:pt x="1326365" y="377341"/>
                  </a:lnTo>
                  <a:close/>
                  <a:moveTo>
                    <a:pt x="2581035" y="377341"/>
                  </a:moveTo>
                  <a:lnTo>
                    <a:pt x="1971623" y="377341"/>
                  </a:lnTo>
                  <a:lnTo>
                    <a:pt x="1971623" y="288247"/>
                  </a:lnTo>
                  <a:lnTo>
                    <a:pt x="2581035" y="288247"/>
                  </a:lnTo>
                  <a:lnTo>
                    <a:pt x="2581035" y="377341"/>
                  </a:lnTo>
                  <a:close/>
                  <a:moveTo>
                    <a:pt x="2581035" y="283006"/>
                  </a:moveTo>
                  <a:lnTo>
                    <a:pt x="1971623" y="283006"/>
                  </a:lnTo>
                  <a:lnTo>
                    <a:pt x="1971623" y="193911"/>
                  </a:lnTo>
                  <a:lnTo>
                    <a:pt x="2581035" y="193911"/>
                  </a:lnTo>
                  <a:lnTo>
                    <a:pt x="2581035" y="283006"/>
                  </a:lnTo>
                  <a:close/>
                  <a:moveTo>
                    <a:pt x="2581035" y="188670"/>
                  </a:moveTo>
                  <a:lnTo>
                    <a:pt x="1971623" y="188670"/>
                  </a:lnTo>
                  <a:lnTo>
                    <a:pt x="1971623" y="99576"/>
                  </a:lnTo>
                  <a:lnTo>
                    <a:pt x="2581035" y="99576"/>
                  </a:lnTo>
                  <a:lnTo>
                    <a:pt x="2581035" y="188670"/>
                  </a:lnTo>
                  <a:close/>
                  <a:moveTo>
                    <a:pt x="2581035" y="94335"/>
                  </a:moveTo>
                  <a:lnTo>
                    <a:pt x="1971623" y="94335"/>
                  </a:lnTo>
                  <a:lnTo>
                    <a:pt x="1971623" y="5241"/>
                  </a:lnTo>
                  <a:lnTo>
                    <a:pt x="2581035" y="5241"/>
                  </a:lnTo>
                  <a:lnTo>
                    <a:pt x="2581035" y="94335"/>
                  </a:lnTo>
                  <a:close/>
                </a:path>
              </a:pathLst>
            </a:custGeom>
            <a:solidFill>
              <a:srgbClr val="191818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9144000" y="5511964"/>
            <a:ext cx="8825707" cy="3131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160"/>
              </a:lnSpc>
            </a:pPr>
            <a:r>
              <a:rPr lang="en-US" sz="3200">
                <a:solidFill>
                  <a:srgbClr val="191818"/>
                </a:solidFill>
                <a:latin typeface="Space Mono"/>
              </a:rPr>
              <a:t>Soy una desarrolladora bilingüe egresada del SENA con conocimientos en desarrollo en la nube (cloud) y próximamente analista de datos</a:t>
            </a:r>
          </a:p>
          <a:p>
            <a:pPr algn="r">
              <a:lnSpc>
                <a:spcPts val="4160"/>
              </a:lnSpc>
            </a:pPr>
            <a:r>
              <a:rPr lang="en-US" sz="3200">
                <a:solidFill>
                  <a:srgbClr val="191818"/>
                </a:solidFill>
                <a:latin typeface="Space Mono"/>
              </a:rPr>
              <a:t>junior</a:t>
            </a:r>
          </a:p>
          <a:p>
            <a:pPr algn="r">
              <a:lnSpc>
                <a:spcPts val="4160"/>
              </a:lnSpc>
            </a:pPr>
            <a:r>
              <a:rPr lang="en-US" sz="3200">
                <a:solidFill>
                  <a:srgbClr val="191818"/>
                </a:solidFill>
                <a:latin typeface="Space Mono"/>
              </a:rPr>
              <a:t>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904881" y="2738534"/>
            <a:ext cx="7833192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191818"/>
                </a:solidFill>
                <a:latin typeface="Be Vietnam"/>
              </a:rPr>
              <a:t>Me presento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A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728184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8994287" y="5494934"/>
            <a:ext cx="3721823" cy="1206916"/>
            <a:chOff x="0" y="0"/>
            <a:chExt cx="4962430" cy="1609221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183" t="0" r="3183" b="0"/>
            <a:stretch>
              <a:fillRect/>
            </a:stretch>
          </p:blipFill>
          <p:spPr>
            <a:xfrm flipH="false" flipV="false" rot="0">
              <a:off x="0" y="0"/>
              <a:ext cx="4962430" cy="1609221"/>
            </a:xfrm>
            <a:prstGeom prst="rect">
              <a:avLst/>
            </a:prstGeom>
          </p:spPr>
        </p:pic>
        <p:sp>
          <p:nvSpPr>
            <p:cNvPr name="TextBox 5" id="5"/>
            <p:cNvSpPr txBox="true"/>
            <p:nvPr/>
          </p:nvSpPr>
          <p:spPr>
            <a:xfrm rot="0">
              <a:off x="224275" y="594849"/>
              <a:ext cx="4513880" cy="4385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502"/>
                </a:lnSpc>
                <a:spcBef>
                  <a:spcPct val="0"/>
                </a:spcBef>
              </a:pPr>
              <a:r>
                <a:rPr lang="en-US" sz="2274">
                  <a:solidFill>
                    <a:srgbClr val="191818"/>
                  </a:solidFill>
                  <a:latin typeface="Space Mono"/>
                </a:rPr>
                <a:t>Edad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9162493" y="4455536"/>
            <a:ext cx="3385410" cy="303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5"/>
              </a:lnSpc>
            </a:pP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994287" y="7548018"/>
            <a:ext cx="3721823" cy="1130081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9078390" y="7968084"/>
            <a:ext cx="3553616" cy="283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68"/>
              </a:lnSpc>
              <a:spcBef>
                <a:spcPct val="0"/>
              </a:spcBef>
            </a:pPr>
            <a:r>
              <a:rPr lang="en-US" sz="2062">
                <a:solidFill>
                  <a:srgbClr val="191818"/>
                </a:solidFill>
                <a:latin typeface="Space Mono"/>
              </a:rPr>
              <a:t>Género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334284" y="5533352"/>
            <a:ext cx="3721823" cy="1130081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3418387" y="5950914"/>
            <a:ext cx="3553616" cy="314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447"/>
              </a:lnSpc>
              <a:spcBef>
                <a:spcPct val="0"/>
              </a:spcBef>
            </a:pPr>
            <a:r>
              <a:rPr lang="en-US" sz="2225">
                <a:solidFill>
                  <a:srgbClr val="191818"/>
                </a:solidFill>
                <a:latin typeface="Space Mono"/>
              </a:rPr>
              <a:t>tipo educación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8994287" y="3628985"/>
            <a:ext cx="3721823" cy="1130081"/>
            <a:chOff x="0" y="0"/>
            <a:chExt cx="4962430" cy="1506774"/>
          </a:xfrm>
        </p:grpSpPr>
        <p:pic>
          <p:nvPicPr>
            <p:cNvPr name="Picture 12" id="12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4962430" cy="1506774"/>
            </a:xfrm>
            <a:prstGeom prst="rect">
              <a:avLst/>
            </a:prstGeom>
          </p:spPr>
        </p:pic>
        <p:sp>
          <p:nvSpPr>
            <p:cNvPr name="TextBox 13" id="13"/>
            <p:cNvSpPr txBox="true"/>
            <p:nvPr/>
          </p:nvSpPr>
          <p:spPr>
            <a:xfrm rot="0">
              <a:off x="224275" y="550399"/>
              <a:ext cx="4513880" cy="4250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447"/>
                </a:lnSpc>
                <a:spcBef>
                  <a:spcPct val="0"/>
                </a:spcBef>
              </a:pPr>
              <a:r>
                <a:rPr lang="en-US" sz="2225">
                  <a:solidFill>
                    <a:srgbClr val="191818"/>
                  </a:solidFill>
                  <a:latin typeface="Space Mono"/>
                </a:rPr>
                <a:t> Datos.gov.co</a:t>
              </a:r>
            </a:p>
          </p:txBody>
        </p: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334284" y="7548018"/>
            <a:ext cx="3721823" cy="1130081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13196654" y="7981137"/>
            <a:ext cx="3997082" cy="282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27"/>
              </a:lnSpc>
              <a:spcBef>
                <a:spcPct val="0"/>
              </a:spcBef>
            </a:pPr>
            <a:r>
              <a:rPr lang="en-US" sz="2025">
                <a:solidFill>
                  <a:srgbClr val="191818"/>
                </a:solidFill>
                <a:latin typeface="Space Mono"/>
              </a:rPr>
              <a:t>Coordenadas</a:t>
            </a:r>
          </a:p>
        </p:txBody>
      </p:sp>
      <p:sp>
        <p:nvSpPr>
          <p:cNvPr name="AutoShape 16" id="16"/>
          <p:cNvSpPr/>
          <p:nvPr/>
        </p:nvSpPr>
        <p:spPr>
          <a:xfrm rot="0">
            <a:off x="6920779" y="6610895"/>
            <a:ext cx="346782" cy="0"/>
          </a:xfrm>
          <a:prstGeom prst="line">
            <a:avLst/>
          </a:prstGeom>
          <a:ln cap="rnd" w="28575">
            <a:solidFill>
              <a:srgbClr val="19181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7" id="17"/>
          <p:cNvGrpSpPr/>
          <p:nvPr/>
        </p:nvGrpSpPr>
        <p:grpSpPr>
          <a:xfrm rot="0">
            <a:off x="6906491" y="-247480"/>
            <a:ext cx="375357" cy="11021433"/>
            <a:chOff x="0" y="0"/>
            <a:chExt cx="500476" cy="14695244"/>
          </a:xfrm>
        </p:grpSpPr>
        <p:sp>
          <p:nvSpPr>
            <p:cNvPr name="AutoShape 18" id="18"/>
            <p:cNvSpPr/>
            <p:nvPr/>
          </p:nvSpPr>
          <p:spPr>
            <a:xfrm rot="0">
              <a:off x="0" y="10944937"/>
              <a:ext cx="481426" cy="0"/>
            </a:xfrm>
            <a:prstGeom prst="line">
              <a:avLst/>
            </a:prstGeom>
            <a:ln cap="rnd" w="38100">
              <a:solidFill>
                <a:srgbClr val="19181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9" id="19"/>
            <p:cNvSpPr/>
            <p:nvPr/>
          </p:nvSpPr>
          <p:spPr>
            <a:xfrm rot="0">
              <a:off x="38100" y="9163550"/>
              <a:ext cx="443326" cy="1781387"/>
            </a:xfrm>
            <a:prstGeom prst="rect">
              <a:avLst/>
            </a:prstGeom>
            <a:solidFill>
              <a:srgbClr val="FF738E"/>
            </a:solidFill>
          </p:spPr>
        </p:sp>
        <p:sp>
          <p:nvSpPr>
            <p:cNvPr name="AutoShape 20" id="20"/>
            <p:cNvSpPr/>
            <p:nvPr/>
          </p:nvSpPr>
          <p:spPr>
            <a:xfrm rot="5400000">
              <a:off x="-7168923" y="7488221"/>
              <a:ext cx="14375945" cy="0"/>
            </a:xfrm>
            <a:prstGeom prst="line">
              <a:avLst/>
            </a:prstGeom>
            <a:ln cap="rnd" w="38100">
              <a:solidFill>
                <a:srgbClr val="19181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1" id="21"/>
            <p:cNvSpPr/>
            <p:nvPr/>
          </p:nvSpPr>
          <p:spPr>
            <a:xfrm rot="-5400000">
              <a:off x="-6706546" y="7168923"/>
              <a:ext cx="14375945" cy="0"/>
            </a:xfrm>
            <a:prstGeom prst="line">
              <a:avLst/>
            </a:prstGeom>
            <a:ln cap="rnd" w="38100">
              <a:solidFill>
                <a:srgbClr val="191818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22" id="22"/>
          <p:cNvSpPr txBox="true"/>
          <p:nvPr/>
        </p:nvSpPr>
        <p:spPr>
          <a:xfrm rot="0">
            <a:off x="1028700" y="1445771"/>
            <a:ext cx="4151587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191818"/>
                </a:solidFill>
                <a:latin typeface="Be Vietnam"/>
              </a:rPr>
              <a:t>Contexto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28700" y="3170998"/>
            <a:ext cx="5399362" cy="5507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22"/>
              </a:lnSpc>
            </a:pPr>
            <a:r>
              <a:rPr lang="en-US" sz="2300" spc="430">
                <a:solidFill>
                  <a:srgbClr val="191818"/>
                </a:solidFill>
                <a:latin typeface="Space Mono"/>
              </a:rPr>
              <a:t>En el marco de las elecciones al consejo municipal de la juventud decidí estudiar la participación de los jóvenes en el gobierno exigida por </a:t>
            </a:r>
          </a:p>
          <a:p>
            <a:pPr>
              <a:lnSpc>
                <a:spcPts val="4922"/>
              </a:lnSpc>
            </a:pPr>
            <a:r>
              <a:rPr lang="en-US" sz="2300" spc="430">
                <a:solidFill>
                  <a:srgbClr val="191818"/>
                </a:solidFill>
                <a:latin typeface="Space Mono Bold"/>
              </a:rPr>
              <a:t>DECRETO 2365 DE 2019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3334284" y="3628985"/>
            <a:ext cx="3721823" cy="1130081"/>
            <a:chOff x="0" y="0"/>
            <a:chExt cx="4962430" cy="1506774"/>
          </a:xfrm>
        </p:grpSpPr>
        <p:pic>
          <p:nvPicPr>
            <p:cNvPr name="Picture 25" id="25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4962430" cy="1506774"/>
            </a:xfrm>
            <a:prstGeom prst="rect">
              <a:avLst/>
            </a:prstGeom>
          </p:spPr>
        </p:pic>
        <p:sp>
          <p:nvSpPr>
            <p:cNvPr name="TextBox 26" id="26"/>
            <p:cNvSpPr txBox="true"/>
            <p:nvPr/>
          </p:nvSpPr>
          <p:spPr>
            <a:xfrm rot="0">
              <a:off x="224275" y="550399"/>
              <a:ext cx="4513880" cy="4250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447"/>
                </a:lnSpc>
                <a:spcBef>
                  <a:spcPct val="0"/>
                </a:spcBef>
              </a:pPr>
              <a:r>
                <a:rPr lang="en-US" sz="2225">
                  <a:solidFill>
                    <a:srgbClr val="191818"/>
                  </a:solidFill>
                  <a:latin typeface="Space Mono"/>
                </a:rPr>
                <a:t>Estudio Nacional</a:t>
              </a: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0855198" y="2764224"/>
            <a:ext cx="4681963" cy="282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27"/>
              </a:lnSpc>
              <a:spcBef>
                <a:spcPct val="0"/>
              </a:spcBef>
            </a:pPr>
            <a:r>
              <a:rPr lang="en-US" sz="2025">
                <a:solidFill>
                  <a:srgbClr val="191818"/>
                </a:solidFill>
                <a:latin typeface="Space Mono"/>
              </a:rPr>
              <a:t>Acerca de las variables...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9476951" y="1028700"/>
            <a:ext cx="6931893" cy="1130081"/>
            <a:chOff x="0" y="0"/>
            <a:chExt cx="9242524" cy="1506774"/>
          </a:xfrm>
        </p:grpSpPr>
        <p:pic>
          <p:nvPicPr>
            <p:cNvPr name="Picture 29" id="29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4280094" y="0"/>
              <a:ext cx="4962430" cy="1506774"/>
            </a:xfrm>
            <a:prstGeom prst="rect">
              <a:avLst/>
            </a:prstGeom>
          </p:spPr>
        </p:pic>
        <p:pic>
          <p:nvPicPr>
            <p:cNvPr name="Picture 30" id="30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6552" b="0"/>
            <a:stretch>
              <a:fillRect/>
            </a:stretch>
          </p:blipFill>
          <p:spPr>
            <a:xfrm flipH="false" flipV="false" rot="0">
              <a:off x="0" y="0"/>
              <a:ext cx="4637244" cy="1506774"/>
            </a:xfrm>
            <a:prstGeom prst="rect">
              <a:avLst/>
            </a:prstGeom>
          </p:spPr>
        </p:pic>
      </p:grpSp>
      <p:sp>
        <p:nvSpPr>
          <p:cNvPr name="TextBox 31" id="31"/>
          <p:cNvSpPr txBox="true"/>
          <p:nvPr/>
        </p:nvSpPr>
        <p:spPr>
          <a:xfrm rot="0">
            <a:off x="9660986" y="1261745"/>
            <a:ext cx="6563823" cy="638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705"/>
              </a:lnSpc>
              <a:spcBef>
                <a:spcPct val="0"/>
              </a:spcBef>
            </a:pPr>
            <a:r>
              <a:rPr lang="en-US" sz="1550">
                <a:solidFill>
                  <a:srgbClr val="191818"/>
                </a:solidFill>
                <a:latin typeface="Space Mono"/>
              </a:rPr>
              <a:t>El objetivo del proyecto es determinar la distribución y características de los jóvenes que participan en el gobierno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A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120611" y="-44942"/>
            <a:ext cx="18958615" cy="10393091"/>
            <a:chOff x="0" y="0"/>
            <a:chExt cx="1149350" cy="114935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7915705" cy="4339380"/>
            </a:xfrm>
            <a:custGeom>
              <a:avLst/>
              <a:gdLst/>
              <a:ahLst/>
              <a:cxnLst/>
              <a:rect r="r" b="b" t="t" l="l"/>
              <a:pathLst>
                <a:path h="4339380" w="7915705">
                  <a:moveTo>
                    <a:pt x="7915705" y="47949"/>
                  </a:moveTo>
                  <a:lnTo>
                    <a:pt x="7915705" y="0"/>
                  </a:lnTo>
                  <a:lnTo>
                    <a:pt x="43733" y="0"/>
                  </a:lnTo>
                  <a:lnTo>
                    <a:pt x="43733" y="23974"/>
                  </a:lnTo>
                  <a:lnTo>
                    <a:pt x="0" y="23974"/>
                  </a:lnTo>
                  <a:lnTo>
                    <a:pt x="0" y="4339380"/>
                  </a:lnTo>
                  <a:lnTo>
                    <a:pt x="87466" y="4339380"/>
                  </a:lnTo>
                  <a:lnTo>
                    <a:pt x="87466" y="3500274"/>
                  </a:lnTo>
                  <a:lnTo>
                    <a:pt x="1574394" y="3500274"/>
                  </a:lnTo>
                  <a:lnTo>
                    <a:pt x="1574394" y="4339380"/>
                  </a:lnTo>
                  <a:lnTo>
                    <a:pt x="1661861" y="4339380"/>
                  </a:lnTo>
                  <a:lnTo>
                    <a:pt x="1661861" y="3500274"/>
                  </a:lnTo>
                  <a:lnTo>
                    <a:pt x="3148789" y="3500274"/>
                  </a:lnTo>
                  <a:lnTo>
                    <a:pt x="3148789" y="4339380"/>
                  </a:lnTo>
                  <a:lnTo>
                    <a:pt x="3236255" y="4339380"/>
                  </a:lnTo>
                  <a:lnTo>
                    <a:pt x="3236255" y="3500274"/>
                  </a:lnTo>
                  <a:lnTo>
                    <a:pt x="4723183" y="3500274"/>
                  </a:lnTo>
                  <a:lnTo>
                    <a:pt x="4723183" y="4339380"/>
                  </a:lnTo>
                  <a:lnTo>
                    <a:pt x="4810650" y="4339380"/>
                  </a:lnTo>
                  <a:lnTo>
                    <a:pt x="4810650" y="3500274"/>
                  </a:lnTo>
                  <a:lnTo>
                    <a:pt x="6297578" y="3500274"/>
                  </a:lnTo>
                  <a:lnTo>
                    <a:pt x="6297578" y="4339380"/>
                  </a:lnTo>
                  <a:lnTo>
                    <a:pt x="6385044" y="4339380"/>
                  </a:lnTo>
                  <a:lnTo>
                    <a:pt x="6385044" y="3500274"/>
                  </a:lnTo>
                  <a:lnTo>
                    <a:pt x="7915705" y="3500274"/>
                  </a:lnTo>
                  <a:lnTo>
                    <a:pt x="7915705" y="3452325"/>
                  </a:lnTo>
                  <a:lnTo>
                    <a:pt x="6385044" y="3452325"/>
                  </a:lnTo>
                  <a:lnTo>
                    <a:pt x="6385044" y="2637193"/>
                  </a:lnTo>
                  <a:lnTo>
                    <a:pt x="7915705" y="2637193"/>
                  </a:lnTo>
                  <a:lnTo>
                    <a:pt x="7915705" y="2589244"/>
                  </a:lnTo>
                  <a:lnTo>
                    <a:pt x="6385044" y="2589244"/>
                  </a:lnTo>
                  <a:lnTo>
                    <a:pt x="6385044" y="1774111"/>
                  </a:lnTo>
                  <a:lnTo>
                    <a:pt x="7915705" y="1774111"/>
                  </a:lnTo>
                  <a:lnTo>
                    <a:pt x="7915705" y="1726162"/>
                  </a:lnTo>
                  <a:lnTo>
                    <a:pt x="6385044" y="1726162"/>
                  </a:lnTo>
                  <a:lnTo>
                    <a:pt x="6385044" y="911030"/>
                  </a:lnTo>
                  <a:lnTo>
                    <a:pt x="7915705" y="911030"/>
                  </a:lnTo>
                  <a:lnTo>
                    <a:pt x="7915705" y="863081"/>
                  </a:lnTo>
                  <a:lnTo>
                    <a:pt x="6385044" y="863081"/>
                  </a:lnTo>
                  <a:lnTo>
                    <a:pt x="6385044" y="47949"/>
                  </a:lnTo>
                  <a:lnTo>
                    <a:pt x="7915705" y="47949"/>
                  </a:lnTo>
                  <a:close/>
                  <a:moveTo>
                    <a:pt x="1661861" y="863081"/>
                  </a:moveTo>
                  <a:lnTo>
                    <a:pt x="1661861" y="47949"/>
                  </a:lnTo>
                  <a:lnTo>
                    <a:pt x="3148789" y="47949"/>
                  </a:lnTo>
                  <a:lnTo>
                    <a:pt x="3148789" y="863081"/>
                  </a:lnTo>
                  <a:lnTo>
                    <a:pt x="1661861" y="863081"/>
                  </a:lnTo>
                  <a:close/>
                  <a:moveTo>
                    <a:pt x="3148789" y="911030"/>
                  </a:moveTo>
                  <a:lnTo>
                    <a:pt x="3148789" y="1726162"/>
                  </a:lnTo>
                  <a:lnTo>
                    <a:pt x="1661861" y="1726162"/>
                  </a:lnTo>
                  <a:lnTo>
                    <a:pt x="1661861" y="911030"/>
                  </a:lnTo>
                  <a:lnTo>
                    <a:pt x="3148789" y="911030"/>
                  </a:lnTo>
                  <a:close/>
                  <a:moveTo>
                    <a:pt x="1574394" y="863081"/>
                  </a:moveTo>
                  <a:lnTo>
                    <a:pt x="87466" y="863081"/>
                  </a:lnTo>
                  <a:lnTo>
                    <a:pt x="87466" y="47949"/>
                  </a:lnTo>
                  <a:lnTo>
                    <a:pt x="1574394" y="47949"/>
                  </a:lnTo>
                  <a:lnTo>
                    <a:pt x="1574394" y="863081"/>
                  </a:lnTo>
                  <a:close/>
                  <a:moveTo>
                    <a:pt x="1574394" y="911030"/>
                  </a:moveTo>
                  <a:lnTo>
                    <a:pt x="1574394" y="1726162"/>
                  </a:lnTo>
                  <a:lnTo>
                    <a:pt x="87466" y="1726162"/>
                  </a:lnTo>
                  <a:lnTo>
                    <a:pt x="87466" y="911030"/>
                  </a:lnTo>
                  <a:lnTo>
                    <a:pt x="1574394" y="911030"/>
                  </a:lnTo>
                  <a:close/>
                  <a:moveTo>
                    <a:pt x="1574394" y="1774111"/>
                  </a:moveTo>
                  <a:lnTo>
                    <a:pt x="1574394" y="2589244"/>
                  </a:lnTo>
                  <a:lnTo>
                    <a:pt x="87466" y="2589244"/>
                  </a:lnTo>
                  <a:lnTo>
                    <a:pt x="87466" y="1774111"/>
                  </a:lnTo>
                  <a:lnTo>
                    <a:pt x="1574394" y="1774111"/>
                  </a:lnTo>
                  <a:close/>
                  <a:moveTo>
                    <a:pt x="1661861" y="1774111"/>
                  </a:moveTo>
                  <a:lnTo>
                    <a:pt x="3148789" y="1774111"/>
                  </a:lnTo>
                  <a:lnTo>
                    <a:pt x="3148789" y="2589244"/>
                  </a:lnTo>
                  <a:lnTo>
                    <a:pt x="1661861" y="2589244"/>
                  </a:lnTo>
                  <a:lnTo>
                    <a:pt x="1661861" y="1774111"/>
                  </a:lnTo>
                  <a:close/>
                  <a:moveTo>
                    <a:pt x="3236255" y="1774111"/>
                  </a:moveTo>
                  <a:lnTo>
                    <a:pt x="4723183" y="1774111"/>
                  </a:lnTo>
                  <a:lnTo>
                    <a:pt x="4723183" y="2589244"/>
                  </a:lnTo>
                  <a:lnTo>
                    <a:pt x="3236255" y="2589244"/>
                  </a:lnTo>
                  <a:lnTo>
                    <a:pt x="3236255" y="1774111"/>
                  </a:lnTo>
                  <a:close/>
                  <a:moveTo>
                    <a:pt x="3236255" y="1726162"/>
                  </a:moveTo>
                  <a:lnTo>
                    <a:pt x="3236255" y="911030"/>
                  </a:lnTo>
                  <a:lnTo>
                    <a:pt x="4723183" y="911030"/>
                  </a:lnTo>
                  <a:lnTo>
                    <a:pt x="4723183" y="1726162"/>
                  </a:lnTo>
                  <a:lnTo>
                    <a:pt x="3236255" y="1726162"/>
                  </a:lnTo>
                  <a:close/>
                  <a:moveTo>
                    <a:pt x="3236255" y="863081"/>
                  </a:moveTo>
                  <a:lnTo>
                    <a:pt x="3236255" y="47949"/>
                  </a:lnTo>
                  <a:lnTo>
                    <a:pt x="4723183" y="47949"/>
                  </a:lnTo>
                  <a:lnTo>
                    <a:pt x="4723183" y="863081"/>
                  </a:lnTo>
                  <a:lnTo>
                    <a:pt x="3236255" y="863081"/>
                  </a:lnTo>
                  <a:close/>
                  <a:moveTo>
                    <a:pt x="87466" y="3452325"/>
                  </a:moveTo>
                  <a:lnTo>
                    <a:pt x="87466" y="2637193"/>
                  </a:lnTo>
                  <a:lnTo>
                    <a:pt x="1574394" y="2637193"/>
                  </a:lnTo>
                  <a:lnTo>
                    <a:pt x="1574394" y="3452325"/>
                  </a:lnTo>
                  <a:lnTo>
                    <a:pt x="87466" y="3452325"/>
                  </a:lnTo>
                  <a:close/>
                  <a:moveTo>
                    <a:pt x="1661861" y="3452325"/>
                  </a:moveTo>
                  <a:lnTo>
                    <a:pt x="1661861" y="2637193"/>
                  </a:lnTo>
                  <a:lnTo>
                    <a:pt x="3148789" y="2637193"/>
                  </a:lnTo>
                  <a:lnTo>
                    <a:pt x="3148789" y="3452325"/>
                  </a:lnTo>
                  <a:lnTo>
                    <a:pt x="1661861" y="3452325"/>
                  </a:lnTo>
                  <a:close/>
                  <a:moveTo>
                    <a:pt x="3236255" y="3452325"/>
                  </a:moveTo>
                  <a:lnTo>
                    <a:pt x="3236255" y="2637193"/>
                  </a:lnTo>
                  <a:lnTo>
                    <a:pt x="4723183" y="2637193"/>
                  </a:lnTo>
                  <a:lnTo>
                    <a:pt x="4723183" y="3452325"/>
                  </a:lnTo>
                  <a:lnTo>
                    <a:pt x="3236255" y="3452325"/>
                  </a:lnTo>
                  <a:close/>
                  <a:moveTo>
                    <a:pt x="6297578" y="3452325"/>
                  </a:moveTo>
                  <a:lnTo>
                    <a:pt x="4810650" y="3452325"/>
                  </a:lnTo>
                  <a:lnTo>
                    <a:pt x="4810650" y="2637193"/>
                  </a:lnTo>
                  <a:lnTo>
                    <a:pt x="6297578" y="2637193"/>
                  </a:lnTo>
                  <a:lnTo>
                    <a:pt x="6297578" y="3452325"/>
                  </a:lnTo>
                  <a:close/>
                  <a:moveTo>
                    <a:pt x="6297578" y="2589244"/>
                  </a:moveTo>
                  <a:lnTo>
                    <a:pt x="4810650" y="2589244"/>
                  </a:lnTo>
                  <a:lnTo>
                    <a:pt x="4810650" y="1774111"/>
                  </a:lnTo>
                  <a:lnTo>
                    <a:pt x="6297578" y="1774111"/>
                  </a:lnTo>
                  <a:lnTo>
                    <a:pt x="6297578" y="2589244"/>
                  </a:lnTo>
                  <a:close/>
                  <a:moveTo>
                    <a:pt x="6297578" y="1726162"/>
                  </a:moveTo>
                  <a:lnTo>
                    <a:pt x="4810650" y="1726162"/>
                  </a:lnTo>
                  <a:lnTo>
                    <a:pt x="4810650" y="911030"/>
                  </a:lnTo>
                  <a:lnTo>
                    <a:pt x="6297578" y="911030"/>
                  </a:lnTo>
                  <a:lnTo>
                    <a:pt x="6297578" y="1726162"/>
                  </a:lnTo>
                  <a:close/>
                  <a:moveTo>
                    <a:pt x="6297578" y="863081"/>
                  </a:moveTo>
                  <a:lnTo>
                    <a:pt x="4810650" y="863081"/>
                  </a:lnTo>
                  <a:lnTo>
                    <a:pt x="4810650" y="47949"/>
                  </a:lnTo>
                  <a:lnTo>
                    <a:pt x="6297578" y="47949"/>
                  </a:lnTo>
                  <a:lnTo>
                    <a:pt x="6297578" y="863081"/>
                  </a:lnTo>
                  <a:close/>
                </a:path>
              </a:pathLst>
            </a:custGeom>
            <a:solidFill>
              <a:srgbClr val="191818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361070" y="252412"/>
            <a:ext cx="17565861" cy="9753600"/>
          </a:xfrm>
          <a:prstGeom prst="rect">
            <a:avLst/>
          </a:prstGeom>
          <a:solidFill>
            <a:srgbClr val="F8EAE4"/>
          </a:solidFill>
        </p:spPr>
      </p:sp>
      <p:grpSp>
        <p:nvGrpSpPr>
          <p:cNvPr name="Group 5" id="5"/>
          <p:cNvGrpSpPr/>
          <p:nvPr/>
        </p:nvGrpSpPr>
        <p:grpSpPr>
          <a:xfrm rot="0">
            <a:off x="361070" y="252412"/>
            <a:ext cx="17565861" cy="9782175"/>
            <a:chOff x="0" y="0"/>
            <a:chExt cx="23421147" cy="13042900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23843" t="0" r="23843" b="0"/>
            <a:stretch>
              <a:fillRect/>
            </a:stretch>
          </p:blipFill>
          <p:spPr>
            <a:xfrm>
              <a:off x="0" y="0"/>
              <a:ext cx="11647074" cy="13042900"/>
            </a:xfrm>
            <a:prstGeom prst="rect">
              <a:avLst/>
            </a:prstGeom>
          </p:spPr>
        </p:pic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/>
            <a:srcRect l="23843" t="0" r="23843" b="0"/>
            <a:stretch>
              <a:fillRect/>
            </a:stretch>
          </p:blipFill>
          <p:spPr>
            <a:xfrm>
              <a:off x="11774074" y="0"/>
              <a:ext cx="11647074" cy="13042900"/>
            </a:xfrm>
            <a:prstGeom prst="rect">
              <a:avLst/>
            </a:prstGeom>
          </p:spPr>
        </p:pic>
      </p:grpSp>
      <p:sp>
        <p:nvSpPr>
          <p:cNvPr name="AutoShape 8" id="8"/>
          <p:cNvSpPr/>
          <p:nvPr/>
        </p:nvSpPr>
        <p:spPr>
          <a:xfrm rot="-5400000">
            <a:off x="-4544305" y="5129212"/>
            <a:ext cx="9782175" cy="0"/>
          </a:xfrm>
          <a:prstGeom prst="line">
            <a:avLst/>
          </a:prstGeom>
          <a:ln cap="rnd" w="28575">
            <a:solidFill>
              <a:srgbClr val="19181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rot="-5400000">
            <a:off x="4112419" y="5129213"/>
            <a:ext cx="9782175" cy="0"/>
          </a:xfrm>
          <a:prstGeom prst="line">
            <a:avLst/>
          </a:prstGeom>
          <a:ln cap="rnd" w="28575">
            <a:solidFill>
              <a:srgbClr val="19181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rot="0">
            <a:off x="332495" y="10006013"/>
            <a:ext cx="8685299" cy="0"/>
          </a:xfrm>
          <a:prstGeom prst="line">
            <a:avLst/>
          </a:prstGeom>
          <a:ln cap="rnd" w="28575">
            <a:solidFill>
              <a:srgbClr val="19181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rot="0">
            <a:off x="332495" y="252412"/>
            <a:ext cx="8685299" cy="0"/>
          </a:xfrm>
          <a:prstGeom prst="line">
            <a:avLst/>
          </a:prstGeom>
          <a:ln cap="rnd" w="28575">
            <a:solidFill>
              <a:srgbClr val="19181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rot="-5400000">
            <a:off x="4393406" y="5129213"/>
            <a:ext cx="9782175" cy="0"/>
          </a:xfrm>
          <a:prstGeom prst="line">
            <a:avLst/>
          </a:prstGeom>
          <a:ln cap="rnd" w="28575">
            <a:solidFill>
              <a:srgbClr val="19181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rot="-5400000">
            <a:off x="13050130" y="5129212"/>
            <a:ext cx="9782175" cy="0"/>
          </a:xfrm>
          <a:prstGeom prst="line">
            <a:avLst/>
          </a:prstGeom>
          <a:ln cap="rnd" w="28575">
            <a:solidFill>
              <a:srgbClr val="19181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rot="0">
            <a:off x="9205912" y="252412"/>
            <a:ext cx="8749593" cy="0"/>
          </a:xfrm>
          <a:prstGeom prst="line">
            <a:avLst/>
          </a:prstGeom>
          <a:ln cap="rnd" w="28575">
            <a:solidFill>
              <a:srgbClr val="19181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rot="0">
            <a:off x="9284494" y="10006012"/>
            <a:ext cx="8671012" cy="0"/>
          </a:xfrm>
          <a:prstGeom prst="line">
            <a:avLst/>
          </a:prstGeom>
          <a:ln cap="rnd" w="28575">
            <a:solidFill>
              <a:srgbClr val="19181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rot="0">
            <a:off x="9017794" y="137455"/>
            <a:ext cx="252412" cy="10021779"/>
          </a:xfrm>
          <a:prstGeom prst="rect">
            <a:avLst/>
          </a:prstGeom>
          <a:solidFill>
            <a:srgbClr val="F8EAE4"/>
          </a:solidFill>
        </p:spPr>
      </p: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10608359" y="1395710"/>
            <a:ext cx="6236145" cy="6236145"/>
            <a:chOff x="0" y="0"/>
            <a:chExt cx="6350000" cy="6350000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r="r" b="b" t="t" l="l"/>
              <a:pathLst>
                <a:path h="6351270" w="635000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3"/>
              <a:stretch>
                <a:fillRect l="-15073" r="-21862" t="0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89739" y="592962"/>
            <a:ext cx="9718620" cy="2510363"/>
            <a:chOff x="0" y="0"/>
            <a:chExt cx="12958160" cy="3347151"/>
          </a:xfrm>
        </p:grpSpPr>
        <p:grpSp>
          <p:nvGrpSpPr>
            <p:cNvPr name="Group 20" id="20"/>
            <p:cNvGrpSpPr>
              <a:grpSpLocks noChangeAspect="true"/>
            </p:cNvGrpSpPr>
            <p:nvPr/>
          </p:nvGrpSpPr>
          <p:grpSpPr>
            <a:xfrm rot="0">
              <a:off x="0" y="0"/>
              <a:ext cx="12958160" cy="3347151"/>
              <a:chOff x="0" y="0"/>
              <a:chExt cx="24583390" cy="6350000"/>
            </a:xfrm>
          </p:grpSpPr>
          <p:sp>
            <p:nvSpPr>
              <p:cNvPr name="Freeform 21" id="21"/>
              <p:cNvSpPr/>
              <p:nvPr/>
            </p:nvSpPr>
            <p:spPr>
              <a:xfrm>
                <a:off x="0" y="0"/>
                <a:ext cx="24583389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24583389">
                    <a:moveTo>
                      <a:pt x="0" y="0"/>
                    </a:moveTo>
                    <a:lnTo>
                      <a:pt x="24583389" y="0"/>
                    </a:lnTo>
                    <a:lnTo>
                      <a:pt x="24583389" y="6350000"/>
                    </a:lnTo>
                    <a:lnTo>
                      <a:pt x="0" y="6350000"/>
                    </a:lnTo>
                    <a:close/>
                  </a:path>
                </a:pathLst>
              </a:custGeom>
              <a:solidFill>
                <a:srgbClr val="191818"/>
              </a:solidFill>
            </p:spPr>
          </p:sp>
          <p:sp>
            <p:nvSpPr>
              <p:cNvPr name="Freeform 22" id="22"/>
              <p:cNvSpPr/>
              <p:nvPr/>
            </p:nvSpPr>
            <p:spPr>
              <a:xfrm>
                <a:off x="45720" y="54610"/>
                <a:ext cx="24493219" cy="1004570"/>
              </a:xfrm>
              <a:custGeom>
                <a:avLst/>
                <a:gdLst/>
                <a:ahLst/>
                <a:cxnLst/>
                <a:rect r="r" b="b" t="t" l="l"/>
                <a:pathLst>
                  <a:path h="1004570" w="24493219">
                    <a:moveTo>
                      <a:pt x="24493219" y="1004570"/>
                    </a:moveTo>
                    <a:lnTo>
                      <a:pt x="24493219" y="0"/>
                    </a:lnTo>
                    <a:lnTo>
                      <a:pt x="0" y="0"/>
                    </a:lnTo>
                    <a:lnTo>
                      <a:pt x="0" y="1004570"/>
                    </a:lnTo>
                    <a:lnTo>
                      <a:pt x="24493219" y="1004570"/>
                    </a:lnTo>
                    <a:close/>
                    <a:moveTo>
                      <a:pt x="23632160" y="435610"/>
                    </a:moveTo>
                    <a:cubicBezTo>
                      <a:pt x="23634700" y="427990"/>
                      <a:pt x="23641050" y="421640"/>
                      <a:pt x="23649941" y="420370"/>
                    </a:cubicBezTo>
                    <a:lnTo>
                      <a:pt x="23812501" y="396240"/>
                    </a:lnTo>
                    <a:lnTo>
                      <a:pt x="23884891" y="248920"/>
                    </a:lnTo>
                    <a:cubicBezTo>
                      <a:pt x="23892510" y="233680"/>
                      <a:pt x="23917910" y="233680"/>
                      <a:pt x="23925530" y="248920"/>
                    </a:cubicBezTo>
                    <a:lnTo>
                      <a:pt x="23997919" y="396240"/>
                    </a:lnTo>
                    <a:lnTo>
                      <a:pt x="24160480" y="420370"/>
                    </a:lnTo>
                    <a:cubicBezTo>
                      <a:pt x="24168100" y="421640"/>
                      <a:pt x="24175719" y="427990"/>
                      <a:pt x="24178260" y="435610"/>
                    </a:cubicBezTo>
                    <a:cubicBezTo>
                      <a:pt x="24180800" y="443230"/>
                      <a:pt x="24178260" y="452120"/>
                      <a:pt x="24171910" y="458470"/>
                    </a:cubicBezTo>
                    <a:lnTo>
                      <a:pt x="24053800" y="572770"/>
                    </a:lnTo>
                    <a:lnTo>
                      <a:pt x="24081739" y="735330"/>
                    </a:lnTo>
                    <a:cubicBezTo>
                      <a:pt x="24083009" y="742950"/>
                      <a:pt x="24079200" y="751840"/>
                      <a:pt x="24072850" y="756920"/>
                    </a:cubicBezTo>
                    <a:cubicBezTo>
                      <a:pt x="24069039" y="759460"/>
                      <a:pt x="24065230" y="760730"/>
                      <a:pt x="24060150" y="760730"/>
                    </a:cubicBezTo>
                    <a:cubicBezTo>
                      <a:pt x="24056339" y="760730"/>
                      <a:pt x="24053800" y="759460"/>
                      <a:pt x="24049989" y="758190"/>
                    </a:cubicBezTo>
                    <a:lnTo>
                      <a:pt x="23903939" y="681990"/>
                    </a:lnTo>
                    <a:lnTo>
                      <a:pt x="23757889" y="758190"/>
                    </a:lnTo>
                    <a:cubicBezTo>
                      <a:pt x="23750269" y="762000"/>
                      <a:pt x="23740109" y="762000"/>
                      <a:pt x="23733759" y="756920"/>
                    </a:cubicBezTo>
                    <a:cubicBezTo>
                      <a:pt x="23727409" y="751840"/>
                      <a:pt x="23723598" y="744220"/>
                      <a:pt x="23724869" y="735330"/>
                    </a:cubicBezTo>
                    <a:lnTo>
                      <a:pt x="23752809" y="572770"/>
                    </a:lnTo>
                    <a:lnTo>
                      <a:pt x="23638509" y="458470"/>
                    </a:lnTo>
                    <a:cubicBezTo>
                      <a:pt x="23632160" y="452120"/>
                      <a:pt x="23629619" y="443230"/>
                      <a:pt x="23632160" y="435610"/>
                    </a:cubicBezTo>
                    <a:close/>
                    <a:moveTo>
                      <a:pt x="1639570" y="271780"/>
                    </a:moveTo>
                    <a:cubicBezTo>
                      <a:pt x="1639570" y="259080"/>
                      <a:pt x="1649730" y="248920"/>
                      <a:pt x="1662430" y="248920"/>
                    </a:cubicBezTo>
                    <a:lnTo>
                      <a:pt x="2114550" y="248920"/>
                    </a:lnTo>
                    <a:cubicBezTo>
                      <a:pt x="2127250" y="248920"/>
                      <a:pt x="2137410" y="259080"/>
                      <a:pt x="2137410" y="271780"/>
                    </a:cubicBezTo>
                    <a:lnTo>
                      <a:pt x="2137410" y="723900"/>
                    </a:lnTo>
                    <a:cubicBezTo>
                      <a:pt x="2137410" y="736600"/>
                      <a:pt x="2127250" y="746760"/>
                      <a:pt x="2114550" y="746760"/>
                    </a:cubicBezTo>
                    <a:lnTo>
                      <a:pt x="1662430" y="746760"/>
                    </a:lnTo>
                    <a:cubicBezTo>
                      <a:pt x="1649730" y="746760"/>
                      <a:pt x="1639570" y="736600"/>
                      <a:pt x="1639570" y="723900"/>
                    </a:cubicBezTo>
                    <a:lnTo>
                      <a:pt x="1639570" y="271780"/>
                    </a:lnTo>
                    <a:close/>
                    <a:moveTo>
                      <a:pt x="948690" y="271780"/>
                    </a:moveTo>
                    <a:cubicBezTo>
                      <a:pt x="948690" y="259080"/>
                      <a:pt x="958850" y="248920"/>
                      <a:pt x="971550" y="248920"/>
                    </a:cubicBezTo>
                    <a:lnTo>
                      <a:pt x="1423670" y="248920"/>
                    </a:lnTo>
                    <a:cubicBezTo>
                      <a:pt x="1436370" y="248920"/>
                      <a:pt x="1446530" y="259080"/>
                      <a:pt x="1446530" y="271780"/>
                    </a:cubicBezTo>
                    <a:lnTo>
                      <a:pt x="1446530" y="723900"/>
                    </a:lnTo>
                    <a:cubicBezTo>
                      <a:pt x="1446530" y="736600"/>
                      <a:pt x="1436370" y="746760"/>
                      <a:pt x="1423670" y="746760"/>
                    </a:cubicBezTo>
                    <a:lnTo>
                      <a:pt x="971550" y="746760"/>
                    </a:lnTo>
                    <a:cubicBezTo>
                      <a:pt x="960120" y="746760"/>
                      <a:pt x="949960" y="736600"/>
                      <a:pt x="948690" y="723900"/>
                    </a:cubicBezTo>
                    <a:lnTo>
                      <a:pt x="948690" y="271780"/>
                    </a:lnTo>
                    <a:close/>
                    <a:moveTo>
                      <a:pt x="259080" y="271780"/>
                    </a:moveTo>
                    <a:cubicBezTo>
                      <a:pt x="259080" y="259080"/>
                      <a:pt x="269240" y="248920"/>
                      <a:pt x="281940" y="248920"/>
                    </a:cubicBezTo>
                    <a:lnTo>
                      <a:pt x="734060" y="248920"/>
                    </a:lnTo>
                    <a:cubicBezTo>
                      <a:pt x="746760" y="248920"/>
                      <a:pt x="756920" y="259080"/>
                      <a:pt x="756920" y="271780"/>
                    </a:cubicBezTo>
                    <a:lnTo>
                      <a:pt x="756920" y="723900"/>
                    </a:lnTo>
                    <a:cubicBezTo>
                      <a:pt x="756920" y="736600"/>
                      <a:pt x="746760" y="746760"/>
                      <a:pt x="734060" y="746760"/>
                    </a:cubicBezTo>
                    <a:lnTo>
                      <a:pt x="281940" y="746760"/>
                    </a:lnTo>
                    <a:cubicBezTo>
                      <a:pt x="269240" y="746760"/>
                      <a:pt x="259080" y="736600"/>
                      <a:pt x="259080" y="723900"/>
                    </a:cubicBezTo>
                    <a:lnTo>
                      <a:pt x="259080" y="271780"/>
                    </a:lnTo>
                    <a:close/>
                  </a:path>
                </a:pathLst>
              </a:custGeom>
              <a:solidFill>
                <a:srgbClr val="FF738E"/>
              </a:solidFill>
            </p:spPr>
          </p:sp>
          <p:sp>
            <p:nvSpPr>
              <p:cNvPr name="Freeform 23" id="23"/>
              <p:cNvSpPr/>
              <p:nvPr/>
            </p:nvSpPr>
            <p:spPr>
              <a:xfrm>
                <a:off x="45720" y="1104900"/>
                <a:ext cx="24493219" cy="5199380"/>
              </a:xfrm>
              <a:custGeom>
                <a:avLst/>
                <a:gdLst/>
                <a:ahLst/>
                <a:cxnLst/>
                <a:rect r="r" b="b" t="t" l="l"/>
                <a:pathLst>
                  <a:path h="5199380" w="24493219">
                    <a:moveTo>
                      <a:pt x="0" y="0"/>
                    </a:moveTo>
                    <a:lnTo>
                      <a:pt x="24493219" y="0"/>
                    </a:lnTo>
                    <a:lnTo>
                      <a:pt x="24493219" y="5199380"/>
                    </a:lnTo>
                    <a:lnTo>
                      <a:pt x="0" y="51993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</p:sp>
          <p:sp>
            <p:nvSpPr>
              <p:cNvPr name="Freeform 24" id="24"/>
              <p:cNvSpPr/>
              <p:nvPr/>
            </p:nvSpPr>
            <p:spPr>
              <a:xfrm>
                <a:off x="1141730" y="449580"/>
                <a:ext cx="205740" cy="45720"/>
              </a:xfrm>
              <a:custGeom>
                <a:avLst/>
                <a:gdLst/>
                <a:ahLst/>
                <a:cxnLst/>
                <a:rect r="r" b="b" t="t" l="l"/>
                <a:pathLst>
                  <a:path h="45720" w="205740">
                    <a:moveTo>
                      <a:pt x="0" y="0"/>
                    </a:moveTo>
                    <a:lnTo>
                      <a:pt x="205740" y="0"/>
                    </a:lnTo>
                    <a:lnTo>
                      <a:pt x="205740" y="45720"/>
                    </a:lnTo>
                    <a:lnTo>
                      <a:pt x="0" y="45720"/>
                    </a:lnTo>
                    <a:close/>
                  </a:path>
                </a:pathLst>
              </a:custGeom>
              <a:solidFill>
                <a:srgbClr val="DACFFF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>
                <a:off x="1141730" y="541020"/>
                <a:ext cx="205740" cy="114300"/>
              </a:xfrm>
              <a:custGeom>
                <a:avLst/>
                <a:gdLst/>
                <a:ahLst/>
                <a:cxnLst/>
                <a:rect r="r" b="b" t="t" l="l"/>
                <a:pathLst>
                  <a:path h="114300" w="205740">
                    <a:moveTo>
                      <a:pt x="0" y="0"/>
                    </a:moveTo>
                    <a:lnTo>
                      <a:pt x="205740" y="0"/>
                    </a:lnTo>
                    <a:lnTo>
                      <a:pt x="205740" y="114300"/>
                    </a:lnTo>
                    <a:lnTo>
                      <a:pt x="0" y="114300"/>
                    </a:lnTo>
                    <a:close/>
                  </a:path>
                </a:pathLst>
              </a:custGeom>
              <a:solidFill>
                <a:srgbClr val="DACFFF"/>
              </a:solidFill>
            </p:spPr>
          </p:sp>
          <p:sp>
            <p:nvSpPr>
              <p:cNvPr name="Freeform 26" id="26"/>
              <p:cNvSpPr/>
              <p:nvPr/>
            </p:nvSpPr>
            <p:spPr>
              <a:xfrm>
                <a:off x="1040130" y="349250"/>
                <a:ext cx="407670" cy="407670"/>
              </a:xfrm>
              <a:custGeom>
                <a:avLst/>
                <a:gdLst/>
                <a:ahLst/>
                <a:cxnLst/>
                <a:rect r="r" b="b" t="t" l="l"/>
                <a:pathLst>
                  <a:path h="407670" w="407670">
                    <a:moveTo>
                      <a:pt x="0" y="0"/>
                    </a:moveTo>
                    <a:lnTo>
                      <a:pt x="0" y="407670"/>
                    </a:lnTo>
                    <a:lnTo>
                      <a:pt x="407670" y="407670"/>
                    </a:lnTo>
                    <a:lnTo>
                      <a:pt x="407670" y="0"/>
                    </a:lnTo>
                    <a:lnTo>
                      <a:pt x="0" y="0"/>
                    </a:lnTo>
                    <a:close/>
                    <a:moveTo>
                      <a:pt x="353060" y="328930"/>
                    </a:moveTo>
                    <a:cubicBezTo>
                      <a:pt x="353060" y="341630"/>
                      <a:pt x="342900" y="351790"/>
                      <a:pt x="330200" y="351790"/>
                    </a:cubicBezTo>
                    <a:lnTo>
                      <a:pt x="78740" y="351790"/>
                    </a:lnTo>
                    <a:cubicBezTo>
                      <a:pt x="66040" y="351790"/>
                      <a:pt x="55880" y="341630"/>
                      <a:pt x="55880" y="328930"/>
                    </a:cubicBezTo>
                    <a:lnTo>
                      <a:pt x="55880" y="77470"/>
                    </a:lnTo>
                    <a:cubicBezTo>
                      <a:pt x="55880" y="64770"/>
                      <a:pt x="66040" y="54610"/>
                      <a:pt x="78740" y="54610"/>
                    </a:cubicBezTo>
                    <a:lnTo>
                      <a:pt x="328930" y="54610"/>
                    </a:lnTo>
                    <a:cubicBezTo>
                      <a:pt x="341630" y="54610"/>
                      <a:pt x="351790" y="64770"/>
                      <a:pt x="353060" y="77470"/>
                    </a:cubicBezTo>
                    <a:lnTo>
                      <a:pt x="353060" y="328930"/>
                    </a:lnTo>
                    <a:close/>
                  </a:path>
                </a:pathLst>
              </a:custGeom>
              <a:solidFill>
                <a:srgbClr val="DACFFF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>
                <a:off x="350520" y="349250"/>
                <a:ext cx="407670" cy="407670"/>
              </a:xfrm>
              <a:custGeom>
                <a:avLst/>
                <a:gdLst/>
                <a:ahLst/>
                <a:cxnLst/>
                <a:rect r="r" b="b" t="t" l="l"/>
                <a:pathLst>
                  <a:path h="407670" w="407670">
                    <a:moveTo>
                      <a:pt x="0" y="0"/>
                    </a:moveTo>
                    <a:lnTo>
                      <a:pt x="0" y="407670"/>
                    </a:lnTo>
                    <a:lnTo>
                      <a:pt x="407670" y="407670"/>
                    </a:lnTo>
                    <a:lnTo>
                      <a:pt x="407670" y="0"/>
                    </a:lnTo>
                    <a:lnTo>
                      <a:pt x="0" y="0"/>
                    </a:lnTo>
                    <a:close/>
                    <a:moveTo>
                      <a:pt x="337820" y="336550"/>
                    </a:moveTo>
                    <a:cubicBezTo>
                      <a:pt x="334010" y="340360"/>
                      <a:pt x="327660" y="342900"/>
                      <a:pt x="321310" y="342900"/>
                    </a:cubicBezTo>
                    <a:cubicBezTo>
                      <a:pt x="314960" y="342900"/>
                      <a:pt x="309880" y="340360"/>
                      <a:pt x="304800" y="336550"/>
                    </a:cubicBezTo>
                    <a:lnTo>
                      <a:pt x="203200" y="234950"/>
                    </a:lnTo>
                    <a:lnTo>
                      <a:pt x="101600" y="336550"/>
                    </a:lnTo>
                    <a:cubicBezTo>
                      <a:pt x="97790" y="340360"/>
                      <a:pt x="91440" y="342900"/>
                      <a:pt x="85090" y="342900"/>
                    </a:cubicBezTo>
                    <a:cubicBezTo>
                      <a:pt x="78740" y="342900"/>
                      <a:pt x="73660" y="340360"/>
                      <a:pt x="68580" y="336550"/>
                    </a:cubicBezTo>
                    <a:cubicBezTo>
                      <a:pt x="59690" y="327660"/>
                      <a:pt x="59690" y="313690"/>
                      <a:pt x="68580" y="304800"/>
                    </a:cubicBezTo>
                    <a:lnTo>
                      <a:pt x="170180" y="203200"/>
                    </a:lnTo>
                    <a:lnTo>
                      <a:pt x="68580" y="101600"/>
                    </a:lnTo>
                    <a:cubicBezTo>
                      <a:pt x="59690" y="92710"/>
                      <a:pt x="59690" y="78740"/>
                      <a:pt x="68580" y="69850"/>
                    </a:cubicBezTo>
                    <a:cubicBezTo>
                      <a:pt x="77470" y="60960"/>
                      <a:pt x="91440" y="60960"/>
                      <a:pt x="100330" y="69850"/>
                    </a:cubicBezTo>
                    <a:lnTo>
                      <a:pt x="201930" y="171450"/>
                    </a:lnTo>
                    <a:lnTo>
                      <a:pt x="303530" y="69850"/>
                    </a:lnTo>
                    <a:cubicBezTo>
                      <a:pt x="312420" y="60960"/>
                      <a:pt x="326390" y="60960"/>
                      <a:pt x="335280" y="69850"/>
                    </a:cubicBezTo>
                    <a:cubicBezTo>
                      <a:pt x="344170" y="78740"/>
                      <a:pt x="346710" y="92710"/>
                      <a:pt x="337820" y="101600"/>
                    </a:cubicBezTo>
                    <a:lnTo>
                      <a:pt x="236220" y="203200"/>
                    </a:lnTo>
                    <a:lnTo>
                      <a:pt x="337820" y="304800"/>
                    </a:lnTo>
                    <a:cubicBezTo>
                      <a:pt x="346710" y="313690"/>
                      <a:pt x="346710" y="327660"/>
                      <a:pt x="337820" y="336550"/>
                    </a:cubicBezTo>
                    <a:close/>
                  </a:path>
                </a:pathLst>
              </a:custGeom>
              <a:solidFill>
                <a:srgbClr val="DACFFF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>
                <a:off x="23743920" y="363220"/>
                <a:ext cx="410211" cy="388620"/>
              </a:xfrm>
              <a:custGeom>
                <a:avLst/>
                <a:gdLst/>
                <a:ahLst/>
                <a:cxnLst/>
                <a:rect r="r" b="b" t="t" l="l"/>
                <a:pathLst>
                  <a:path h="388620" w="410211">
                    <a:moveTo>
                      <a:pt x="410210" y="148590"/>
                    </a:moveTo>
                    <a:lnTo>
                      <a:pt x="280671" y="129540"/>
                    </a:lnTo>
                    <a:cubicBezTo>
                      <a:pt x="274321" y="128270"/>
                      <a:pt x="267971" y="123190"/>
                      <a:pt x="264160" y="116840"/>
                    </a:cubicBezTo>
                    <a:lnTo>
                      <a:pt x="205741" y="0"/>
                    </a:lnTo>
                    <a:lnTo>
                      <a:pt x="147321" y="116840"/>
                    </a:lnTo>
                    <a:cubicBezTo>
                      <a:pt x="144782" y="124460"/>
                      <a:pt x="138432" y="128270"/>
                      <a:pt x="130810" y="129540"/>
                    </a:cubicBezTo>
                    <a:lnTo>
                      <a:pt x="0" y="148590"/>
                    </a:lnTo>
                    <a:lnTo>
                      <a:pt x="93980" y="240030"/>
                    </a:lnTo>
                    <a:cubicBezTo>
                      <a:pt x="99060" y="245110"/>
                      <a:pt x="101600" y="252730"/>
                      <a:pt x="100330" y="260350"/>
                    </a:cubicBezTo>
                    <a:lnTo>
                      <a:pt x="78741" y="388620"/>
                    </a:lnTo>
                    <a:lnTo>
                      <a:pt x="194310" y="327660"/>
                    </a:lnTo>
                    <a:cubicBezTo>
                      <a:pt x="201930" y="323850"/>
                      <a:pt x="209550" y="323850"/>
                      <a:pt x="215900" y="327660"/>
                    </a:cubicBezTo>
                    <a:lnTo>
                      <a:pt x="331469" y="388620"/>
                    </a:lnTo>
                    <a:lnTo>
                      <a:pt x="309880" y="260350"/>
                    </a:lnTo>
                    <a:cubicBezTo>
                      <a:pt x="308610" y="252730"/>
                      <a:pt x="311150" y="245110"/>
                      <a:pt x="316230" y="240030"/>
                    </a:cubicBezTo>
                    <a:lnTo>
                      <a:pt x="410210" y="148590"/>
                    </a:lnTo>
                    <a:close/>
                  </a:path>
                </a:pathLst>
              </a:custGeom>
              <a:solidFill>
                <a:srgbClr val="DACFFF"/>
              </a:solidFill>
            </p:spPr>
          </p:sp>
          <p:sp>
            <p:nvSpPr>
              <p:cNvPr name="Freeform 29" id="29"/>
              <p:cNvSpPr/>
              <p:nvPr/>
            </p:nvSpPr>
            <p:spPr>
              <a:xfrm>
                <a:off x="1731010" y="349250"/>
                <a:ext cx="407670" cy="407670"/>
              </a:xfrm>
              <a:custGeom>
                <a:avLst/>
                <a:gdLst/>
                <a:ahLst/>
                <a:cxnLst/>
                <a:rect r="r" b="b" t="t" l="l"/>
                <a:pathLst>
                  <a:path h="407670" w="407670">
                    <a:moveTo>
                      <a:pt x="0" y="0"/>
                    </a:moveTo>
                    <a:lnTo>
                      <a:pt x="0" y="407670"/>
                    </a:lnTo>
                    <a:lnTo>
                      <a:pt x="407670" y="407670"/>
                    </a:lnTo>
                    <a:lnTo>
                      <a:pt x="407670" y="0"/>
                    </a:lnTo>
                    <a:lnTo>
                      <a:pt x="0" y="0"/>
                    </a:lnTo>
                    <a:close/>
                    <a:moveTo>
                      <a:pt x="350520" y="344170"/>
                    </a:moveTo>
                    <a:lnTo>
                      <a:pt x="54610" y="344170"/>
                    </a:lnTo>
                    <a:cubicBezTo>
                      <a:pt x="41910" y="344170"/>
                      <a:pt x="31750" y="334010"/>
                      <a:pt x="31750" y="321310"/>
                    </a:cubicBezTo>
                    <a:cubicBezTo>
                      <a:pt x="31750" y="308610"/>
                      <a:pt x="41910" y="298450"/>
                      <a:pt x="54610" y="298450"/>
                    </a:cubicBezTo>
                    <a:lnTo>
                      <a:pt x="350520" y="298450"/>
                    </a:lnTo>
                    <a:cubicBezTo>
                      <a:pt x="363220" y="298450"/>
                      <a:pt x="373380" y="308610"/>
                      <a:pt x="373380" y="321310"/>
                    </a:cubicBezTo>
                    <a:cubicBezTo>
                      <a:pt x="373380" y="334010"/>
                      <a:pt x="363220" y="344170"/>
                      <a:pt x="350520" y="344170"/>
                    </a:cubicBezTo>
                    <a:close/>
                  </a:path>
                </a:pathLst>
              </a:custGeom>
              <a:solidFill>
                <a:srgbClr val="DACFFF"/>
              </a:solidFill>
            </p:spPr>
          </p:sp>
        </p:grpSp>
        <p:sp>
          <p:nvSpPr>
            <p:cNvPr name="AutoShape 30" id="30"/>
            <p:cNvSpPr/>
            <p:nvPr/>
          </p:nvSpPr>
          <p:spPr>
            <a:xfrm rot="0">
              <a:off x="30131" y="586334"/>
              <a:ext cx="12897897" cy="2732236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name="Picture 31" id="31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8941713" y="2631609"/>
            <a:ext cx="1175204" cy="1175204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909200" y="7882127"/>
            <a:ext cx="7456437" cy="1518402"/>
          </a:xfrm>
          <a:prstGeom prst="rect">
            <a:avLst/>
          </a:prstGeom>
        </p:spPr>
      </p:pic>
      <p:sp>
        <p:nvSpPr>
          <p:cNvPr name="AutoShape 33" id="33"/>
          <p:cNvSpPr/>
          <p:nvPr/>
        </p:nvSpPr>
        <p:spPr>
          <a:xfrm rot="0">
            <a:off x="8941713" y="10006013"/>
            <a:ext cx="357068" cy="0"/>
          </a:xfrm>
          <a:prstGeom prst="line">
            <a:avLst/>
          </a:prstGeom>
          <a:ln cap="rnd" w="28575">
            <a:solidFill>
              <a:srgbClr val="19181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 rot="0">
            <a:off x="8965466" y="252412"/>
            <a:ext cx="357068" cy="0"/>
          </a:xfrm>
          <a:prstGeom prst="line">
            <a:avLst/>
          </a:prstGeom>
          <a:ln cap="rnd" w="28575">
            <a:solidFill>
              <a:srgbClr val="19181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5" id="35"/>
          <p:cNvGrpSpPr>
            <a:grpSpLocks noChangeAspect="true"/>
          </p:cNvGrpSpPr>
          <p:nvPr/>
        </p:nvGrpSpPr>
        <p:grpSpPr>
          <a:xfrm rot="0">
            <a:off x="1970596" y="3806813"/>
            <a:ext cx="5787027" cy="5787027"/>
            <a:chOff x="0" y="0"/>
            <a:chExt cx="6350000" cy="6350000"/>
          </a:xfrm>
        </p:grpSpPr>
        <p:sp>
          <p:nvSpPr>
            <p:cNvPr name="Freeform 36" id="36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r="r" b="b" t="t" l="l"/>
              <a:pathLst>
                <a:path h="6351270" w="635000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8"/>
              <a:stretch>
                <a:fillRect l="0" r="0" t="-2311" b="-2311"/>
              </a:stretch>
            </a:blipFill>
          </p:spPr>
        </p:sp>
      </p:grpSp>
      <p:sp>
        <p:nvSpPr>
          <p:cNvPr name="TextBox 37" id="37"/>
          <p:cNvSpPr txBox="true"/>
          <p:nvPr/>
        </p:nvSpPr>
        <p:spPr>
          <a:xfrm rot="0">
            <a:off x="10829785" y="8473052"/>
            <a:ext cx="5615268" cy="31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191818"/>
                </a:solidFill>
                <a:latin typeface="Space Mono"/>
              </a:rPr>
              <a:t>Género y tipo de contrato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306622" y="1028700"/>
            <a:ext cx="8810295" cy="1883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56"/>
              </a:lnSpc>
            </a:pPr>
            <a:r>
              <a:rPr lang="en-US" sz="6213">
                <a:solidFill>
                  <a:srgbClr val="191818"/>
                </a:solidFill>
                <a:latin typeface="Be Vietnam"/>
              </a:rPr>
              <a:t>Análisis de las variables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3944246" y="3933405"/>
            <a:ext cx="6425983" cy="46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444">
                <a:solidFill>
                  <a:srgbClr val="000000"/>
                </a:solidFill>
                <a:latin typeface="Bebas Neue"/>
              </a:rPr>
              <a:t>HOMBRES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-976439" y="8939518"/>
            <a:ext cx="6425983" cy="46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444">
                <a:solidFill>
                  <a:srgbClr val="000000"/>
                </a:solidFill>
                <a:latin typeface="Bebas Neue"/>
              </a:rPr>
              <a:t>MUJERES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0367717" y="933450"/>
            <a:ext cx="6425983" cy="46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444">
                <a:solidFill>
                  <a:srgbClr val="000000"/>
                </a:solidFill>
                <a:latin typeface="Bebas Neue"/>
              </a:rPr>
              <a:t>CONTRATISTAS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6193062" y="6193596"/>
            <a:ext cx="1733868" cy="918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444">
                <a:solidFill>
                  <a:srgbClr val="000000"/>
                </a:solidFill>
                <a:latin typeface="Bebas Neue"/>
              </a:rPr>
              <a:t>SERV. PÚBLICO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A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120611" y="-44942"/>
            <a:ext cx="18958615" cy="10393091"/>
            <a:chOff x="0" y="0"/>
            <a:chExt cx="1149350" cy="114935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7915705" cy="4339380"/>
            </a:xfrm>
            <a:custGeom>
              <a:avLst/>
              <a:gdLst/>
              <a:ahLst/>
              <a:cxnLst/>
              <a:rect r="r" b="b" t="t" l="l"/>
              <a:pathLst>
                <a:path h="4339380" w="7915705">
                  <a:moveTo>
                    <a:pt x="7915705" y="47949"/>
                  </a:moveTo>
                  <a:lnTo>
                    <a:pt x="7915705" y="0"/>
                  </a:lnTo>
                  <a:lnTo>
                    <a:pt x="43733" y="0"/>
                  </a:lnTo>
                  <a:lnTo>
                    <a:pt x="43733" y="23974"/>
                  </a:lnTo>
                  <a:lnTo>
                    <a:pt x="0" y="23974"/>
                  </a:lnTo>
                  <a:lnTo>
                    <a:pt x="0" y="4339380"/>
                  </a:lnTo>
                  <a:lnTo>
                    <a:pt x="87466" y="4339380"/>
                  </a:lnTo>
                  <a:lnTo>
                    <a:pt x="87466" y="3500274"/>
                  </a:lnTo>
                  <a:lnTo>
                    <a:pt x="1574394" y="3500274"/>
                  </a:lnTo>
                  <a:lnTo>
                    <a:pt x="1574394" y="4339380"/>
                  </a:lnTo>
                  <a:lnTo>
                    <a:pt x="1661861" y="4339380"/>
                  </a:lnTo>
                  <a:lnTo>
                    <a:pt x="1661861" y="3500274"/>
                  </a:lnTo>
                  <a:lnTo>
                    <a:pt x="3148789" y="3500274"/>
                  </a:lnTo>
                  <a:lnTo>
                    <a:pt x="3148789" y="4339380"/>
                  </a:lnTo>
                  <a:lnTo>
                    <a:pt x="3236255" y="4339380"/>
                  </a:lnTo>
                  <a:lnTo>
                    <a:pt x="3236255" y="3500274"/>
                  </a:lnTo>
                  <a:lnTo>
                    <a:pt x="4723183" y="3500274"/>
                  </a:lnTo>
                  <a:lnTo>
                    <a:pt x="4723183" y="4339380"/>
                  </a:lnTo>
                  <a:lnTo>
                    <a:pt x="4810650" y="4339380"/>
                  </a:lnTo>
                  <a:lnTo>
                    <a:pt x="4810650" y="3500274"/>
                  </a:lnTo>
                  <a:lnTo>
                    <a:pt x="6297578" y="3500274"/>
                  </a:lnTo>
                  <a:lnTo>
                    <a:pt x="6297578" y="4339380"/>
                  </a:lnTo>
                  <a:lnTo>
                    <a:pt x="6385044" y="4339380"/>
                  </a:lnTo>
                  <a:lnTo>
                    <a:pt x="6385044" y="3500274"/>
                  </a:lnTo>
                  <a:lnTo>
                    <a:pt x="7915705" y="3500274"/>
                  </a:lnTo>
                  <a:lnTo>
                    <a:pt x="7915705" y="3452325"/>
                  </a:lnTo>
                  <a:lnTo>
                    <a:pt x="6385044" y="3452325"/>
                  </a:lnTo>
                  <a:lnTo>
                    <a:pt x="6385044" y="2637193"/>
                  </a:lnTo>
                  <a:lnTo>
                    <a:pt x="7915705" y="2637193"/>
                  </a:lnTo>
                  <a:lnTo>
                    <a:pt x="7915705" y="2589244"/>
                  </a:lnTo>
                  <a:lnTo>
                    <a:pt x="6385044" y="2589244"/>
                  </a:lnTo>
                  <a:lnTo>
                    <a:pt x="6385044" y="1774111"/>
                  </a:lnTo>
                  <a:lnTo>
                    <a:pt x="7915705" y="1774111"/>
                  </a:lnTo>
                  <a:lnTo>
                    <a:pt x="7915705" y="1726162"/>
                  </a:lnTo>
                  <a:lnTo>
                    <a:pt x="6385044" y="1726162"/>
                  </a:lnTo>
                  <a:lnTo>
                    <a:pt x="6385044" y="911030"/>
                  </a:lnTo>
                  <a:lnTo>
                    <a:pt x="7915705" y="911030"/>
                  </a:lnTo>
                  <a:lnTo>
                    <a:pt x="7915705" y="863081"/>
                  </a:lnTo>
                  <a:lnTo>
                    <a:pt x="6385044" y="863081"/>
                  </a:lnTo>
                  <a:lnTo>
                    <a:pt x="6385044" y="47949"/>
                  </a:lnTo>
                  <a:lnTo>
                    <a:pt x="7915705" y="47949"/>
                  </a:lnTo>
                  <a:close/>
                  <a:moveTo>
                    <a:pt x="1661861" y="863081"/>
                  </a:moveTo>
                  <a:lnTo>
                    <a:pt x="1661861" y="47949"/>
                  </a:lnTo>
                  <a:lnTo>
                    <a:pt x="3148789" y="47949"/>
                  </a:lnTo>
                  <a:lnTo>
                    <a:pt x="3148789" y="863081"/>
                  </a:lnTo>
                  <a:lnTo>
                    <a:pt x="1661861" y="863081"/>
                  </a:lnTo>
                  <a:close/>
                  <a:moveTo>
                    <a:pt x="3148789" y="911030"/>
                  </a:moveTo>
                  <a:lnTo>
                    <a:pt x="3148789" y="1726162"/>
                  </a:lnTo>
                  <a:lnTo>
                    <a:pt x="1661861" y="1726162"/>
                  </a:lnTo>
                  <a:lnTo>
                    <a:pt x="1661861" y="911030"/>
                  </a:lnTo>
                  <a:lnTo>
                    <a:pt x="3148789" y="911030"/>
                  </a:lnTo>
                  <a:close/>
                  <a:moveTo>
                    <a:pt x="1574394" y="863081"/>
                  </a:moveTo>
                  <a:lnTo>
                    <a:pt x="87466" y="863081"/>
                  </a:lnTo>
                  <a:lnTo>
                    <a:pt x="87466" y="47949"/>
                  </a:lnTo>
                  <a:lnTo>
                    <a:pt x="1574394" y="47949"/>
                  </a:lnTo>
                  <a:lnTo>
                    <a:pt x="1574394" y="863081"/>
                  </a:lnTo>
                  <a:close/>
                  <a:moveTo>
                    <a:pt x="1574394" y="911030"/>
                  </a:moveTo>
                  <a:lnTo>
                    <a:pt x="1574394" y="1726162"/>
                  </a:lnTo>
                  <a:lnTo>
                    <a:pt x="87466" y="1726162"/>
                  </a:lnTo>
                  <a:lnTo>
                    <a:pt x="87466" y="911030"/>
                  </a:lnTo>
                  <a:lnTo>
                    <a:pt x="1574394" y="911030"/>
                  </a:lnTo>
                  <a:close/>
                  <a:moveTo>
                    <a:pt x="1574394" y="1774111"/>
                  </a:moveTo>
                  <a:lnTo>
                    <a:pt x="1574394" y="2589244"/>
                  </a:lnTo>
                  <a:lnTo>
                    <a:pt x="87466" y="2589244"/>
                  </a:lnTo>
                  <a:lnTo>
                    <a:pt x="87466" y="1774111"/>
                  </a:lnTo>
                  <a:lnTo>
                    <a:pt x="1574394" y="1774111"/>
                  </a:lnTo>
                  <a:close/>
                  <a:moveTo>
                    <a:pt x="1661861" y="1774111"/>
                  </a:moveTo>
                  <a:lnTo>
                    <a:pt x="3148789" y="1774111"/>
                  </a:lnTo>
                  <a:lnTo>
                    <a:pt x="3148789" y="2589244"/>
                  </a:lnTo>
                  <a:lnTo>
                    <a:pt x="1661861" y="2589244"/>
                  </a:lnTo>
                  <a:lnTo>
                    <a:pt x="1661861" y="1774111"/>
                  </a:lnTo>
                  <a:close/>
                  <a:moveTo>
                    <a:pt x="3236255" y="1774111"/>
                  </a:moveTo>
                  <a:lnTo>
                    <a:pt x="4723183" y="1774111"/>
                  </a:lnTo>
                  <a:lnTo>
                    <a:pt x="4723183" y="2589244"/>
                  </a:lnTo>
                  <a:lnTo>
                    <a:pt x="3236255" y="2589244"/>
                  </a:lnTo>
                  <a:lnTo>
                    <a:pt x="3236255" y="1774111"/>
                  </a:lnTo>
                  <a:close/>
                  <a:moveTo>
                    <a:pt x="3236255" y="1726162"/>
                  </a:moveTo>
                  <a:lnTo>
                    <a:pt x="3236255" y="911030"/>
                  </a:lnTo>
                  <a:lnTo>
                    <a:pt x="4723183" y="911030"/>
                  </a:lnTo>
                  <a:lnTo>
                    <a:pt x="4723183" y="1726162"/>
                  </a:lnTo>
                  <a:lnTo>
                    <a:pt x="3236255" y="1726162"/>
                  </a:lnTo>
                  <a:close/>
                  <a:moveTo>
                    <a:pt x="3236255" y="863081"/>
                  </a:moveTo>
                  <a:lnTo>
                    <a:pt x="3236255" y="47949"/>
                  </a:lnTo>
                  <a:lnTo>
                    <a:pt x="4723183" y="47949"/>
                  </a:lnTo>
                  <a:lnTo>
                    <a:pt x="4723183" y="863081"/>
                  </a:lnTo>
                  <a:lnTo>
                    <a:pt x="3236255" y="863081"/>
                  </a:lnTo>
                  <a:close/>
                  <a:moveTo>
                    <a:pt x="87466" y="3452325"/>
                  </a:moveTo>
                  <a:lnTo>
                    <a:pt x="87466" y="2637193"/>
                  </a:lnTo>
                  <a:lnTo>
                    <a:pt x="1574394" y="2637193"/>
                  </a:lnTo>
                  <a:lnTo>
                    <a:pt x="1574394" y="3452325"/>
                  </a:lnTo>
                  <a:lnTo>
                    <a:pt x="87466" y="3452325"/>
                  </a:lnTo>
                  <a:close/>
                  <a:moveTo>
                    <a:pt x="1661861" y="3452325"/>
                  </a:moveTo>
                  <a:lnTo>
                    <a:pt x="1661861" y="2637193"/>
                  </a:lnTo>
                  <a:lnTo>
                    <a:pt x="3148789" y="2637193"/>
                  </a:lnTo>
                  <a:lnTo>
                    <a:pt x="3148789" y="3452325"/>
                  </a:lnTo>
                  <a:lnTo>
                    <a:pt x="1661861" y="3452325"/>
                  </a:lnTo>
                  <a:close/>
                  <a:moveTo>
                    <a:pt x="3236255" y="3452325"/>
                  </a:moveTo>
                  <a:lnTo>
                    <a:pt x="3236255" y="2637193"/>
                  </a:lnTo>
                  <a:lnTo>
                    <a:pt x="4723183" y="2637193"/>
                  </a:lnTo>
                  <a:lnTo>
                    <a:pt x="4723183" y="3452325"/>
                  </a:lnTo>
                  <a:lnTo>
                    <a:pt x="3236255" y="3452325"/>
                  </a:lnTo>
                  <a:close/>
                  <a:moveTo>
                    <a:pt x="6297578" y="3452325"/>
                  </a:moveTo>
                  <a:lnTo>
                    <a:pt x="4810650" y="3452325"/>
                  </a:lnTo>
                  <a:lnTo>
                    <a:pt x="4810650" y="2637193"/>
                  </a:lnTo>
                  <a:lnTo>
                    <a:pt x="6297578" y="2637193"/>
                  </a:lnTo>
                  <a:lnTo>
                    <a:pt x="6297578" y="3452325"/>
                  </a:lnTo>
                  <a:close/>
                  <a:moveTo>
                    <a:pt x="6297578" y="2589244"/>
                  </a:moveTo>
                  <a:lnTo>
                    <a:pt x="4810650" y="2589244"/>
                  </a:lnTo>
                  <a:lnTo>
                    <a:pt x="4810650" y="1774111"/>
                  </a:lnTo>
                  <a:lnTo>
                    <a:pt x="6297578" y="1774111"/>
                  </a:lnTo>
                  <a:lnTo>
                    <a:pt x="6297578" y="2589244"/>
                  </a:lnTo>
                  <a:close/>
                  <a:moveTo>
                    <a:pt x="6297578" y="1726162"/>
                  </a:moveTo>
                  <a:lnTo>
                    <a:pt x="4810650" y="1726162"/>
                  </a:lnTo>
                  <a:lnTo>
                    <a:pt x="4810650" y="911030"/>
                  </a:lnTo>
                  <a:lnTo>
                    <a:pt x="6297578" y="911030"/>
                  </a:lnTo>
                  <a:lnTo>
                    <a:pt x="6297578" y="1726162"/>
                  </a:lnTo>
                  <a:close/>
                  <a:moveTo>
                    <a:pt x="6297578" y="863081"/>
                  </a:moveTo>
                  <a:lnTo>
                    <a:pt x="4810650" y="863081"/>
                  </a:lnTo>
                  <a:lnTo>
                    <a:pt x="4810650" y="47949"/>
                  </a:lnTo>
                  <a:lnTo>
                    <a:pt x="6297578" y="47949"/>
                  </a:lnTo>
                  <a:lnTo>
                    <a:pt x="6297578" y="863081"/>
                  </a:lnTo>
                  <a:close/>
                </a:path>
              </a:pathLst>
            </a:custGeom>
            <a:solidFill>
              <a:srgbClr val="191818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361070" y="252412"/>
            <a:ext cx="17565861" cy="9753600"/>
          </a:xfrm>
          <a:prstGeom prst="rect">
            <a:avLst/>
          </a:prstGeom>
          <a:solidFill>
            <a:srgbClr val="F8EAE4"/>
          </a:solidFill>
        </p:spPr>
      </p:sp>
      <p:grpSp>
        <p:nvGrpSpPr>
          <p:cNvPr name="Group 5" id="5"/>
          <p:cNvGrpSpPr/>
          <p:nvPr/>
        </p:nvGrpSpPr>
        <p:grpSpPr>
          <a:xfrm rot="0">
            <a:off x="361070" y="252412"/>
            <a:ext cx="17565861" cy="9782175"/>
            <a:chOff x="0" y="0"/>
            <a:chExt cx="23421147" cy="13042900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23843" t="0" r="23843" b="0"/>
            <a:stretch>
              <a:fillRect/>
            </a:stretch>
          </p:blipFill>
          <p:spPr>
            <a:xfrm>
              <a:off x="0" y="0"/>
              <a:ext cx="11647074" cy="13042900"/>
            </a:xfrm>
            <a:prstGeom prst="rect">
              <a:avLst/>
            </a:prstGeom>
          </p:spPr>
        </p:pic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/>
            <a:srcRect l="23843" t="0" r="23843" b="0"/>
            <a:stretch>
              <a:fillRect/>
            </a:stretch>
          </p:blipFill>
          <p:spPr>
            <a:xfrm>
              <a:off x="11774074" y="0"/>
              <a:ext cx="11647074" cy="13042900"/>
            </a:xfrm>
            <a:prstGeom prst="rect">
              <a:avLst/>
            </a:prstGeom>
          </p:spPr>
        </p:pic>
      </p:grpSp>
      <p:sp>
        <p:nvSpPr>
          <p:cNvPr name="AutoShape 8" id="8"/>
          <p:cNvSpPr/>
          <p:nvPr/>
        </p:nvSpPr>
        <p:spPr>
          <a:xfrm rot="-5400000">
            <a:off x="-4544305" y="5129212"/>
            <a:ext cx="9782175" cy="0"/>
          </a:xfrm>
          <a:prstGeom prst="line">
            <a:avLst/>
          </a:prstGeom>
          <a:ln cap="rnd" w="28575">
            <a:solidFill>
              <a:srgbClr val="19181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rot="-5400000">
            <a:off x="4112419" y="5129213"/>
            <a:ext cx="9782175" cy="0"/>
          </a:xfrm>
          <a:prstGeom prst="line">
            <a:avLst/>
          </a:prstGeom>
          <a:ln cap="rnd" w="28575">
            <a:solidFill>
              <a:srgbClr val="19181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rot="0">
            <a:off x="332495" y="10006013"/>
            <a:ext cx="8685299" cy="0"/>
          </a:xfrm>
          <a:prstGeom prst="line">
            <a:avLst/>
          </a:prstGeom>
          <a:ln cap="rnd" w="28575">
            <a:solidFill>
              <a:srgbClr val="19181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rot="0">
            <a:off x="332495" y="252412"/>
            <a:ext cx="8685299" cy="0"/>
          </a:xfrm>
          <a:prstGeom prst="line">
            <a:avLst/>
          </a:prstGeom>
          <a:ln cap="rnd" w="28575">
            <a:solidFill>
              <a:srgbClr val="19181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261387" y="1541406"/>
            <a:ext cx="6827514" cy="6827514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r="r" b="b" t="t" l="l"/>
              <a:pathLst>
                <a:path h="6351270" w="635000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3"/>
              <a:stretch>
                <a:fillRect l="-5475" r="-14001" t="0" b="0"/>
              </a:stretch>
            </a:blipFill>
          </p:spPr>
        </p:sp>
      </p:grpSp>
      <p:sp>
        <p:nvSpPr>
          <p:cNvPr name="AutoShape 14" id="14"/>
          <p:cNvSpPr/>
          <p:nvPr/>
        </p:nvSpPr>
        <p:spPr>
          <a:xfrm rot="-5400000">
            <a:off x="4393406" y="5129213"/>
            <a:ext cx="9782175" cy="0"/>
          </a:xfrm>
          <a:prstGeom prst="line">
            <a:avLst/>
          </a:prstGeom>
          <a:ln cap="rnd" w="28575">
            <a:solidFill>
              <a:srgbClr val="19181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rot="-5400000">
            <a:off x="13050130" y="5129212"/>
            <a:ext cx="9782175" cy="0"/>
          </a:xfrm>
          <a:prstGeom prst="line">
            <a:avLst/>
          </a:prstGeom>
          <a:ln cap="rnd" w="28575">
            <a:solidFill>
              <a:srgbClr val="19181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rot="0">
            <a:off x="9205912" y="252412"/>
            <a:ext cx="8749593" cy="0"/>
          </a:xfrm>
          <a:prstGeom prst="line">
            <a:avLst/>
          </a:prstGeom>
          <a:ln cap="rnd" w="28575">
            <a:solidFill>
              <a:srgbClr val="19181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rot="0">
            <a:off x="9284494" y="10006012"/>
            <a:ext cx="8671012" cy="0"/>
          </a:xfrm>
          <a:prstGeom prst="line">
            <a:avLst/>
          </a:prstGeom>
          <a:ln cap="rnd" w="28575">
            <a:solidFill>
              <a:srgbClr val="19181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rot="0">
            <a:off x="9017794" y="137455"/>
            <a:ext cx="252412" cy="10021779"/>
          </a:xfrm>
          <a:prstGeom prst="rect">
            <a:avLst/>
          </a:prstGeom>
          <a:solidFill>
            <a:srgbClr val="F8EAE4"/>
          </a:solidFill>
        </p:spPr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909200" y="7882127"/>
            <a:ext cx="7456437" cy="1518402"/>
          </a:xfrm>
          <a:prstGeom prst="rect">
            <a:avLst/>
          </a:prstGeom>
        </p:spPr>
      </p:pic>
      <p:sp>
        <p:nvSpPr>
          <p:cNvPr name="AutoShape 20" id="20"/>
          <p:cNvSpPr/>
          <p:nvPr/>
        </p:nvSpPr>
        <p:spPr>
          <a:xfrm rot="0">
            <a:off x="8941713" y="10006013"/>
            <a:ext cx="357068" cy="0"/>
          </a:xfrm>
          <a:prstGeom prst="line">
            <a:avLst/>
          </a:prstGeom>
          <a:ln cap="rnd" w="28575">
            <a:solidFill>
              <a:srgbClr val="19181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rot="0">
            <a:off x="8965466" y="252412"/>
            <a:ext cx="357068" cy="0"/>
          </a:xfrm>
          <a:prstGeom prst="line">
            <a:avLst/>
          </a:prstGeom>
          <a:ln cap="rnd" w="28575">
            <a:solidFill>
              <a:srgbClr val="19181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2" id="22"/>
          <p:cNvSpPr txBox="true"/>
          <p:nvPr/>
        </p:nvSpPr>
        <p:spPr>
          <a:xfrm rot="0">
            <a:off x="10829785" y="8473052"/>
            <a:ext cx="5615268" cy="31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191818"/>
                </a:solidFill>
                <a:latin typeface="Space Mono"/>
              </a:rPr>
              <a:t>Educación y Edad</a:t>
            </a:r>
          </a:p>
        </p:txBody>
      </p:sp>
      <p:grpSp>
        <p:nvGrpSpPr>
          <p:cNvPr name="Group 23" id="23"/>
          <p:cNvGrpSpPr>
            <a:grpSpLocks noChangeAspect="true"/>
          </p:cNvGrpSpPr>
          <p:nvPr/>
        </p:nvGrpSpPr>
        <p:grpSpPr>
          <a:xfrm rot="0">
            <a:off x="10585564" y="1358526"/>
            <a:ext cx="6068872" cy="6068872"/>
            <a:chOff x="0" y="0"/>
            <a:chExt cx="6350000" cy="6350000"/>
          </a:xfrm>
        </p:grpSpPr>
        <p:sp>
          <p:nvSpPr>
            <p:cNvPr name="Freeform 24" id="24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r="r" b="b" t="t" l="l"/>
              <a:pathLst>
                <a:path h="6351270" w="635000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6"/>
              <a:stretch>
                <a:fillRect l="-435" r="-7869" t="0" b="0"/>
              </a:stretch>
            </a:blip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2032771" y="8394947"/>
            <a:ext cx="2642373" cy="46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444">
                <a:solidFill>
                  <a:srgbClr val="000000"/>
                </a:solidFill>
                <a:latin typeface="Bebas Neue"/>
              </a:rPr>
              <a:t>PROFESIONAL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183298" y="6563052"/>
            <a:ext cx="1292974" cy="46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444">
                <a:solidFill>
                  <a:srgbClr val="000000"/>
                </a:solidFill>
                <a:latin typeface="Bebas Neue"/>
              </a:rPr>
              <a:t>25-28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839902" y="1080396"/>
            <a:ext cx="1292974" cy="46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444">
                <a:solidFill>
                  <a:srgbClr val="000000"/>
                </a:solidFill>
                <a:latin typeface="Bebas Neue"/>
              </a:rPr>
              <a:t>22-24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6257875" y="3493436"/>
            <a:ext cx="1292974" cy="46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444">
                <a:solidFill>
                  <a:srgbClr val="000000"/>
                </a:solidFill>
                <a:latin typeface="Bebas Neue"/>
              </a:rPr>
              <a:t>18-21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970596" y="1201674"/>
            <a:ext cx="3541973" cy="46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444">
                <a:solidFill>
                  <a:srgbClr val="000000"/>
                </a:solidFill>
                <a:latin typeface="Bebas Neue"/>
              </a:rPr>
              <a:t>TECNICO-TECNOLOGO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146318" y="2670476"/>
            <a:ext cx="1819148" cy="918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444">
                <a:solidFill>
                  <a:srgbClr val="000000"/>
                </a:solidFill>
                <a:latin typeface="Bebas Neue"/>
              </a:rPr>
              <a:t>EDUCACIÓN</a:t>
            </a:r>
          </a:p>
          <a:p>
            <a:pPr algn="ctr">
              <a:lnSpc>
                <a:spcPts val="3600"/>
              </a:lnSpc>
            </a:pPr>
            <a:r>
              <a:rPr lang="en-US" sz="2400" spc="444">
                <a:solidFill>
                  <a:srgbClr val="000000"/>
                </a:solidFill>
                <a:latin typeface="Bebas Neue"/>
              </a:rPr>
              <a:t>MEDIA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645443" y="4448432"/>
            <a:ext cx="1372350" cy="918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444">
                <a:solidFill>
                  <a:srgbClr val="000000"/>
                </a:solidFill>
                <a:latin typeface="Bebas Neue"/>
              </a:rPr>
              <a:t>EDU-BASICA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620526" y="5740092"/>
            <a:ext cx="1321187" cy="918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444">
                <a:solidFill>
                  <a:srgbClr val="000000"/>
                </a:solidFill>
                <a:latin typeface="Bebas Neue"/>
              </a:rPr>
              <a:t>POST-</a:t>
            </a:r>
          </a:p>
          <a:p>
            <a:pPr algn="ctr">
              <a:lnSpc>
                <a:spcPts val="3600"/>
              </a:lnSpc>
            </a:pPr>
            <a:r>
              <a:rPr lang="en-US" sz="2400" spc="444">
                <a:solidFill>
                  <a:srgbClr val="000000"/>
                </a:solidFill>
                <a:latin typeface="Bebas Neue"/>
              </a:rPr>
              <a:t>GRADO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A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790262" y="9472926"/>
            <a:ext cx="16705431" cy="0"/>
          </a:xfrm>
          <a:prstGeom prst="line">
            <a:avLst/>
          </a:prstGeom>
          <a:ln cap="rnd" w="28575">
            <a:solidFill>
              <a:srgbClr val="19181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5400000">
            <a:off x="13313875" y="4950313"/>
            <a:ext cx="8348677" cy="0"/>
          </a:xfrm>
          <a:prstGeom prst="line">
            <a:avLst/>
          </a:prstGeom>
          <a:ln cap="rnd" w="28575">
            <a:solidFill>
              <a:srgbClr val="19181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790262" y="785499"/>
            <a:ext cx="16707476" cy="0"/>
          </a:xfrm>
          <a:prstGeom prst="line">
            <a:avLst/>
          </a:prstGeom>
          <a:ln cap="rnd" w="28575">
            <a:solidFill>
              <a:srgbClr val="19181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5400000">
            <a:off x="-3555832" y="5131594"/>
            <a:ext cx="8711239" cy="0"/>
          </a:xfrm>
          <a:prstGeom prst="line">
            <a:avLst/>
          </a:prstGeom>
          <a:ln cap="rnd" w="28575">
            <a:solidFill>
              <a:srgbClr val="191818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724238" y="2092091"/>
            <a:ext cx="11893651" cy="6460988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393839" y="1249012"/>
            <a:ext cx="5659780" cy="1880547"/>
            <a:chOff x="0" y="0"/>
            <a:chExt cx="7546373" cy="2507395"/>
          </a:xfrm>
        </p:grpSpPr>
        <p:sp>
          <p:nvSpPr>
            <p:cNvPr name="AutoShape 8" id="8"/>
            <p:cNvSpPr/>
            <p:nvPr/>
          </p:nvSpPr>
          <p:spPr>
            <a:xfrm rot="0">
              <a:off x="0" y="0"/>
              <a:ext cx="7546373" cy="2507395"/>
            </a:xfrm>
            <a:prstGeom prst="rect">
              <a:avLst/>
            </a:prstGeom>
            <a:solidFill>
              <a:srgbClr val="FFFFFF"/>
            </a:solidFill>
          </p:spPr>
        </p:sp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3"/>
            <a:srcRect l="0" t="0" r="0" b="0"/>
            <a:stretch>
              <a:fillRect/>
            </a:stretch>
          </p:blipFill>
          <p:spPr>
            <a:xfrm flipH="false" flipV="false" rot="0">
              <a:off x="609394" y="450490"/>
              <a:ext cx="745233" cy="796509"/>
            </a:xfrm>
            <a:prstGeom prst="rect">
              <a:avLst/>
            </a:prstGeom>
          </p:spPr>
        </p:pic>
        <p:sp>
          <p:nvSpPr>
            <p:cNvPr name="TextBox 10" id="10"/>
            <p:cNvSpPr txBox="true"/>
            <p:nvPr/>
          </p:nvSpPr>
          <p:spPr>
            <a:xfrm rot="0">
              <a:off x="1793529" y="1561930"/>
              <a:ext cx="3131311" cy="3012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979"/>
                </a:lnSpc>
                <a:spcBef>
                  <a:spcPct val="0"/>
                </a:spcBef>
              </a:pPr>
              <a:r>
                <a:rPr lang="en-US" sz="1319">
                  <a:solidFill>
                    <a:srgbClr val="FF4F63"/>
                  </a:solidFill>
                  <a:latin typeface="Be Vietnam"/>
                </a:rPr>
                <a:t>Por medio de un scatterplot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1793529" y="402865"/>
              <a:ext cx="5187526" cy="9150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87"/>
                </a:lnSpc>
                <a:spcBef>
                  <a:spcPct val="0"/>
                </a:spcBef>
              </a:pPr>
              <a:r>
                <a:rPr lang="en-US" sz="1924">
                  <a:solidFill>
                    <a:srgbClr val="191818"/>
                  </a:solidFill>
                  <a:latin typeface="Be Vietnam"/>
                </a:rPr>
                <a:t>Correlación entre  género, edad y tipo de educación</a:t>
              </a:r>
            </a:p>
          </p:txBody>
        </p:sp>
      </p:grpSp>
      <p:sp>
        <p:nvSpPr>
          <p:cNvPr name="AutoShape 12" id="12"/>
          <p:cNvSpPr/>
          <p:nvPr/>
        </p:nvSpPr>
        <p:spPr>
          <a:xfrm rot="-899999">
            <a:off x="5950064" y="4390506"/>
            <a:ext cx="7651405" cy="0"/>
          </a:xfrm>
          <a:prstGeom prst="line">
            <a:avLst/>
          </a:prstGeom>
          <a:ln cap="rnd" w="47625">
            <a:solidFill>
              <a:srgbClr val="191818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8579822" y="0"/>
            <a:ext cx="9708178" cy="10287000"/>
          </a:xfrm>
          <a:prstGeom prst="rect">
            <a:avLst/>
          </a:prstGeom>
          <a:solidFill>
            <a:srgbClr val="F8EAE4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417274" y="2511619"/>
            <a:ext cx="10755271" cy="3265691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0">
            <a:off x="0" y="0"/>
            <a:ext cx="8579822" cy="10287000"/>
          </a:xfrm>
          <a:prstGeom prst="rect">
            <a:avLst/>
          </a:prstGeom>
          <a:solidFill>
            <a:srgbClr val="FF738E"/>
          </a:solid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767583" y="1536351"/>
            <a:ext cx="7316802" cy="7316802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5240" y="15240"/>
              <a:ext cx="6319520" cy="6319520"/>
            </a:xfrm>
            <a:custGeom>
              <a:avLst/>
              <a:gdLst/>
              <a:ahLst/>
              <a:cxnLst/>
              <a:rect r="r" b="b" t="t" l="l"/>
              <a:pathLst>
                <a:path h="6319520" w="6319520">
                  <a:moveTo>
                    <a:pt x="6319520" y="6319520"/>
                  </a:moveTo>
                  <a:lnTo>
                    <a:pt x="0" y="6319520"/>
                  </a:lnTo>
                  <a:lnTo>
                    <a:pt x="0" y="0"/>
                  </a:lnTo>
                  <a:lnTo>
                    <a:pt x="6319520" y="0"/>
                  </a:lnTo>
                  <a:lnTo>
                    <a:pt x="6319520" y="631952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7" id="7"/>
            <p:cNvSpPr/>
            <p:nvPr/>
          </p:nvSpPr>
          <p:spPr>
            <a:xfrm>
              <a:off x="15240" y="15240"/>
              <a:ext cx="6319520" cy="6319520"/>
            </a:xfrm>
            <a:custGeom>
              <a:avLst/>
              <a:gdLst/>
              <a:ahLst/>
              <a:cxnLst/>
              <a:rect r="r" b="b" t="t" l="l"/>
              <a:pathLst>
                <a:path h="6319520" w="6319520">
                  <a:moveTo>
                    <a:pt x="6319520" y="6319520"/>
                  </a:moveTo>
                  <a:lnTo>
                    <a:pt x="0" y="6319520"/>
                  </a:lnTo>
                  <a:lnTo>
                    <a:pt x="0" y="5365750"/>
                  </a:lnTo>
                  <a:lnTo>
                    <a:pt x="6319520" y="5365750"/>
                  </a:lnTo>
                  <a:lnTo>
                    <a:pt x="6319520" y="6319520"/>
                  </a:lnTo>
                  <a:close/>
                  <a:moveTo>
                    <a:pt x="6319520" y="0"/>
                  </a:moveTo>
                  <a:lnTo>
                    <a:pt x="0" y="0"/>
                  </a:lnTo>
                  <a:lnTo>
                    <a:pt x="0" y="635000"/>
                  </a:lnTo>
                  <a:lnTo>
                    <a:pt x="6319520" y="635000"/>
                  </a:lnTo>
                  <a:lnTo>
                    <a:pt x="6319520" y="0"/>
                  </a:lnTo>
                  <a:close/>
                </a:path>
              </a:pathLst>
            </a:custGeom>
            <a:solidFill>
              <a:srgbClr val="DACFFF"/>
            </a:solidFill>
          </p:spPr>
        </p:sp>
        <p:sp>
          <p:nvSpPr>
            <p:cNvPr name="Freeform 8" id="8"/>
            <p:cNvSpPr/>
            <p:nvPr/>
          </p:nvSpPr>
          <p:spPr>
            <a:xfrm>
              <a:off x="2917190" y="5591810"/>
              <a:ext cx="530860" cy="532130"/>
            </a:xfrm>
            <a:custGeom>
              <a:avLst/>
              <a:gdLst/>
              <a:ahLst/>
              <a:cxnLst/>
              <a:rect r="r" b="b" t="t" l="l"/>
              <a:pathLst>
                <a:path h="532130" w="530860">
                  <a:moveTo>
                    <a:pt x="530860" y="266700"/>
                  </a:moveTo>
                  <a:cubicBezTo>
                    <a:pt x="530860" y="414020"/>
                    <a:pt x="411480" y="532130"/>
                    <a:pt x="265430" y="532130"/>
                  </a:cubicBezTo>
                  <a:cubicBezTo>
                    <a:pt x="118110" y="532130"/>
                    <a:pt x="0" y="412750"/>
                    <a:pt x="0" y="266700"/>
                  </a:cubicBezTo>
                  <a:cubicBezTo>
                    <a:pt x="0" y="119380"/>
                    <a:pt x="119380" y="1270"/>
                    <a:pt x="265430" y="1270"/>
                  </a:cubicBezTo>
                  <a:cubicBezTo>
                    <a:pt x="412750" y="0"/>
                    <a:pt x="530860" y="119380"/>
                    <a:pt x="530860" y="2667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387090" y="5858510"/>
                  </a:moveTo>
                  <a:lnTo>
                    <a:pt x="3079750" y="6036310"/>
                  </a:lnTo>
                  <a:lnTo>
                    <a:pt x="3079750" y="5681980"/>
                  </a:lnTo>
                  <a:lnTo>
                    <a:pt x="3387090" y="5858510"/>
                  </a:lnTo>
                  <a:close/>
                  <a:moveTo>
                    <a:pt x="3920490" y="5970270"/>
                  </a:moveTo>
                  <a:lnTo>
                    <a:pt x="3971290" y="5970270"/>
                  </a:lnTo>
                  <a:lnTo>
                    <a:pt x="3971290" y="5746750"/>
                  </a:lnTo>
                  <a:lnTo>
                    <a:pt x="3920490" y="5746750"/>
                  </a:lnTo>
                  <a:lnTo>
                    <a:pt x="3920490" y="5829300"/>
                  </a:lnTo>
                  <a:lnTo>
                    <a:pt x="3778250" y="5746750"/>
                  </a:lnTo>
                  <a:lnTo>
                    <a:pt x="3778250" y="5970270"/>
                  </a:lnTo>
                  <a:lnTo>
                    <a:pt x="3920490" y="5887720"/>
                  </a:lnTo>
                  <a:lnTo>
                    <a:pt x="3920490" y="5970270"/>
                  </a:lnTo>
                  <a:close/>
                  <a:moveTo>
                    <a:pt x="2429510" y="5887720"/>
                  </a:moveTo>
                  <a:lnTo>
                    <a:pt x="2571750" y="5970270"/>
                  </a:lnTo>
                  <a:lnTo>
                    <a:pt x="2571750" y="5746750"/>
                  </a:lnTo>
                  <a:lnTo>
                    <a:pt x="2429510" y="5829300"/>
                  </a:lnTo>
                  <a:lnTo>
                    <a:pt x="2429510" y="5746750"/>
                  </a:lnTo>
                  <a:lnTo>
                    <a:pt x="2378710" y="5746750"/>
                  </a:lnTo>
                  <a:lnTo>
                    <a:pt x="2378710" y="5970270"/>
                  </a:lnTo>
                  <a:lnTo>
                    <a:pt x="2429510" y="5970270"/>
                  </a:lnTo>
                  <a:lnTo>
                    <a:pt x="2429510" y="5887720"/>
                  </a:lnTo>
                  <a:close/>
                  <a:moveTo>
                    <a:pt x="6350000" y="15240"/>
                  </a:moveTo>
                  <a:lnTo>
                    <a:pt x="6350000" y="650240"/>
                  </a:lnTo>
                  <a:lnTo>
                    <a:pt x="6350000" y="5380990"/>
                  </a:lnTo>
                  <a:lnTo>
                    <a:pt x="6350000" y="6334760"/>
                  </a:lnTo>
                  <a:cubicBezTo>
                    <a:pt x="6350000" y="6343650"/>
                    <a:pt x="6343650" y="6350000"/>
                    <a:pt x="6334760" y="6350000"/>
                  </a:cubicBezTo>
                  <a:lnTo>
                    <a:pt x="15240" y="6350000"/>
                  </a:lnTo>
                  <a:cubicBezTo>
                    <a:pt x="6350" y="6350000"/>
                    <a:pt x="0" y="6343650"/>
                    <a:pt x="0" y="6334760"/>
                  </a:cubicBezTo>
                  <a:lnTo>
                    <a:pt x="0" y="5380990"/>
                  </a:lnTo>
                  <a:lnTo>
                    <a:pt x="0" y="650240"/>
                  </a:lnTo>
                  <a:lnTo>
                    <a:pt x="0" y="15240"/>
                  </a:lnTo>
                  <a:cubicBezTo>
                    <a:pt x="0" y="6350"/>
                    <a:pt x="6350" y="0"/>
                    <a:pt x="15240" y="0"/>
                  </a:cubicBezTo>
                  <a:lnTo>
                    <a:pt x="6334760" y="0"/>
                  </a:lnTo>
                  <a:cubicBezTo>
                    <a:pt x="6343650" y="0"/>
                    <a:pt x="6350000" y="6350"/>
                    <a:pt x="6350000" y="15240"/>
                  </a:cubicBezTo>
                  <a:close/>
                  <a:moveTo>
                    <a:pt x="6319520" y="5396230"/>
                  </a:moveTo>
                  <a:lnTo>
                    <a:pt x="30480" y="5396230"/>
                  </a:lnTo>
                  <a:lnTo>
                    <a:pt x="30480" y="6319520"/>
                  </a:lnTo>
                  <a:lnTo>
                    <a:pt x="6320790" y="6319520"/>
                  </a:lnTo>
                  <a:lnTo>
                    <a:pt x="6320790" y="5396230"/>
                  </a:lnTo>
                  <a:close/>
                  <a:moveTo>
                    <a:pt x="6319520" y="665480"/>
                  </a:moveTo>
                  <a:lnTo>
                    <a:pt x="30480" y="665480"/>
                  </a:lnTo>
                  <a:lnTo>
                    <a:pt x="30480" y="5365750"/>
                  </a:lnTo>
                  <a:lnTo>
                    <a:pt x="6320790" y="5365750"/>
                  </a:lnTo>
                  <a:lnTo>
                    <a:pt x="6320790" y="665480"/>
                  </a:lnTo>
                  <a:close/>
                  <a:moveTo>
                    <a:pt x="6319520" y="30480"/>
                  </a:moveTo>
                  <a:lnTo>
                    <a:pt x="30480" y="30480"/>
                  </a:lnTo>
                  <a:lnTo>
                    <a:pt x="30480" y="635000"/>
                  </a:lnTo>
                  <a:lnTo>
                    <a:pt x="6320790" y="635000"/>
                  </a:lnTo>
                  <a:lnTo>
                    <a:pt x="6320790" y="30480"/>
                  </a:lnTo>
                  <a:close/>
                  <a:moveTo>
                    <a:pt x="5410200" y="480060"/>
                  </a:moveTo>
                  <a:lnTo>
                    <a:pt x="5651500" y="480060"/>
                  </a:lnTo>
                  <a:cubicBezTo>
                    <a:pt x="5660390" y="480060"/>
                    <a:pt x="5666740" y="473710"/>
                    <a:pt x="5666740" y="464820"/>
                  </a:cubicBezTo>
                  <a:cubicBezTo>
                    <a:pt x="5666740" y="455930"/>
                    <a:pt x="5660390" y="449580"/>
                    <a:pt x="5651500" y="449580"/>
                  </a:cubicBezTo>
                  <a:lnTo>
                    <a:pt x="5410200" y="449580"/>
                  </a:lnTo>
                  <a:cubicBezTo>
                    <a:pt x="5401310" y="449580"/>
                    <a:pt x="5394960" y="455930"/>
                    <a:pt x="5394960" y="464820"/>
                  </a:cubicBezTo>
                  <a:cubicBezTo>
                    <a:pt x="5394960" y="473710"/>
                    <a:pt x="5401310" y="480060"/>
                    <a:pt x="5410200" y="480060"/>
                  </a:cubicBezTo>
                  <a:close/>
                  <a:moveTo>
                    <a:pt x="5853430" y="476250"/>
                  </a:moveTo>
                  <a:cubicBezTo>
                    <a:pt x="5855970" y="478790"/>
                    <a:pt x="5859780" y="480060"/>
                    <a:pt x="5863590" y="480060"/>
                  </a:cubicBezTo>
                  <a:cubicBezTo>
                    <a:pt x="5867400" y="480060"/>
                    <a:pt x="5871210" y="478790"/>
                    <a:pt x="5873750" y="476250"/>
                  </a:cubicBezTo>
                  <a:lnTo>
                    <a:pt x="5995670" y="354330"/>
                  </a:lnTo>
                  <a:lnTo>
                    <a:pt x="6117590" y="476250"/>
                  </a:lnTo>
                  <a:cubicBezTo>
                    <a:pt x="6120130" y="478790"/>
                    <a:pt x="6123940" y="480060"/>
                    <a:pt x="6127750" y="480060"/>
                  </a:cubicBezTo>
                  <a:cubicBezTo>
                    <a:pt x="6131559" y="480060"/>
                    <a:pt x="6135370" y="478790"/>
                    <a:pt x="6137909" y="476250"/>
                  </a:cubicBezTo>
                  <a:cubicBezTo>
                    <a:pt x="6144259" y="469900"/>
                    <a:pt x="6144259" y="461010"/>
                    <a:pt x="6137909" y="454660"/>
                  </a:cubicBezTo>
                  <a:lnTo>
                    <a:pt x="6015989" y="332740"/>
                  </a:lnTo>
                  <a:lnTo>
                    <a:pt x="6137909" y="210820"/>
                  </a:lnTo>
                  <a:cubicBezTo>
                    <a:pt x="6144259" y="204470"/>
                    <a:pt x="6144259" y="195580"/>
                    <a:pt x="6137909" y="189230"/>
                  </a:cubicBezTo>
                  <a:cubicBezTo>
                    <a:pt x="6131559" y="182880"/>
                    <a:pt x="6122669" y="182880"/>
                    <a:pt x="6116319" y="189230"/>
                  </a:cubicBezTo>
                  <a:lnTo>
                    <a:pt x="5994399" y="311150"/>
                  </a:lnTo>
                  <a:lnTo>
                    <a:pt x="5872479" y="189230"/>
                  </a:lnTo>
                  <a:cubicBezTo>
                    <a:pt x="5866129" y="182880"/>
                    <a:pt x="5857239" y="182880"/>
                    <a:pt x="5850889" y="189230"/>
                  </a:cubicBezTo>
                  <a:cubicBezTo>
                    <a:pt x="5844539" y="195580"/>
                    <a:pt x="5844539" y="204470"/>
                    <a:pt x="5850889" y="210820"/>
                  </a:cubicBezTo>
                  <a:lnTo>
                    <a:pt x="5972809" y="332740"/>
                  </a:lnTo>
                  <a:lnTo>
                    <a:pt x="5850889" y="454660"/>
                  </a:lnTo>
                  <a:cubicBezTo>
                    <a:pt x="5847080" y="459740"/>
                    <a:pt x="5847080" y="469900"/>
                    <a:pt x="5853430" y="476250"/>
                  </a:cubicBezTo>
                  <a:close/>
                  <a:moveTo>
                    <a:pt x="2901950" y="5858510"/>
                  </a:moveTo>
                  <a:cubicBezTo>
                    <a:pt x="2901950" y="5703570"/>
                    <a:pt x="3027680" y="5577840"/>
                    <a:pt x="3182620" y="5577840"/>
                  </a:cubicBezTo>
                  <a:cubicBezTo>
                    <a:pt x="3337560" y="5577840"/>
                    <a:pt x="3463290" y="5703570"/>
                    <a:pt x="3463290" y="5858510"/>
                  </a:cubicBezTo>
                  <a:cubicBezTo>
                    <a:pt x="3463290" y="6013450"/>
                    <a:pt x="3337560" y="6139180"/>
                    <a:pt x="3182620" y="6139180"/>
                  </a:cubicBezTo>
                  <a:cubicBezTo>
                    <a:pt x="3027680" y="6139180"/>
                    <a:pt x="2901950" y="6013450"/>
                    <a:pt x="2901950" y="5858510"/>
                  </a:cubicBezTo>
                  <a:close/>
                  <a:moveTo>
                    <a:pt x="2932430" y="5858510"/>
                  </a:moveTo>
                  <a:cubicBezTo>
                    <a:pt x="2932430" y="5996940"/>
                    <a:pt x="3045460" y="6108700"/>
                    <a:pt x="3182620" y="6108700"/>
                  </a:cubicBezTo>
                  <a:cubicBezTo>
                    <a:pt x="3321050" y="6108700"/>
                    <a:pt x="3432810" y="5995670"/>
                    <a:pt x="3432810" y="5858510"/>
                  </a:cubicBezTo>
                  <a:cubicBezTo>
                    <a:pt x="3432810" y="5720080"/>
                    <a:pt x="3319780" y="5608320"/>
                    <a:pt x="3182620" y="5608320"/>
                  </a:cubicBezTo>
                  <a:cubicBezTo>
                    <a:pt x="3044190" y="5607050"/>
                    <a:pt x="2932430" y="5720080"/>
                    <a:pt x="2932430" y="5858510"/>
                  </a:cubicBezTo>
                  <a:close/>
                </a:path>
              </a:pathLst>
            </a:custGeom>
            <a:solidFill>
              <a:srgbClr val="191818"/>
            </a:solidFill>
          </p:spPr>
        </p:sp>
      </p:grpSp>
      <p:sp>
        <p:nvSpPr>
          <p:cNvPr name="AutoShape 10" id="10"/>
          <p:cNvSpPr/>
          <p:nvPr/>
        </p:nvSpPr>
        <p:spPr>
          <a:xfrm rot="-5400000">
            <a:off x="3262898" y="5180464"/>
            <a:ext cx="10662423" cy="0"/>
          </a:xfrm>
          <a:prstGeom prst="line">
            <a:avLst/>
          </a:prstGeom>
          <a:ln cap="rnd" w="28575">
            <a:solidFill>
              <a:srgbClr val="19181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9926073" y="7011842"/>
            <a:ext cx="7933869" cy="1035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>
                <a:solidFill>
                  <a:srgbClr val="191818"/>
                </a:solidFill>
                <a:latin typeface="Space Mono"/>
              </a:rPr>
              <a:t>con mapas de calor con folium.maps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976411" y="3058615"/>
            <a:ext cx="7833192" cy="2181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191818"/>
                </a:solidFill>
                <a:latin typeface="Be Vietnam"/>
              </a:rPr>
              <a:t>Análisis de distribución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606736" y="-9525"/>
            <a:ext cx="7690789" cy="1124375"/>
            <a:chOff x="0" y="0"/>
            <a:chExt cx="1149350" cy="1149350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3244217" cy="474297"/>
            </a:xfrm>
            <a:custGeom>
              <a:avLst/>
              <a:gdLst/>
              <a:ahLst/>
              <a:cxnLst/>
              <a:rect r="r" b="b" t="t" l="l"/>
              <a:pathLst>
                <a:path h="474297" w="3244217">
                  <a:moveTo>
                    <a:pt x="3244217" y="5241"/>
                  </a:moveTo>
                  <a:lnTo>
                    <a:pt x="3244217" y="0"/>
                  </a:lnTo>
                  <a:lnTo>
                    <a:pt x="17924" y="0"/>
                  </a:lnTo>
                  <a:lnTo>
                    <a:pt x="17924" y="2620"/>
                  </a:lnTo>
                  <a:lnTo>
                    <a:pt x="0" y="2620"/>
                  </a:lnTo>
                  <a:lnTo>
                    <a:pt x="0" y="474297"/>
                  </a:lnTo>
                  <a:lnTo>
                    <a:pt x="35848" y="474297"/>
                  </a:lnTo>
                  <a:lnTo>
                    <a:pt x="35848" y="382582"/>
                  </a:lnTo>
                  <a:lnTo>
                    <a:pt x="645259" y="382582"/>
                  </a:lnTo>
                  <a:lnTo>
                    <a:pt x="645259" y="474297"/>
                  </a:lnTo>
                  <a:lnTo>
                    <a:pt x="681106" y="474297"/>
                  </a:lnTo>
                  <a:lnTo>
                    <a:pt x="681106" y="382582"/>
                  </a:lnTo>
                  <a:lnTo>
                    <a:pt x="1290517" y="382582"/>
                  </a:lnTo>
                  <a:lnTo>
                    <a:pt x="1290517" y="474297"/>
                  </a:lnTo>
                  <a:lnTo>
                    <a:pt x="1326365" y="474297"/>
                  </a:lnTo>
                  <a:lnTo>
                    <a:pt x="1326365" y="382582"/>
                  </a:lnTo>
                  <a:lnTo>
                    <a:pt x="1935776" y="382582"/>
                  </a:lnTo>
                  <a:lnTo>
                    <a:pt x="1935776" y="474297"/>
                  </a:lnTo>
                  <a:lnTo>
                    <a:pt x="1971623" y="474297"/>
                  </a:lnTo>
                  <a:lnTo>
                    <a:pt x="1971623" y="382582"/>
                  </a:lnTo>
                  <a:lnTo>
                    <a:pt x="2581035" y="382582"/>
                  </a:lnTo>
                  <a:lnTo>
                    <a:pt x="2581035" y="474297"/>
                  </a:lnTo>
                  <a:lnTo>
                    <a:pt x="2616882" y="474297"/>
                  </a:lnTo>
                  <a:lnTo>
                    <a:pt x="2616882" y="382582"/>
                  </a:lnTo>
                  <a:lnTo>
                    <a:pt x="3244217" y="382582"/>
                  </a:lnTo>
                  <a:lnTo>
                    <a:pt x="3244217" y="377341"/>
                  </a:lnTo>
                  <a:lnTo>
                    <a:pt x="2616882" y="377341"/>
                  </a:lnTo>
                  <a:lnTo>
                    <a:pt x="2616882" y="288247"/>
                  </a:lnTo>
                  <a:lnTo>
                    <a:pt x="3244217" y="288247"/>
                  </a:lnTo>
                  <a:lnTo>
                    <a:pt x="3244217" y="283006"/>
                  </a:lnTo>
                  <a:lnTo>
                    <a:pt x="2616882" y="283006"/>
                  </a:lnTo>
                  <a:lnTo>
                    <a:pt x="2616882" y="193911"/>
                  </a:lnTo>
                  <a:lnTo>
                    <a:pt x="3244217" y="193911"/>
                  </a:lnTo>
                  <a:lnTo>
                    <a:pt x="3244217" y="188670"/>
                  </a:lnTo>
                  <a:lnTo>
                    <a:pt x="2616882" y="188670"/>
                  </a:lnTo>
                  <a:lnTo>
                    <a:pt x="2616882" y="99576"/>
                  </a:lnTo>
                  <a:lnTo>
                    <a:pt x="3244217" y="99576"/>
                  </a:lnTo>
                  <a:lnTo>
                    <a:pt x="3244217" y="94335"/>
                  </a:lnTo>
                  <a:lnTo>
                    <a:pt x="2616882" y="94335"/>
                  </a:lnTo>
                  <a:lnTo>
                    <a:pt x="2616882" y="5241"/>
                  </a:lnTo>
                  <a:lnTo>
                    <a:pt x="3244217" y="5241"/>
                  </a:lnTo>
                  <a:close/>
                  <a:moveTo>
                    <a:pt x="681106" y="94335"/>
                  </a:moveTo>
                  <a:lnTo>
                    <a:pt x="681106" y="5241"/>
                  </a:lnTo>
                  <a:lnTo>
                    <a:pt x="1290517" y="5241"/>
                  </a:lnTo>
                  <a:lnTo>
                    <a:pt x="1290517" y="94335"/>
                  </a:lnTo>
                  <a:lnTo>
                    <a:pt x="681106" y="94335"/>
                  </a:lnTo>
                  <a:close/>
                  <a:moveTo>
                    <a:pt x="1290517" y="99576"/>
                  </a:moveTo>
                  <a:lnTo>
                    <a:pt x="1290517" y="188670"/>
                  </a:lnTo>
                  <a:lnTo>
                    <a:pt x="681106" y="188670"/>
                  </a:lnTo>
                  <a:lnTo>
                    <a:pt x="681106" y="99576"/>
                  </a:lnTo>
                  <a:lnTo>
                    <a:pt x="1290517" y="99576"/>
                  </a:lnTo>
                  <a:close/>
                  <a:moveTo>
                    <a:pt x="645259" y="94335"/>
                  </a:moveTo>
                  <a:lnTo>
                    <a:pt x="35848" y="94335"/>
                  </a:lnTo>
                  <a:lnTo>
                    <a:pt x="35848" y="5241"/>
                  </a:lnTo>
                  <a:lnTo>
                    <a:pt x="645259" y="5241"/>
                  </a:lnTo>
                  <a:lnTo>
                    <a:pt x="645259" y="94335"/>
                  </a:lnTo>
                  <a:close/>
                  <a:moveTo>
                    <a:pt x="645259" y="99576"/>
                  </a:moveTo>
                  <a:lnTo>
                    <a:pt x="645259" y="188670"/>
                  </a:lnTo>
                  <a:lnTo>
                    <a:pt x="35848" y="188670"/>
                  </a:lnTo>
                  <a:lnTo>
                    <a:pt x="35848" y="99576"/>
                  </a:lnTo>
                  <a:lnTo>
                    <a:pt x="645259" y="99576"/>
                  </a:lnTo>
                  <a:close/>
                  <a:moveTo>
                    <a:pt x="645259" y="193911"/>
                  </a:moveTo>
                  <a:lnTo>
                    <a:pt x="645259" y="283006"/>
                  </a:lnTo>
                  <a:lnTo>
                    <a:pt x="35848" y="283006"/>
                  </a:lnTo>
                  <a:lnTo>
                    <a:pt x="35848" y="193911"/>
                  </a:lnTo>
                  <a:lnTo>
                    <a:pt x="645259" y="193911"/>
                  </a:lnTo>
                  <a:close/>
                  <a:moveTo>
                    <a:pt x="681106" y="193911"/>
                  </a:moveTo>
                  <a:lnTo>
                    <a:pt x="1290517" y="193911"/>
                  </a:lnTo>
                  <a:lnTo>
                    <a:pt x="1290517" y="283006"/>
                  </a:lnTo>
                  <a:lnTo>
                    <a:pt x="681106" y="283006"/>
                  </a:lnTo>
                  <a:lnTo>
                    <a:pt x="681106" y="193911"/>
                  </a:lnTo>
                  <a:close/>
                  <a:moveTo>
                    <a:pt x="1326365" y="193911"/>
                  </a:moveTo>
                  <a:lnTo>
                    <a:pt x="1935776" y="193911"/>
                  </a:lnTo>
                  <a:lnTo>
                    <a:pt x="1935776" y="283006"/>
                  </a:lnTo>
                  <a:lnTo>
                    <a:pt x="1326365" y="283006"/>
                  </a:lnTo>
                  <a:lnTo>
                    <a:pt x="1326365" y="193911"/>
                  </a:lnTo>
                  <a:close/>
                  <a:moveTo>
                    <a:pt x="1326365" y="188670"/>
                  </a:moveTo>
                  <a:lnTo>
                    <a:pt x="1326365" y="99576"/>
                  </a:lnTo>
                  <a:lnTo>
                    <a:pt x="1935776" y="99576"/>
                  </a:lnTo>
                  <a:lnTo>
                    <a:pt x="1935776" y="188670"/>
                  </a:lnTo>
                  <a:lnTo>
                    <a:pt x="1326365" y="188670"/>
                  </a:lnTo>
                  <a:close/>
                  <a:moveTo>
                    <a:pt x="1326365" y="94335"/>
                  </a:moveTo>
                  <a:lnTo>
                    <a:pt x="1326365" y="5241"/>
                  </a:lnTo>
                  <a:lnTo>
                    <a:pt x="1935776" y="5241"/>
                  </a:lnTo>
                  <a:lnTo>
                    <a:pt x="1935776" y="94335"/>
                  </a:lnTo>
                  <a:lnTo>
                    <a:pt x="1326365" y="94335"/>
                  </a:lnTo>
                  <a:close/>
                  <a:moveTo>
                    <a:pt x="35848" y="377341"/>
                  </a:moveTo>
                  <a:lnTo>
                    <a:pt x="35848" y="288247"/>
                  </a:lnTo>
                  <a:lnTo>
                    <a:pt x="645259" y="288247"/>
                  </a:lnTo>
                  <a:lnTo>
                    <a:pt x="645259" y="377341"/>
                  </a:lnTo>
                  <a:lnTo>
                    <a:pt x="35848" y="377341"/>
                  </a:lnTo>
                  <a:close/>
                  <a:moveTo>
                    <a:pt x="681106" y="377341"/>
                  </a:moveTo>
                  <a:lnTo>
                    <a:pt x="681106" y="288247"/>
                  </a:lnTo>
                  <a:lnTo>
                    <a:pt x="1290517" y="288247"/>
                  </a:lnTo>
                  <a:lnTo>
                    <a:pt x="1290517" y="377341"/>
                  </a:lnTo>
                  <a:lnTo>
                    <a:pt x="681106" y="377341"/>
                  </a:lnTo>
                  <a:close/>
                  <a:moveTo>
                    <a:pt x="1326365" y="377341"/>
                  </a:moveTo>
                  <a:lnTo>
                    <a:pt x="1326365" y="288247"/>
                  </a:lnTo>
                  <a:lnTo>
                    <a:pt x="1935776" y="288247"/>
                  </a:lnTo>
                  <a:lnTo>
                    <a:pt x="1935776" y="377341"/>
                  </a:lnTo>
                  <a:lnTo>
                    <a:pt x="1326365" y="377341"/>
                  </a:lnTo>
                  <a:close/>
                  <a:moveTo>
                    <a:pt x="2581035" y="377341"/>
                  </a:moveTo>
                  <a:lnTo>
                    <a:pt x="1971623" y="377341"/>
                  </a:lnTo>
                  <a:lnTo>
                    <a:pt x="1971623" y="288247"/>
                  </a:lnTo>
                  <a:lnTo>
                    <a:pt x="2581035" y="288247"/>
                  </a:lnTo>
                  <a:lnTo>
                    <a:pt x="2581035" y="377341"/>
                  </a:lnTo>
                  <a:close/>
                  <a:moveTo>
                    <a:pt x="2581035" y="283006"/>
                  </a:moveTo>
                  <a:lnTo>
                    <a:pt x="1971623" y="283006"/>
                  </a:lnTo>
                  <a:lnTo>
                    <a:pt x="1971623" y="193911"/>
                  </a:lnTo>
                  <a:lnTo>
                    <a:pt x="2581035" y="193911"/>
                  </a:lnTo>
                  <a:lnTo>
                    <a:pt x="2581035" y="283006"/>
                  </a:lnTo>
                  <a:close/>
                  <a:moveTo>
                    <a:pt x="2581035" y="188670"/>
                  </a:moveTo>
                  <a:lnTo>
                    <a:pt x="1971623" y="188670"/>
                  </a:lnTo>
                  <a:lnTo>
                    <a:pt x="1971623" y="99576"/>
                  </a:lnTo>
                  <a:lnTo>
                    <a:pt x="2581035" y="99576"/>
                  </a:lnTo>
                  <a:lnTo>
                    <a:pt x="2581035" y="188670"/>
                  </a:lnTo>
                  <a:close/>
                  <a:moveTo>
                    <a:pt x="2581035" y="94335"/>
                  </a:moveTo>
                  <a:lnTo>
                    <a:pt x="1971623" y="94335"/>
                  </a:lnTo>
                  <a:lnTo>
                    <a:pt x="1971623" y="5241"/>
                  </a:lnTo>
                  <a:lnTo>
                    <a:pt x="2581035" y="5241"/>
                  </a:lnTo>
                  <a:lnTo>
                    <a:pt x="2581035" y="94335"/>
                  </a:lnTo>
                  <a:close/>
                </a:path>
              </a:pathLst>
            </a:custGeom>
            <a:solidFill>
              <a:srgbClr val="191818"/>
            </a:solidFill>
          </p:spPr>
        </p:sp>
      </p:grpSp>
      <p:grpSp>
        <p:nvGrpSpPr>
          <p:cNvPr name="Group 15" id="15"/>
          <p:cNvGrpSpPr/>
          <p:nvPr/>
        </p:nvGrpSpPr>
        <p:grpSpPr>
          <a:xfrm rot="-10800000">
            <a:off x="8579822" y="9172150"/>
            <a:ext cx="7690789" cy="1124375"/>
            <a:chOff x="0" y="0"/>
            <a:chExt cx="1149350" cy="1149350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3244217" cy="474297"/>
            </a:xfrm>
            <a:custGeom>
              <a:avLst/>
              <a:gdLst/>
              <a:ahLst/>
              <a:cxnLst/>
              <a:rect r="r" b="b" t="t" l="l"/>
              <a:pathLst>
                <a:path h="474297" w="3244217">
                  <a:moveTo>
                    <a:pt x="3244217" y="5241"/>
                  </a:moveTo>
                  <a:lnTo>
                    <a:pt x="3244217" y="0"/>
                  </a:lnTo>
                  <a:lnTo>
                    <a:pt x="17924" y="0"/>
                  </a:lnTo>
                  <a:lnTo>
                    <a:pt x="17924" y="2620"/>
                  </a:lnTo>
                  <a:lnTo>
                    <a:pt x="0" y="2620"/>
                  </a:lnTo>
                  <a:lnTo>
                    <a:pt x="0" y="474297"/>
                  </a:lnTo>
                  <a:lnTo>
                    <a:pt x="35848" y="474297"/>
                  </a:lnTo>
                  <a:lnTo>
                    <a:pt x="35848" y="382582"/>
                  </a:lnTo>
                  <a:lnTo>
                    <a:pt x="645259" y="382582"/>
                  </a:lnTo>
                  <a:lnTo>
                    <a:pt x="645259" y="474297"/>
                  </a:lnTo>
                  <a:lnTo>
                    <a:pt x="681106" y="474297"/>
                  </a:lnTo>
                  <a:lnTo>
                    <a:pt x="681106" y="382582"/>
                  </a:lnTo>
                  <a:lnTo>
                    <a:pt x="1290517" y="382582"/>
                  </a:lnTo>
                  <a:lnTo>
                    <a:pt x="1290517" y="474297"/>
                  </a:lnTo>
                  <a:lnTo>
                    <a:pt x="1326365" y="474297"/>
                  </a:lnTo>
                  <a:lnTo>
                    <a:pt x="1326365" y="382582"/>
                  </a:lnTo>
                  <a:lnTo>
                    <a:pt x="1935776" y="382582"/>
                  </a:lnTo>
                  <a:lnTo>
                    <a:pt x="1935776" y="474297"/>
                  </a:lnTo>
                  <a:lnTo>
                    <a:pt x="1971623" y="474297"/>
                  </a:lnTo>
                  <a:lnTo>
                    <a:pt x="1971623" y="382582"/>
                  </a:lnTo>
                  <a:lnTo>
                    <a:pt x="2581035" y="382582"/>
                  </a:lnTo>
                  <a:lnTo>
                    <a:pt x="2581035" y="474297"/>
                  </a:lnTo>
                  <a:lnTo>
                    <a:pt x="2616882" y="474297"/>
                  </a:lnTo>
                  <a:lnTo>
                    <a:pt x="2616882" y="382582"/>
                  </a:lnTo>
                  <a:lnTo>
                    <a:pt x="3244217" y="382582"/>
                  </a:lnTo>
                  <a:lnTo>
                    <a:pt x="3244217" y="377341"/>
                  </a:lnTo>
                  <a:lnTo>
                    <a:pt x="2616882" y="377341"/>
                  </a:lnTo>
                  <a:lnTo>
                    <a:pt x="2616882" y="288247"/>
                  </a:lnTo>
                  <a:lnTo>
                    <a:pt x="3244217" y="288247"/>
                  </a:lnTo>
                  <a:lnTo>
                    <a:pt x="3244217" y="283006"/>
                  </a:lnTo>
                  <a:lnTo>
                    <a:pt x="2616882" y="283006"/>
                  </a:lnTo>
                  <a:lnTo>
                    <a:pt x="2616882" y="193911"/>
                  </a:lnTo>
                  <a:lnTo>
                    <a:pt x="3244217" y="193911"/>
                  </a:lnTo>
                  <a:lnTo>
                    <a:pt x="3244217" y="188670"/>
                  </a:lnTo>
                  <a:lnTo>
                    <a:pt x="2616882" y="188670"/>
                  </a:lnTo>
                  <a:lnTo>
                    <a:pt x="2616882" y="99576"/>
                  </a:lnTo>
                  <a:lnTo>
                    <a:pt x="3244217" y="99576"/>
                  </a:lnTo>
                  <a:lnTo>
                    <a:pt x="3244217" y="94335"/>
                  </a:lnTo>
                  <a:lnTo>
                    <a:pt x="2616882" y="94335"/>
                  </a:lnTo>
                  <a:lnTo>
                    <a:pt x="2616882" y="5241"/>
                  </a:lnTo>
                  <a:lnTo>
                    <a:pt x="3244217" y="5241"/>
                  </a:lnTo>
                  <a:close/>
                  <a:moveTo>
                    <a:pt x="681106" y="94335"/>
                  </a:moveTo>
                  <a:lnTo>
                    <a:pt x="681106" y="5241"/>
                  </a:lnTo>
                  <a:lnTo>
                    <a:pt x="1290517" y="5241"/>
                  </a:lnTo>
                  <a:lnTo>
                    <a:pt x="1290517" y="94335"/>
                  </a:lnTo>
                  <a:lnTo>
                    <a:pt x="681106" y="94335"/>
                  </a:lnTo>
                  <a:close/>
                  <a:moveTo>
                    <a:pt x="1290517" y="99576"/>
                  </a:moveTo>
                  <a:lnTo>
                    <a:pt x="1290517" y="188670"/>
                  </a:lnTo>
                  <a:lnTo>
                    <a:pt x="681106" y="188670"/>
                  </a:lnTo>
                  <a:lnTo>
                    <a:pt x="681106" y="99576"/>
                  </a:lnTo>
                  <a:lnTo>
                    <a:pt x="1290517" y="99576"/>
                  </a:lnTo>
                  <a:close/>
                  <a:moveTo>
                    <a:pt x="645259" y="94335"/>
                  </a:moveTo>
                  <a:lnTo>
                    <a:pt x="35848" y="94335"/>
                  </a:lnTo>
                  <a:lnTo>
                    <a:pt x="35848" y="5241"/>
                  </a:lnTo>
                  <a:lnTo>
                    <a:pt x="645259" y="5241"/>
                  </a:lnTo>
                  <a:lnTo>
                    <a:pt x="645259" y="94335"/>
                  </a:lnTo>
                  <a:close/>
                  <a:moveTo>
                    <a:pt x="645259" y="99576"/>
                  </a:moveTo>
                  <a:lnTo>
                    <a:pt x="645259" y="188670"/>
                  </a:lnTo>
                  <a:lnTo>
                    <a:pt x="35848" y="188670"/>
                  </a:lnTo>
                  <a:lnTo>
                    <a:pt x="35848" y="99576"/>
                  </a:lnTo>
                  <a:lnTo>
                    <a:pt x="645259" y="99576"/>
                  </a:lnTo>
                  <a:close/>
                  <a:moveTo>
                    <a:pt x="645259" y="193911"/>
                  </a:moveTo>
                  <a:lnTo>
                    <a:pt x="645259" y="283006"/>
                  </a:lnTo>
                  <a:lnTo>
                    <a:pt x="35848" y="283006"/>
                  </a:lnTo>
                  <a:lnTo>
                    <a:pt x="35848" y="193911"/>
                  </a:lnTo>
                  <a:lnTo>
                    <a:pt x="645259" y="193911"/>
                  </a:lnTo>
                  <a:close/>
                  <a:moveTo>
                    <a:pt x="681106" y="193911"/>
                  </a:moveTo>
                  <a:lnTo>
                    <a:pt x="1290517" y="193911"/>
                  </a:lnTo>
                  <a:lnTo>
                    <a:pt x="1290517" y="283006"/>
                  </a:lnTo>
                  <a:lnTo>
                    <a:pt x="681106" y="283006"/>
                  </a:lnTo>
                  <a:lnTo>
                    <a:pt x="681106" y="193911"/>
                  </a:lnTo>
                  <a:close/>
                  <a:moveTo>
                    <a:pt x="1326365" y="193911"/>
                  </a:moveTo>
                  <a:lnTo>
                    <a:pt x="1935776" y="193911"/>
                  </a:lnTo>
                  <a:lnTo>
                    <a:pt x="1935776" y="283006"/>
                  </a:lnTo>
                  <a:lnTo>
                    <a:pt x="1326365" y="283006"/>
                  </a:lnTo>
                  <a:lnTo>
                    <a:pt x="1326365" y="193911"/>
                  </a:lnTo>
                  <a:close/>
                  <a:moveTo>
                    <a:pt x="1326365" y="188670"/>
                  </a:moveTo>
                  <a:lnTo>
                    <a:pt x="1326365" y="99576"/>
                  </a:lnTo>
                  <a:lnTo>
                    <a:pt x="1935776" y="99576"/>
                  </a:lnTo>
                  <a:lnTo>
                    <a:pt x="1935776" y="188670"/>
                  </a:lnTo>
                  <a:lnTo>
                    <a:pt x="1326365" y="188670"/>
                  </a:lnTo>
                  <a:close/>
                  <a:moveTo>
                    <a:pt x="1326365" y="94335"/>
                  </a:moveTo>
                  <a:lnTo>
                    <a:pt x="1326365" y="5241"/>
                  </a:lnTo>
                  <a:lnTo>
                    <a:pt x="1935776" y="5241"/>
                  </a:lnTo>
                  <a:lnTo>
                    <a:pt x="1935776" y="94335"/>
                  </a:lnTo>
                  <a:lnTo>
                    <a:pt x="1326365" y="94335"/>
                  </a:lnTo>
                  <a:close/>
                  <a:moveTo>
                    <a:pt x="35848" y="377341"/>
                  </a:moveTo>
                  <a:lnTo>
                    <a:pt x="35848" y="288247"/>
                  </a:lnTo>
                  <a:lnTo>
                    <a:pt x="645259" y="288247"/>
                  </a:lnTo>
                  <a:lnTo>
                    <a:pt x="645259" y="377341"/>
                  </a:lnTo>
                  <a:lnTo>
                    <a:pt x="35848" y="377341"/>
                  </a:lnTo>
                  <a:close/>
                  <a:moveTo>
                    <a:pt x="681106" y="377341"/>
                  </a:moveTo>
                  <a:lnTo>
                    <a:pt x="681106" y="288247"/>
                  </a:lnTo>
                  <a:lnTo>
                    <a:pt x="1290517" y="288247"/>
                  </a:lnTo>
                  <a:lnTo>
                    <a:pt x="1290517" y="377341"/>
                  </a:lnTo>
                  <a:lnTo>
                    <a:pt x="681106" y="377341"/>
                  </a:lnTo>
                  <a:close/>
                  <a:moveTo>
                    <a:pt x="1326365" y="377341"/>
                  </a:moveTo>
                  <a:lnTo>
                    <a:pt x="1326365" y="288247"/>
                  </a:lnTo>
                  <a:lnTo>
                    <a:pt x="1935776" y="288247"/>
                  </a:lnTo>
                  <a:lnTo>
                    <a:pt x="1935776" y="377341"/>
                  </a:lnTo>
                  <a:lnTo>
                    <a:pt x="1326365" y="377341"/>
                  </a:lnTo>
                  <a:close/>
                  <a:moveTo>
                    <a:pt x="2581035" y="377341"/>
                  </a:moveTo>
                  <a:lnTo>
                    <a:pt x="1971623" y="377341"/>
                  </a:lnTo>
                  <a:lnTo>
                    <a:pt x="1971623" y="288247"/>
                  </a:lnTo>
                  <a:lnTo>
                    <a:pt x="2581035" y="288247"/>
                  </a:lnTo>
                  <a:lnTo>
                    <a:pt x="2581035" y="377341"/>
                  </a:lnTo>
                  <a:close/>
                  <a:moveTo>
                    <a:pt x="2581035" y="283006"/>
                  </a:moveTo>
                  <a:lnTo>
                    <a:pt x="1971623" y="283006"/>
                  </a:lnTo>
                  <a:lnTo>
                    <a:pt x="1971623" y="193911"/>
                  </a:lnTo>
                  <a:lnTo>
                    <a:pt x="2581035" y="193911"/>
                  </a:lnTo>
                  <a:lnTo>
                    <a:pt x="2581035" y="283006"/>
                  </a:lnTo>
                  <a:close/>
                  <a:moveTo>
                    <a:pt x="2581035" y="188670"/>
                  </a:moveTo>
                  <a:lnTo>
                    <a:pt x="1971623" y="188670"/>
                  </a:lnTo>
                  <a:lnTo>
                    <a:pt x="1971623" y="99576"/>
                  </a:lnTo>
                  <a:lnTo>
                    <a:pt x="2581035" y="99576"/>
                  </a:lnTo>
                  <a:lnTo>
                    <a:pt x="2581035" y="188670"/>
                  </a:lnTo>
                  <a:close/>
                  <a:moveTo>
                    <a:pt x="2581035" y="94335"/>
                  </a:moveTo>
                  <a:lnTo>
                    <a:pt x="1971623" y="94335"/>
                  </a:lnTo>
                  <a:lnTo>
                    <a:pt x="1971623" y="5241"/>
                  </a:lnTo>
                  <a:lnTo>
                    <a:pt x="2581035" y="5241"/>
                  </a:lnTo>
                  <a:lnTo>
                    <a:pt x="2581035" y="94335"/>
                  </a:lnTo>
                  <a:close/>
                </a:path>
              </a:pathLst>
            </a:custGeom>
            <a:solidFill>
              <a:srgbClr val="191818"/>
            </a:solid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A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9525" y="6250377"/>
            <a:ext cx="4036445" cy="4036623"/>
            <a:chOff x="0" y="0"/>
            <a:chExt cx="1149350" cy="114935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394566" cy="1394627"/>
            </a:xfrm>
            <a:custGeom>
              <a:avLst/>
              <a:gdLst/>
              <a:ahLst/>
              <a:cxnLst/>
              <a:rect r="r" b="b" t="t" l="l"/>
              <a:pathLst>
                <a:path h="1394627" w="1394566">
                  <a:moveTo>
                    <a:pt x="1394566" y="15410"/>
                  </a:moveTo>
                  <a:lnTo>
                    <a:pt x="1394566" y="0"/>
                  </a:lnTo>
                  <a:lnTo>
                    <a:pt x="7705" y="0"/>
                  </a:lnTo>
                  <a:lnTo>
                    <a:pt x="7705" y="7705"/>
                  </a:lnTo>
                  <a:lnTo>
                    <a:pt x="0" y="7705"/>
                  </a:lnTo>
                  <a:lnTo>
                    <a:pt x="0" y="1394627"/>
                  </a:lnTo>
                  <a:lnTo>
                    <a:pt x="15410" y="1394627"/>
                  </a:lnTo>
                  <a:lnTo>
                    <a:pt x="15410" y="1124948"/>
                  </a:lnTo>
                  <a:lnTo>
                    <a:pt x="277372" y="1124948"/>
                  </a:lnTo>
                  <a:lnTo>
                    <a:pt x="277372" y="1394627"/>
                  </a:lnTo>
                  <a:lnTo>
                    <a:pt x="292782" y="1394627"/>
                  </a:lnTo>
                  <a:lnTo>
                    <a:pt x="292782" y="1124948"/>
                  </a:lnTo>
                  <a:lnTo>
                    <a:pt x="554744" y="1124948"/>
                  </a:lnTo>
                  <a:lnTo>
                    <a:pt x="554744" y="1394627"/>
                  </a:lnTo>
                  <a:lnTo>
                    <a:pt x="570154" y="1394627"/>
                  </a:lnTo>
                  <a:lnTo>
                    <a:pt x="570154" y="1124948"/>
                  </a:lnTo>
                  <a:lnTo>
                    <a:pt x="832117" y="1124948"/>
                  </a:lnTo>
                  <a:lnTo>
                    <a:pt x="832117" y="1394627"/>
                  </a:lnTo>
                  <a:lnTo>
                    <a:pt x="847526" y="1394627"/>
                  </a:lnTo>
                  <a:lnTo>
                    <a:pt x="847526" y="1124948"/>
                  </a:lnTo>
                  <a:lnTo>
                    <a:pt x="1109489" y="1124948"/>
                  </a:lnTo>
                  <a:lnTo>
                    <a:pt x="1109489" y="1394627"/>
                  </a:lnTo>
                  <a:lnTo>
                    <a:pt x="1124899" y="1394627"/>
                  </a:lnTo>
                  <a:lnTo>
                    <a:pt x="1124899" y="1124948"/>
                  </a:lnTo>
                  <a:lnTo>
                    <a:pt x="1394566" y="1124948"/>
                  </a:lnTo>
                  <a:lnTo>
                    <a:pt x="1394566" y="1109538"/>
                  </a:lnTo>
                  <a:lnTo>
                    <a:pt x="1124899" y="1109538"/>
                  </a:lnTo>
                  <a:lnTo>
                    <a:pt x="1124899" y="847563"/>
                  </a:lnTo>
                  <a:lnTo>
                    <a:pt x="1394566" y="847563"/>
                  </a:lnTo>
                  <a:lnTo>
                    <a:pt x="1394566" y="832153"/>
                  </a:lnTo>
                  <a:lnTo>
                    <a:pt x="1124899" y="832153"/>
                  </a:lnTo>
                  <a:lnTo>
                    <a:pt x="1124899" y="570179"/>
                  </a:lnTo>
                  <a:lnTo>
                    <a:pt x="1394566" y="570179"/>
                  </a:lnTo>
                  <a:lnTo>
                    <a:pt x="1394566" y="554769"/>
                  </a:lnTo>
                  <a:lnTo>
                    <a:pt x="1124899" y="554769"/>
                  </a:lnTo>
                  <a:lnTo>
                    <a:pt x="1124899" y="292795"/>
                  </a:lnTo>
                  <a:lnTo>
                    <a:pt x="1394566" y="292795"/>
                  </a:lnTo>
                  <a:lnTo>
                    <a:pt x="1394566" y="277384"/>
                  </a:lnTo>
                  <a:lnTo>
                    <a:pt x="1124899" y="277384"/>
                  </a:lnTo>
                  <a:lnTo>
                    <a:pt x="1124899" y="15410"/>
                  </a:lnTo>
                  <a:lnTo>
                    <a:pt x="1394566" y="15410"/>
                  </a:lnTo>
                  <a:close/>
                  <a:moveTo>
                    <a:pt x="292782" y="277384"/>
                  </a:moveTo>
                  <a:lnTo>
                    <a:pt x="292782" y="15410"/>
                  </a:lnTo>
                  <a:lnTo>
                    <a:pt x="554744" y="15410"/>
                  </a:lnTo>
                  <a:lnTo>
                    <a:pt x="554744" y="277384"/>
                  </a:lnTo>
                  <a:lnTo>
                    <a:pt x="292782" y="277384"/>
                  </a:lnTo>
                  <a:close/>
                  <a:moveTo>
                    <a:pt x="554744" y="292795"/>
                  </a:moveTo>
                  <a:lnTo>
                    <a:pt x="554744" y="554769"/>
                  </a:lnTo>
                  <a:lnTo>
                    <a:pt x="292782" y="554769"/>
                  </a:lnTo>
                  <a:lnTo>
                    <a:pt x="292782" y="292795"/>
                  </a:lnTo>
                  <a:lnTo>
                    <a:pt x="554744" y="292795"/>
                  </a:lnTo>
                  <a:close/>
                  <a:moveTo>
                    <a:pt x="277372" y="277384"/>
                  </a:moveTo>
                  <a:lnTo>
                    <a:pt x="15410" y="277384"/>
                  </a:lnTo>
                  <a:lnTo>
                    <a:pt x="15410" y="15410"/>
                  </a:lnTo>
                  <a:lnTo>
                    <a:pt x="277372" y="15410"/>
                  </a:lnTo>
                  <a:lnTo>
                    <a:pt x="277372" y="277384"/>
                  </a:lnTo>
                  <a:close/>
                  <a:moveTo>
                    <a:pt x="277372" y="292795"/>
                  </a:moveTo>
                  <a:lnTo>
                    <a:pt x="277372" y="554769"/>
                  </a:lnTo>
                  <a:lnTo>
                    <a:pt x="15410" y="554769"/>
                  </a:lnTo>
                  <a:lnTo>
                    <a:pt x="15410" y="292795"/>
                  </a:lnTo>
                  <a:lnTo>
                    <a:pt x="277372" y="292795"/>
                  </a:lnTo>
                  <a:close/>
                  <a:moveTo>
                    <a:pt x="277372" y="570179"/>
                  </a:moveTo>
                  <a:lnTo>
                    <a:pt x="277372" y="832153"/>
                  </a:lnTo>
                  <a:lnTo>
                    <a:pt x="15410" y="832153"/>
                  </a:lnTo>
                  <a:lnTo>
                    <a:pt x="15410" y="570179"/>
                  </a:lnTo>
                  <a:lnTo>
                    <a:pt x="277372" y="570179"/>
                  </a:lnTo>
                  <a:close/>
                  <a:moveTo>
                    <a:pt x="292782" y="570179"/>
                  </a:moveTo>
                  <a:lnTo>
                    <a:pt x="554744" y="570179"/>
                  </a:lnTo>
                  <a:lnTo>
                    <a:pt x="554744" y="832153"/>
                  </a:lnTo>
                  <a:lnTo>
                    <a:pt x="292782" y="832153"/>
                  </a:lnTo>
                  <a:lnTo>
                    <a:pt x="292782" y="570179"/>
                  </a:lnTo>
                  <a:close/>
                  <a:moveTo>
                    <a:pt x="570154" y="570179"/>
                  </a:moveTo>
                  <a:lnTo>
                    <a:pt x="832117" y="570179"/>
                  </a:lnTo>
                  <a:lnTo>
                    <a:pt x="832117" y="832153"/>
                  </a:lnTo>
                  <a:lnTo>
                    <a:pt x="570154" y="832153"/>
                  </a:lnTo>
                  <a:lnTo>
                    <a:pt x="570154" y="570179"/>
                  </a:lnTo>
                  <a:close/>
                  <a:moveTo>
                    <a:pt x="570154" y="554769"/>
                  </a:moveTo>
                  <a:lnTo>
                    <a:pt x="570154" y="292795"/>
                  </a:lnTo>
                  <a:lnTo>
                    <a:pt x="832117" y="292795"/>
                  </a:lnTo>
                  <a:lnTo>
                    <a:pt x="832117" y="554769"/>
                  </a:lnTo>
                  <a:lnTo>
                    <a:pt x="570154" y="554769"/>
                  </a:lnTo>
                  <a:close/>
                  <a:moveTo>
                    <a:pt x="570154" y="277384"/>
                  </a:moveTo>
                  <a:lnTo>
                    <a:pt x="570154" y="15410"/>
                  </a:lnTo>
                  <a:lnTo>
                    <a:pt x="832117" y="15410"/>
                  </a:lnTo>
                  <a:lnTo>
                    <a:pt x="832117" y="277384"/>
                  </a:lnTo>
                  <a:lnTo>
                    <a:pt x="570154" y="277384"/>
                  </a:lnTo>
                  <a:close/>
                  <a:moveTo>
                    <a:pt x="15410" y="1109538"/>
                  </a:moveTo>
                  <a:lnTo>
                    <a:pt x="15410" y="847563"/>
                  </a:lnTo>
                  <a:lnTo>
                    <a:pt x="277372" y="847563"/>
                  </a:lnTo>
                  <a:lnTo>
                    <a:pt x="277372" y="1109538"/>
                  </a:lnTo>
                  <a:lnTo>
                    <a:pt x="15410" y="1109538"/>
                  </a:lnTo>
                  <a:close/>
                  <a:moveTo>
                    <a:pt x="292782" y="1109538"/>
                  </a:moveTo>
                  <a:lnTo>
                    <a:pt x="292782" y="847563"/>
                  </a:lnTo>
                  <a:lnTo>
                    <a:pt x="554744" y="847563"/>
                  </a:lnTo>
                  <a:lnTo>
                    <a:pt x="554744" y="1109538"/>
                  </a:lnTo>
                  <a:lnTo>
                    <a:pt x="292782" y="1109538"/>
                  </a:lnTo>
                  <a:close/>
                  <a:moveTo>
                    <a:pt x="570154" y="1109538"/>
                  </a:moveTo>
                  <a:lnTo>
                    <a:pt x="570154" y="847563"/>
                  </a:lnTo>
                  <a:lnTo>
                    <a:pt x="832117" y="847563"/>
                  </a:lnTo>
                  <a:lnTo>
                    <a:pt x="832117" y="1109538"/>
                  </a:lnTo>
                  <a:lnTo>
                    <a:pt x="570154" y="1109538"/>
                  </a:lnTo>
                  <a:close/>
                  <a:moveTo>
                    <a:pt x="1109489" y="1109538"/>
                  </a:moveTo>
                  <a:lnTo>
                    <a:pt x="847526" y="1109538"/>
                  </a:lnTo>
                  <a:lnTo>
                    <a:pt x="847526" y="847563"/>
                  </a:lnTo>
                  <a:lnTo>
                    <a:pt x="1109489" y="847563"/>
                  </a:lnTo>
                  <a:lnTo>
                    <a:pt x="1109489" y="1109538"/>
                  </a:lnTo>
                  <a:close/>
                  <a:moveTo>
                    <a:pt x="1109489" y="832153"/>
                  </a:moveTo>
                  <a:lnTo>
                    <a:pt x="847526" y="832153"/>
                  </a:lnTo>
                  <a:lnTo>
                    <a:pt x="847526" y="570179"/>
                  </a:lnTo>
                  <a:lnTo>
                    <a:pt x="1109489" y="570179"/>
                  </a:lnTo>
                  <a:lnTo>
                    <a:pt x="1109489" y="832153"/>
                  </a:lnTo>
                  <a:close/>
                  <a:moveTo>
                    <a:pt x="1109489" y="554769"/>
                  </a:moveTo>
                  <a:lnTo>
                    <a:pt x="847526" y="554769"/>
                  </a:lnTo>
                  <a:lnTo>
                    <a:pt x="847526" y="292795"/>
                  </a:lnTo>
                  <a:lnTo>
                    <a:pt x="1109489" y="292795"/>
                  </a:lnTo>
                  <a:lnTo>
                    <a:pt x="1109489" y="554769"/>
                  </a:lnTo>
                  <a:close/>
                  <a:moveTo>
                    <a:pt x="1109489" y="277384"/>
                  </a:moveTo>
                  <a:lnTo>
                    <a:pt x="847526" y="277384"/>
                  </a:lnTo>
                  <a:lnTo>
                    <a:pt x="847526" y="15410"/>
                  </a:lnTo>
                  <a:lnTo>
                    <a:pt x="1109489" y="15410"/>
                  </a:lnTo>
                  <a:lnTo>
                    <a:pt x="1109489" y="277384"/>
                  </a:lnTo>
                  <a:close/>
                </a:path>
              </a:pathLst>
            </a:custGeom>
            <a:solidFill>
              <a:srgbClr val="191818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4251555" y="0"/>
            <a:ext cx="4036445" cy="4036623"/>
            <a:chOff x="0" y="0"/>
            <a:chExt cx="1149350" cy="114935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1394566" cy="1394627"/>
            </a:xfrm>
            <a:custGeom>
              <a:avLst/>
              <a:gdLst/>
              <a:ahLst/>
              <a:cxnLst/>
              <a:rect r="r" b="b" t="t" l="l"/>
              <a:pathLst>
                <a:path h="1394627" w="1394566">
                  <a:moveTo>
                    <a:pt x="1394566" y="15410"/>
                  </a:moveTo>
                  <a:lnTo>
                    <a:pt x="1394566" y="0"/>
                  </a:lnTo>
                  <a:lnTo>
                    <a:pt x="7705" y="0"/>
                  </a:lnTo>
                  <a:lnTo>
                    <a:pt x="7705" y="7705"/>
                  </a:lnTo>
                  <a:lnTo>
                    <a:pt x="0" y="7705"/>
                  </a:lnTo>
                  <a:lnTo>
                    <a:pt x="0" y="1394627"/>
                  </a:lnTo>
                  <a:lnTo>
                    <a:pt x="15410" y="1394627"/>
                  </a:lnTo>
                  <a:lnTo>
                    <a:pt x="15410" y="1124948"/>
                  </a:lnTo>
                  <a:lnTo>
                    <a:pt x="277372" y="1124948"/>
                  </a:lnTo>
                  <a:lnTo>
                    <a:pt x="277372" y="1394627"/>
                  </a:lnTo>
                  <a:lnTo>
                    <a:pt x="292782" y="1394627"/>
                  </a:lnTo>
                  <a:lnTo>
                    <a:pt x="292782" y="1124948"/>
                  </a:lnTo>
                  <a:lnTo>
                    <a:pt x="554744" y="1124948"/>
                  </a:lnTo>
                  <a:lnTo>
                    <a:pt x="554744" y="1394627"/>
                  </a:lnTo>
                  <a:lnTo>
                    <a:pt x="570154" y="1394627"/>
                  </a:lnTo>
                  <a:lnTo>
                    <a:pt x="570154" y="1124948"/>
                  </a:lnTo>
                  <a:lnTo>
                    <a:pt x="832117" y="1124948"/>
                  </a:lnTo>
                  <a:lnTo>
                    <a:pt x="832117" y="1394627"/>
                  </a:lnTo>
                  <a:lnTo>
                    <a:pt x="847526" y="1394627"/>
                  </a:lnTo>
                  <a:lnTo>
                    <a:pt x="847526" y="1124948"/>
                  </a:lnTo>
                  <a:lnTo>
                    <a:pt x="1109489" y="1124948"/>
                  </a:lnTo>
                  <a:lnTo>
                    <a:pt x="1109489" y="1394627"/>
                  </a:lnTo>
                  <a:lnTo>
                    <a:pt x="1124899" y="1394627"/>
                  </a:lnTo>
                  <a:lnTo>
                    <a:pt x="1124899" y="1124948"/>
                  </a:lnTo>
                  <a:lnTo>
                    <a:pt x="1394566" y="1124948"/>
                  </a:lnTo>
                  <a:lnTo>
                    <a:pt x="1394566" y="1109538"/>
                  </a:lnTo>
                  <a:lnTo>
                    <a:pt x="1124899" y="1109538"/>
                  </a:lnTo>
                  <a:lnTo>
                    <a:pt x="1124899" y="847563"/>
                  </a:lnTo>
                  <a:lnTo>
                    <a:pt x="1394566" y="847563"/>
                  </a:lnTo>
                  <a:lnTo>
                    <a:pt x="1394566" y="832153"/>
                  </a:lnTo>
                  <a:lnTo>
                    <a:pt x="1124899" y="832153"/>
                  </a:lnTo>
                  <a:lnTo>
                    <a:pt x="1124899" y="570179"/>
                  </a:lnTo>
                  <a:lnTo>
                    <a:pt x="1394566" y="570179"/>
                  </a:lnTo>
                  <a:lnTo>
                    <a:pt x="1394566" y="554769"/>
                  </a:lnTo>
                  <a:lnTo>
                    <a:pt x="1124899" y="554769"/>
                  </a:lnTo>
                  <a:lnTo>
                    <a:pt x="1124899" y="292795"/>
                  </a:lnTo>
                  <a:lnTo>
                    <a:pt x="1394566" y="292795"/>
                  </a:lnTo>
                  <a:lnTo>
                    <a:pt x="1394566" y="277384"/>
                  </a:lnTo>
                  <a:lnTo>
                    <a:pt x="1124899" y="277384"/>
                  </a:lnTo>
                  <a:lnTo>
                    <a:pt x="1124899" y="15410"/>
                  </a:lnTo>
                  <a:lnTo>
                    <a:pt x="1394566" y="15410"/>
                  </a:lnTo>
                  <a:close/>
                  <a:moveTo>
                    <a:pt x="292782" y="277384"/>
                  </a:moveTo>
                  <a:lnTo>
                    <a:pt x="292782" y="15410"/>
                  </a:lnTo>
                  <a:lnTo>
                    <a:pt x="554744" y="15410"/>
                  </a:lnTo>
                  <a:lnTo>
                    <a:pt x="554744" y="277384"/>
                  </a:lnTo>
                  <a:lnTo>
                    <a:pt x="292782" y="277384"/>
                  </a:lnTo>
                  <a:close/>
                  <a:moveTo>
                    <a:pt x="554744" y="292795"/>
                  </a:moveTo>
                  <a:lnTo>
                    <a:pt x="554744" y="554769"/>
                  </a:lnTo>
                  <a:lnTo>
                    <a:pt x="292782" y="554769"/>
                  </a:lnTo>
                  <a:lnTo>
                    <a:pt x="292782" y="292795"/>
                  </a:lnTo>
                  <a:lnTo>
                    <a:pt x="554744" y="292795"/>
                  </a:lnTo>
                  <a:close/>
                  <a:moveTo>
                    <a:pt x="277372" y="277384"/>
                  </a:moveTo>
                  <a:lnTo>
                    <a:pt x="15410" y="277384"/>
                  </a:lnTo>
                  <a:lnTo>
                    <a:pt x="15410" y="15410"/>
                  </a:lnTo>
                  <a:lnTo>
                    <a:pt x="277372" y="15410"/>
                  </a:lnTo>
                  <a:lnTo>
                    <a:pt x="277372" y="277384"/>
                  </a:lnTo>
                  <a:close/>
                  <a:moveTo>
                    <a:pt x="277372" y="292795"/>
                  </a:moveTo>
                  <a:lnTo>
                    <a:pt x="277372" y="554769"/>
                  </a:lnTo>
                  <a:lnTo>
                    <a:pt x="15410" y="554769"/>
                  </a:lnTo>
                  <a:lnTo>
                    <a:pt x="15410" y="292795"/>
                  </a:lnTo>
                  <a:lnTo>
                    <a:pt x="277372" y="292795"/>
                  </a:lnTo>
                  <a:close/>
                  <a:moveTo>
                    <a:pt x="277372" y="570179"/>
                  </a:moveTo>
                  <a:lnTo>
                    <a:pt x="277372" y="832153"/>
                  </a:lnTo>
                  <a:lnTo>
                    <a:pt x="15410" y="832153"/>
                  </a:lnTo>
                  <a:lnTo>
                    <a:pt x="15410" y="570179"/>
                  </a:lnTo>
                  <a:lnTo>
                    <a:pt x="277372" y="570179"/>
                  </a:lnTo>
                  <a:close/>
                  <a:moveTo>
                    <a:pt x="292782" y="570179"/>
                  </a:moveTo>
                  <a:lnTo>
                    <a:pt x="554744" y="570179"/>
                  </a:lnTo>
                  <a:lnTo>
                    <a:pt x="554744" y="832153"/>
                  </a:lnTo>
                  <a:lnTo>
                    <a:pt x="292782" y="832153"/>
                  </a:lnTo>
                  <a:lnTo>
                    <a:pt x="292782" y="570179"/>
                  </a:lnTo>
                  <a:close/>
                  <a:moveTo>
                    <a:pt x="570154" y="570179"/>
                  </a:moveTo>
                  <a:lnTo>
                    <a:pt x="832117" y="570179"/>
                  </a:lnTo>
                  <a:lnTo>
                    <a:pt x="832117" y="832153"/>
                  </a:lnTo>
                  <a:lnTo>
                    <a:pt x="570154" y="832153"/>
                  </a:lnTo>
                  <a:lnTo>
                    <a:pt x="570154" y="570179"/>
                  </a:lnTo>
                  <a:close/>
                  <a:moveTo>
                    <a:pt x="570154" y="554769"/>
                  </a:moveTo>
                  <a:lnTo>
                    <a:pt x="570154" y="292795"/>
                  </a:lnTo>
                  <a:lnTo>
                    <a:pt x="832117" y="292795"/>
                  </a:lnTo>
                  <a:lnTo>
                    <a:pt x="832117" y="554769"/>
                  </a:lnTo>
                  <a:lnTo>
                    <a:pt x="570154" y="554769"/>
                  </a:lnTo>
                  <a:close/>
                  <a:moveTo>
                    <a:pt x="570154" y="277384"/>
                  </a:moveTo>
                  <a:lnTo>
                    <a:pt x="570154" y="15410"/>
                  </a:lnTo>
                  <a:lnTo>
                    <a:pt x="832117" y="15410"/>
                  </a:lnTo>
                  <a:lnTo>
                    <a:pt x="832117" y="277384"/>
                  </a:lnTo>
                  <a:lnTo>
                    <a:pt x="570154" y="277384"/>
                  </a:lnTo>
                  <a:close/>
                  <a:moveTo>
                    <a:pt x="15410" y="1109538"/>
                  </a:moveTo>
                  <a:lnTo>
                    <a:pt x="15410" y="847563"/>
                  </a:lnTo>
                  <a:lnTo>
                    <a:pt x="277372" y="847563"/>
                  </a:lnTo>
                  <a:lnTo>
                    <a:pt x="277372" y="1109538"/>
                  </a:lnTo>
                  <a:lnTo>
                    <a:pt x="15410" y="1109538"/>
                  </a:lnTo>
                  <a:close/>
                  <a:moveTo>
                    <a:pt x="292782" y="1109538"/>
                  </a:moveTo>
                  <a:lnTo>
                    <a:pt x="292782" y="847563"/>
                  </a:lnTo>
                  <a:lnTo>
                    <a:pt x="554744" y="847563"/>
                  </a:lnTo>
                  <a:lnTo>
                    <a:pt x="554744" y="1109538"/>
                  </a:lnTo>
                  <a:lnTo>
                    <a:pt x="292782" y="1109538"/>
                  </a:lnTo>
                  <a:close/>
                  <a:moveTo>
                    <a:pt x="570154" y="1109538"/>
                  </a:moveTo>
                  <a:lnTo>
                    <a:pt x="570154" y="847563"/>
                  </a:lnTo>
                  <a:lnTo>
                    <a:pt x="832117" y="847563"/>
                  </a:lnTo>
                  <a:lnTo>
                    <a:pt x="832117" y="1109538"/>
                  </a:lnTo>
                  <a:lnTo>
                    <a:pt x="570154" y="1109538"/>
                  </a:lnTo>
                  <a:close/>
                  <a:moveTo>
                    <a:pt x="1109489" y="1109538"/>
                  </a:moveTo>
                  <a:lnTo>
                    <a:pt x="847526" y="1109538"/>
                  </a:lnTo>
                  <a:lnTo>
                    <a:pt x="847526" y="847563"/>
                  </a:lnTo>
                  <a:lnTo>
                    <a:pt x="1109489" y="847563"/>
                  </a:lnTo>
                  <a:lnTo>
                    <a:pt x="1109489" y="1109538"/>
                  </a:lnTo>
                  <a:close/>
                  <a:moveTo>
                    <a:pt x="1109489" y="832153"/>
                  </a:moveTo>
                  <a:lnTo>
                    <a:pt x="847526" y="832153"/>
                  </a:lnTo>
                  <a:lnTo>
                    <a:pt x="847526" y="570179"/>
                  </a:lnTo>
                  <a:lnTo>
                    <a:pt x="1109489" y="570179"/>
                  </a:lnTo>
                  <a:lnTo>
                    <a:pt x="1109489" y="832153"/>
                  </a:lnTo>
                  <a:close/>
                  <a:moveTo>
                    <a:pt x="1109489" y="554769"/>
                  </a:moveTo>
                  <a:lnTo>
                    <a:pt x="847526" y="554769"/>
                  </a:lnTo>
                  <a:lnTo>
                    <a:pt x="847526" y="292795"/>
                  </a:lnTo>
                  <a:lnTo>
                    <a:pt x="1109489" y="292795"/>
                  </a:lnTo>
                  <a:lnTo>
                    <a:pt x="1109489" y="554769"/>
                  </a:lnTo>
                  <a:close/>
                  <a:moveTo>
                    <a:pt x="1109489" y="277384"/>
                  </a:moveTo>
                  <a:lnTo>
                    <a:pt x="847526" y="277384"/>
                  </a:lnTo>
                  <a:lnTo>
                    <a:pt x="847526" y="15410"/>
                  </a:lnTo>
                  <a:lnTo>
                    <a:pt x="1109489" y="15410"/>
                  </a:lnTo>
                  <a:lnTo>
                    <a:pt x="1109489" y="277384"/>
                  </a:lnTo>
                  <a:close/>
                </a:path>
              </a:pathLst>
            </a:custGeom>
            <a:solidFill>
              <a:srgbClr val="191818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566578" y="1028700"/>
            <a:ext cx="6714028" cy="6714028"/>
          </a:xfrm>
          <a:prstGeom prst="rect">
            <a:avLst/>
          </a:prstGeom>
        </p:spPr>
      </p:pic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9576103" y="7010277"/>
            <a:ext cx="6704503" cy="2248023"/>
            <a:chOff x="0" y="0"/>
            <a:chExt cx="18938240" cy="6350000"/>
          </a:xfrm>
        </p:grpSpPr>
        <p:sp>
          <p:nvSpPr>
            <p:cNvPr name="Freeform 8" id="8"/>
            <p:cNvSpPr/>
            <p:nvPr/>
          </p:nvSpPr>
          <p:spPr>
            <a:xfrm>
              <a:off x="27940" y="27940"/>
              <a:ext cx="18883630" cy="916940"/>
            </a:xfrm>
            <a:custGeom>
              <a:avLst/>
              <a:gdLst/>
              <a:ahLst/>
              <a:cxnLst/>
              <a:rect r="r" b="b" t="t" l="l"/>
              <a:pathLst>
                <a:path h="916940" w="18883630">
                  <a:moveTo>
                    <a:pt x="18883630" y="670560"/>
                  </a:moveTo>
                  <a:lnTo>
                    <a:pt x="18883630" y="916940"/>
                  </a:lnTo>
                  <a:lnTo>
                    <a:pt x="0" y="916940"/>
                  </a:lnTo>
                  <a:lnTo>
                    <a:pt x="0" y="0"/>
                  </a:lnTo>
                  <a:lnTo>
                    <a:pt x="18883630" y="0"/>
                  </a:lnTo>
                  <a:lnTo>
                    <a:pt x="18883630" y="271780"/>
                  </a:lnTo>
                  <a:moveTo>
                    <a:pt x="18883630" y="271780"/>
                  </a:moveTo>
                  <a:lnTo>
                    <a:pt x="18883630" y="670560"/>
                  </a:lnTo>
                </a:path>
              </a:pathLst>
            </a:custGeom>
            <a:solidFill>
              <a:srgbClr val="FF738E"/>
            </a:solidFill>
          </p:spPr>
        </p:sp>
        <p:sp>
          <p:nvSpPr>
            <p:cNvPr name="Freeform 9" id="9"/>
            <p:cNvSpPr/>
            <p:nvPr/>
          </p:nvSpPr>
          <p:spPr>
            <a:xfrm>
              <a:off x="27940" y="944880"/>
              <a:ext cx="18883630" cy="5377180"/>
            </a:xfrm>
            <a:custGeom>
              <a:avLst/>
              <a:gdLst/>
              <a:ahLst/>
              <a:cxnLst/>
              <a:rect r="r" b="b" t="t" l="l"/>
              <a:pathLst>
                <a:path h="5377180" w="18883630">
                  <a:moveTo>
                    <a:pt x="18883630" y="1172210"/>
                  </a:moveTo>
                  <a:lnTo>
                    <a:pt x="18883630" y="5377180"/>
                  </a:lnTo>
                  <a:lnTo>
                    <a:pt x="10957560" y="5377180"/>
                  </a:lnTo>
                  <a:moveTo>
                    <a:pt x="10957560" y="5377180"/>
                  </a:moveTo>
                  <a:lnTo>
                    <a:pt x="0" y="5377180"/>
                  </a:lnTo>
                  <a:lnTo>
                    <a:pt x="0" y="0"/>
                  </a:lnTo>
                  <a:lnTo>
                    <a:pt x="18883630" y="0"/>
                  </a:lnTo>
                  <a:lnTo>
                    <a:pt x="18883630" y="1172210"/>
                  </a:lnTo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10" id="10"/>
            <p:cNvSpPr/>
            <p:nvPr/>
          </p:nvSpPr>
          <p:spPr>
            <a:xfrm>
              <a:off x="317500" y="299720"/>
              <a:ext cx="1515110" cy="369570"/>
            </a:xfrm>
            <a:custGeom>
              <a:avLst/>
              <a:gdLst/>
              <a:ahLst/>
              <a:cxnLst/>
              <a:rect r="r" b="b" t="t" l="l"/>
              <a:pathLst>
                <a:path h="369570" w="1515110">
                  <a:moveTo>
                    <a:pt x="368300" y="185420"/>
                  </a:moveTo>
                  <a:cubicBezTo>
                    <a:pt x="368300" y="287020"/>
                    <a:pt x="285750" y="369570"/>
                    <a:pt x="184150" y="369570"/>
                  </a:cubicBezTo>
                  <a:cubicBezTo>
                    <a:pt x="82550" y="369570"/>
                    <a:pt x="0" y="287020"/>
                    <a:pt x="0" y="185420"/>
                  </a:cubicBezTo>
                  <a:cubicBezTo>
                    <a:pt x="0" y="83820"/>
                    <a:pt x="82550" y="1270"/>
                    <a:pt x="184150" y="1270"/>
                  </a:cubicBezTo>
                  <a:cubicBezTo>
                    <a:pt x="285750" y="1270"/>
                    <a:pt x="368300" y="82550"/>
                    <a:pt x="368300" y="185420"/>
                  </a:cubicBezTo>
                  <a:close/>
                  <a:moveTo>
                    <a:pt x="756920" y="0"/>
                  </a:moveTo>
                  <a:cubicBezTo>
                    <a:pt x="655320" y="0"/>
                    <a:pt x="572770" y="82550"/>
                    <a:pt x="572770" y="184150"/>
                  </a:cubicBezTo>
                  <a:cubicBezTo>
                    <a:pt x="572770" y="285750"/>
                    <a:pt x="655320" y="368300"/>
                    <a:pt x="756920" y="368300"/>
                  </a:cubicBezTo>
                  <a:cubicBezTo>
                    <a:pt x="858520" y="368300"/>
                    <a:pt x="941070" y="285750"/>
                    <a:pt x="941070" y="184150"/>
                  </a:cubicBezTo>
                  <a:cubicBezTo>
                    <a:pt x="941070" y="82550"/>
                    <a:pt x="858520" y="0"/>
                    <a:pt x="756920" y="0"/>
                  </a:cubicBezTo>
                  <a:close/>
                  <a:moveTo>
                    <a:pt x="1330960" y="0"/>
                  </a:moveTo>
                  <a:cubicBezTo>
                    <a:pt x="1229360" y="0"/>
                    <a:pt x="1146810" y="82550"/>
                    <a:pt x="1146810" y="184150"/>
                  </a:cubicBezTo>
                  <a:cubicBezTo>
                    <a:pt x="1146810" y="285750"/>
                    <a:pt x="1229360" y="368300"/>
                    <a:pt x="1330960" y="368300"/>
                  </a:cubicBezTo>
                  <a:cubicBezTo>
                    <a:pt x="1432560" y="368300"/>
                    <a:pt x="1515110" y="285750"/>
                    <a:pt x="1515110" y="184150"/>
                  </a:cubicBezTo>
                  <a:cubicBezTo>
                    <a:pt x="1515110" y="82550"/>
                    <a:pt x="1432560" y="0"/>
                    <a:pt x="133096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0" y="0"/>
              <a:ext cx="18939509" cy="6350000"/>
            </a:xfrm>
            <a:custGeom>
              <a:avLst/>
              <a:gdLst/>
              <a:ahLst/>
              <a:cxnLst/>
              <a:rect r="r" b="b" t="t" l="l"/>
              <a:pathLst>
                <a:path h="6350000" w="18939509">
                  <a:moveTo>
                    <a:pt x="18911570" y="6350000"/>
                  </a:moveTo>
                  <a:lnTo>
                    <a:pt x="27940" y="6350000"/>
                  </a:lnTo>
                  <a:cubicBezTo>
                    <a:pt x="12700" y="6350000"/>
                    <a:pt x="0" y="6337300"/>
                    <a:pt x="0" y="6322060"/>
                  </a:cubicBezTo>
                  <a:lnTo>
                    <a:pt x="0" y="27940"/>
                  </a:lnTo>
                  <a:cubicBezTo>
                    <a:pt x="0" y="12700"/>
                    <a:pt x="12700" y="0"/>
                    <a:pt x="27940" y="0"/>
                  </a:cubicBezTo>
                  <a:lnTo>
                    <a:pt x="18911570" y="0"/>
                  </a:lnTo>
                  <a:cubicBezTo>
                    <a:pt x="18926809" y="0"/>
                    <a:pt x="18939509" y="12700"/>
                    <a:pt x="18939509" y="27940"/>
                  </a:cubicBezTo>
                  <a:lnTo>
                    <a:pt x="18939509" y="6322060"/>
                  </a:lnTo>
                  <a:cubicBezTo>
                    <a:pt x="18938239" y="6337300"/>
                    <a:pt x="18926811" y="6350000"/>
                    <a:pt x="18911570" y="6350000"/>
                  </a:cubicBezTo>
                  <a:close/>
                  <a:moveTo>
                    <a:pt x="55880" y="6294120"/>
                  </a:moveTo>
                  <a:lnTo>
                    <a:pt x="18883630" y="6294120"/>
                  </a:lnTo>
                  <a:lnTo>
                    <a:pt x="18883630" y="55880"/>
                  </a:lnTo>
                  <a:lnTo>
                    <a:pt x="55880" y="55880"/>
                  </a:lnTo>
                  <a:lnTo>
                    <a:pt x="55880" y="6294120"/>
                  </a:lnTo>
                  <a:close/>
                  <a:moveTo>
                    <a:pt x="18911570" y="972820"/>
                  </a:moveTo>
                  <a:lnTo>
                    <a:pt x="27940" y="972820"/>
                  </a:lnTo>
                  <a:cubicBezTo>
                    <a:pt x="12700" y="972820"/>
                    <a:pt x="0" y="960120"/>
                    <a:pt x="0" y="944880"/>
                  </a:cubicBezTo>
                  <a:lnTo>
                    <a:pt x="0" y="27940"/>
                  </a:lnTo>
                  <a:cubicBezTo>
                    <a:pt x="0" y="12700"/>
                    <a:pt x="12700" y="0"/>
                    <a:pt x="27940" y="0"/>
                  </a:cubicBezTo>
                  <a:lnTo>
                    <a:pt x="18911570" y="0"/>
                  </a:lnTo>
                  <a:cubicBezTo>
                    <a:pt x="18926809" y="0"/>
                    <a:pt x="18939509" y="12700"/>
                    <a:pt x="18939509" y="27940"/>
                  </a:cubicBezTo>
                  <a:lnTo>
                    <a:pt x="18939509" y="944880"/>
                  </a:lnTo>
                  <a:cubicBezTo>
                    <a:pt x="18938239" y="960120"/>
                    <a:pt x="18926811" y="972820"/>
                    <a:pt x="18911570" y="972820"/>
                  </a:cubicBezTo>
                  <a:close/>
                  <a:moveTo>
                    <a:pt x="55880" y="916940"/>
                  </a:moveTo>
                  <a:lnTo>
                    <a:pt x="18883630" y="916940"/>
                  </a:lnTo>
                  <a:lnTo>
                    <a:pt x="18883630" y="55880"/>
                  </a:lnTo>
                  <a:lnTo>
                    <a:pt x="55880" y="55880"/>
                  </a:lnTo>
                  <a:lnTo>
                    <a:pt x="55880" y="916940"/>
                  </a:lnTo>
                  <a:close/>
                  <a:moveTo>
                    <a:pt x="501650" y="695960"/>
                  </a:moveTo>
                  <a:cubicBezTo>
                    <a:pt x="384810" y="695960"/>
                    <a:pt x="289560" y="600710"/>
                    <a:pt x="289560" y="483870"/>
                  </a:cubicBezTo>
                  <a:cubicBezTo>
                    <a:pt x="289560" y="367030"/>
                    <a:pt x="384810" y="271780"/>
                    <a:pt x="501650" y="271780"/>
                  </a:cubicBezTo>
                  <a:cubicBezTo>
                    <a:pt x="618490" y="271780"/>
                    <a:pt x="713740" y="367030"/>
                    <a:pt x="713740" y="483870"/>
                  </a:cubicBezTo>
                  <a:cubicBezTo>
                    <a:pt x="713740" y="600710"/>
                    <a:pt x="618490" y="695960"/>
                    <a:pt x="501650" y="695960"/>
                  </a:cubicBezTo>
                  <a:close/>
                  <a:moveTo>
                    <a:pt x="501650" y="327660"/>
                  </a:moveTo>
                  <a:cubicBezTo>
                    <a:pt x="415290" y="327660"/>
                    <a:pt x="345440" y="397510"/>
                    <a:pt x="345440" y="483870"/>
                  </a:cubicBezTo>
                  <a:cubicBezTo>
                    <a:pt x="345440" y="570230"/>
                    <a:pt x="415290" y="640080"/>
                    <a:pt x="501650" y="640080"/>
                  </a:cubicBezTo>
                  <a:cubicBezTo>
                    <a:pt x="588010" y="640080"/>
                    <a:pt x="657860" y="570230"/>
                    <a:pt x="657860" y="483870"/>
                  </a:cubicBezTo>
                  <a:cubicBezTo>
                    <a:pt x="657860" y="397510"/>
                    <a:pt x="588010" y="327660"/>
                    <a:pt x="501650" y="327660"/>
                  </a:cubicBezTo>
                  <a:close/>
                  <a:moveTo>
                    <a:pt x="1074420" y="695960"/>
                  </a:moveTo>
                  <a:cubicBezTo>
                    <a:pt x="957580" y="695960"/>
                    <a:pt x="862330" y="600710"/>
                    <a:pt x="862330" y="483870"/>
                  </a:cubicBezTo>
                  <a:cubicBezTo>
                    <a:pt x="862330" y="367030"/>
                    <a:pt x="957580" y="271780"/>
                    <a:pt x="1074420" y="271780"/>
                  </a:cubicBezTo>
                  <a:cubicBezTo>
                    <a:pt x="1191260" y="271780"/>
                    <a:pt x="1286510" y="367030"/>
                    <a:pt x="1286510" y="483870"/>
                  </a:cubicBezTo>
                  <a:cubicBezTo>
                    <a:pt x="1286510" y="600710"/>
                    <a:pt x="1191260" y="695960"/>
                    <a:pt x="1074420" y="695960"/>
                  </a:cubicBezTo>
                  <a:close/>
                  <a:moveTo>
                    <a:pt x="1074420" y="327660"/>
                  </a:moveTo>
                  <a:cubicBezTo>
                    <a:pt x="988060" y="327660"/>
                    <a:pt x="918210" y="397510"/>
                    <a:pt x="918210" y="483870"/>
                  </a:cubicBezTo>
                  <a:cubicBezTo>
                    <a:pt x="918210" y="570230"/>
                    <a:pt x="988060" y="640080"/>
                    <a:pt x="1074420" y="640080"/>
                  </a:cubicBezTo>
                  <a:cubicBezTo>
                    <a:pt x="1160780" y="640080"/>
                    <a:pt x="1230630" y="570230"/>
                    <a:pt x="1230630" y="483870"/>
                  </a:cubicBezTo>
                  <a:cubicBezTo>
                    <a:pt x="1230630" y="397510"/>
                    <a:pt x="1160780" y="327660"/>
                    <a:pt x="1074420" y="327660"/>
                  </a:cubicBezTo>
                  <a:close/>
                  <a:moveTo>
                    <a:pt x="1648460" y="695960"/>
                  </a:moveTo>
                  <a:cubicBezTo>
                    <a:pt x="1531620" y="695960"/>
                    <a:pt x="1436370" y="600710"/>
                    <a:pt x="1436370" y="483870"/>
                  </a:cubicBezTo>
                  <a:cubicBezTo>
                    <a:pt x="1436370" y="367030"/>
                    <a:pt x="1531620" y="271780"/>
                    <a:pt x="1648460" y="271780"/>
                  </a:cubicBezTo>
                  <a:cubicBezTo>
                    <a:pt x="1765300" y="271780"/>
                    <a:pt x="1860550" y="367030"/>
                    <a:pt x="1860550" y="483870"/>
                  </a:cubicBezTo>
                  <a:cubicBezTo>
                    <a:pt x="1860550" y="600710"/>
                    <a:pt x="1765300" y="695960"/>
                    <a:pt x="1648460" y="695960"/>
                  </a:cubicBezTo>
                  <a:close/>
                  <a:moveTo>
                    <a:pt x="1648460" y="327660"/>
                  </a:moveTo>
                  <a:cubicBezTo>
                    <a:pt x="1562100" y="327660"/>
                    <a:pt x="1492250" y="397510"/>
                    <a:pt x="1492250" y="483870"/>
                  </a:cubicBezTo>
                  <a:cubicBezTo>
                    <a:pt x="1492250" y="570230"/>
                    <a:pt x="1562100" y="640080"/>
                    <a:pt x="1648460" y="640080"/>
                  </a:cubicBezTo>
                  <a:cubicBezTo>
                    <a:pt x="1734820" y="640080"/>
                    <a:pt x="1804670" y="570230"/>
                    <a:pt x="1804670" y="483870"/>
                  </a:cubicBezTo>
                  <a:cubicBezTo>
                    <a:pt x="1804670" y="397510"/>
                    <a:pt x="1733550" y="327660"/>
                    <a:pt x="1648460" y="327660"/>
                  </a:cubicBezTo>
                  <a:close/>
                  <a:moveTo>
                    <a:pt x="18501361" y="670560"/>
                  </a:moveTo>
                  <a:lnTo>
                    <a:pt x="18501361" y="302260"/>
                  </a:lnTo>
                  <a:cubicBezTo>
                    <a:pt x="18501361" y="287020"/>
                    <a:pt x="18488661" y="274320"/>
                    <a:pt x="18473421" y="274320"/>
                  </a:cubicBezTo>
                  <a:cubicBezTo>
                    <a:pt x="18458182" y="274320"/>
                    <a:pt x="18445482" y="287020"/>
                    <a:pt x="18445482" y="302260"/>
                  </a:cubicBezTo>
                  <a:lnTo>
                    <a:pt x="18445482" y="670560"/>
                  </a:lnTo>
                  <a:cubicBezTo>
                    <a:pt x="18445482" y="685800"/>
                    <a:pt x="18458182" y="698500"/>
                    <a:pt x="18473421" y="698500"/>
                  </a:cubicBezTo>
                  <a:cubicBezTo>
                    <a:pt x="18488661" y="698500"/>
                    <a:pt x="18501361" y="685800"/>
                    <a:pt x="18501361" y="670560"/>
                  </a:cubicBezTo>
                  <a:close/>
                  <a:moveTo>
                    <a:pt x="18685511" y="488950"/>
                  </a:moveTo>
                  <a:cubicBezTo>
                    <a:pt x="18685511" y="473710"/>
                    <a:pt x="18672811" y="461010"/>
                    <a:pt x="18657571" y="461010"/>
                  </a:cubicBezTo>
                  <a:lnTo>
                    <a:pt x="18289271" y="458470"/>
                  </a:lnTo>
                  <a:cubicBezTo>
                    <a:pt x="18275302" y="457200"/>
                    <a:pt x="18261332" y="471170"/>
                    <a:pt x="18261332" y="486410"/>
                  </a:cubicBezTo>
                  <a:cubicBezTo>
                    <a:pt x="18261332" y="501650"/>
                    <a:pt x="18274032" y="514350"/>
                    <a:pt x="18289271" y="514350"/>
                  </a:cubicBezTo>
                  <a:lnTo>
                    <a:pt x="18657571" y="516890"/>
                  </a:lnTo>
                  <a:lnTo>
                    <a:pt x="18657571" y="516890"/>
                  </a:lnTo>
                  <a:cubicBezTo>
                    <a:pt x="18672811" y="516890"/>
                    <a:pt x="18685511" y="504190"/>
                    <a:pt x="18685511" y="488950"/>
                  </a:cubicBezTo>
                  <a:close/>
                </a:path>
              </a:pathLst>
            </a:custGeom>
            <a:solidFill>
              <a:srgbClr val="191818"/>
            </a:solidFill>
          </p:spPr>
        </p:sp>
      </p:grpSp>
      <p:sp>
        <p:nvSpPr>
          <p:cNvPr name="AutoShape 12" id="12"/>
          <p:cNvSpPr/>
          <p:nvPr/>
        </p:nvSpPr>
        <p:spPr>
          <a:xfrm rot="0">
            <a:off x="9597950" y="7357019"/>
            <a:ext cx="6659593" cy="1881566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883922" y="2544272"/>
            <a:ext cx="6714028" cy="6714028"/>
          </a:xfrm>
          <a:prstGeom prst="rect">
            <a:avLst/>
          </a:prstGeom>
        </p:spPr>
      </p:pic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2893447" y="1028700"/>
            <a:ext cx="6704503" cy="2248023"/>
            <a:chOff x="0" y="0"/>
            <a:chExt cx="18938240" cy="6350000"/>
          </a:xfrm>
        </p:grpSpPr>
        <p:sp>
          <p:nvSpPr>
            <p:cNvPr name="Freeform 15" id="15"/>
            <p:cNvSpPr/>
            <p:nvPr/>
          </p:nvSpPr>
          <p:spPr>
            <a:xfrm>
              <a:off x="27940" y="27940"/>
              <a:ext cx="18883630" cy="916940"/>
            </a:xfrm>
            <a:custGeom>
              <a:avLst/>
              <a:gdLst/>
              <a:ahLst/>
              <a:cxnLst/>
              <a:rect r="r" b="b" t="t" l="l"/>
              <a:pathLst>
                <a:path h="916940" w="18883630">
                  <a:moveTo>
                    <a:pt x="18883630" y="670560"/>
                  </a:moveTo>
                  <a:lnTo>
                    <a:pt x="18883630" y="916940"/>
                  </a:lnTo>
                  <a:lnTo>
                    <a:pt x="0" y="916940"/>
                  </a:lnTo>
                  <a:lnTo>
                    <a:pt x="0" y="0"/>
                  </a:lnTo>
                  <a:lnTo>
                    <a:pt x="18883630" y="0"/>
                  </a:lnTo>
                  <a:lnTo>
                    <a:pt x="18883630" y="271780"/>
                  </a:lnTo>
                  <a:moveTo>
                    <a:pt x="18883630" y="271780"/>
                  </a:moveTo>
                  <a:lnTo>
                    <a:pt x="18883630" y="670560"/>
                  </a:lnTo>
                </a:path>
              </a:pathLst>
            </a:custGeom>
            <a:solidFill>
              <a:srgbClr val="FF738E"/>
            </a:solidFill>
          </p:spPr>
        </p:sp>
        <p:sp>
          <p:nvSpPr>
            <p:cNvPr name="Freeform 16" id="16"/>
            <p:cNvSpPr/>
            <p:nvPr/>
          </p:nvSpPr>
          <p:spPr>
            <a:xfrm>
              <a:off x="27940" y="944880"/>
              <a:ext cx="18883630" cy="5377180"/>
            </a:xfrm>
            <a:custGeom>
              <a:avLst/>
              <a:gdLst/>
              <a:ahLst/>
              <a:cxnLst/>
              <a:rect r="r" b="b" t="t" l="l"/>
              <a:pathLst>
                <a:path h="5377180" w="18883630">
                  <a:moveTo>
                    <a:pt x="18883630" y="1172210"/>
                  </a:moveTo>
                  <a:lnTo>
                    <a:pt x="18883630" y="5377180"/>
                  </a:lnTo>
                  <a:lnTo>
                    <a:pt x="10957560" y="5377180"/>
                  </a:lnTo>
                  <a:moveTo>
                    <a:pt x="10957560" y="5377180"/>
                  </a:moveTo>
                  <a:lnTo>
                    <a:pt x="0" y="5377180"/>
                  </a:lnTo>
                  <a:lnTo>
                    <a:pt x="0" y="0"/>
                  </a:lnTo>
                  <a:lnTo>
                    <a:pt x="18883630" y="0"/>
                  </a:lnTo>
                  <a:lnTo>
                    <a:pt x="18883630" y="1172210"/>
                  </a:lnTo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17" id="17"/>
            <p:cNvSpPr/>
            <p:nvPr/>
          </p:nvSpPr>
          <p:spPr>
            <a:xfrm>
              <a:off x="317500" y="299720"/>
              <a:ext cx="1515110" cy="369570"/>
            </a:xfrm>
            <a:custGeom>
              <a:avLst/>
              <a:gdLst/>
              <a:ahLst/>
              <a:cxnLst/>
              <a:rect r="r" b="b" t="t" l="l"/>
              <a:pathLst>
                <a:path h="369570" w="1515110">
                  <a:moveTo>
                    <a:pt x="368300" y="185420"/>
                  </a:moveTo>
                  <a:cubicBezTo>
                    <a:pt x="368300" y="287020"/>
                    <a:pt x="285750" y="369570"/>
                    <a:pt x="184150" y="369570"/>
                  </a:cubicBezTo>
                  <a:cubicBezTo>
                    <a:pt x="82550" y="369570"/>
                    <a:pt x="0" y="287020"/>
                    <a:pt x="0" y="185420"/>
                  </a:cubicBezTo>
                  <a:cubicBezTo>
                    <a:pt x="0" y="83820"/>
                    <a:pt x="82550" y="1270"/>
                    <a:pt x="184150" y="1270"/>
                  </a:cubicBezTo>
                  <a:cubicBezTo>
                    <a:pt x="285750" y="1270"/>
                    <a:pt x="368300" y="82550"/>
                    <a:pt x="368300" y="185420"/>
                  </a:cubicBezTo>
                  <a:close/>
                  <a:moveTo>
                    <a:pt x="756920" y="0"/>
                  </a:moveTo>
                  <a:cubicBezTo>
                    <a:pt x="655320" y="0"/>
                    <a:pt x="572770" y="82550"/>
                    <a:pt x="572770" y="184150"/>
                  </a:cubicBezTo>
                  <a:cubicBezTo>
                    <a:pt x="572770" y="285750"/>
                    <a:pt x="655320" y="368300"/>
                    <a:pt x="756920" y="368300"/>
                  </a:cubicBezTo>
                  <a:cubicBezTo>
                    <a:pt x="858520" y="368300"/>
                    <a:pt x="941070" y="285750"/>
                    <a:pt x="941070" y="184150"/>
                  </a:cubicBezTo>
                  <a:cubicBezTo>
                    <a:pt x="941070" y="82550"/>
                    <a:pt x="858520" y="0"/>
                    <a:pt x="756920" y="0"/>
                  </a:cubicBezTo>
                  <a:close/>
                  <a:moveTo>
                    <a:pt x="1330960" y="0"/>
                  </a:moveTo>
                  <a:cubicBezTo>
                    <a:pt x="1229360" y="0"/>
                    <a:pt x="1146810" y="82550"/>
                    <a:pt x="1146810" y="184150"/>
                  </a:cubicBezTo>
                  <a:cubicBezTo>
                    <a:pt x="1146810" y="285750"/>
                    <a:pt x="1229360" y="368300"/>
                    <a:pt x="1330960" y="368300"/>
                  </a:cubicBezTo>
                  <a:cubicBezTo>
                    <a:pt x="1432560" y="368300"/>
                    <a:pt x="1515110" y="285750"/>
                    <a:pt x="1515110" y="184150"/>
                  </a:cubicBezTo>
                  <a:cubicBezTo>
                    <a:pt x="1515110" y="82550"/>
                    <a:pt x="1432560" y="0"/>
                    <a:pt x="133096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8" id="18"/>
            <p:cNvSpPr/>
            <p:nvPr/>
          </p:nvSpPr>
          <p:spPr>
            <a:xfrm>
              <a:off x="0" y="0"/>
              <a:ext cx="18939509" cy="6350000"/>
            </a:xfrm>
            <a:custGeom>
              <a:avLst/>
              <a:gdLst/>
              <a:ahLst/>
              <a:cxnLst/>
              <a:rect r="r" b="b" t="t" l="l"/>
              <a:pathLst>
                <a:path h="6350000" w="18939509">
                  <a:moveTo>
                    <a:pt x="18911570" y="6350000"/>
                  </a:moveTo>
                  <a:lnTo>
                    <a:pt x="27940" y="6350000"/>
                  </a:lnTo>
                  <a:cubicBezTo>
                    <a:pt x="12700" y="6350000"/>
                    <a:pt x="0" y="6337300"/>
                    <a:pt x="0" y="6322060"/>
                  </a:cubicBezTo>
                  <a:lnTo>
                    <a:pt x="0" y="27940"/>
                  </a:lnTo>
                  <a:cubicBezTo>
                    <a:pt x="0" y="12700"/>
                    <a:pt x="12700" y="0"/>
                    <a:pt x="27940" y="0"/>
                  </a:cubicBezTo>
                  <a:lnTo>
                    <a:pt x="18911570" y="0"/>
                  </a:lnTo>
                  <a:cubicBezTo>
                    <a:pt x="18926809" y="0"/>
                    <a:pt x="18939509" y="12700"/>
                    <a:pt x="18939509" y="27940"/>
                  </a:cubicBezTo>
                  <a:lnTo>
                    <a:pt x="18939509" y="6322060"/>
                  </a:lnTo>
                  <a:cubicBezTo>
                    <a:pt x="18938239" y="6337300"/>
                    <a:pt x="18926811" y="6350000"/>
                    <a:pt x="18911570" y="6350000"/>
                  </a:cubicBezTo>
                  <a:close/>
                  <a:moveTo>
                    <a:pt x="55880" y="6294120"/>
                  </a:moveTo>
                  <a:lnTo>
                    <a:pt x="18883630" y="6294120"/>
                  </a:lnTo>
                  <a:lnTo>
                    <a:pt x="18883630" y="55880"/>
                  </a:lnTo>
                  <a:lnTo>
                    <a:pt x="55880" y="55880"/>
                  </a:lnTo>
                  <a:lnTo>
                    <a:pt x="55880" y="6294120"/>
                  </a:lnTo>
                  <a:close/>
                  <a:moveTo>
                    <a:pt x="18911570" y="972820"/>
                  </a:moveTo>
                  <a:lnTo>
                    <a:pt x="27940" y="972820"/>
                  </a:lnTo>
                  <a:cubicBezTo>
                    <a:pt x="12700" y="972820"/>
                    <a:pt x="0" y="960120"/>
                    <a:pt x="0" y="944880"/>
                  </a:cubicBezTo>
                  <a:lnTo>
                    <a:pt x="0" y="27940"/>
                  </a:lnTo>
                  <a:cubicBezTo>
                    <a:pt x="0" y="12700"/>
                    <a:pt x="12700" y="0"/>
                    <a:pt x="27940" y="0"/>
                  </a:cubicBezTo>
                  <a:lnTo>
                    <a:pt x="18911570" y="0"/>
                  </a:lnTo>
                  <a:cubicBezTo>
                    <a:pt x="18926809" y="0"/>
                    <a:pt x="18939509" y="12700"/>
                    <a:pt x="18939509" y="27940"/>
                  </a:cubicBezTo>
                  <a:lnTo>
                    <a:pt x="18939509" y="944880"/>
                  </a:lnTo>
                  <a:cubicBezTo>
                    <a:pt x="18938239" y="960120"/>
                    <a:pt x="18926811" y="972820"/>
                    <a:pt x="18911570" y="972820"/>
                  </a:cubicBezTo>
                  <a:close/>
                  <a:moveTo>
                    <a:pt x="55880" y="916940"/>
                  </a:moveTo>
                  <a:lnTo>
                    <a:pt x="18883630" y="916940"/>
                  </a:lnTo>
                  <a:lnTo>
                    <a:pt x="18883630" y="55880"/>
                  </a:lnTo>
                  <a:lnTo>
                    <a:pt x="55880" y="55880"/>
                  </a:lnTo>
                  <a:lnTo>
                    <a:pt x="55880" y="916940"/>
                  </a:lnTo>
                  <a:close/>
                  <a:moveTo>
                    <a:pt x="501650" y="695960"/>
                  </a:moveTo>
                  <a:cubicBezTo>
                    <a:pt x="384810" y="695960"/>
                    <a:pt x="289560" y="600710"/>
                    <a:pt x="289560" y="483870"/>
                  </a:cubicBezTo>
                  <a:cubicBezTo>
                    <a:pt x="289560" y="367030"/>
                    <a:pt x="384810" y="271780"/>
                    <a:pt x="501650" y="271780"/>
                  </a:cubicBezTo>
                  <a:cubicBezTo>
                    <a:pt x="618490" y="271780"/>
                    <a:pt x="713740" y="367030"/>
                    <a:pt x="713740" y="483870"/>
                  </a:cubicBezTo>
                  <a:cubicBezTo>
                    <a:pt x="713740" y="600710"/>
                    <a:pt x="618490" y="695960"/>
                    <a:pt x="501650" y="695960"/>
                  </a:cubicBezTo>
                  <a:close/>
                  <a:moveTo>
                    <a:pt x="501650" y="327660"/>
                  </a:moveTo>
                  <a:cubicBezTo>
                    <a:pt x="415290" y="327660"/>
                    <a:pt x="345440" y="397510"/>
                    <a:pt x="345440" y="483870"/>
                  </a:cubicBezTo>
                  <a:cubicBezTo>
                    <a:pt x="345440" y="570230"/>
                    <a:pt x="415290" y="640080"/>
                    <a:pt x="501650" y="640080"/>
                  </a:cubicBezTo>
                  <a:cubicBezTo>
                    <a:pt x="588010" y="640080"/>
                    <a:pt x="657860" y="570230"/>
                    <a:pt x="657860" y="483870"/>
                  </a:cubicBezTo>
                  <a:cubicBezTo>
                    <a:pt x="657860" y="397510"/>
                    <a:pt x="588010" y="327660"/>
                    <a:pt x="501650" y="327660"/>
                  </a:cubicBezTo>
                  <a:close/>
                  <a:moveTo>
                    <a:pt x="1074420" y="695960"/>
                  </a:moveTo>
                  <a:cubicBezTo>
                    <a:pt x="957580" y="695960"/>
                    <a:pt x="862330" y="600710"/>
                    <a:pt x="862330" y="483870"/>
                  </a:cubicBezTo>
                  <a:cubicBezTo>
                    <a:pt x="862330" y="367030"/>
                    <a:pt x="957580" y="271780"/>
                    <a:pt x="1074420" y="271780"/>
                  </a:cubicBezTo>
                  <a:cubicBezTo>
                    <a:pt x="1191260" y="271780"/>
                    <a:pt x="1286510" y="367030"/>
                    <a:pt x="1286510" y="483870"/>
                  </a:cubicBezTo>
                  <a:cubicBezTo>
                    <a:pt x="1286510" y="600710"/>
                    <a:pt x="1191260" y="695960"/>
                    <a:pt x="1074420" y="695960"/>
                  </a:cubicBezTo>
                  <a:close/>
                  <a:moveTo>
                    <a:pt x="1074420" y="327660"/>
                  </a:moveTo>
                  <a:cubicBezTo>
                    <a:pt x="988060" y="327660"/>
                    <a:pt x="918210" y="397510"/>
                    <a:pt x="918210" y="483870"/>
                  </a:cubicBezTo>
                  <a:cubicBezTo>
                    <a:pt x="918210" y="570230"/>
                    <a:pt x="988060" y="640080"/>
                    <a:pt x="1074420" y="640080"/>
                  </a:cubicBezTo>
                  <a:cubicBezTo>
                    <a:pt x="1160780" y="640080"/>
                    <a:pt x="1230630" y="570230"/>
                    <a:pt x="1230630" y="483870"/>
                  </a:cubicBezTo>
                  <a:cubicBezTo>
                    <a:pt x="1230630" y="397510"/>
                    <a:pt x="1160780" y="327660"/>
                    <a:pt x="1074420" y="327660"/>
                  </a:cubicBezTo>
                  <a:close/>
                  <a:moveTo>
                    <a:pt x="1648460" y="695960"/>
                  </a:moveTo>
                  <a:cubicBezTo>
                    <a:pt x="1531620" y="695960"/>
                    <a:pt x="1436370" y="600710"/>
                    <a:pt x="1436370" y="483870"/>
                  </a:cubicBezTo>
                  <a:cubicBezTo>
                    <a:pt x="1436370" y="367030"/>
                    <a:pt x="1531620" y="271780"/>
                    <a:pt x="1648460" y="271780"/>
                  </a:cubicBezTo>
                  <a:cubicBezTo>
                    <a:pt x="1765300" y="271780"/>
                    <a:pt x="1860550" y="367030"/>
                    <a:pt x="1860550" y="483870"/>
                  </a:cubicBezTo>
                  <a:cubicBezTo>
                    <a:pt x="1860550" y="600710"/>
                    <a:pt x="1765300" y="695960"/>
                    <a:pt x="1648460" y="695960"/>
                  </a:cubicBezTo>
                  <a:close/>
                  <a:moveTo>
                    <a:pt x="1648460" y="327660"/>
                  </a:moveTo>
                  <a:cubicBezTo>
                    <a:pt x="1562100" y="327660"/>
                    <a:pt x="1492250" y="397510"/>
                    <a:pt x="1492250" y="483870"/>
                  </a:cubicBezTo>
                  <a:cubicBezTo>
                    <a:pt x="1492250" y="570230"/>
                    <a:pt x="1562100" y="640080"/>
                    <a:pt x="1648460" y="640080"/>
                  </a:cubicBezTo>
                  <a:cubicBezTo>
                    <a:pt x="1734820" y="640080"/>
                    <a:pt x="1804670" y="570230"/>
                    <a:pt x="1804670" y="483870"/>
                  </a:cubicBezTo>
                  <a:cubicBezTo>
                    <a:pt x="1804670" y="397510"/>
                    <a:pt x="1733550" y="327660"/>
                    <a:pt x="1648460" y="327660"/>
                  </a:cubicBezTo>
                  <a:close/>
                  <a:moveTo>
                    <a:pt x="18501361" y="670560"/>
                  </a:moveTo>
                  <a:lnTo>
                    <a:pt x="18501361" y="302260"/>
                  </a:lnTo>
                  <a:cubicBezTo>
                    <a:pt x="18501361" y="287020"/>
                    <a:pt x="18488661" y="274320"/>
                    <a:pt x="18473421" y="274320"/>
                  </a:cubicBezTo>
                  <a:cubicBezTo>
                    <a:pt x="18458182" y="274320"/>
                    <a:pt x="18445482" y="287020"/>
                    <a:pt x="18445482" y="302260"/>
                  </a:cubicBezTo>
                  <a:lnTo>
                    <a:pt x="18445482" y="670560"/>
                  </a:lnTo>
                  <a:cubicBezTo>
                    <a:pt x="18445482" y="685800"/>
                    <a:pt x="18458182" y="698500"/>
                    <a:pt x="18473421" y="698500"/>
                  </a:cubicBezTo>
                  <a:cubicBezTo>
                    <a:pt x="18488661" y="698500"/>
                    <a:pt x="18501361" y="685800"/>
                    <a:pt x="18501361" y="670560"/>
                  </a:cubicBezTo>
                  <a:close/>
                  <a:moveTo>
                    <a:pt x="18685511" y="488950"/>
                  </a:moveTo>
                  <a:cubicBezTo>
                    <a:pt x="18685511" y="473710"/>
                    <a:pt x="18672811" y="461010"/>
                    <a:pt x="18657571" y="461010"/>
                  </a:cubicBezTo>
                  <a:lnTo>
                    <a:pt x="18289271" y="458470"/>
                  </a:lnTo>
                  <a:cubicBezTo>
                    <a:pt x="18275302" y="457200"/>
                    <a:pt x="18261332" y="471170"/>
                    <a:pt x="18261332" y="486410"/>
                  </a:cubicBezTo>
                  <a:cubicBezTo>
                    <a:pt x="18261332" y="501650"/>
                    <a:pt x="18274032" y="514350"/>
                    <a:pt x="18289271" y="514350"/>
                  </a:cubicBezTo>
                  <a:lnTo>
                    <a:pt x="18657571" y="516890"/>
                  </a:lnTo>
                  <a:lnTo>
                    <a:pt x="18657571" y="516890"/>
                  </a:lnTo>
                  <a:cubicBezTo>
                    <a:pt x="18672811" y="516890"/>
                    <a:pt x="18685511" y="504190"/>
                    <a:pt x="18685511" y="488950"/>
                  </a:cubicBezTo>
                  <a:close/>
                </a:path>
              </a:pathLst>
            </a:custGeom>
            <a:solidFill>
              <a:srgbClr val="191818"/>
            </a:solidFill>
          </p:spPr>
        </p:sp>
      </p:grpSp>
      <p:sp>
        <p:nvSpPr>
          <p:cNvPr name="AutoShape 19" id="19"/>
          <p:cNvSpPr/>
          <p:nvPr/>
        </p:nvSpPr>
        <p:spPr>
          <a:xfrm rot="0">
            <a:off x="2911140" y="1404113"/>
            <a:ext cx="6659593" cy="1881566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3335601" y="3285678"/>
            <a:ext cx="5972622" cy="5972622"/>
            <a:chOff x="0" y="0"/>
            <a:chExt cx="6350000" cy="6350000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r="r" b="b" t="t" l="l"/>
              <a:pathLst>
                <a:path h="6351270" w="635000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4"/>
              <a:stretch>
                <a:fillRect l="0" r="0" t="-295" b="-295"/>
              </a:stretch>
            </a:blip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447922" y="6409633"/>
            <a:ext cx="3159651" cy="3718111"/>
            <a:chOff x="0" y="0"/>
            <a:chExt cx="5396230" cy="6350000"/>
          </a:xfrm>
        </p:grpSpPr>
        <p:sp>
          <p:nvSpPr>
            <p:cNvPr name="Freeform 23" id="23"/>
            <p:cNvSpPr/>
            <p:nvPr/>
          </p:nvSpPr>
          <p:spPr>
            <a:xfrm>
              <a:off x="11430" y="11430"/>
              <a:ext cx="5373370" cy="6327140"/>
            </a:xfrm>
            <a:custGeom>
              <a:avLst/>
              <a:gdLst/>
              <a:ahLst/>
              <a:cxnLst/>
              <a:rect r="r" b="b" t="t" l="l"/>
              <a:pathLst>
                <a:path h="6327140" w="5373370">
                  <a:moveTo>
                    <a:pt x="5372100" y="661670"/>
                  </a:moveTo>
                  <a:lnTo>
                    <a:pt x="5372100" y="890270"/>
                  </a:lnTo>
                  <a:moveTo>
                    <a:pt x="5372100" y="890270"/>
                  </a:moveTo>
                  <a:lnTo>
                    <a:pt x="5372100" y="6327140"/>
                  </a:lnTo>
                  <a:lnTo>
                    <a:pt x="5373370" y="6327140"/>
                  </a:lnTo>
                  <a:lnTo>
                    <a:pt x="0" y="6327140"/>
                  </a:lnTo>
                  <a:lnTo>
                    <a:pt x="0" y="0"/>
                  </a:lnTo>
                  <a:lnTo>
                    <a:pt x="5372100" y="0"/>
                  </a:lnTo>
                  <a:lnTo>
                    <a:pt x="5372100" y="661670"/>
                  </a:lnTo>
                </a:path>
              </a:pathLst>
            </a:custGeom>
            <a:blipFill>
              <a:blip r:embed="rId5"/>
              <a:stretch>
                <a:fillRect l="-163017" r="-17475" t="-13516" b="-15384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>
              <a:off x="11430" y="6102350"/>
              <a:ext cx="5373370" cy="236220"/>
            </a:xfrm>
            <a:custGeom>
              <a:avLst/>
              <a:gdLst/>
              <a:ahLst/>
              <a:cxnLst/>
              <a:rect r="r" b="b" t="t" l="l"/>
              <a:pathLst>
                <a:path h="236220" w="5373370">
                  <a:moveTo>
                    <a:pt x="4269740" y="0"/>
                  </a:moveTo>
                  <a:lnTo>
                    <a:pt x="5372100" y="0"/>
                  </a:lnTo>
                  <a:lnTo>
                    <a:pt x="5372100" y="236220"/>
                  </a:lnTo>
                  <a:lnTo>
                    <a:pt x="5373370" y="236220"/>
                  </a:lnTo>
                  <a:lnTo>
                    <a:pt x="0" y="236220"/>
                  </a:lnTo>
                  <a:lnTo>
                    <a:pt x="0" y="0"/>
                  </a:lnTo>
                  <a:lnTo>
                    <a:pt x="4206240" y="0"/>
                  </a:lnTo>
                  <a:moveTo>
                    <a:pt x="4206240" y="0"/>
                  </a:moveTo>
                  <a:lnTo>
                    <a:pt x="4268470" y="0"/>
                  </a:lnTo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5" id="25"/>
            <p:cNvSpPr/>
            <p:nvPr/>
          </p:nvSpPr>
          <p:spPr>
            <a:xfrm>
              <a:off x="11430" y="11430"/>
              <a:ext cx="5373370" cy="6327140"/>
            </a:xfrm>
            <a:custGeom>
              <a:avLst/>
              <a:gdLst/>
              <a:ahLst/>
              <a:cxnLst/>
              <a:rect r="r" b="b" t="t" l="l"/>
              <a:pathLst>
                <a:path h="6327140" w="5373370">
                  <a:moveTo>
                    <a:pt x="1908810" y="6327140"/>
                  </a:moveTo>
                  <a:lnTo>
                    <a:pt x="346710" y="6327140"/>
                  </a:lnTo>
                  <a:lnTo>
                    <a:pt x="346710" y="6090920"/>
                  </a:lnTo>
                  <a:lnTo>
                    <a:pt x="1908810" y="6090920"/>
                  </a:lnTo>
                  <a:lnTo>
                    <a:pt x="1908810" y="6327140"/>
                  </a:lnTo>
                  <a:close/>
                  <a:moveTo>
                    <a:pt x="5373370" y="0"/>
                  </a:moveTo>
                  <a:lnTo>
                    <a:pt x="0" y="0"/>
                  </a:lnTo>
                  <a:lnTo>
                    <a:pt x="0" y="459740"/>
                  </a:lnTo>
                  <a:lnTo>
                    <a:pt x="5372100" y="459740"/>
                  </a:lnTo>
                  <a:lnTo>
                    <a:pt x="5372100" y="0"/>
                  </a:lnTo>
                  <a:lnTo>
                    <a:pt x="5373370" y="0"/>
                  </a:lnTo>
                  <a:close/>
                </a:path>
              </a:pathLst>
            </a:custGeom>
            <a:solidFill>
              <a:srgbClr val="DACFFF"/>
            </a:solidFill>
          </p:spPr>
        </p:sp>
        <p:sp>
          <p:nvSpPr>
            <p:cNvPr name="Freeform 26" id="26"/>
            <p:cNvSpPr/>
            <p:nvPr/>
          </p:nvSpPr>
          <p:spPr>
            <a:xfrm>
              <a:off x="198120" y="160020"/>
              <a:ext cx="650240" cy="162560"/>
            </a:xfrm>
            <a:custGeom>
              <a:avLst/>
              <a:gdLst/>
              <a:ahLst/>
              <a:cxnLst/>
              <a:rect r="r" b="b" t="t" l="l"/>
              <a:pathLst>
                <a:path h="162560" w="650240">
                  <a:moveTo>
                    <a:pt x="162560" y="81280"/>
                  </a:moveTo>
                  <a:cubicBezTo>
                    <a:pt x="162560" y="125730"/>
                    <a:pt x="125730" y="162560"/>
                    <a:pt x="81280" y="162560"/>
                  </a:cubicBezTo>
                  <a:cubicBezTo>
                    <a:pt x="36830" y="162560"/>
                    <a:pt x="0" y="125730"/>
                    <a:pt x="0" y="81280"/>
                  </a:cubicBezTo>
                  <a:cubicBezTo>
                    <a:pt x="0" y="36830"/>
                    <a:pt x="36830" y="0"/>
                    <a:pt x="81280" y="0"/>
                  </a:cubicBezTo>
                  <a:cubicBezTo>
                    <a:pt x="125730" y="0"/>
                    <a:pt x="162560" y="36830"/>
                    <a:pt x="162560" y="81280"/>
                  </a:cubicBezTo>
                  <a:close/>
                  <a:moveTo>
                    <a:pt x="650240" y="81280"/>
                  </a:moveTo>
                  <a:cubicBezTo>
                    <a:pt x="650240" y="125730"/>
                    <a:pt x="613410" y="162560"/>
                    <a:pt x="568960" y="162560"/>
                  </a:cubicBezTo>
                  <a:cubicBezTo>
                    <a:pt x="524510" y="162560"/>
                    <a:pt x="487680" y="125730"/>
                    <a:pt x="487680" y="81280"/>
                  </a:cubicBezTo>
                  <a:cubicBezTo>
                    <a:pt x="487680" y="36830"/>
                    <a:pt x="524510" y="0"/>
                    <a:pt x="568960" y="0"/>
                  </a:cubicBezTo>
                  <a:cubicBezTo>
                    <a:pt x="614680" y="0"/>
                    <a:pt x="650240" y="36830"/>
                    <a:pt x="650240" y="81280"/>
                  </a:cubicBezTo>
                  <a:close/>
                  <a:moveTo>
                    <a:pt x="406400" y="81280"/>
                  </a:moveTo>
                  <a:cubicBezTo>
                    <a:pt x="406400" y="125730"/>
                    <a:pt x="369570" y="162560"/>
                    <a:pt x="325120" y="162560"/>
                  </a:cubicBezTo>
                  <a:cubicBezTo>
                    <a:pt x="280670" y="162560"/>
                    <a:pt x="243840" y="125730"/>
                    <a:pt x="243840" y="81280"/>
                  </a:cubicBezTo>
                  <a:cubicBezTo>
                    <a:pt x="243840" y="36830"/>
                    <a:pt x="280670" y="0"/>
                    <a:pt x="325120" y="0"/>
                  </a:cubicBezTo>
                  <a:cubicBezTo>
                    <a:pt x="369570" y="0"/>
                    <a:pt x="406400" y="36830"/>
                    <a:pt x="406400" y="8128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7" id="27"/>
            <p:cNvSpPr/>
            <p:nvPr/>
          </p:nvSpPr>
          <p:spPr>
            <a:xfrm>
              <a:off x="71120" y="6151880"/>
              <a:ext cx="5253990" cy="134620"/>
            </a:xfrm>
            <a:custGeom>
              <a:avLst/>
              <a:gdLst/>
              <a:ahLst/>
              <a:cxnLst/>
              <a:rect r="r" b="b" t="t" l="l"/>
              <a:pathLst>
                <a:path h="134620" w="5253990">
                  <a:moveTo>
                    <a:pt x="116840" y="0"/>
                  </a:moveTo>
                  <a:lnTo>
                    <a:pt x="116840" y="134620"/>
                  </a:lnTo>
                  <a:lnTo>
                    <a:pt x="0" y="67310"/>
                  </a:lnTo>
                  <a:lnTo>
                    <a:pt x="116840" y="0"/>
                  </a:lnTo>
                  <a:close/>
                  <a:moveTo>
                    <a:pt x="5137150" y="0"/>
                  </a:moveTo>
                  <a:lnTo>
                    <a:pt x="5137150" y="134620"/>
                  </a:lnTo>
                  <a:lnTo>
                    <a:pt x="5253990" y="67310"/>
                  </a:lnTo>
                  <a:lnTo>
                    <a:pt x="5137150" y="0"/>
                  </a:lnTo>
                  <a:close/>
                </a:path>
              </a:pathLst>
            </a:custGeom>
            <a:solidFill>
              <a:srgbClr val="191818"/>
            </a:solidFill>
          </p:spPr>
        </p:sp>
        <p:sp>
          <p:nvSpPr>
            <p:cNvPr name="Freeform 28" id="28"/>
            <p:cNvSpPr/>
            <p:nvPr/>
          </p:nvSpPr>
          <p:spPr>
            <a:xfrm>
              <a:off x="0" y="0"/>
              <a:ext cx="5396230" cy="6348730"/>
            </a:xfrm>
            <a:custGeom>
              <a:avLst/>
              <a:gdLst/>
              <a:ahLst/>
              <a:cxnLst/>
              <a:rect r="r" b="b" t="t" l="l"/>
              <a:pathLst>
                <a:path h="6348730" w="5396230">
                  <a:moveTo>
                    <a:pt x="5384800" y="0"/>
                  </a:moveTo>
                  <a:lnTo>
                    <a:pt x="11430" y="0"/>
                  </a:lnTo>
                  <a:cubicBezTo>
                    <a:pt x="5080" y="0"/>
                    <a:pt x="0" y="5080"/>
                    <a:pt x="0" y="11430"/>
                  </a:cubicBezTo>
                  <a:lnTo>
                    <a:pt x="0" y="471170"/>
                  </a:lnTo>
                  <a:lnTo>
                    <a:pt x="0" y="6101080"/>
                  </a:lnTo>
                  <a:lnTo>
                    <a:pt x="0" y="6337300"/>
                  </a:lnTo>
                  <a:cubicBezTo>
                    <a:pt x="0" y="6343650"/>
                    <a:pt x="5080" y="6348730"/>
                    <a:pt x="11430" y="6348730"/>
                  </a:cubicBezTo>
                  <a:lnTo>
                    <a:pt x="247650" y="6348730"/>
                  </a:lnTo>
                  <a:lnTo>
                    <a:pt x="356870" y="6348730"/>
                  </a:lnTo>
                  <a:lnTo>
                    <a:pt x="1918970" y="6348730"/>
                  </a:lnTo>
                  <a:lnTo>
                    <a:pt x="5146040" y="6348730"/>
                  </a:lnTo>
                  <a:lnTo>
                    <a:pt x="5384800" y="6348730"/>
                  </a:lnTo>
                  <a:cubicBezTo>
                    <a:pt x="5391150" y="6348730"/>
                    <a:pt x="5396230" y="6343650"/>
                    <a:pt x="5396230" y="6337300"/>
                  </a:cubicBezTo>
                  <a:lnTo>
                    <a:pt x="5396230" y="6101080"/>
                  </a:lnTo>
                  <a:lnTo>
                    <a:pt x="5396230" y="471170"/>
                  </a:lnTo>
                  <a:lnTo>
                    <a:pt x="5396230" y="11430"/>
                  </a:lnTo>
                  <a:cubicBezTo>
                    <a:pt x="5396230" y="5080"/>
                    <a:pt x="5391150" y="0"/>
                    <a:pt x="5384800" y="0"/>
                  </a:cubicBezTo>
                  <a:close/>
                  <a:moveTo>
                    <a:pt x="5135880" y="6113780"/>
                  </a:moveTo>
                  <a:lnTo>
                    <a:pt x="5135880" y="6327140"/>
                  </a:lnTo>
                  <a:lnTo>
                    <a:pt x="1931670" y="6327140"/>
                  </a:lnTo>
                  <a:lnTo>
                    <a:pt x="1931670" y="6113780"/>
                  </a:lnTo>
                  <a:lnTo>
                    <a:pt x="5135880" y="6113780"/>
                  </a:lnTo>
                  <a:close/>
                  <a:moveTo>
                    <a:pt x="1920240" y="6089650"/>
                  </a:moveTo>
                  <a:lnTo>
                    <a:pt x="358140" y="6089650"/>
                  </a:lnTo>
                  <a:lnTo>
                    <a:pt x="248920" y="6089650"/>
                  </a:lnTo>
                  <a:lnTo>
                    <a:pt x="22860" y="6089650"/>
                  </a:lnTo>
                  <a:lnTo>
                    <a:pt x="22860" y="482600"/>
                  </a:lnTo>
                  <a:lnTo>
                    <a:pt x="5372100" y="482600"/>
                  </a:lnTo>
                  <a:lnTo>
                    <a:pt x="5372100" y="6089650"/>
                  </a:lnTo>
                  <a:lnTo>
                    <a:pt x="5147310" y="6089650"/>
                  </a:lnTo>
                  <a:lnTo>
                    <a:pt x="1920240" y="6089650"/>
                  </a:lnTo>
                  <a:close/>
                  <a:moveTo>
                    <a:pt x="346710" y="6113780"/>
                  </a:moveTo>
                  <a:lnTo>
                    <a:pt x="346710" y="6327140"/>
                  </a:lnTo>
                  <a:lnTo>
                    <a:pt x="260350" y="6327140"/>
                  </a:lnTo>
                  <a:lnTo>
                    <a:pt x="260350" y="6113780"/>
                  </a:lnTo>
                  <a:lnTo>
                    <a:pt x="346710" y="6113780"/>
                  </a:lnTo>
                  <a:close/>
                  <a:moveTo>
                    <a:pt x="22860" y="22860"/>
                  </a:moveTo>
                  <a:lnTo>
                    <a:pt x="5372100" y="22860"/>
                  </a:lnTo>
                  <a:lnTo>
                    <a:pt x="5372100" y="458470"/>
                  </a:lnTo>
                  <a:lnTo>
                    <a:pt x="22860" y="458470"/>
                  </a:lnTo>
                  <a:lnTo>
                    <a:pt x="22860" y="22860"/>
                  </a:lnTo>
                  <a:close/>
                  <a:moveTo>
                    <a:pt x="22860" y="6327140"/>
                  </a:moveTo>
                  <a:lnTo>
                    <a:pt x="22860" y="6113780"/>
                  </a:lnTo>
                  <a:lnTo>
                    <a:pt x="236220" y="6113780"/>
                  </a:lnTo>
                  <a:lnTo>
                    <a:pt x="236220" y="6327140"/>
                  </a:lnTo>
                  <a:lnTo>
                    <a:pt x="22860" y="6327140"/>
                  </a:lnTo>
                  <a:close/>
                  <a:moveTo>
                    <a:pt x="369570" y="6327140"/>
                  </a:moveTo>
                  <a:lnTo>
                    <a:pt x="369570" y="6113780"/>
                  </a:lnTo>
                  <a:lnTo>
                    <a:pt x="1908810" y="6113780"/>
                  </a:lnTo>
                  <a:lnTo>
                    <a:pt x="1908810" y="6327140"/>
                  </a:lnTo>
                  <a:lnTo>
                    <a:pt x="369570" y="6327140"/>
                  </a:lnTo>
                  <a:close/>
                  <a:moveTo>
                    <a:pt x="5372100" y="6327140"/>
                  </a:moveTo>
                  <a:lnTo>
                    <a:pt x="5158740" y="6327140"/>
                  </a:lnTo>
                  <a:lnTo>
                    <a:pt x="5158740" y="6113780"/>
                  </a:lnTo>
                  <a:lnTo>
                    <a:pt x="5372100" y="6113780"/>
                  </a:lnTo>
                  <a:lnTo>
                    <a:pt x="5372100" y="6327140"/>
                  </a:lnTo>
                  <a:close/>
                  <a:moveTo>
                    <a:pt x="279400" y="148590"/>
                  </a:moveTo>
                  <a:cubicBezTo>
                    <a:pt x="228600" y="148590"/>
                    <a:pt x="186690" y="190500"/>
                    <a:pt x="186690" y="241300"/>
                  </a:cubicBezTo>
                  <a:cubicBezTo>
                    <a:pt x="186690" y="292100"/>
                    <a:pt x="228600" y="334010"/>
                    <a:pt x="279400" y="334010"/>
                  </a:cubicBezTo>
                  <a:cubicBezTo>
                    <a:pt x="330200" y="334010"/>
                    <a:pt x="372110" y="292100"/>
                    <a:pt x="372110" y="241300"/>
                  </a:cubicBezTo>
                  <a:cubicBezTo>
                    <a:pt x="372110" y="190500"/>
                    <a:pt x="330200" y="148590"/>
                    <a:pt x="279400" y="148590"/>
                  </a:cubicBezTo>
                  <a:close/>
                  <a:moveTo>
                    <a:pt x="279400" y="311150"/>
                  </a:moveTo>
                  <a:cubicBezTo>
                    <a:pt x="241300" y="311150"/>
                    <a:pt x="209550" y="280670"/>
                    <a:pt x="209550" y="241300"/>
                  </a:cubicBezTo>
                  <a:cubicBezTo>
                    <a:pt x="209550" y="201930"/>
                    <a:pt x="240030" y="171450"/>
                    <a:pt x="279400" y="171450"/>
                  </a:cubicBezTo>
                  <a:cubicBezTo>
                    <a:pt x="318770" y="171450"/>
                    <a:pt x="349250" y="201930"/>
                    <a:pt x="349250" y="241300"/>
                  </a:cubicBezTo>
                  <a:cubicBezTo>
                    <a:pt x="349250" y="280670"/>
                    <a:pt x="317500" y="311150"/>
                    <a:pt x="279400" y="311150"/>
                  </a:cubicBezTo>
                  <a:close/>
                  <a:moveTo>
                    <a:pt x="523240" y="148590"/>
                  </a:moveTo>
                  <a:cubicBezTo>
                    <a:pt x="472440" y="148590"/>
                    <a:pt x="430530" y="190500"/>
                    <a:pt x="430530" y="241300"/>
                  </a:cubicBezTo>
                  <a:cubicBezTo>
                    <a:pt x="430530" y="292100"/>
                    <a:pt x="472440" y="334010"/>
                    <a:pt x="523240" y="334010"/>
                  </a:cubicBezTo>
                  <a:cubicBezTo>
                    <a:pt x="574040" y="334010"/>
                    <a:pt x="615950" y="292100"/>
                    <a:pt x="615950" y="241300"/>
                  </a:cubicBezTo>
                  <a:cubicBezTo>
                    <a:pt x="615950" y="190500"/>
                    <a:pt x="574040" y="148590"/>
                    <a:pt x="523240" y="148590"/>
                  </a:cubicBezTo>
                  <a:close/>
                  <a:moveTo>
                    <a:pt x="523240" y="311150"/>
                  </a:moveTo>
                  <a:cubicBezTo>
                    <a:pt x="485140" y="311150"/>
                    <a:pt x="453390" y="280670"/>
                    <a:pt x="453390" y="241300"/>
                  </a:cubicBezTo>
                  <a:cubicBezTo>
                    <a:pt x="453390" y="201930"/>
                    <a:pt x="483870" y="171450"/>
                    <a:pt x="523240" y="171450"/>
                  </a:cubicBezTo>
                  <a:cubicBezTo>
                    <a:pt x="562610" y="171450"/>
                    <a:pt x="593090" y="201930"/>
                    <a:pt x="593090" y="241300"/>
                  </a:cubicBezTo>
                  <a:cubicBezTo>
                    <a:pt x="593090" y="280670"/>
                    <a:pt x="561340" y="311150"/>
                    <a:pt x="523240" y="311150"/>
                  </a:cubicBezTo>
                  <a:close/>
                  <a:moveTo>
                    <a:pt x="767080" y="148590"/>
                  </a:moveTo>
                  <a:cubicBezTo>
                    <a:pt x="716280" y="148590"/>
                    <a:pt x="674370" y="190500"/>
                    <a:pt x="674370" y="241300"/>
                  </a:cubicBezTo>
                  <a:cubicBezTo>
                    <a:pt x="674370" y="292100"/>
                    <a:pt x="716280" y="334010"/>
                    <a:pt x="767080" y="334010"/>
                  </a:cubicBezTo>
                  <a:cubicBezTo>
                    <a:pt x="817880" y="334010"/>
                    <a:pt x="859790" y="292100"/>
                    <a:pt x="859790" y="241300"/>
                  </a:cubicBezTo>
                  <a:cubicBezTo>
                    <a:pt x="859790" y="190500"/>
                    <a:pt x="819150" y="148590"/>
                    <a:pt x="767080" y="148590"/>
                  </a:cubicBezTo>
                  <a:close/>
                  <a:moveTo>
                    <a:pt x="767080" y="311150"/>
                  </a:moveTo>
                  <a:cubicBezTo>
                    <a:pt x="728980" y="311150"/>
                    <a:pt x="697230" y="280670"/>
                    <a:pt x="697230" y="241300"/>
                  </a:cubicBezTo>
                  <a:cubicBezTo>
                    <a:pt x="697230" y="201930"/>
                    <a:pt x="727710" y="171450"/>
                    <a:pt x="767080" y="171450"/>
                  </a:cubicBezTo>
                  <a:cubicBezTo>
                    <a:pt x="805180" y="171450"/>
                    <a:pt x="836930" y="201930"/>
                    <a:pt x="836930" y="241300"/>
                  </a:cubicBezTo>
                  <a:cubicBezTo>
                    <a:pt x="836930" y="280670"/>
                    <a:pt x="806450" y="311150"/>
                    <a:pt x="767080" y="311150"/>
                  </a:cubicBezTo>
                  <a:close/>
                </a:path>
              </a:pathLst>
            </a:custGeom>
            <a:solidFill>
              <a:srgbClr val="191818"/>
            </a:solidFill>
          </p:spPr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001386" y="1156340"/>
            <a:ext cx="5853937" cy="5853937"/>
            <a:chOff x="0" y="0"/>
            <a:chExt cx="6350000" cy="6350000"/>
          </a:xfrm>
        </p:grpSpPr>
        <p:sp>
          <p:nvSpPr>
            <p:cNvPr name="Freeform 30" id="30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r="r" b="b" t="t" l="l"/>
              <a:pathLst>
                <a:path h="6351270" w="635000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6"/>
              <a:stretch>
                <a:fillRect l="-1170" r="-1170" t="0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9566578" y="7765672"/>
            <a:ext cx="6690965" cy="1035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>
                <a:solidFill>
                  <a:srgbClr val="191818"/>
                </a:solidFill>
                <a:latin typeface="Space Mono"/>
              </a:rPr>
              <a:t>al gobierno son la regiones Andina y Caribe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335601" y="1812765"/>
            <a:ext cx="5808399" cy="1035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>
                <a:solidFill>
                  <a:srgbClr val="191818"/>
                </a:solidFill>
                <a:latin typeface="Space Mono"/>
              </a:rPr>
              <a:t>Las zonas con más casos de inclusión juvenil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709933" y="-123740"/>
            <a:ext cx="8200328" cy="10534480"/>
          </a:xfrm>
          <a:prstGeom prst="rect">
            <a:avLst/>
          </a:prstGeom>
          <a:solidFill>
            <a:srgbClr val="DACFFF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123046" y="-9525"/>
            <a:ext cx="3925044" cy="3258353"/>
            <a:chOff x="0" y="0"/>
            <a:chExt cx="1149350" cy="114935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401087" cy="1163105"/>
            </a:xfrm>
            <a:custGeom>
              <a:avLst/>
              <a:gdLst/>
              <a:ahLst/>
              <a:cxnLst/>
              <a:rect r="r" b="b" t="t" l="l"/>
              <a:pathLst>
                <a:path h="1163105" w="1401087">
                  <a:moveTo>
                    <a:pt x="1401087" y="12852"/>
                  </a:moveTo>
                  <a:lnTo>
                    <a:pt x="1401087" y="0"/>
                  </a:lnTo>
                  <a:lnTo>
                    <a:pt x="7741" y="0"/>
                  </a:lnTo>
                  <a:lnTo>
                    <a:pt x="7741" y="6426"/>
                  </a:lnTo>
                  <a:lnTo>
                    <a:pt x="0" y="6426"/>
                  </a:lnTo>
                  <a:lnTo>
                    <a:pt x="0" y="1163105"/>
                  </a:lnTo>
                  <a:lnTo>
                    <a:pt x="15482" y="1163105"/>
                  </a:lnTo>
                  <a:lnTo>
                    <a:pt x="15482" y="938195"/>
                  </a:lnTo>
                  <a:lnTo>
                    <a:pt x="278669" y="938195"/>
                  </a:lnTo>
                  <a:lnTo>
                    <a:pt x="278669" y="1163105"/>
                  </a:lnTo>
                  <a:lnTo>
                    <a:pt x="294151" y="1163105"/>
                  </a:lnTo>
                  <a:lnTo>
                    <a:pt x="294151" y="938195"/>
                  </a:lnTo>
                  <a:lnTo>
                    <a:pt x="557339" y="938195"/>
                  </a:lnTo>
                  <a:lnTo>
                    <a:pt x="557339" y="1163105"/>
                  </a:lnTo>
                  <a:lnTo>
                    <a:pt x="572820" y="1163105"/>
                  </a:lnTo>
                  <a:lnTo>
                    <a:pt x="572820" y="938195"/>
                  </a:lnTo>
                  <a:lnTo>
                    <a:pt x="836008" y="938195"/>
                  </a:lnTo>
                  <a:lnTo>
                    <a:pt x="836008" y="1163105"/>
                  </a:lnTo>
                  <a:lnTo>
                    <a:pt x="851489" y="1163105"/>
                  </a:lnTo>
                  <a:lnTo>
                    <a:pt x="851489" y="938195"/>
                  </a:lnTo>
                  <a:lnTo>
                    <a:pt x="1114677" y="938195"/>
                  </a:lnTo>
                  <a:lnTo>
                    <a:pt x="1114677" y="1163105"/>
                  </a:lnTo>
                  <a:lnTo>
                    <a:pt x="1130159" y="1163105"/>
                  </a:lnTo>
                  <a:lnTo>
                    <a:pt x="1130159" y="938195"/>
                  </a:lnTo>
                  <a:lnTo>
                    <a:pt x="1401087" y="938195"/>
                  </a:lnTo>
                  <a:lnTo>
                    <a:pt x="1401087" y="925343"/>
                  </a:lnTo>
                  <a:lnTo>
                    <a:pt x="1130159" y="925343"/>
                  </a:lnTo>
                  <a:lnTo>
                    <a:pt x="1130159" y="706859"/>
                  </a:lnTo>
                  <a:lnTo>
                    <a:pt x="1401087" y="706859"/>
                  </a:lnTo>
                  <a:lnTo>
                    <a:pt x="1401087" y="694007"/>
                  </a:lnTo>
                  <a:lnTo>
                    <a:pt x="1130159" y="694007"/>
                  </a:lnTo>
                  <a:lnTo>
                    <a:pt x="1130159" y="475523"/>
                  </a:lnTo>
                  <a:lnTo>
                    <a:pt x="1401087" y="475523"/>
                  </a:lnTo>
                  <a:lnTo>
                    <a:pt x="1401087" y="462671"/>
                  </a:lnTo>
                  <a:lnTo>
                    <a:pt x="1130159" y="462671"/>
                  </a:lnTo>
                  <a:lnTo>
                    <a:pt x="1130159" y="244188"/>
                  </a:lnTo>
                  <a:lnTo>
                    <a:pt x="1401087" y="244188"/>
                  </a:lnTo>
                  <a:lnTo>
                    <a:pt x="1401087" y="231336"/>
                  </a:lnTo>
                  <a:lnTo>
                    <a:pt x="1130159" y="231336"/>
                  </a:lnTo>
                  <a:lnTo>
                    <a:pt x="1130159" y="12852"/>
                  </a:lnTo>
                  <a:lnTo>
                    <a:pt x="1401087" y="12852"/>
                  </a:lnTo>
                  <a:close/>
                  <a:moveTo>
                    <a:pt x="294151" y="231336"/>
                  </a:moveTo>
                  <a:lnTo>
                    <a:pt x="294151" y="12852"/>
                  </a:lnTo>
                  <a:lnTo>
                    <a:pt x="557339" y="12852"/>
                  </a:lnTo>
                  <a:lnTo>
                    <a:pt x="557339" y="231336"/>
                  </a:lnTo>
                  <a:lnTo>
                    <a:pt x="294151" y="231336"/>
                  </a:lnTo>
                  <a:close/>
                  <a:moveTo>
                    <a:pt x="557339" y="244188"/>
                  </a:moveTo>
                  <a:lnTo>
                    <a:pt x="557339" y="462671"/>
                  </a:lnTo>
                  <a:lnTo>
                    <a:pt x="294151" y="462671"/>
                  </a:lnTo>
                  <a:lnTo>
                    <a:pt x="294151" y="244188"/>
                  </a:lnTo>
                  <a:lnTo>
                    <a:pt x="557339" y="244188"/>
                  </a:lnTo>
                  <a:close/>
                  <a:moveTo>
                    <a:pt x="278669" y="231336"/>
                  </a:moveTo>
                  <a:lnTo>
                    <a:pt x="15482" y="231336"/>
                  </a:lnTo>
                  <a:lnTo>
                    <a:pt x="15482" y="12852"/>
                  </a:lnTo>
                  <a:lnTo>
                    <a:pt x="278669" y="12852"/>
                  </a:lnTo>
                  <a:lnTo>
                    <a:pt x="278669" y="231336"/>
                  </a:lnTo>
                  <a:close/>
                  <a:moveTo>
                    <a:pt x="278669" y="244188"/>
                  </a:moveTo>
                  <a:lnTo>
                    <a:pt x="278669" y="462671"/>
                  </a:lnTo>
                  <a:lnTo>
                    <a:pt x="15482" y="462671"/>
                  </a:lnTo>
                  <a:lnTo>
                    <a:pt x="15482" y="244188"/>
                  </a:lnTo>
                  <a:lnTo>
                    <a:pt x="278669" y="244188"/>
                  </a:lnTo>
                  <a:close/>
                  <a:moveTo>
                    <a:pt x="278669" y="475523"/>
                  </a:moveTo>
                  <a:lnTo>
                    <a:pt x="278669" y="694007"/>
                  </a:lnTo>
                  <a:lnTo>
                    <a:pt x="15482" y="694007"/>
                  </a:lnTo>
                  <a:lnTo>
                    <a:pt x="15482" y="475523"/>
                  </a:lnTo>
                  <a:lnTo>
                    <a:pt x="278669" y="475523"/>
                  </a:lnTo>
                  <a:close/>
                  <a:moveTo>
                    <a:pt x="294151" y="475523"/>
                  </a:moveTo>
                  <a:lnTo>
                    <a:pt x="557339" y="475523"/>
                  </a:lnTo>
                  <a:lnTo>
                    <a:pt x="557339" y="694007"/>
                  </a:lnTo>
                  <a:lnTo>
                    <a:pt x="294151" y="694007"/>
                  </a:lnTo>
                  <a:lnTo>
                    <a:pt x="294151" y="475523"/>
                  </a:lnTo>
                  <a:close/>
                  <a:moveTo>
                    <a:pt x="572820" y="475523"/>
                  </a:moveTo>
                  <a:lnTo>
                    <a:pt x="836008" y="475523"/>
                  </a:lnTo>
                  <a:lnTo>
                    <a:pt x="836008" y="694007"/>
                  </a:lnTo>
                  <a:lnTo>
                    <a:pt x="572820" y="694007"/>
                  </a:lnTo>
                  <a:lnTo>
                    <a:pt x="572820" y="475523"/>
                  </a:lnTo>
                  <a:close/>
                  <a:moveTo>
                    <a:pt x="572820" y="462671"/>
                  </a:moveTo>
                  <a:lnTo>
                    <a:pt x="572820" y="244188"/>
                  </a:lnTo>
                  <a:lnTo>
                    <a:pt x="836008" y="244188"/>
                  </a:lnTo>
                  <a:lnTo>
                    <a:pt x="836008" y="462671"/>
                  </a:lnTo>
                  <a:lnTo>
                    <a:pt x="572820" y="462671"/>
                  </a:lnTo>
                  <a:close/>
                  <a:moveTo>
                    <a:pt x="572820" y="231336"/>
                  </a:moveTo>
                  <a:lnTo>
                    <a:pt x="572820" y="12852"/>
                  </a:lnTo>
                  <a:lnTo>
                    <a:pt x="836008" y="12852"/>
                  </a:lnTo>
                  <a:lnTo>
                    <a:pt x="836008" y="231336"/>
                  </a:lnTo>
                  <a:lnTo>
                    <a:pt x="572820" y="231336"/>
                  </a:lnTo>
                  <a:close/>
                  <a:moveTo>
                    <a:pt x="15482" y="925343"/>
                  </a:moveTo>
                  <a:lnTo>
                    <a:pt x="15482" y="706859"/>
                  </a:lnTo>
                  <a:lnTo>
                    <a:pt x="278669" y="706859"/>
                  </a:lnTo>
                  <a:lnTo>
                    <a:pt x="278669" y="925343"/>
                  </a:lnTo>
                  <a:lnTo>
                    <a:pt x="15482" y="925343"/>
                  </a:lnTo>
                  <a:close/>
                  <a:moveTo>
                    <a:pt x="294151" y="925343"/>
                  </a:moveTo>
                  <a:lnTo>
                    <a:pt x="294151" y="706859"/>
                  </a:lnTo>
                  <a:lnTo>
                    <a:pt x="557339" y="706859"/>
                  </a:lnTo>
                  <a:lnTo>
                    <a:pt x="557339" y="925343"/>
                  </a:lnTo>
                  <a:lnTo>
                    <a:pt x="294151" y="925343"/>
                  </a:lnTo>
                  <a:close/>
                  <a:moveTo>
                    <a:pt x="572820" y="925343"/>
                  </a:moveTo>
                  <a:lnTo>
                    <a:pt x="572820" y="706859"/>
                  </a:lnTo>
                  <a:lnTo>
                    <a:pt x="836008" y="706859"/>
                  </a:lnTo>
                  <a:lnTo>
                    <a:pt x="836008" y="925343"/>
                  </a:lnTo>
                  <a:lnTo>
                    <a:pt x="572820" y="925343"/>
                  </a:lnTo>
                  <a:close/>
                  <a:moveTo>
                    <a:pt x="1114677" y="925343"/>
                  </a:moveTo>
                  <a:lnTo>
                    <a:pt x="851489" y="925343"/>
                  </a:lnTo>
                  <a:lnTo>
                    <a:pt x="851489" y="706859"/>
                  </a:lnTo>
                  <a:lnTo>
                    <a:pt x="1114677" y="706859"/>
                  </a:lnTo>
                  <a:lnTo>
                    <a:pt x="1114677" y="925343"/>
                  </a:lnTo>
                  <a:close/>
                  <a:moveTo>
                    <a:pt x="1114677" y="694007"/>
                  </a:moveTo>
                  <a:lnTo>
                    <a:pt x="851489" y="694007"/>
                  </a:lnTo>
                  <a:lnTo>
                    <a:pt x="851489" y="475523"/>
                  </a:lnTo>
                  <a:lnTo>
                    <a:pt x="1114677" y="475523"/>
                  </a:lnTo>
                  <a:lnTo>
                    <a:pt x="1114677" y="694007"/>
                  </a:lnTo>
                  <a:close/>
                  <a:moveTo>
                    <a:pt x="1114677" y="462671"/>
                  </a:moveTo>
                  <a:lnTo>
                    <a:pt x="851489" y="462671"/>
                  </a:lnTo>
                  <a:lnTo>
                    <a:pt x="851489" y="244188"/>
                  </a:lnTo>
                  <a:lnTo>
                    <a:pt x="1114677" y="244188"/>
                  </a:lnTo>
                  <a:lnTo>
                    <a:pt x="1114677" y="462671"/>
                  </a:lnTo>
                  <a:close/>
                  <a:moveTo>
                    <a:pt x="1114677" y="231336"/>
                  </a:moveTo>
                  <a:lnTo>
                    <a:pt x="851489" y="231336"/>
                  </a:lnTo>
                  <a:lnTo>
                    <a:pt x="851489" y="12852"/>
                  </a:lnTo>
                  <a:lnTo>
                    <a:pt x="1114677" y="12852"/>
                  </a:lnTo>
                  <a:lnTo>
                    <a:pt x="1114677" y="231336"/>
                  </a:lnTo>
                  <a:close/>
                </a:path>
              </a:pathLst>
            </a:custGeom>
            <a:solidFill>
              <a:srgbClr val="191818"/>
            </a:solidFill>
          </p:spPr>
        </p:sp>
      </p:grpSp>
      <p:sp>
        <p:nvSpPr>
          <p:cNvPr name="AutoShape 5" id="5"/>
          <p:cNvSpPr/>
          <p:nvPr/>
        </p:nvSpPr>
        <p:spPr>
          <a:xfrm rot="0">
            <a:off x="-28575" y="0"/>
            <a:ext cx="10150200" cy="10287000"/>
          </a:xfrm>
          <a:prstGeom prst="rect">
            <a:avLst/>
          </a:prstGeom>
          <a:solidFill>
            <a:srgbClr val="F8EAE4"/>
          </a:solidFill>
        </p:spPr>
      </p:sp>
      <p:sp>
        <p:nvSpPr>
          <p:cNvPr name="AutoShape 6" id="6"/>
          <p:cNvSpPr/>
          <p:nvPr/>
        </p:nvSpPr>
        <p:spPr>
          <a:xfrm rot="-5400000">
            <a:off x="4643820" y="5129212"/>
            <a:ext cx="10984184" cy="0"/>
          </a:xfrm>
          <a:prstGeom prst="line">
            <a:avLst/>
          </a:prstGeom>
          <a:ln cap="rnd" w="28575">
            <a:solidFill>
              <a:srgbClr val="191818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87772" y="939323"/>
            <a:ext cx="7606156" cy="2309505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779" t="0" r="0" b="0"/>
          <a:stretch>
            <a:fillRect/>
          </a:stretch>
        </p:blipFill>
        <p:spPr>
          <a:xfrm flipH="false" flipV="false" rot="0">
            <a:off x="2665916" y="939323"/>
            <a:ext cx="5341084" cy="2309505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7394377" y="326700"/>
            <a:ext cx="1225244" cy="1225244"/>
            <a:chOff x="0" y="0"/>
            <a:chExt cx="1633659" cy="1633659"/>
          </a:xfrm>
        </p:grpSpPr>
        <p:grpSp>
          <p:nvGrpSpPr>
            <p:cNvPr name="Group 10" id="10"/>
            <p:cNvGrpSpPr>
              <a:grpSpLocks noChangeAspect="true"/>
            </p:cNvGrpSpPr>
            <p:nvPr/>
          </p:nvGrpSpPr>
          <p:grpSpPr>
            <a:xfrm rot="0">
              <a:off x="0" y="0"/>
              <a:ext cx="1633659" cy="1633659"/>
              <a:chOff x="0" y="0"/>
              <a:chExt cx="6355080" cy="635508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r="r" b="b" t="t" l="l"/>
                <a:pathLst>
                  <a:path h="6355080" w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191818"/>
              </a:solidFill>
            </p:spPr>
          </p:sp>
        </p:grpSp>
        <p:pic>
          <p:nvPicPr>
            <p:cNvPr name="Picture 12" id="12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32338" y="32338"/>
              <a:ext cx="1568983" cy="1568983"/>
            </a:xfrm>
            <a:prstGeom prst="rect">
              <a:avLst/>
            </a:prstGeom>
          </p:spPr>
        </p:pic>
      </p:grpSp>
      <p:grpSp>
        <p:nvGrpSpPr>
          <p:cNvPr name="Group 13" id="13"/>
          <p:cNvGrpSpPr/>
          <p:nvPr/>
        </p:nvGrpSpPr>
        <p:grpSpPr>
          <a:xfrm rot="0">
            <a:off x="14029040" y="7019122"/>
            <a:ext cx="3925044" cy="3258353"/>
            <a:chOff x="0" y="0"/>
            <a:chExt cx="1149350" cy="1149350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1401087" cy="1163105"/>
            </a:xfrm>
            <a:custGeom>
              <a:avLst/>
              <a:gdLst/>
              <a:ahLst/>
              <a:cxnLst/>
              <a:rect r="r" b="b" t="t" l="l"/>
              <a:pathLst>
                <a:path h="1163105" w="1401087">
                  <a:moveTo>
                    <a:pt x="1401087" y="12852"/>
                  </a:moveTo>
                  <a:lnTo>
                    <a:pt x="1401087" y="0"/>
                  </a:lnTo>
                  <a:lnTo>
                    <a:pt x="7741" y="0"/>
                  </a:lnTo>
                  <a:lnTo>
                    <a:pt x="7741" y="6426"/>
                  </a:lnTo>
                  <a:lnTo>
                    <a:pt x="0" y="6426"/>
                  </a:lnTo>
                  <a:lnTo>
                    <a:pt x="0" y="1163105"/>
                  </a:lnTo>
                  <a:lnTo>
                    <a:pt x="15482" y="1163105"/>
                  </a:lnTo>
                  <a:lnTo>
                    <a:pt x="15482" y="938195"/>
                  </a:lnTo>
                  <a:lnTo>
                    <a:pt x="278669" y="938195"/>
                  </a:lnTo>
                  <a:lnTo>
                    <a:pt x="278669" y="1163105"/>
                  </a:lnTo>
                  <a:lnTo>
                    <a:pt x="294151" y="1163105"/>
                  </a:lnTo>
                  <a:lnTo>
                    <a:pt x="294151" y="938195"/>
                  </a:lnTo>
                  <a:lnTo>
                    <a:pt x="557339" y="938195"/>
                  </a:lnTo>
                  <a:lnTo>
                    <a:pt x="557339" y="1163105"/>
                  </a:lnTo>
                  <a:lnTo>
                    <a:pt x="572820" y="1163105"/>
                  </a:lnTo>
                  <a:lnTo>
                    <a:pt x="572820" y="938195"/>
                  </a:lnTo>
                  <a:lnTo>
                    <a:pt x="836008" y="938195"/>
                  </a:lnTo>
                  <a:lnTo>
                    <a:pt x="836008" y="1163105"/>
                  </a:lnTo>
                  <a:lnTo>
                    <a:pt x="851489" y="1163105"/>
                  </a:lnTo>
                  <a:lnTo>
                    <a:pt x="851489" y="938195"/>
                  </a:lnTo>
                  <a:lnTo>
                    <a:pt x="1114677" y="938195"/>
                  </a:lnTo>
                  <a:lnTo>
                    <a:pt x="1114677" y="1163105"/>
                  </a:lnTo>
                  <a:lnTo>
                    <a:pt x="1130159" y="1163105"/>
                  </a:lnTo>
                  <a:lnTo>
                    <a:pt x="1130159" y="938195"/>
                  </a:lnTo>
                  <a:lnTo>
                    <a:pt x="1401087" y="938195"/>
                  </a:lnTo>
                  <a:lnTo>
                    <a:pt x="1401087" y="925343"/>
                  </a:lnTo>
                  <a:lnTo>
                    <a:pt x="1130159" y="925343"/>
                  </a:lnTo>
                  <a:lnTo>
                    <a:pt x="1130159" y="706859"/>
                  </a:lnTo>
                  <a:lnTo>
                    <a:pt x="1401087" y="706859"/>
                  </a:lnTo>
                  <a:lnTo>
                    <a:pt x="1401087" y="694007"/>
                  </a:lnTo>
                  <a:lnTo>
                    <a:pt x="1130159" y="694007"/>
                  </a:lnTo>
                  <a:lnTo>
                    <a:pt x="1130159" y="475523"/>
                  </a:lnTo>
                  <a:lnTo>
                    <a:pt x="1401087" y="475523"/>
                  </a:lnTo>
                  <a:lnTo>
                    <a:pt x="1401087" y="462671"/>
                  </a:lnTo>
                  <a:lnTo>
                    <a:pt x="1130159" y="462671"/>
                  </a:lnTo>
                  <a:lnTo>
                    <a:pt x="1130159" y="244188"/>
                  </a:lnTo>
                  <a:lnTo>
                    <a:pt x="1401087" y="244188"/>
                  </a:lnTo>
                  <a:lnTo>
                    <a:pt x="1401087" y="231336"/>
                  </a:lnTo>
                  <a:lnTo>
                    <a:pt x="1130159" y="231336"/>
                  </a:lnTo>
                  <a:lnTo>
                    <a:pt x="1130159" y="12852"/>
                  </a:lnTo>
                  <a:lnTo>
                    <a:pt x="1401087" y="12852"/>
                  </a:lnTo>
                  <a:close/>
                  <a:moveTo>
                    <a:pt x="294151" y="231336"/>
                  </a:moveTo>
                  <a:lnTo>
                    <a:pt x="294151" y="12852"/>
                  </a:lnTo>
                  <a:lnTo>
                    <a:pt x="557339" y="12852"/>
                  </a:lnTo>
                  <a:lnTo>
                    <a:pt x="557339" y="231336"/>
                  </a:lnTo>
                  <a:lnTo>
                    <a:pt x="294151" y="231336"/>
                  </a:lnTo>
                  <a:close/>
                  <a:moveTo>
                    <a:pt x="557339" y="244188"/>
                  </a:moveTo>
                  <a:lnTo>
                    <a:pt x="557339" y="462671"/>
                  </a:lnTo>
                  <a:lnTo>
                    <a:pt x="294151" y="462671"/>
                  </a:lnTo>
                  <a:lnTo>
                    <a:pt x="294151" y="244188"/>
                  </a:lnTo>
                  <a:lnTo>
                    <a:pt x="557339" y="244188"/>
                  </a:lnTo>
                  <a:close/>
                  <a:moveTo>
                    <a:pt x="278669" y="231336"/>
                  </a:moveTo>
                  <a:lnTo>
                    <a:pt x="15482" y="231336"/>
                  </a:lnTo>
                  <a:lnTo>
                    <a:pt x="15482" y="12852"/>
                  </a:lnTo>
                  <a:lnTo>
                    <a:pt x="278669" y="12852"/>
                  </a:lnTo>
                  <a:lnTo>
                    <a:pt x="278669" y="231336"/>
                  </a:lnTo>
                  <a:close/>
                  <a:moveTo>
                    <a:pt x="278669" y="244188"/>
                  </a:moveTo>
                  <a:lnTo>
                    <a:pt x="278669" y="462671"/>
                  </a:lnTo>
                  <a:lnTo>
                    <a:pt x="15482" y="462671"/>
                  </a:lnTo>
                  <a:lnTo>
                    <a:pt x="15482" y="244188"/>
                  </a:lnTo>
                  <a:lnTo>
                    <a:pt x="278669" y="244188"/>
                  </a:lnTo>
                  <a:close/>
                  <a:moveTo>
                    <a:pt x="278669" y="475523"/>
                  </a:moveTo>
                  <a:lnTo>
                    <a:pt x="278669" y="694007"/>
                  </a:lnTo>
                  <a:lnTo>
                    <a:pt x="15482" y="694007"/>
                  </a:lnTo>
                  <a:lnTo>
                    <a:pt x="15482" y="475523"/>
                  </a:lnTo>
                  <a:lnTo>
                    <a:pt x="278669" y="475523"/>
                  </a:lnTo>
                  <a:close/>
                  <a:moveTo>
                    <a:pt x="294151" y="475523"/>
                  </a:moveTo>
                  <a:lnTo>
                    <a:pt x="557339" y="475523"/>
                  </a:lnTo>
                  <a:lnTo>
                    <a:pt x="557339" y="694007"/>
                  </a:lnTo>
                  <a:lnTo>
                    <a:pt x="294151" y="694007"/>
                  </a:lnTo>
                  <a:lnTo>
                    <a:pt x="294151" y="475523"/>
                  </a:lnTo>
                  <a:close/>
                  <a:moveTo>
                    <a:pt x="572820" y="475523"/>
                  </a:moveTo>
                  <a:lnTo>
                    <a:pt x="836008" y="475523"/>
                  </a:lnTo>
                  <a:lnTo>
                    <a:pt x="836008" y="694007"/>
                  </a:lnTo>
                  <a:lnTo>
                    <a:pt x="572820" y="694007"/>
                  </a:lnTo>
                  <a:lnTo>
                    <a:pt x="572820" y="475523"/>
                  </a:lnTo>
                  <a:close/>
                  <a:moveTo>
                    <a:pt x="572820" y="462671"/>
                  </a:moveTo>
                  <a:lnTo>
                    <a:pt x="572820" y="244188"/>
                  </a:lnTo>
                  <a:lnTo>
                    <a:pt x="836008" y="244188"/>
                  </a:lnTo>
                  <a:lnTo>
                    <a:pt x="836008" y="462671"/>
                  </a:lnTo>
                  <a:lnTo>
                    <a:pt x="572820" y="462671"/>
                  </a:lnTo>
                  <a:close/>
                  <a:moveTo>
                    <a:pt x="572820" y="231336"/>
                  </a:moveTo>
                  <a:lnTo>
                    <a:pt x="572820" y="12852"/>
                  </a:lnTo>
                  <a:lnTo>
                    <a:pt x="836008" y="12852"/>
                  </a:lnTo>
                  <a:lnTo>
                    <a:pt x="836008" y="231336"/>
                  </a:lnTo>
                  <a:lnTo>
                    <a:pt x="572820" y="231336"/>
                  </a:lnTo>
                  <a:close/>
                  <a:moveTo>
                    <a:pt x="15482" y="925343"/>
                  </a:moveTo>
                  <a:lnTo>
                    <a:pt x="15482" y="706859"/>
                  </a:lnTo>
                  <a:lnTo>
                    <a:pt x="278669" y="706859"/>
                  </a:lnTo>
                  <a:lnTo>
                    <a:pt x="278669" y="925343"/>
                  </a:lnTo>
                  <a:lnTo>
                    <a:pt x="15482" y="925343"/>
                  </a:lnTo>
                  <a:close/>
                  <a:moveTo>
                    <a:pt x="294151" y="925343"/>
                  </a:moveTo>
                  <a:lnTo>
                    <a:pt x="294151" y="706859"/>
                  </a:lnTo>
                  <a:lnTo>
                    <a:pt x="557339" y="706859"/>
                  </a:lnTo>
                  <a:lnTo>
                    <a:pt x="557339" y="925343"/>
                  </a:lnTo>
                  <a:lnTo>
                    <a:pt x="294151" y="925343"/>
                  </a:lnTo>
                  <a:close/>
                  <a:moveTo>
                    <a:pt x="572820" y="925343"/>
                  </a:moveTo>
                  <a:lnTo>
                    <a:pt x="572820" y="706859"/>
                  </a:lnTo>
                  <a:lnTo>
                    <a:pt x="836008" y="706859"/>
                  </a:lnTo>
                  <a:lnTo>
                    <a:pt x="836008" y="925343"/>
                  </a:lnTo>
                  <a:lnTo>
                    <a:pt x="572820" y="925343"/>
                  </a:lnTo>
                  <a:close/>
                  <a:moveTo>
                    <a:pt x="1114677" y="925343"/>
                  </a:moveTo>
                  <a:lnTo>
                    <a:pt x="851489" y="925343"/>
                  </a:lnTo>
                  <a:lnTo>
                    <a:pt x="851489" y="706859"/>
                  </a:lnTo>
                  <a:lnTo>
                    <a:pt x="1114677" y="706859"/>
                  </a:lnTo>
                  <a:lnTo>
                    <a:pt x="1114677" y="925343"/>
                  </a:lnTo>
                  <a:close/>
                  <a:moveTo>
                    <a:pt x="1114677" y="694007"/>
                  </a:moveTo>
                  <a:lnTo>
                    <a:pt x="851489" y="694007"/>
                  </a:lnTo>
                  <a:lnTo>
                    <a:pt x="851489" y="475523"/>
                  </a:lnTo>
                  <a:lnTo>
                    <a:pt x="1114677" y="475523"/>
                  </a:lnTo>
                  <a:lnTo>
                    <a:pt x="1114677" y="694007"/>
                  </a:lnTo>
                  <a:close/>
                  <a:moveTo>
                    <a:pt x="1114677" y="462671"/>
                  </a:moveTo>
                  <a:lnTo>
                    <a:pt x="851489" y="462671"/>
                  </a:lnTo>
                  <a:lnTo>
                    <a:pt x="851489" y="244188"/>
                  </a:lnTo>
                  <a:lnTo>
                    <a:pt x="1114677" y="244188"/>
                  </a:lnTo>
                  <a:lnTo>
                    <a:pt x="1114677" y="462671"/>
                  </a:lnTo>
                  <a:close/>
                  <a:moveTo>
                    <a:pt x="1114677" y="231336"/>
                  </a:moveTo>
                  <a:lnTo>
                    <a:pt x="851489" y="231336"/>
                  </a:lnTo>
                  <a:lnTo>
                    <a:pt x="851489" y="12852"/>
                  </a:lnTo>
                  <a:lnTo>
                    <a:pt x="1114677" y="12852"/>
                  </a:lnTo>
                  <a:lnTo>
                    <a:pt x="1114677" y="231336"/>
                  </a:lnTo>
                  <a:close/>
                </a:path>
              </a:pathLst>
            </a:custGeom>
            <a:solidFill>
              <a:srgbClr val="191818"/>
            </a:solid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11908745" y="1028700"/>
            <a:ext cx="4259641" cy="8229600"/>
            <a:chOff x="0" y="0"/>
            <a:chExt cx="3286760" cy="6350000"/>
          </a:xfrm>
        </p:grpSpPr>
        <p:sp>
          <p:nvSpPr>
            <p:cNvPr name="Freeform 16" id="16"/>
            <p:cNvSpPr/>
            <p:nvPr/>
          </p:nvSpPr>
          <p:spPr>
            <a:xfrm>
              <a:off x="7620" y="7620"/>
              <a:ext cx="3271520" cy="6334760"/>
            </a:xfrm>
            <a:custGeom>
              <a:avLst/>
              <a:gdLst/>
              <a:ahLst/>
              <a:cxnLst/>
              <a:rect r="r" b="b" t="t" l="l"/>
              <a:pathLst>
                <a:path h="6334760" w="3271520">
                  <a:moveTo>
                    <a:pt x="3271520" y="1236980"/>
                  </a:moveTo>
                  <a:lnTo>
                    <a:pt x="3271520" y="1846580"/>
                  </a:lnTo>
                  <a:moveTo>
                    <a:pt x="3271520" y="1846580"/>
                  </a:moveTo>
                  <a:lnTo>
                    <a:pt x="3271520" y="6334760"/>
                  </a:lnTo>
                  <a:lnTo>
                    <a:pt x="0" y="6334760"/>
                  </a:lnTo>
                  <a:lnTo>
                    <a:pt x="0" y="0"/>
                  </a:lnTo>
                  <a:lnTo>
                    <a:pt x="3271520" y="0"/>
                  </a:lnTo>
                  <a:lnTo>
                    <a:pt x="3271520" y="1236980"/>
                  </a:lnTo>
                </a:path>
              </a:pathLst>
            </a:custGeom>
            <a:blipFill>
              <a:blip r:embed="rId6"/>
              <a:stretch>
                <a:fillRect l="-115263" r="-115263" t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>
              <a:off x="7620" y="7620"/>
              <a:ext cx="3271520" cy="6334760"/>
            </a:xfrm>
            <a:custGeom>
              <a:avLst/>
              <a:gdLst/>
              <a:ahLst/>
              <a:cxnLst/>
              <a:rect r="r" b="b" t="t" l="l"/>
              <a:pathLst>
                <a:path h="6334760" w="3271520">
                  <a:moveTo>
                    <a:pt x="3271520" y="6334760"/>
                  </a:moveTo>
                  <a:lnTo>
                    <a:pt x="0" y="6334760"/>
                  </a:lnTo>
                  <a:lnTo>
                    <a:pt x="0" y="6120130"/>
                  </a:lnTo>
                  <a:lnTo>
                    <a:pt x="3271520" y="6120130"/>
                  </a:lnTo>
                  <a:lnTo>
                    <a:pt x="3271520" y="6334760"/>
                  </a:lnTo>
                  <a:close/>
                  <a:moveTo>
                    <a:pt x="3271520" y="0"/>
                  </a:moveTo>
                  <a:lnTo>
                    <a:pt x="0" y="0"/>
                  </a:lnTo>
                  <a:lnTo>
                    <a:pt x="0" y="214630"/>
                  </a:lnTo>
                  <a:lnTo>
                    <a:pt x="3271520" y="214630"/>
                  </a:lnTo>
                  <a:lnTo>
                    <a:pt x="3271520" y="0"/>
                  </a:lnTo>
                  <a:close/>
                </a:path>
              </a:pathLst>
            </a:custGeom>
            <a:solidFill>
              <a:srgbClr val="F8EAE4"/>
            </a:solidFill>
          </p:spPr>
        </p:sp>
        <p:sp>
          <p:nvSpPr>
            <p:cNvPr name="Freeform 18" id="18"/>
            <p:cNvSpPr/>
            <p:nvPr/>
          </p:nvSpPr>
          <p:spPr>
            <a:xfrm>
              <a:off x="7620" y="7620"/>
              <a:ext cx="645160" cy="214630"/>
            </a:xfrm>
            <a:custGeom>
              <a:avLst/>
              <a:gdLst/>
              <a:ahLst/>
              <a:cxnLst/>
              <a:rect r="r" b="b" t="t" l="l"/>
              <a:pathLst>
                <a:path h="214630" w="645160">
                  <a:moveTo>
                    <a:pt x="429260" y="214630"/>
                  </a:moveTo>
                  <a:lnTo>
                    <a:pt x="214630" y="214630"/>
                  </a:lnTo>
                  <a:lnTo>
                    <a:pt x="214630" y="0"/>
                  </a:lnTo>
                  <a:lnTo>
                    <a:pt x="429260" y="0"/>
                  </a:lnTo>
                  <a:lnTo>
                    <a:pt x="429260" y="214630"/>
                  </a:lnTo>
                  <a:close/>
                  <a:moveTo>
                    <a:pt x="645160" y="0"/>
                  </a:moveTo>
                  <a:lnTo>
                    <a:pt x="429260" y="0"/>
                  </a:lnTo>
                  <a:lnTo>
                    <a:pt x="429260" y="214630"/>
                  </a:lnTo>
                  <a:lnTo>
                    <a:pt x="643890" y="214630"/>
                  </a:lnTo>
                  <a:lnTo>
                    <a:pt x="645160" y="0"/>
                  </a:lnTo>
                  <a:lnTo>
                    <a:pt x="645160" y="0"/>
                  </a:lnTo>
                  <a:close/>
                  <a:moveTo>
                    <a:pt x="214630" y="0"/>
                  </a:moveTo>
                  <a:lnTo>
                    <a:pt x="0" y="0"/>
                  </a:lnTo>
                  <a:lnTo>
                    <a:pt x="0" y="214630"/>
                  </a:lnTo>
                  <a:lnTo>
                    <a:pt x="214630" y="214630"/>
                  </a:lnTo>
                  <a:lnTo>
                    <a:pt x="214630" y="0"/>
                  </a:lnTo>
                  <a:close/>
                </a:path>
              </a:pathLst>
            </a:custGeom>
            <a:solidFill>
              <a:srgbClr val="F8EAE4"/>
            </a:solidFill>
          </p:spPr>
        </p:sp>
        <p:sp>
          <p:nvSpPr>
            <p:cNvPr name="Freeform 19" id="19"/>
            <p:cNvSpPr/>
            <p:nvPr/>
          </p:nvSpPr>
          <p:spPr>
            <a:xfrm>
              <a:off x="0" y="0"/>
              <a:ext cx="3286760" cy="6350000"/>
            </a:xfrm>
            <a:custGeom>
              <a:avLst/>
              <a:gdLst/>
              <a:ahLst/>
              <a:cxnLst/>
              <a:rect r="r" b="b" t="t" l="l"/>
              <a:pathLst>
                <a:path h="6350000" w="3286760">
                  <a:moveTo>
                    <a:pt x="3279140" y="0"/>
                  </a:moveTo>
                  <a:lnTo>
                    <a:pt x="652780" y="0"/>
                  </a:lnTo>
                  <a:lnTo>
                    <a:pt x="436880" y="0"/>
                  </a:lnTo>
                  <a:lnTo>
                    <a:pt x="222250" y="0"/>
                  </a:lnTo>
                  <a:lnTo>
                    <a:pt x="7620" y="0"/>
                  </a:lnTo>
                  <a:cubicBezTo>
                    <a:pt x="3810" y="0"/>
                    <a:pt x="0" y="3810"/>
                    <a:pt x="0" y="7620"/>
                  </a:cubicBezTo>
                  <a:lnTo>
                    <a:pt x="0" y="222250"/>
                  </a:lnTo>
                  <a:lnTo>
                    <a:pt x="0" y="6127750"/>
                  </a:lnTo>
                  <a:lnTo>
                    <a:pt x="0" y="6342380"/>
                  </a:lnTo>
                  <a:cubicBezTo>
                    <a:pt x="0" y="6346190"/>
                    <a:pt x="3810" y="6350000"/>
                    <a:pt x="7620" y="6350000"/>
                  </a:cubicBezTo>
                  <a:lnTo>
                    <a:pt x="3279140" y="6350000"/>
                  </a:lnTo>
                  <a:cubicBezTo>
                    <a:pt x="3282950" y="6350000"/>
                    <a:pt x="3286760" y="6346190"/>
                    <a:pt x="3286760" y="6342380"/>
                  </a:cubicBezTo>
                  <a:lnTo>
                    <a:pt x="3286760" y="6127750"/>
                  </a:lnTo>
                  <a:lnTo>
                    <a:pt x="3286760" y="222250"/>
                  </a:lnTo>
                  <a:lnTo>
                    <a:pt x="3286760" y="7620"/>
                  </a:lnTo>
                  <a:cubicBezTo>
                    <a:pt x="3286760" y="3810"/>
                    <a:pt x="3282950" y="0"/>
                    <a:pt x="3279140" y="0"/>
                  </a:cubicBezTo>
                  <a:close/>
                  <a:moveTo>
                    <a:pt x="222250" y="229870"/>
                  </a:moveTo>
                  <a:lnTo>
                    <a:pt x="436880" y="229870"/>
                  </a:lnTo>
                  <a:lnTo>
                    <a:pt x="651510" y="229870"/>
                  </a:lnTo>
                  <a:lnTo>
                    <a:pt x="3270250" y="229870"/>
                  </a:lnTo>
                  <a:lnTo>
                    <a:pt x="3270250" y="6120130"/>
                  </a:lnTo>
                  <a:lnTo>
                    <a:pt x="15240" y="6120130"/>
                  </a:lnTo>
                  <a:lnTo>
                    <a:pt x="15240" y="229870"/>
                  </a:lnTo>
                  <a:lnTo>
                    <a:pt x="222250" y="229870"/>
                  </a:lnTo>
                  <a:close/>
                  <a:moveTo>
                    <a:pt x="3271520" y="214630"/>
                  </a:moveTo>
                  <a:lnTo>
                    <a:pt x="659130" y="214630"/>
                  </a:lnTo>
                  <a:lnTo>
                    <a:pt x="659130" y="15240"/>
                  </a:lnTo>
                  <a:lnTo>
                    <a:pt x="3271520" y="15240"/>
                  </a:lnTo>
                  <a:lnTo>
                    <a:pt x="3271520" y="214630"/>
                  </a:lnTo>
                  <a:close/>
                  <a:moveTo>
                    <a:pt x="645160" y="214630"/>
                  </a:moveTo>
                  <a:lnTo>
                    <a:pt x="444500" y="214630"/>
                  </a:lnTo>
                  <a:lnTo>
                    <a:pt x="444500" y="15240"/>
                  </a:lnTo>
                  <a:lnTo>
                    <a:pt x="645160" y="15240"/>
                  </a:lnTo>
                  <a:lnTo>
                    <a:pt x="645160" y="214630"/>
                  </a:lnTo>
                  <a:close/>
                  <a:moveTo>
                    <a:pt x="429260" y="214630"/>
                  </a:moveTo>
                  <a:lnTo>
                    <a:pt x="229870" y="214630"/>
                  </a:lnTo>
                  <a:lnTo>
                    <a:pt x="229870" y="15240"/>
                  </a:lnTo>
                  <a:lnTo>
                    <a:pt x="430530" y="15240"/>
                  </a:lnTo>
                  <a:lnTo>
                    <a:pt x="430530" y="214630"/>
                  </a:lnTo>
                  <a:lnTo>
                    <a:pt x="429260" y="214630"/>
                  </a:lnTo>
                  <a:close/>
                  <a:moveTo>
                    <a:pt x="15240" y="15240"/>
                  </a:moveTo>
                  <a:lnTo>
                    <a:pt x="215900" y="15240"/>
                  </a:lnTo>
                  <a:lnTo>
                    <a:pt x="215900" y="215900"/>
                  </a:lnTo>
                  <a:lnTo>
                    <a:pt x="15240" y="215900"/>
                  </a:lnTo>
                  <a:lnTo>
                    <a:pt x="15240" y="15240"/>
                  </a:lnTo>
                  <a:close/>
                  <a:moveTo>
                    <a:pt x="3271520" y="6334760"/>
                  </a:moveTo>
                  <a:lnTo>
                    <a:pt x="15240" y="6334760"/>
                  </a:lnTo>
                  <a:lnTo>
                    <a:pt x="15240" y="6134100"/>
                  </a:lnTo>
                  <a:lnTo>
                    <a:pt x="3271520" y="6134100"/>
                  </a:lnTo>
                  <a:lnTo>
                    <a:pt x="3271520" y="6334760"/>
                  </a:lnTo>
                  <a:close/>
                  <a:moveTo>
                    <a:pt x="167640" y="72390"/>
                  </a:moveTo>
                  <a:lnTo>
                    <a:pt x="125730" y="114300"/>
                  </a:lnTo>
                  <a:lnTo>
                    <a:pt x="168910" y="157480"/>
                  </a:lnTo>
                  <a:cubicBezTo>
                    <a:pt x="171450" y="160020"/>
                    <a:pt x="171450" y="165100"/>
                    <a:pt x="168910" y="167640"/>
                  </a:cubicBezTo>
                  <a:cubicBezTo>
                    <a:pt x="167640" y="168910"/>
                    <a:pt x="165100" y="170180"/>
                    <a:pt x="163830" y="170180"/>
                  </a:cubicBezTo>
                  <a:cubicBezTo>
                    <a:pt x="162560" y="170180"/>
                    <a:pt x="160020" y="168910"/>
                    <a:pt x="158750" y="167640"/>
                  </a:cubicBezTo>
                  <a:lnTo>
                    <a:pt x="114300" y="125730"/>
                  </a:lnTo>
                  <a:lnTo>
                    <a:pt x="71120" y="168910"/>
                  </a:lnTo>
                  <a:cubicBezTo>
                    <a:pt x="69850" y="170180"/>
                    <a:pt x="67310" y="171450"/>
                    <a:pt x="66040" y="171450"/>
                  </a:cubicBezTo>
                  <a:cubicBezTo>
                    <a:pt x="64770" y="171450"/>
                    <a:pt x="63500" y="168910"/>
                    <a:pt x="62230" y="167640"/>
                  </a:cubicBezTo>
                  <a:cubicBezTo>
                    <a:pt x="59690" y="165100"/>
                    <a:pt x="59690" y="160020"/>
                    <a:pt x="62230" y="157480"/>
                  </a:cubicBezTo>
                  <a:lnTo>
                    <a:pt x="104140" y="114300"/>
                  </a:lnTo>
                  <a:lnTo>
                    <a:pt x="62230" y="72390"/>
                  </a:lnTo>
                  <a:cubicBezTo>
                    <a:pt x="59690" y="69850"/>
                    <a:pt x="59690" y="64770"/>
                    <a:pt x="62230" y="62230"/>
                  </a:cubicBezTo>
                  <a:cubicBezTo>
                    <a:pt x="64770" y="59690"/>
                    <a:pt x="69850" y="59690"/>
                    <a:pt x="72390" y="62230"/>
                  </a:cubicBezTo>
                  <a:lnTo>
                    <a:pt x="114300" y="104140"/>
                  </a:lnTo>
                  <a:lnTo>
                    <a:pt x="157480" y="60960"/>
                  </a:lnTo>
                  <a:cubicBezTo>
                    <a:pt x="160020" y="58420"/>
                    <a:pt x="165100" y="58420"/>
                    <a:pt x="167640" y="60960"/>
                  </a:cubicBezTo>
                  <a:cubicBezTo>
                    <a:pt x="171450" y="64770"/>
                    <a:pt x="171450" y="69850"/>
                    <a:pt x="167640" y="72390"/>
                  </a:cubicBezTo>
                  <a:close/>
                  <a:moveTo>
                    <a:pt x="281940" y="170180"/>
                  </a:moveTo>
                  <a:lnTo>
                    <a:pt x="377190" y="170180"/>
                  </a:lnTo>
                  <a:cubicBezTo>
                    <a:pt x="381000" y="170180"/>
                    <a:pt x="384810" y="166370"/>
                    <a:pt x="384810" y="162560"/>
                  </a:cubicBezTo>
                  <a:lnTo>
                    <a:pt x="384810" y="67310"/>
                  </a:lnTo>
                  <a:cubicBezTo>
                    <a:pt x="384810" y="63500"/>
                    <a:pt x="381000" y="59690"/>
                    <a:pt x="377190" y="59690"/>
                  </a:cubicBezTo>
                  <a:lnTo>
                    <a:pt x="281940" y="59690"/>
                  </a:lnTo>
                  <a:cubicBezTo>
                    <a:pt x="278130" y="59690"/>
                    <a:pt x="274320" y="63500"/>
                    <a:pt x="274320" y="67310"/>
                  </a:cubicBezTo>
                  <a:lnTo>
                    <a:pt x="274320" y="163830"/>
                  </a:lnTo>
                  <a:cubicBezTo>
                    <a:pt x="274320" y="166370"/>
                    <a:pt x="278130" y="170180"/>
                    <a:pt x="281940" y="170180"/>
                  </a:cubicBezTo>
                  <a:close/>
                  <a:moveTo>
                    <a:pt x="289560" y="73660"/>
                  </a:moveTo>
                  <a:lnTo>
                    <a:pt x="370840" y="73660"/>
                  </a:lnTo>
                  <a:lnTo>
                    <a:pt x="370840" y="154940"/>
                  </a:lnTo>
                  <a:lnTo>
                    <a:pt x="289560" y="154940"/>
                  </a:lnTo>
                  <a:lnTo>
                    <a:pt x="289560" y="73660"/>
                  </a:lnTo>
                  <a:close/>
                  <a:moveTo>
                    <a:pt x="482600" y="162560"/>
                  </a:moveTo>
                  <a:cubicBezTo>
                    <a:pt x="482600" y="158750"/>
                    <a:pt x="486410" y="154940"/>
                    <a:pt x="490220" y="154940"/>
                  </a:cubicBezTo>
                  <a:lnTo>
                    <a:pt x="600710" y="154940"/>
                  </a:lnTo>
                  <a:cubicBezTo>
                    <a:pt x="604520" y="154940"/>
                    <a:pt x="608330" y="158750"/>
                    <a:pt x="608330" y="162560"/>
                  </a:cubicBezTo>
                  <a:cubicBezTo>
                    <a:pt x="608330" y="166370"/>
                    <a:pt x="604520" y="170180"/>
                    <a:pt x="600710" y="170180"/>
                  </a:cubicBezTo>
                  <a:lnTo>
                    <a:pt x="490220" y="170180"/>
                  </a:lnTo>
                  <a:cubicBezTo>
                    <a:pt x="485140" y="170180"/>
                    <a:pt x="482600" y="166370"/>
                    <a:pt x="482600" y="162560"/>
                  </a:cubicBezTo>
                  <a:close/>
                </a:path>
              </a:pathLst>
            </a:custGeom>
            <a:solidFill>
              <a:srgbClr val="191818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10800000">
            <a:off x="17910262" y="-353313"/>
            <a:ext cx="375357" cy="10993626"/>
            <a:chOff x="0" y="0"/>
            <a:chExt cx="500476" cy="14658168"/>
          </a:xfrm>
        </p:grpSpPr>
        <p:sp>
          <p:nvSpPr>
            <p:cNvPr name="AutoShape 21" id="21"/>
            <p:cNvSpPr/>
            <p:nvPr/>
          </p:nvSpPr>
          <p:spPr>
            <a:xfrm rot="0">
              <a:off x="0" y="10050271"/>
              <a:ext cx="481426" cy="0"/>
            </a:xfrm>
            <a:prstGeom prst="line">
              <a:avLst/>
            </a:prstGeom>
            <a:ln cap="rnd" w="38100">
              <a:solidFill>
                <a:srgbClr val="19181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2" id="22"/>
            <p:cNvSpPr/>
            <p:nvPr/>
          </p:nvSpPr>
          <p:spPr>
            <a:xfrm rot="0">
              <a:off x="38100" y="8268883"/>
              <a:ext cx="443326" cy="1781387"/>
            </a:xfrm>
            <a:prstGeom prst="rect">
              <a:avLst/>
            </a:prstGeom>
            <a:solidFill>
              <a:srgbClr val="FF738E"/>
            </a:solidFill>
          </p:spPr>
        </p:sp>
        <p:sp>
          <p:nvSpPr>
            <p:cNvPr name="AutoShape 23" id="23"/>
            <p:cNvSpPr/>
            <p:nvPr/>
          </p:nvSpPr>
          <p:spPr>
            <a:xfrm rot="0">
              <a:off x="19050" y="8249833"/>
              <a:ext cx="462376" cy="0"/>
            </a:xfrm>
            <a:prstGeom prst="line">
              <a:avLst/>
            </a:prstGeom>
            <a:ln cap="rnd" w="38100">
              <a:solidFill>
                <a:srgbClr val="19181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4" id="24"/>
            <p:cNvSpPr/>
            <p:nvPr/>
          </p:nvSpPr>
          <p:spPr>
            <a:xfrm rot="-5400000">
              <a:off x="-7168923" y="7451146"/>
              <a:ext cx="14375945" cy="0"/>
            </a:xfrm>
            <a:prstGeom prst="line">
              <a:avLst/>
            </a:prstGeom>
            <a:ln cap="rnd" w="38100">
              <a:solidFill>
                <a:srgbClr val="19181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5" id="25"/>
            <p:cNvSpPr/>
            <p:nvPr/>
          </p:nvSpPr>
          <p:spPr>
            <a:xfrm rot="-5400000">
              <a:off x="-6706546" y="7168923"/>
              <a:ext cx="14375945" cy="0"/>
            </a:xfrm>
            <a:prstGeom prst="line">
              <a:avLst/>
            </a:prstGeom>
            <a:ln cap="rnd" w="38100">
              <a:solidFill>
                <a:srgbClr val="191818"/>
              </a:solidFill>
              <a:prstDash val="solid"/>
              <a:headEnd type="none" len="sm" w="sm"/>
              <a:tailEnd type="none" len="sm" w="sm"/>
            </a:ln>
          </p:spPr>
        </p:sp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14610" y="2850722"/>
            <a:ext cx="1744690" cy="796213"/>
          </a:xfrm>
          <a:prstGeom prst="rect">
            <a:avLst/>
          </a:prstGeom>
        </p:spPr>
      </p:pic>
      <p:sp>
        <p:nvSpPr>
          <p:cNvPr name="TextBox 27" id="27"/>
          <p:cNvSpPr txBox="true"/>
          <p:nvPr/>
        </p:nvSpPr>
        <p:spPr>
          <a:xfrm rot="0">
            <a:off x="691222" y="3787839"/>
            <a:ext cx="8452778" cy="601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27"/>
              </a:lnSpc>
            </a:pPr>
            <a:r>
              <a:rPr lang="en-US" sz="2225">
                <a:solidFill>
                  <a:srgbClr val="191818"/>
                </a:solidFill>
                <a:latin typeface="Space Mono"/>
              </a:rPr>
              <a:t>Por medio de este proyecto pude determinar que en la población estudiada las características predominantes de los jóvenes que participan en el gobierno son:</a:t>
            </a:r>
          </a:p>
          <a:p>
            <a:pPr>
              <a:lnSpc>
                <a:spcPts val="4027"/>
              </a:lnSpc>
            </a:pPr>
          </a:p>
          <a:p>
            <a:pPr marL="480378" indent="-240189" lvl="1">
              <a:lnSpc>
                <a:spcPts val="4027"/>
              </a:lnSpc>
              <a:buFont typeface="Arial"/>
              <a:buChar char="•"/>
            </a:pPr>
            <a:r>
              <a:rPr lang="en-US" sz="2225">
                <a:solidFill>
                  <a:srgbClr val="191818"/>
                </a:solidFill>
                <a:latin typeface="Space Mono"/>
              </a:rPr>
              <a:t>Mayoritariamente Mujeres.</a:t>
            </a:r>
          </a:p>
          <a:p>
            <a:pPr marL="480378" indent="-240189" lvl="1">
              <a:lnSpc>
                <a:spcPts val="4027"/>
              </a:lnSpc>
              <a:buFont typeface="Arial"/>
              <a:buChar char="•"/>
            </a:pPr>
            <a:r>
              <a:rPr lang="en-US" sz="2225">
                <a:solidFill>
                  <a:srgbClr val="191818"/>
                </a:solidFill>
                <a:latin typeface="Space Mono"/>
              </a:rPr>
              <a:t>En un rango de los 22 a los 28 años.</a:t>
            </a:r>
          </a:p>
          <a:p>
            <a:pPr marL="480378" indent="-240189" lvl="1">
              <a:lnSpc>
                <a:spcPts val="4027"/>
              </a:lnSpc>
              <a:buFont typeface="Arial"/>
              <a:buChar char="•"/>
            </a:pPr>
            <a:r>
              <a:rPr lang="en-US" sz="2225">
                <a:solidFill>
                  <a:srgbClr val="191818"/>
                </a:solidFill>
                <a:latin typeface="Space Mono"/>
              </a:rPr>
              <a:t>Técnicas, Tecnólogas o Profesionales.</a:t>
            </a:r>
          </a:p>
          <a:p>
            <a:pPr marL="480378" indent="-240189" lvl="1">
              <a:lnSpc>
                <a:spcPts val="4027"/>
              </a:lnSpc>
              <a:buFont typeface="Arial"/>
              <a:buChar char="•"/>
            </a:pPr>
            <a:r>
              <a:rPr lang="en-US" sz="2225">
                <a:solidFill>
                  <a:srgbClr val="191818"/>
                </a:solidFill>
                <a:latin typeface="Space Mono"/>
              </a:rPr>
              <a:t>Bajo la modalidad laboral de contratistas.</a:t>
            </a:r>
          </a:p>
          <a:p>
            <a:pPr marL="480378" indent="-240189" lvl="1">
              <a:lnSpc>
                <a:spcPts val="4027"/>
              </a:lnSpc>
              <a:buFont typeface="Arial"/>
              <a:buChar char="•"/>
            </a:pPr>
            <a:r>
              <a:rPr lang="en-US" sz="2225">
                <a:solidFill>
                  <a:srgbClr val="191818"/>
                </a:solidFill>
                <a:latin typeface="Space Mono"/>
              </a:rPr>
              <a:t>Principalmente en departamentos de la región Andina y Caribe.</a:t>
            </a:r>
          </a:p>
          <a:p>
            <a:pPr>
              <a:lnSpc>
                <a:spcPts val="4027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35085" y="1698788"/>
            <a:ext cx="7860635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20"/>
              </a:lnSpc>
              <a:spcBef>
                <a:spcPct val="0"/>
              </a:spcBef>
            </a:pPr>
            <a:r>
              <a:rPr lang="en-US" sz="5100">
                <a:solidFill>
                  <a:srgbClr val="FFFFFF"/>
                </a:solidFill>
                <a:latin typeface="Be Vietnam"/>
              </a:rPr>
              <a:t>Conclusiones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354513" y="1703433"/>
            <a:ext cx="3387154" cy="6276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364"/>
              </a:lnSpc>
            </a:pPr>
            <a:r>
              <a:rPr lang="en-US" sz="2545">
                <a:solidFill>
                  <a:srgbClr val="50E600"/>
                </a:solidFill>
                <a:latin typeface="Space Mono"/>
              </a:rPr>
              <a:t># El objetivo del proyecto es determinar la distribución y características de los jóvenes que participan en el gobierno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DAEv1p8i1Ew</dc:identifier>
  <dcterms:modified xsi:type="dcterms:W3CDTF">2011-08-01T06:04:30Z</dcterms:modified>
  <cp:revision>1</cp:revision>
  <dc:title>Miercoles</dc:title>
</cp:coreProperties>
</file>