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3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if mislam" initials="hm" lastIdx="1" clrIdx="0">
    <p:extLst>
      <p:ext uri="{19B8F6BF-5375-455C-9EA6-DF929625EA0E}">
        <p15:presenceInfo xmlns:p15="http://schemas.microsoft.com/office/powerpoint/2012/main" userId="d89b8d91ba6519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9392"/>
    <a:srgbClr val="EFB4B8"/>
    <a:srgbClr val="4E394B"/>
    <a:srgbClr val="76B4AF"/>
    <a:srgbClr val="F8CBAD"/>
    <a:srgbClr val="FD8233"/>
    <a:srgbClr val="D87259"/>
    <a:srgbClr val="6373B5"/>
    <a:srgbClr val="333E6B"/>
    <a:srgbClr val="843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2" autoAdjust="0"/>
    <p:restoredTop sz="94660"/>
  </p:normalViewPr>
  <p:slideViewPr>
    <p:cSldViewPr snapToGrid="0">
      <p:cViewPr varScale="1">
        <p:scale>
          <a:sx n="70" d="100"/>
          <a:sy n="70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61CA-4B4C-41BA-B95C-D7DB6D4DF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EE199-B12B-4639-AC4E-ECB419475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4F661-C41A-4349-87BC-7833F78E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8E94-1BF5-4C7A-A5CC-3EE01D7C9F11}" type="datetimeFigureOut">
              <a:rPr lang="en-MY" smtClean="0"/>
              <a:t>16/9/2021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4A79C-2A3D-4CEC-98F8-89682EE0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8024F-9E6C-4AD9-A30C-99C3BE51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8BA8-1340-4D6F-8B3E-07535C09D9FB}" type="slidenum">
              <a:rPr lang="en-MY" smtClean="0"/>
              <a:t>‹Nº›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22640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">
        <p159:morph option="byObject"/>
      </p:transition>
    </mc:Choice>
    <mc:Fallback xmlns="">
      <p:transition spd="slow" advTm="1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A5219-134A-4B9E-ABF1-1C6206370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2BC72-7D8E-498E-B114-E3A4942DC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0FECB-FEBB-43F4-9ABD-2522C76AE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8E94-1BF5-4C7A-A5CC-3EE01D7C9F11}" type="datetimeFigureOut">
              <a:rPr lang="en-MY" smtClean="0"/>
              <a:t>16/9/2021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C0FC8-BF4C-4E45-BF1D-0DF78B45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811AB-3532-4C7E-AB06-866D4A98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8BA8-1340-4D6F-8B3E-07535C09D9FB}" type="slidenum">
              <a:rPr lang="en-MY" smtClean="0"/>
              <a:t>‹Nº›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34884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">
        <p159:morph option="byObject"/>
      </p:transition>
    </mc:Choice>
    <mc:Fallback xmlns="">
      <p:transition spd="slow" advTm="1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E3A888-F61B-4DD7-961B-7448305CA4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66967-149C-4157-99E8-BB70448FB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F51C2-81A2-4772-AD61-5A5FD883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8E94-1BF5-4C7A-A5CC-3EE01D7C9F11}" type="datetimeFigureOut">
              <a:rPr lang="en-MY" smtClean="0"/>
              <a:t>16/9/2021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7A411-7A9F-4DB1-8BE6-3B9D47D05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A1FA4-8C58-43DF-8072-2DF59A31E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8BA8-1340-4D6F-8B3E-07535C09D9FB}" type="slidenum">
              <a:rPr lang="en-MY" smtClean="0"/>
              <a:t>‹Nº›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2709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">
        <p159:morph option="byObject"/>
      </p:transition>
    </mc:Choice>
    <mc:Fallback xmlns="">
      <p:transition spd="slow" advTm="1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B3735-09BC-46A0-AC7A-16BD3F55B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6D644-B5F9-4DCC-AC7C-0935D202A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819BC-03B6-4AB1-90A3-C712AF4DE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8E94-1BF5-4C7A-A5CC-3EE01D7C9F11}" type="datetimeFigureOut">
              <a:rPr lang="en-MY" smtClean="0"/>
              <a:t>16/9/2021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FE197-4B7A-4722-A390-B5A9C40AE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4444A-DA2A-472F-BBE5-C0B8AAE59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8BA8-1340-4D6F-8B3E-07535C09D9FB}" type="slidenum">
              <a:rPr lang="en-MY" smtClean="0"/>
              <a:t>‹Nº›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55989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">
        <p159:morph option="byObject"/>
      </p:transition>
    </mc:Choice>
    <mc:Fallback xmlns="">
      <p:transition spd="slow" advTm="1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C577-7649-41A2-8E3D-96AD63060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DC123-6030-4041-96D5-340F1B625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B0285-29B4-4319-9462-EF89A4B71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8E94-1BF5-4C7A-A5CC-3EE01D7C9F11}" type="datetimeFigureOut">
              <a:rPr lang="en-MY" smtClean="0"/>
              <a:t>16/9/2021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D0B60-CEF4-49FD-9655-1C8A7CEEA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32C71-3C6D-4EBB-9F3D-A2992A58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8BA8-1340-4D6F-8B3E-07535C09D9FB}" type="slidenum">
              <a:rPr lang="en-MY" smtClean="0"/>
              <a:t>‹Nº›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39143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">
        <p159:morph option="byObject"/>
      </p:transition>
    </mc:Choice>
    <mc:Fallback xmlns="">
      <p:transition spd="slow" advTm="1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76FDD-898B-4C6A-9126-91B1D6EB3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259E3-B06A-4542-B013-83C273B61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60DA-0AC4-4E91-A317-D3867A99E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741F9-5D11-495B-A651-95B5A631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8E94-1BF5-4C7A-A5CC-3EE01D7C9F11}" type="datetimeFigureOut">
              <a:rPr lang="en-MY" smtClean="0"/>
              <a:t>16/9/2021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F2906-E28A-436A-85F9-8097CC80C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9D429-AA45-4541-8E50-73B44A66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8BA8-1340-4D6F-8B3E-07535C09D9FB}" type="slidenum">
              <a:rPr lang="en-MY" smtClean="0"/>
              <a:t>‹Nº›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91540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">
        <p159:morph option="byObject"/>
      </p:transition>
    </mc:Choice>
    <mc:Fallback xmlns="">
      <p:transition spd="slow" advTm="1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4D106-88AF-4BC1-9A29-F79D7A728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7F467-8829-4E84-8950-26A162565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8A430-1AE9-40FA-BFCB-33D50D66E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6A10AF-DF09-4737-B336-A6DCCBCCF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29719-BC1B-47E5-90CA-55B56245AC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D73CDC-D13C-43BF-80C3-7A016C4F6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8E94-1BF5-4C7A-A5CC-3EE01D7C9F11}" type="datetimeFigureOut">
              <a:rPr lang="en-MY" smtClean="0"/>
              <a:t>16/9/2021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F02383-05E6-4CDD-B41B-B2E4BAEF9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B309A-C9E6-4D4F-B927-4B1B737E5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8BA8-1340-4D6F-8B3E-07535C09D9FB}" type="slidenum">
              <a:rPr lang="en-MY" smtClean="0"/>
              <a:t>‹Nº›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248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">
        <p159:morph option="byObject"/>
      </p:transition>
    </mc:Choice>
    <mc:Fallback xmlns="">
      <p:transition spd="slow" advTm="1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45B5F-0E71-4E60-98A1-11025462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7EF10C-1615-4B9F-A4B6-7CB544B39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8E94-1BF5-4C7A-A5CC-3EE01D7C9F11}" type="datetimeFigureOut">
              <a:rPr lang="en-MY" smtClean="0"/>
              <a:t>16/9/2021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8199A6-387F-4078-BC88-90A42CCA4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02699-7642-48FB-BE69-7BC304E3E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8BA8-1340-4D6F-8B3E-07535C09D9FB}" type="slidenum">
              <a:rPr lang="en-MY" smtClean="0"/>
              <a:t>‹Nº›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48272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">
        <p159:morph option="byObject"/>
      </p:transition>
    </mc:Choice>
    <mc:Fallback xmlns="">
      <p:transition spd="slow" advTm="1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75C28-E9CE-4385-BE53-492C529B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8E94-1BF5-4C7A-A5CC-3EE01D7C9F11}" type="datetimeFigureOut">
              <a:rPr lang="en-MY" smtClean="0"/>
              <a:t>16/9/2021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C6FF1A-5C68-460F-A3BF-F8E289706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B2B10-02A7-4AED-87CC-D00068BD5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8BA8-1340-4D6F-8B3E-07535C09D9FB}" type="slidenum">
              <a:rPr lang="en-MY" smtClean="0"/>
              <a:t>‹Nº›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90267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">
        <p159:morph option="byObject"/>
      </p:transition>
    </mc:Choice>
    <mc:Fallback xmlns="">
      <p:transition spd="slow" advTm="1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1FE1-853E-4D1E-9968-9F1EAA00B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7F4D0-1167-454B-A5BD-00E6DBE25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1A4A6-9E7B-4365-9086-7286FE88E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CA8AE-4E29-4FFA-9B5E-860AF403C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8E94-1BF5-4C7A-A5CC-3EE01D7C9F11}" type="datetimeFigureOut">
              <a:rPr lang="en-MY" smtClean="0"/>
              <a:t>16/9/2021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79FA7-17AA-42E4-AF89-7C636E3F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48474-61A1-4909-BFC3-185ADD4C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8BA8-1340-4D6F-8B3E-07535C09D9FB}" type="slidenum">
              <a:rPr lang="en-MY" smtClean="0"/>
              <a:t>‹Nº›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57277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">
        <p159:morph option="byObject"/>
      </p:transition>
    </mc:Choice>
    <mc:Fallback xmlns="">
      <p:transition spd="slow" advTm="1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D6D3-90D0-4E09-8566-DEA8436D0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4860E0-7121-41EF-BE1F-A1FB8D35A7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28270-9E20-494E-A0CE-3A014FFF1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3C690-F0DC-4AFA-876D-68FBA57E7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8E94-1BF5-4C7A-A5CC-3EE01D7C9F11}" type="datetimeFigureOut">
              <a:rPr lang="en-MY" smtClean="0"/>
              <a:t>16/9/2021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35232-6DA6-47E7-BA73-A4D363EB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595EA-4BF5-4E55-A373-1986B2661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8BA8-1340-4D6F-8B3E-07535C09D9FB}" type="slidenum">
              <a:rPr lang="en-MY" smtClean="0"/>
              <a:t>‹Nº›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15638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">
        <p159:morph option="byObject"/>
      </p:transition>
    </mc:Choice>
    <mc:Fallback xmlns="">
      <p:transition spd="slow" advTm="1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E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1B6D6-390D-4A45-B5D2-6653D5458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56A9A-565B-438D-AFC5-770A1DB4B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4FA35-6104-4D33-AE58-89C3EB377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C8E94-1BF5-4C7A-A5CC-3EE01D7C9F11}" type="datetimeFigureOut">
              <a:rPr lang="en-MY" smtClean="0"/>
              <a:t>16/9/2021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0DB08-098C-4888-AEE7-4673AEF90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54227-D20A-4B59-8AE7-5FA41F734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F8BA8-1340-4D6F-8B3E-07535C09D9FB}" type="slidenum">
              <a:rPr lang="en-MY" smtClean="0"/>
              <a:t>‹Nº›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4754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">
        <p159:morph option="byObject"/>
      </p:transition>
    </mc:Choice>
    <mc:Fallback xmlns="">
      <p:transition spd="slow" advTm="1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gif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9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31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gif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37.svg"/><Relationship Id="rId3" Type="http://schemas.openxmlformats.org/officeDocument/2006/relationships/image" Target="../media/image2.png"/><Relationship Id="rId21" Type="http://schemas.openxmlformats.org/officeDocument/2006/relationships/image" Target="../media/image3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3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35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34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gif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33.svg"/><Relationship Id="rId27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2.pn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40.sv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39.pn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38.svg"/><Relationship Id="rId28" Type="http://schemas.openxmlformats.org/officeDocument/2006/relationships/image" Target="../media/image3.gif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36.png"/><Relationship Id="rId27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2.png"/><Relationship Id="rId21" Type="http://schemas.openxmlformats.org/officeDocument/2006/relationships/image" Target="../media/image21.svg"/><Relationship Id="rId34" Type="http://schemas.openxmlformats.org/officeDocument/2006/relationships/image" Target="../media/image43.jp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33" Type="http://schemas.openxmlformats.org/officeDocument/2006/relationships/hyperlink" Target="http://olvidatuequipaje.blogspot.com/2010/06/proximo-programa-desenmascaramos-la.html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4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32" Type="http://schemas.openxmlformats.org/officeDocument/2006/relationships/image" Target="../media/image42.jpg"/><Relationship Id="rId37" Type="http://schemas.openxmlformats.org/officeDocument/2006/relationships/hyperlink" Target="https://gisoft.ca/cosmos.html" TargetMode="External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28" Type="http://schemas.openxmlformats.org/officeDocument/2006/relationships/image" Target="../media/image3.gif"/><Relationship Id="rId36" Type="http://schemas.openxmlformats.org/officeDocument/2006/relationships/image" Target="../media/image44.jp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31" Type="http://schemas.openxmlformats.org/officeDocument/2006/relationships/hyperlink" Target="https://creativecommons.org/licenses/by-nc-sa/3.0/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hyperlink" Target="http://buscarempleo.republica.com/destacados/neurociencia-y-educacion-el-placer-de-aprender-relacionando-experiencias.html" TargetMode="External"/><Relationship Id="rId35" Type="http://schemas.openxmlformats.org/officeDocument/2006/relationships/hyperlink" Target="https://www.zaa.cc/facebook-quelle-est-la-difference-entre-les-pages-et-les-group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102" descr="A picture containing silhouette, vector graphics, arch, light&#10;&#10;Description automatically generated">
            <a:extLst>
              <a:ext uri="{FF2B5EF4-FFF2-40B4-BE49-F238E27FC236}">
                <a16:creationId xmlns:a16="http://schemas.microsoft.com/office/drawing/2014/main" id="{E7B680F3-96B0-4E73-BF2F-DAA64589C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106358" y="2266568"/>
            <a:ext cx="2372530" cy="933399"/>
          </a:xfrm>
          <a:prstGeom prst="rect">
            <a:avLst/>
          </a:prstGeom>
        </p:spPr>
      </p:pic>
      <p:sp>
        <p:nvSpPr>
          <p:cNvPr id="97" name="Oval 96">
            <a:extLst>
              <a:ext uri="{FF2B5EF4-FFF2-40B4-BE49-F238E27FC236}">
                <a16:creationId xmlns:a16="http://schemas.microsoft.com/office/drawing/2014/main" id="{E920A0D5-7FCF-48F9-895A-97E2382463C5}"/>
              </a:ext>
            </a:extLst>
          </p:cNvPr>
          <p:cNvSpPr/>
          <p:nvPr/>
        </p:nvSpPr>
        <p:spPr>
          <a:xfrm>
            <a:off x="-4843180" y="-2714263"/>
            <a:ext cx="2508803" cy="2538124"/>
          </a:xfrm>
          <a:prstGeom prst="ellipse">
            <a:avLst/>
          </a:prstGeom>
          <a:solidFill>
            <a:srgbClr val="76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C457633E-98D5-4085-84FC-F25C669F1CEA}"/>
              </a:ext>
            </a:extLst>
          </p:cNvPr>
          <p:cNvSpPr/>
          <p:nvPr/>
        </p:nvSpPr>
        <p:spPr>
          <a:xfrm>
            <a:off x="-726759" y="8579944"/>
            <a:ext cx="7486707" cy="5032233"/>
          </a:xfrm>
          <a:prstGeom prst="ellipse">
            <a:avLst/>
          </a:prstGeom>
          <a:solidFill>
            <a:srgbClr val="535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98" name="Picture 97" descr="A picture containing silhouette, vector graphics, arch, light&#10;&#10;Description automatically generated">
            <a:extLst>
              <a:ext uri="{FF2B5EF4-FFF2-40B4-BE49-F238E27FC236}">
                <a16:creationId xmlns:a16="http://schemas.microsoft.com/office/drawing/2014/main" id="{3B20FCCA-C2C7-4660-9A05-781FB1382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16232" y="3291160"/>
            <a:ext cx="2025412" cy="796836"/>
          </a:xfrm>
          <a:prstGeom prst="rect">
            <a:avLst/>
          </a:prstGeom>
        </p:spPr>
      </p:pic>
      <p:sp>
        <p:nvSpPr>
          <p:cNvPr id="99" name="Oval 98">
            <a:extLst>
              <a:ext uri="{FF2B5EF4-FFF2-40B4-BE49-F238E27FC236}">
                <a16:creationId xmlns:a16="http://schemas.microsoft.com/office/drawing/2014/main" id="{F9DEDB87-4605-4179-B6A5-45970EBB1182}"/>
              </a:ext>
            </a:extLst>
          </p:cNvPr>
          <p:cNvSpPr/>
          <p:nvPr/>
        </p:nvSpPr>
        <p:spPr>
          <a:xfrm>
            <a:off x="3022576" y="-1296553"/>
            <a:ext cx="959258" cy="959258"/>
          </a:xfrm>
          <a:prstGeom prst="ellipse">
            <a:avLst/>
          </a:prstGeom>
          <a:solidFill>
            <a:srgbClr val="FD8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pic>
        <p:nvPicPr>
          <p:cNvPr id="100" name="Picture 99" descr="A picture containing silhouette, vector graphics, arch, light&#10;&#10;Description automatically generated">
            <a:extLst>
              <a:ext uri="{FF2B5EF4-FFF2-40B4-BE49-F238E27FC236}">
                <a16:creationId xmlns:a16="http://schemas.microsoft.com/office/drawing/2014/main" id="{EF7F2B36-7C49-4D12-B3E4-6618B84C8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70350" y="2449134"/>
            <a:ext cx="2025412" cy="796836"/>
          </a:xfrm>
          <a:prstGeom prst="rect">
            <a:avLst/>
          </a:prstGeom>
        </p:spPr>
      </p:pic>
      <p:pic>
        <p:nvPicPr>
          <p:cNvPr id="101" name="Picture 100" descr="A picture containing silhouette, vector graphics, arch, light&#10;&#10;Description automatically generated">
            <a:extLst>
              <a:ext uri="{FF2B5EF4-FFF2-40B4-BE49-F238E27FC236}">
                <a16:creationId xmlns:a16="http://schemas.microsoft.com/office/drawing/2014/main" id="{0B921860-B170-498F-89FC-0DBC49FFE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0433226" y="1406311"/>
            <a:ext cx="2372530" cy="93339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9CED562-D69C-4962-845D-B99C1E54655F}"/>
              </a:ext>
            </a:extLst>
          </p:cNvPr>
          <p:cNvSpPr/>
          <p:nvPr/>
        </p:nvSpPr>
        <p:spPr>
          <a:xfrm>
            <a:off x="0" y="0"/>
            <a:ext cx="12192000" cy="6865389"/>
          </a:xfrm>
          <a:prstGeom prst="rect">
            <a:avLst/>
          </a:prstGeom>
          <a:solidFill>
            <a:srgbClr val="333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30F1171-2431-4AD3-9DEB-A3AC1433EC8D}"/>
              </a:ext>
            </a:extLst>
          </p:cNvPr>
          <p:cNvSpPr/>
          <p:nvPr/>
        </p:nvSpPr>
        <p:spPr>
          <a:xfrm>
            <a:off x="-5921206" y="0"/>
            <a:ext cx="12192000" cy="7340601"/>
          </a:xfrm>
          <a:custGeom>
            <a:avLst/>
            <a:gdLst>
              <a:gd name="connsiteX0" fmla="*/ 1562716 w 12192000"/>
              <a:gd name="connsiteY0" fmla="*/ 6858000 h 7340601"/>
              <a:gd name="connsiteX1" fmla="*/ 3697347 w 12192000"/>
              <a:gd name="connsiteY1" fmla="*/ 6858000 h 7340601"/>
              <a:gd name="connsiteX2" fmla="*/ 3638309 w 12192000"/>
              <a:gd name="connsiteY2" fmla="*/ 6922959 h 7340601"/>
              <a:gd name="connsiteX3" fmla="*/ 2630030 w 12192000"/>
              <a:gd name="connsiteY3" fmla="*/ 7340601 h 7340601"/>
              <a:gd name="connsiteX4" fmla="*/ 2630031 w 12192000"/>
              <a:gd name="connsiteY4" fmla="*/ 7340600 h 7340601"/>
              <a:gd name="connsiteX5" fmla="*/ 1621753 w 12192000"/>
              <a:gd name="connsiteY5" fmla="*/ 6922958 h 7340601"/>
              <a:gd name="connsiteX6" fmla="*/ 0 w 12192000"/>
              <a:gd name="connsiteY6" fmla="*/ 0 h 7340601"/>
              <a:gd name="connsiteX7" fmla="*/ 12192000 w 12192000"/>
              <a:gd name="connsiteY7" fmla="*/ 0 h 7340601"/>
              <a:gd name="connsiteX8" fmla="*/ 12192000 w 12192000"/>
              <a:gd name="connsiteY8" fmla="*/ 6858000 h 7340601"/>
              <a:gd name="connsiteX9" fmla="*/ 3697347 w 12192000"/>
              <a:gd name="connsiteY9" fmla="*/ 6858000 h 7340601"/>
              <a:gd name="connsiteX10" fmla="*/ 3730340 w 12192000"/>
              <a:gd name="connsiteY10" fmla="*/ 6821698 h 7340601"/>
              <a:gd name="connsiteX11" fmla="*/ 4055951 w 12192000"/>
              <a:gd name="connsiteY11" fmla="*/ 5914680 h 7340601"/>
              <a:gd name="connsiteX12" fmla="*/ 4055952 w 12192000"/>
              <a:gd name="connsiteY12" fmla="*/ 1742793 h 7340601"/>
              <a:gd name="connsiteX13" fmla="*/ 2630031 w 12192000"/>
              <a:gd name="connsiteY13" fmla="*/ 316872 h 7340601"/>
              <a:gd name="connsiteX14" fmla="*/ 1204110 w 12192000"/>
              <a:gd name="connsiteY14" fmla="*/ 1742793 h 7340601"/>
              <a:gd name="connsiteX15" fmla="*/ 1204110 w 12192000"/>
              <a:gd name="connsiteY15" fmla="*/ 5914679 h 7340601"/>
              <a:gd name="connsiteX16" fmla="*/ 1529721 w 12192000"/>
              <a:gd name="connsiteY16" fmla="*/ 6821697 h 7340601"/>
              <a:gd name="connsiteX17" fmla="*/ 1562716 w 12192000"/>
              <a:gd name="connsiteY17" fmla="*/ 6858000 h 7340601"/>
              <a:gd name="connsiteX18" fmla="*/ 0 w 12192000"/>
              <a:gd name="connsiteY18" fmla="*/ 6858000 h 7340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7340601">
                <a:moveTo>
                  <a:pt x="1562716" y="6858000"/>
                </a:moveTo>
                <a:lnTo>
                  <a:pt x="3697347" y="6858000"/>
                </a:lnTo>
                <a:lnTo>
                  <a:pt x="3638309" y="6922959"/>
                </a:lnTo>
                <a:cubicBezTo>
                  <a:pt x="3380268" y="7180999"/>
                  <a:pt x="3023787" y="7340601"/>
                  <a:pt x="2630030" y="7340601"/>
                </a:cubicBezTo>
                <a:lnTo>
                  <a:pt x="2630031" y="7340600"/>
                </a:lnTo>
                <a:cubicBezTo>
                  <a:pt x="2236274" y="7340600"/>
                  <a:pt x="1879794" y="7180999"/>
                  <a:pt x="1621753" y="692295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3697347" y="6858000"/>
                </a:lnTo>
                <a:lnTo>
                  <a:pt x="3730340" y="6821698"/>
                </a:lnTo>
                <a:cubicBezTo>
                  <a:pt x="3933756" y="6575215"/>
                  <a:pt x="4055951" y="6259218"/>
                  <a:pt x="4055951" y="5914680"/>
                </a:cubicBezTo>
                <a:cubicBezTo>
                  <a:pt x="4055951" y="4524051"/>
                  <a:pt x="4055952" y="3133422"/>
                  <a:pt x="4055952" y="1742793"/>
                </a:cubicBezTo>
                <a:cubicBezTo>
                  <a:pt x="4055952" y="955279"/>
                  <a:pt x="3417545" y="316872"/>
                  <a:pt x="2630031" y="316872"/>
                </a:cubicBezTo>
                <a:cubicBezTo>
                  <a:pt x="1842517" y="316872"/>
                  <a:pt x="1204110" y="955279"/>
                  <a:pt x="1204110" y="1742793"/>
                </a:cubicBezTo>
                <a:lnTo>
                  <a:pt x="1204110" y="5914679"/>
                </a:lnTo>
                <a:cubicBezTo>
                  <a:pt x="1204110" y="6259217"/>
                  <a:pt x="1326305" y="6575214"/>
                  <a:pt x="1529721" y="6821697"/>
                </a:cubicBezTo>
                <a:lnTo>
                  <a:pt x="156271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33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E3AB34-00F6-4383-8369-887B9291D9EA}"/>
              </a:ext>
            </a:extLst>
          </p:cNvPr>
          <p:cNvSpPr/>
          <p:nvPr/>
        </p:nvSpPr>
        <p:spPr>
          <a:xfrm>
            <a:off x="-4087775" y="5410200"/>
            <a:ext cx="3594100" cy="1447800"/>
          </a:xfrm>
          <a:prstGeom prst="rect">
            <a:avLst/>
          </a:prstGeom>
          <a:solidFill>
            <a:srgbClr val="333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7DA1263-28CA-4112-8853-3473B5E05A7B}"/>
              </a:ext>
            </a:extLst>
          </p:cNvPr>
          <p:cNvSpPr/>
          <p:nvPr/>
        </p:nvSpPr>
        <p:spPr>
          <a:xfrm>
            <a:off x="-4424043" y="5410200"/>
            <a:ext cx="3720093" cy="501713"/>
          </a:xfrm>
          <a:prstGeom prst="roundRect">
            <a:avLst>
              <a:gd name="adj" fmla="val 50000"/>
            </a:avLst>
          </a:prstGeom>
          <a:solidFill>
            <a:srgbClr val="D872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CC2084-3E68-48D9-87B3-007C8DD00CD8}"/>
              </a:ext>
            </a:extLst>
          </p:cNvPr>
          <p:cNvGrpSpPr/>
          <p:nvPr/>
        </p:nvGrpSpPr>
        <p:grpSpPr>
          <a:xfrm>
            <a:off x="-1222997" y="653371"/>
            <a:ext cx="545413" cy="333735"/>
            <a:chOff x="4224951" y="3423498"/>
            <a:chExt cx="1270282" cy="77727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E73609A-3409-4A7D-92CA-B3CFAAC323B4}"/>
                </a:ext>
              </a:extLst>
            </p:cNvPr>
            <p:cNvSpPr/>
            <p:nvPr/>
          </p:nvSpPr>
          <p:spPr>
            <a:xfrm>
              <a:off x="426561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DD8ED25-3F63-4FB6-A708-D7E082F5205B}"/>
                </a:ext>
              </a:extLst>
            </p:cNvPr>
            <p:cNvSpPr/>
            <p:nvPr/>
          </p:nvSpPr>
          <p:spPr>
            <a:xfrm>
              <a:off x="4597211" y="3615978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CB59002-8772-4BA2-8B4B-7A67B8DF9FC9}"/>
                </a:ext>
              </a:extLst>
            </p:cNvPr>
            <p:cNvSpPr/>
            <p:nvPr/>
          </p:nvSpPr>
          <p:spPr>
            <a:xfrm>
              <a:off x="4224951" y="3423498"/>
              <a:ext cx="590549" cy="173053"/>
            </a:xfrm>
            <a:prstGeom prst="roundRect">
              <a:avLst>
                <a:gd name="adj" fmla="val 50000"/>
              </a:avLst>
            </a:prstGeom>
            <a:solidFill>
              <a:srgbClr val="FEA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60DD25D-07E0-477E-8860-682D3AF82F06}"/>
                </a:ext>
              </a:extLst>
            </p:cNvPr>
            <p:cNvSpPr/>
            <p:nvPr/>
          </p:nvSpPr>
          <p:spPr>
            <a:xfrm>
              <a:off x="490468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CB87428-D151-48B1-885E-D323C57405BC}"/>
                </a:ext>
              </a:extLst>
            </p:cNvPr>
            <p:cNvSpPr/>
            <p:nvPr/>
          </p:nvSpPr>
          <p:spPr>
            <a:xfrm>
              <a:off x="4542953" y="4027722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58E7A6-24D4-4A90-BC8F-FF1E864735F4}"/>
              </a:ext>
            </a:extLst>
          </p:cNvPr>
          <p:cNvGrpSpPr/>
          <p:nvPr/>
        </p:nvGrpSpPr>
        <p:grpSpPr>
          <a:xfrm>
            <a:off x="-3460593" y="6006331"/>
            <a:ext cx="881073" cy="539123"/>
            <a:chOff x="4224951" y="3423498"/>
            <a:chExt cx="1270282" cy="777277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430355E-33DB-49D9-95C2-49235AD5DEDE}"/>
                </a:ext>
              </a:extLst>
            </p:cNvPr>
            <p:cNvSpPr/>
            <p:nvPr/>
          </p:nvSpPr>
          <p:spPr>
            <a:xfrm>
              <a:off x="426561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0BC8974-62EA-4C76-9766-6BD6EDD2A6E8}"/>
                </a:ext>
              </a:extLst>
            </p:cNvPr>
            <p:cNvSpPr/>
            <p:nvPr/>
          </p:nvSpPr>
          <p:spPr>
            <a:xfrm>
              <a:off x="4597211" y="3615978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7935B9B-FBDD-4DC8-9C6B-BACE813D3B00}"/>
                </a:ext>
              </a:extLst>
            </p:cNvPr>
            <p:cNvSpPr/>
            <p:nvPr/>
          </p:nvSpPr>
          <p:spPr>
            <a:xfrm>
              <a:off x="4224951" y="3423498"/>
              <a:ext cx="590549" cy="173053"/>
            </a:xfrm>
            <a:prstGeom prst="roundRect">
              <a:avLst>
                <a:gd name="adj" fmla="val 50000"/>
              </a:avLst>
            </a:prstGeom>
            <a:solidFill>
              <a:srgbClr val="FEA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0B3E4A4-80D8-4B77-B057-E5FBB6F341AC}"/>
                </a:ext>
              </a:extLst>
            </p:cNvPr>
            <p:cNvSpPr/>
            <p:nvPr/>
          </p:nvSpPr>
          <p:spPr>
            <a:xfrm>
              <a:off x="490468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313E043-29D6-4D0A-9F5C-9A00867CEEC7}"/>
                </a:ext>
              </a:extLst>
            </p:cNvPr>
            <p:cNvSpPr/>
            <p:nvPr/>
          </p:nvSpPr>
          <p:spPr>
            <a:xfrm>
              <a:off x="4542953" y="4027722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44C6AD-B75A-4539-93AC-8D564CD79A7D}"/>
              </a:ext>
            </a:extLst>
          </p:cNvPr>
          <p:cNvGrpSpPr/>
          <p:nvPr/>
        </p:nvGrpSpPr>
        <p:grpSpPr>
          <a:xfrm>
            <a:off x="-4404208" y="6006331"/>
            <a:ext cx="863961" cy="528652"/>
            <a:chOff x="4224951" y="3423498"/>
            <a:chExt cx="1270282" cy="777277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DC6EE940-5DAB-4EE5-BB2B-E936E3B16CE9}"/>
                </a:ext>
              </a:extLst>
            </p:cNvPr>
            <p:cNvSpPr/>
            <p:nvPr/>
          </p:nvSpPr>
          <p:spPr>
            <a:xfrm>
              <a:off x="426561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F34AB63-64F9-49AC-A442-17730DA03718}"/>
                </a:ext>
              </a:extLst>
            </p:cNvPr>
            <p:cNvSpPr/>
            <p:nvPr/>
          </p:nvSpPr>
          <p:spPr>
            <a:xfrm>
              <a:off x="4597211" y="3615978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5ECE0B70-11E4-46A1-A762-B529166F7C16}"/>
                </a:ext>
              </a:extLst>
            </p:cNvPr>
            <p:cNvSpPr/>
            <p:nvPr/>
          </p:nvSpPr>
          <p:spPr>
            <a:xfrm>
              <a:off x="4224951" y="3423498"/>
              <a:ext cx="590549" cy="173053"/>
            </a:xfrm>
            <a:prstGeom prst="roundRect">
              <a:avLst>
                <a:gd name="adj" fmla="val 50000"/>
              </a:avLst>
            </a:prstGeom>
            <a:solidFill>
              <a:srgbClr val="FEA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FBD931C-ABEE-432E-8F82-BEABCCE4BE62}"/>
                </a:ext>
              </a:extLst>
            </p:cNvPr>
            <p:cNvSpPr/>
            <p:nvPr/>
          </p:nvSpPr>
          <p:spPr>
            <a:xfrm>
              <a:off x="490468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9E2BC65-A300-42BC-B6B6-E929BD4EA72E}"/>
                </a:ext>
              </a:extLst>
            </p:cNvPr>
            <p:cNvSpPr/>
            <p:nvPr/>
          </p:nvSpPr>
          <p:spPr>
            <a:xfrm>
              <a:off x="4542953" y="4027722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7BB401-32CA-4428-BC3A-DD93392922DB}"/>
              </a:ext>
            </a:extLst>
          </p:cNvPr>
          <p:cNvGrpSpPr/>
          <p:nvPr/>
        </p:nvGrpSpPr>
        <p:grpSpPr>
          <a:xfrm flipH="1" flipV="1">
            <a:off x="-930316" y="405803"/>
            <a:ext cx="706656" cy="432398"/>
            <a:chOff x="4224951" y="3423498"/>
            <a:chExt cx="1270282" cy="777277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FA1CE0F-C92C-4A6F-8584-E6A520101602}"/>
                </a:ext>
              </a:extLst>
            </p:cNvPr>
            <p:cNvSpPr/>
            <p:nvPr/>
          </p:nvSpPr>
          <p:spPr>
            <a:xfrm>
              <a:off x="426561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A5ABCB44-EA5F-4ABF-8D5D-130A98316FE4}"/>
                </a:ext>
              </a:extLst>
            </p:cNvPr>
            <p:cNvSpPr/>
            <p:nvPr/>
          </p:nvSpPr>
          <p:spPr>
            <a:xfrm>
              <a:off x="4597211" y="3615978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F46DF9B7-5C27-4AF5-A1F1-7FAF73964FB9}"/>
                </a:ext>
              </a:extLst>
            </p:cNvPr>
            <p:cNvSpPr/>
            <p:nvPr/>
          </p:nvSpPr>
          <p:spPr>
            <a:xfrm>
              <a:off x="4224951" y="3423498"/>
              <a:ext cx="590549" cy="173053"/>
            </a:xfrm>
            <a:prstGeom prst="roundRect">
              <a:avLst>
                <a:gd name="adj" fmla="val 50000"/>
              </a:avLst>
            </a:prstGeom>
            <a:solidFill>
              <a:srgbClr val="FEA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418D36A-2CEE-4268-A6E6-A5EC3B7A37B9}"/>
                </a:ext>
              </a:extLst>
            </p:cNvPr>
            <p:cNvSpPr/>
            <p:nvPr/>
          </p:nvSpPr>
          <p:spPr>
            <a:xfrm>
              <a:off x="490468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2EB6AB0-2D1B-43D9-B69D-700D37770189}"/>
                </a:ext>
              </a:extLst>
            </p:cNvPr>
            <p:cNvSpPr/>
            <p:nvPr/>
          </p:nvSpPr>
          <p:spPr>
            <a:xfrm>
              <a:off x="4542953" y="4027722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CB6E588-1720-4DE7-9C1F-0897ED5B99A7}"/>
              </a:ext>
            </a:extLst>
          </p:cNvPr>
          <p:cNvGrpSpPr/>
          <p:nvPr/>
        </p:nvGrpSpPr>
        <p:grpSpPr>
          <a:xfrm flipV="1">
            <a:off x="-1130598" y="4852223"/>
            <a:ext cx="853054" cy="521978"/>
            <a:chOff x="4224951" y="3423498"/>
            <a:chExt cx="1270282" cy="777277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1AB2C6F-CD50-4642-AE55-0DE772C1E580}"/>
                </a:ext>
              </a:extLst>
            </p:cNvPr>
            <p:cNvSpPr/>
            <p:nvPr/>
          </p:nvSpPr>
          <p:spPr>
            <a:xfrm>
              <a:off x="426561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BD6376E2-E4B7-4ACA-8243-E785BB87CF23}"/>
                </a:ext>
              </a:extLst>
            </p:cNvPr>
            <p:cNvSpPr/>
            <p:nvPr/>
          </p:nvSpPr>
          <p:spPr>
            <a:xfrm>
              <a:off x="4597211" y="3615978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9995C9A4-CDAF-4C93-9301-AE3CF2A7B1E1}"/>
                </a:ext>
              </a:extLst>
            </p:cNvPr>
            <p:cNvSpPr/>
            <p:nvPr/>
          </p:nvSpPr>
          <p:spPr>
            <a:xfrm>
              <a:off x="4224951" y="3423498"/>
              <a:ext cx="590549" cy="173053"/>
            </a:xfrm>
            <a:prstGeom prst="roundRect">
              <a:avLst>
                <a:gd name="adj" fmla="val 50000"/>
              </a:avLst>
            </a:prstGeom>
            <a:solidFill>
              <a:srgbClr val="FEA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2BE63BD9-A273-4997-8615-7B891CADAA62}"/>
                </a:ext>
              </a:extLst>
            </p:cNvPr>
            <p:cNvSpPr/>
            <p:nvPr/>
          </p:nvSpPr>
          <p:spPr>
            <a:xfrm>
              <a:off x="490468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A6BD7417-DB1B-4946-AB45-8FD2E3129E89}"/>
                </a:ext>
              </a:extLst>
            </p:cNvPr>
            <p:cNvSpPr/>
            <p:nvPr/>
          </p:nvSpPr>
          <p:spPr>
            <a:xfrm>
              <a:off x="4542953" y="4027722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0DEE60B-1D84-4C6B-A3AE-6C6BD63F070B}"/>
              </a:ext>
            </a:extLst>
          </p:cNvPr>
          <p:cNvGrpSpPr/>
          <p:nvPr/>
        </p:nvGrpSpPr>
        <p:grpSpPr>
          <a:xfrm flipH="1" flipV="1">
            <a:off x="-3907735" y="6481126"/>
            <a:ext cx="706656" cy="432398"/>
            <a:chOff x="4224951" y="3423498"/>
            <a:chExt cx="1270282" cy="777277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66058A42-91E2-4AC5-87C1-B59F8A6B7C52}"/>
                </a:ext>
              </a:extLst>
            </p:cNvPr>
            <p:cNvSpPr/>
            <p:nvPr/>
          </p:nvSpPr>
          <p:spPr>
            <a:xfrm>
              <a:off x="426561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30166C1B-0838-49AA-9AA4-6C4F348CE5A2}"/>
                </a:ext>
              </a:extLst>
            </p:cNvPr>
            <p:cNvSpPr/>
            <p:nvPr/>
          </p:nvSpPr>
          <p:spPr>
            <a:xfrm>
              <a:off x="4597211" y="3615978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D5D73045-8FC6-4594-919E-1996F8748861}"/>
                </a:ext>
              </a:extLst>
            </p:cNvPr>
            <p:cNvSpPr/>
            <p:nvPr/>
          </p:nvSpPr>
          <p:spPr>
            <a:xfrm>
              <a:off x="4224951" y="3423498"/>
              <a:ext cx="590549" cy="173053"/>
            </a:xfrm>
            <a:prstGeom prst="roundRect">
              <a:avLst>
                <a:gd name="adj" fmla="val 50000"/>
              </a:avLst>
            </a:prstGeom>
            <a:solidFill>
              <a:srgbClr val="FEA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7B9AE010-BD7A-4D53-B6DD-18058C2819A0}"/>
                </a:ext>
              </a:extLst>
            </p:cNvPr>
            <p:cNvSpPr/>
            <p:nvPr/>
          </p:nvSpPr>
          <p:spPr>
            <a:xfrm>
              <a:off x="490468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6E59AC5A-0878-4652-A380-B7A460DDA9D3}"/>
                </a:ext>
              </a:extLst>
            </p:cNvPr>
            <p:cNvSpPr/>
            <p:nvPr/>
          </p:nvSpPr>
          <p:spPr>
            <a:xfrm>
              <a:off x="4542953" y="4027722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pic>
        <p:nvPicPr>
          <p:cNvPr id="42" name="Picture 2" descr="Decoration Plant In Pot Illustration Transparent PNG &amp;amp; SVG Vector">
            <a:extLst>
              <a:ext uri="{FF2B5EF4-FFF2-40B4-BE49-F238E27FC236}">
                <a16:creationId xmlns:a16="http://schemas.microsoft.com/office/drawing/2014/main" id="{9042AA33-0867-46AB-813F-8453DFAC1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36203" y="3807988"/>
            <a:ext cx="1715410" cy="171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0F22424-25D7-468F-9BF5-61B2FFAC60C7}"/>
              </a:ext>
            </a:extLst>
          </p:cNvPr>
          <p:cNvGrpSpPr/>
          <p:nvPr/>
        </p:nvGrpSpPr>
        <p:grpSpPr>
          <a:xfrm>
            <a:off x="-4840373" y="304485"/>
            <a:ext cx="962810" cy="1023360"/>
            <a:chOff x="4224951" y="3423498"/>
            <a:chExt cx="962810" cy="102336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A12E3790-2D0F-4A93-BD5C-A8AF488A0770}"/>
                </a:ext>
              </a:extLst>
            </p:cNvPr>
            <p:cNvSpPr/>
            <p:nvPr/>
          </p:nvSpPr>
          <p:spPr>
            <a:xfrm>
              <a:off x="426561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ADE9E4AB-85F4-4C41-99E1-00845531A51A}"/>
                </a:ext>
              </a:extLst>
            </p:cNvPr>
            <p:cNvSpPr/>
            <p:nvPr/>
          </p:nvSpPr>
          <p:spPr>
            <a:xfrm>
              <a:off x="4597211" y="3615978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42C6ADCC-A21F-4DEB-A4E0-C7DF9DCA2398}"/>
                </a:ext>
              </a:extLst>
            </p:cNvPr>
            <p:cNvSpPr/>
            <p:nvPr/>
          </p:nvSpPr>
          <p:spPr>
            <a:xfrm>
              <a:off x="4224951" y="3423498"/>
              <a:ext cx="590549" cy="173053"/>
            </a:xfrm>
            <a:prstGeom prst="roundRect">
              <a:avLst>
                <a:gd name="adj" fmla="val 50000"/>
              </a:avLst>
            </a:prstGeom>
            <a:solidFill>
              <a:srgbClr val="FEA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C5CA6974-5402-4162-956C-6B3F391EEFAF}"/>
                </a:ext>
              </a:extLst>
            </p:cNvPr>
            <p:cNvSpPr/>
            <p:nvPr/>
          </p:nvSpPr>
          <p:spPr>
            <a:xfrm>
              <a:off x="4244134" y="4273805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8993705-E3DB-4542-9AE1-63765BB7DBC2}"/>
                </a:ext>
              </a:extLst>
            </p:cNvPr>
            <p:cNvSpPr/>
            <p:nvPr/>
          </p:nvSpPr>
          <p:spPr>
            <a:xfrm>
              <a:off x="4542953" y="4027722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5138690-BBB1-403C-B5B7-B73D10657F7C}"/>
              </a:ext>
            </a:extLst>
          </p:cNvPr>
          <p:cNvGrpSpPr/>
          <p:nvPr/>
        </p:nvGrpSpPr>
        <p:grpSpPr>
          <a:xfrm>
            <a:off x="-1219539" y="138366"/>
            <a:ext cx="545413" cy="333735"/>
            <a:chOff x="4224951" y="3423498"/>
            <a:chExt cx="1270282" cy="777277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966FA53C-E35E-4F4F-A0AD-F71A39E888D0}"/>
                </a:ext>
              </a:extLst>
            </p:cNvPr>
            <p:cNvSpPr/>
            <p:nvPr/>
          </p:nvSpPr>
          <p:spPr>
            <a:xfrm>
              <a:off x="426561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55B6AA49-A9A3-45B5-B912-9924486E3713}"/>
                </a:ext>
              </a:extLst>
            </p:cNvPr>
            <p:cNvSpPr/>
            <p:nvPr/>
          </p:nvSpPr>
          <p:spPr>
            <a:xfrm>
              <a:off x="4597211" y="3615978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74F51A18-271C-4EAD-B1DE-2E2F4C05AE55}"/>
                </a:ext>
              </a:extLst>
            </p:cNvPr>
            <p:cNvSpPr/>
            <p:nvPr/>
          </p:nvSpPr>
          <p:spPr>
            <a:xfrm>
              <a:off x="4224951" y="3423498"/>
              <a:ext cx="590549" cy="173053"/>
            </a:xfrm>
            <a:prstGeom prst="roundRect">
              <a:avLst>
                <a:gd name="adj" fmla="val 50000"/>
              </a:avLst>
            </a:prstGeom>
            <a:solidFill>
              <a:srgbClr val="FEA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6117670-DBA7-4026-B7BC-DB921B5BCD33}"/>
                </a:ext>
              </a:extLst>
            </p:cNvPr>
            <p:cNvSpPr/>
            <p:nvPr/>
          </p:nvSpPr>
          <p:spPr>
            <a:xfrm>
              <a:off x="490468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8A866839-6C3F-4191-861C-72AA5516143D}"/>
                </a:ext>
              </a:extLst>
            </p:cNvPr>
            <p:cNvSpPr/>
            <p:nvPr/>
          </p:nvSpPr>
          <p:spPr>
            <a:xfrm>
              <a:off x="4542953" y="4027722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pic>
        <p:nvPicPr>
          <p:cNvPr id="55" name="Picture 10" descr="320 GIF ideas in 2021 | animation, gif, motion design">
            <a:extLst>
              <a:ext uri="{FF2B5EF4-FFF2-40B4-BE49-F238E27FC236}">
                <a16:creationId xmlns:a16="http://schemas.microsoft.com/office/drawing/2014/main" id="{2B835B61-E233-42CB-BDC1-05242097508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48157" y="4362228"/>
            <a:ext cx="1501876" cy="140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2CA3506C-701E-476F-B728-F771B90E503D}"/>
              </a:ext>
            </a:extLst>
          </p:cNvPr>
          <p:cNvGrpSpPr/>
          <p:nvPr/>
        </p:nvGrpSpPr>
        <p:grpSpPr>
          <a:xfrm rot="10800000">
            <a:off x="12356940" y="702209"/>
            <a:ext cx="5780665" cy="5717134"/>
            <a:chOff x="3333369" y="382403"/>
            <a:chExt cx="5780665" cy="5717134"/>
          </a:xfrm>
        </p:grpSpPr>
        <p:sp>
          <p:nvSpPr>
            <p:cNvPr id="60" name="Flowchart: Connector 59">
              <a:extLst>
                <a:ext uri="{FF2B5EF4-FFF2-40B4-BE49-F238E27FC236}">
                  <a16:creationId xmlns:a16="http://schemas.microsoft.com/office/drawing/2014/main" id="{5760D9A2-6CED-4595-A598-FA4F5BA96D85}"/>
                </a:ext>
              </a:extLst>
            </p:cNvPr>
            <p:cNvSpPr/>
            <p:nvPr/>
          </p:nvSpPr>
          <p:spPr>
            <a:xfrm>
              <a:off x="3333369" y="2671277"/>
              <a:ext cx="968898" cy="98043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61" name="Flowchart: Connector 60">
              <a:extLst>
                <a:ext uri="{FF2B5EF4-FFF2-40B4-BE49-F238E27FC236}">
                  <a16:creationId xmlns:a16="http://schemas.microsoft.com/office/drawing/2014/main" id="{35043815-E7DA-4BFF-983B-CF9F692584A0}"/>
                </a:ext>
              </a:extLst>
            </p:cNvPr>
            <p:cNvSpPr/>
            <p:nvPr/>
          </p:nvSpPr>
          <p:spPr>
            <a:xfrm>
              <a:off x="8145136" y="2671278"/>
              <a:ext cx="968898" cy="98043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62" name="Flowchart: Connector 61">
              <a:extLst>
                <a:ext uri="{FF2B5EF4-FFF2-40B4-BE49-F238E27FC236}">
                  <a16:creationId xmlns:a16="http://schemas.microsoft.com/office/drawing/2014/main" id="{CED1F685-B288-4EBE-B14C-6A474435A90B}"/>
                </a:ext>
              </a:extLst>
            </p:cNvPr>
            <p:cNvSpPr/>
            <p:nvPr/>
          </p:nvSpPr>
          <p:spPr>
            <a:xfrm>
              <a:off x="4114494" y="4339901"/>
              <a:ext cx="968898" cy="98043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63" name="Flowchart: Connector 62">
              <a:extLst>
                <a:ext uri="{FF2B5EF4-FFF2-40B4-BE49-F238E27FC236}">
                  <a16:creationId xmlns:a16="http://schemas.microsoft.com/office/drawing/2014/main" id="{BFFE32BB-A5BD-483A-B2D4-49DD53F21102}"/>
                </a:ext>
              </a:extLst>
            </p:cNvPr>
            <p:cNvSpPr/>
            <p:nvPr/>
          </p:nvSpPr>
          <p:spPr>
            <a:xfrm>
              <a:off x="5821387" y="5119104"/>
              <a:ext cx="968898" cy="98043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64" name="Flowchart: Connector 63">
              <a:extLst>
                <a:ext uri="{FF2B5EF4-FFF2-40B4-BE49-F238E27FC236}">
                  <a16:creationId xmlns:a16="http://schemas.microsoft.com/office/drawing/2014/main" id="{521BC573-6C6B-4616-90F6-9B2A1FB81713}"/>
                </a:ext>
              </a:extLst>
            </p:cNvPr>
            <p:cNvSpPr/>
            <p:nvPr/>
          </p:nvSpPr>
          <p:spPr>
            <a:xfrm>
              <a:off x="7593058" y="4319841"/>
              <a:ext cx="968898" cy="98043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65" name="Flowchart: Connector 64">
              <a:extLst>
                <a:ext uri="{FF2B5EF4-FFF2-40B4-BE49-F238E27FC236}">
                  <a16:creationId xmlns:a16="http://schemas.microsoft.com/office/drawing/2014/main" id="{6874C5DE-597E-46B9-93AA-D9561E0C906F}"/>
                </a:ext>
              </a:extLst>
            </p:cNvPr>
            <p:cNvSpPr/>
            <p:nvPr/>
          </p:nvSpPr>
          <p:spPr>
            <a:xfrm>
              <a:off x="4114494" y="1142120"/>
              <a:ext cx="968898" cy="98043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2CA9AA22-3CC4-4843-8F3A-A374CF977D0C}"/>
                </a:ext>
              </a:extLst>
            </p:cNvPr>
            <p:cNvSpPr/>
            <p:nvPr/>
          </p:nvSpPr>
          <p:spPr>
            <a:xfrm>
              <a:off x="5833103" y="382403"/>
              <a:ext cx="968898" cy="98043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67" name="Flowchart: Connector 66">
              <a:extLst>
                <a:ext uri="{FF2B5EF4-FFF2-40B4-BE49-F238E27FC236}">
                  <a16:creationId xmlns:a16="http://schemas.microsoft.com/office/drawing/2014/main" id="{078FBF83-D4B8-4092-84C9-F596DF85E7A0}"/>
                </a:ext>
              </a:extLst>
            </p:cNvPr>
            <p:cNvSpPr/>
            <p:nvPr/>
          </p:nvSpPr>
          <p:spPr>
            <a:xfrm>
              <a:off x="7607013" y="1142120"/>
              <a:ext cx="968898" cy="98043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D8A1601-143B-4881-974A-0A350D715378}"/>
                </a:ext>
              </a:extLst>
            </p:cNvPr>
            <p:cNvSpPr/>
            <p:nvPr/>
          </p:nvSpPr>
          <p:spPr>
            <a:xfrm>
              <a:off x="4068140" y="1042076"/>
              <a:ext cx="4475392" cy="4397788"/>
            </a:xfrm>
            <a:custGeom>
              <a:avLst/>
              <a:gdLst>
                <a:gd name="connsiteX0" fmla="*/ 1701647 w 4475392"/>
                <a:gd name="connsiteY0" fmla="*/ 0 h 4397788"/>
                <a:gd name="connsiteX1" fmla="*/ 1723836 w 4475392"/>
                <a:gd name="connsiteY1" fmla="*/ 72332 h 4397788"/>
                <a:gd name="connsiteX2" fmla="*/ 2258106 w 4475392"/>
                <a:gd name="connsiteY2" fmla="*/ 430686 h 4397788"/>
                <a:gd name="connsiteX3" fmla="*/ 2792377 w 4475392"/>
                <a:gd name="connsiteY3" fmla="*/ 72332 h 4397788"/>
                <a:gd name="connsiteX4" fmla="*/ 2812559 w 4475392"/>
                <a:gd name="connsiteY4" fmla="*/ 6540 h 4397788"/>
                <a:gd name="connsiteX5" fmla="*/ 2976907 w 4475392"/>
                <a:gd name="connsiteY5" fmla="*/ 54315 h 4397788"/>
                <a:gd name="connsiteX6" fmla="*/ 3464923 w 4475392"/>
                <a:gd name="connsiteY6" fmla="*/ 284653 h 4397788"/>
                <a:gd name="connsiteX7" fmla="*/ 3500898 w 4475392"/>
                <a:gd name="connsiteY7" fmla="*/ 310186 h 4397788"/>
                <a:gd name="connsiteX8" fmla="*/ 3472559 w 4475392"/>
                <a:gd name="connsiteY8" fmla="*/ 363019 h 4397788"/>
                <a:gd name="connsiteX9" fmla="*/ 3426992 w 4475392"/>
                <a:gd name="connsiteY9" fmla="*/ 591405 h 4397788"/>
                <a:gd name="connsiteX10" fmla="*/ 4006829 w 4475392"/>
                <a:gd name="connsiteY10" fmla="*/ 1178145 h 4397788"/>
                <a:gd name="connsiteX11" fmla="*/ 4232528 w 4475392"/>
                <a:gd name="connsiteY11" fmla="*/ 1132036 h 4397788"/>
                <a:gd name="connsiteX12" fmla="*/ 4252158 w 4475392"/>
                <a:gd name="connsiteY12" fmla="*/ 1121255 h 4397788"/>
                <a:gd name="connsiteX13" fmla="*/ 4332553 w 4475392"/>
                <a:gd name="connsiteY13" fmla="*/ 1273639 h 4397788"/>
                <a:gd name="connsiteX14" fmla="*/ 4429001 w 4475392"/>
                <a:gd name="connsiteY14" fmla="*/ 1525784 h 4397788"/>
                <a:gd name="connsiteX15" fmla="*/ 4431681 w 4475392"/>
                <a:gd name="connsiteY15" fmla="*/ 1536090 h 4397788"/>
                <a:gd name="connsiteX16" fmla="*/ 4415064 w 4475392"/>
                <a:gd name="connsiteY16" fmla="*/ 1537785 h 4397788"/>
                <a:gd name="connsiteX17" fmla="*/ 3952084 w 4475392"/>
                <a:gd name="connsiteY17" fmla="*/ 2112604 h 4397788"/>
                <a:gd name="connsiteX18" fmla="*/ 4415064 w 4475392"/>
                <a:gd name="connsiteY18" fmla="*/ 2687424 h 4397788"/>
                <a:gd name="connsiteX19" fmla="*/ 4475392 w 4475392"/>
                <a:gd name="connsiteY19" fmla="*/ 2693578 h 4397788"/>
                <a:gd name="connsiteX20" fmla="*/ 4429001 w 4475392"/>
                <a:gd name="connsiteY20" fmla="*/ 2871969 h 4397788"/>
                <a:gd name="connsiteX21" fmla="*/ 4323202 w 4475392"/>
                <a:gd name="connsiteY21" fmla="*/ 3144460 h 4397788"/>
                <a:gd name="connsiteX22" fmla="*/ 4261380 w 4475392"/>
                <a:gd name="connsiteY22" fmla="*/ 3266719 h 4397788"/>
                <a:gd name="connsiteX23" fmla="*/ 4214104 w 4475392"/>
                <a:gd name="connsiteY23" fmla="*/ 3240753 h 4397788"/>
                <a:gd name="connsiteX24" fmla="*/ 3988405 w 4475392"/>
                <a:gd name="connsiteY24" fmla="*/ 3194644 h 4397788"/>
                <a:gd name="connsiteX25" fmla="*/ 3408568 w 4475392"/>
                <a:gd name="connsiteY25" fmla="*/ 3781384 h 4397788"/>
                <a:gd name="connsiteX26" fmla="*/ 3454135 w 4475392"/>
                <a:gd name="connsiteY26" fmla="*/ 4009770 h 4397788"/>
                <a:gd name="connsiteX27" fmla="*/ 3497844 w 4475392"/>
                <a:gd name="connsiteY27" fmla="*/ 4091257 h 4397788"/>
                <a:gd name="connsiteX28" fmla="*/ 3474380 w 4475392"/>
                <a:gd name="connsiteY28" fmla="*/ 4107152 h 4397788"/>
                <a:gd name="connsiteX29" fmla="*/ 2801067 w 4475392"/>
                <a:gd name="connsiteY29" fmla="*/ 4394554 h 4397788"/>
                <a:gd name="connsiteX30" fmla="*/ 2785324 w 4475392"/>
                <a:gd name="connsiteY30" fmla="*/ 4397788 h 4397788"/>
                <a:gd name="connsiteX31" fmla="*/ 2773953 w 4475392"/>
                <a:gd name="connsiteY31" fmla="*/ 4360718 h 4397788"/>
                <a:gd name="connsiteX32" fmla="*/ 2239682 w 4475392"/>
                <a:gd name="connsiteY32" fmla="*/ 4002364 h 4397788"/>
                <a:gd name="connsiteX33" fmla="*/ 1705412 w 4475392"/>
                <a:gd name="connsiteY33" fmla="*/ 4360718 h 4397788"/>
                <a:gd name="connsiteX34" fmla="*/ 1694665 w 4475392"/>
                <a:gd name="connsiteY34" fmla="*/ 4395750 h 4397788"/>
                <a:gd name="connsiteX35" fmla="*/ 1595643 w 4475392"/>
                <a:gd name="connsiteY35" fmla="*/ 4370689 h 4397788"/>
                <a:gd name="connsiteX36" fmla="*/ 1020439 w 4475392"/>
                <a:gd name="connsiteY36" fmla="*/ 4113100 h 4397788"/>
                <a:gd name="connsiteX37" fmla="*/ 1000853 w 4475392"/>
                <a:gd name="connsiteY37" fmla="*/ 4099762 h 4397788"/>
                <a:gd name="connsiteX38" fmla="*/ 1049125 w 4475392"/>
                <a:gd name="connsiteY38" fmla="*/ 4009770 h 4397788"/>
                <a:gd name="connsiteX39" fmla="*/ 1094691 w 4475392"/>
                <a:gd name="connsiteY39" fmla="*/ 3781384 h 4397788"/>
                <a:gd name="connsiteX40" fmla="*/ 514854 w 4475392"/>
                <a:gd name="connsiteY40" fmla="*/ 3194644 h 4397788"/>
                <a:gd name="connsiteX41" fmla="*/ 289156 w 4475392"/>
                <a:gd name="connsiteY41" fmla="*/ 3240753 h 4397788"/>
                <a:gd name="connsiteX42" fmla="*/ 229411 w 4475392"/>
                <a:gd name="connsiteY42" fmla="*/ 3273567 h 4397788"/>
                <a:gd name="connsiteX43" fmla="*/ 191388 w 4475392"/>
                <a:gd name="connsiteY43" fmla="*/ 3204848 h 4397788"/>
                <a:gd name="connsiteX44" fmla="*/ 56361 w 4475392"/>
                <a:gd name="connsiteY44" fmla="*/ 2871969 h 4397788"/>
                <a:gd name="connsiteX45" fmla="*/ 0 w 4475392"/>
                <a:gd name="connsiteY45" fmla="*/ 2655238 h 4397788"/>
                <a:gd name="connsiteX46" fmla="*/ 6376 w 4475392"/>
                <a:gd name="connsiteY46" fmla="*/ 2653235 h 4397788"/>
                <a:gd name="connsiteX47" fmla="*/ 360514 w 4475392"/>
                <a:gd name="connsiteY47" fmla="*/ 2112604 h 4397788"/>
                <a:gd name="connsiteX48" fmla="*/ 104870 w 4475392"/>
                <a:gd name="connsiteY48" fmla="*/ 1626070 h 4397788"/>
                <a:gd name="connsiteX49" fmla="*/ 39603 w 4475392"/>
                <a:gd name="connsiteY49" fmla="*/ 1590223 h 4397788"/>
                <a:gd name="connsiteX50" fmla="*/ 56361 w 4475392"/>
                <a:gd name="connsiteY50" fmla="*/ 1525784 h 4397788"/>
                <a:gd name="connsiteX51" fmla="*/ 191388 w 4475392"/>
                <a:gd name="connsiteY51" fmla="*/ 1192905 h 4397788"/>
                <a:gd name="connsiteX52" fmla="*/ 244299 w 4475392"/>
                <a:gd name="connsiteY52" fmla="*/ 1097280 h 4397788"/>
                <a:gd name="connsiteX53" fmla="*/ 307580 w 4475392"/>
                <a:gd name="connsiteY53" fmla="*/ 1132036 h 4397788"/>
                <a:gd name="connsiteX54" fmla="*/ 533278 w 4475392"/>
                <a:gd name="connsiteY54" fmla="*/ 1178145 h 4397788"/>
                <a:gd name="connsiteX55" fmla="*/ 1113115 w 4475392"/>
                <a:gd name="connsiteY55" fmla="*/ 591405 h 4397788"/>
                <a:gd name="connsiteX56" fmla="*/ 1067549 w 4475392"/>
                <a:gd name="connsiteY56" fmla="*/ 363019 h 4397788"/>
                <a:gd name="connsiteX57" fmla="*/ 1024321 w 4475392"/>
                <a:gd name="connsiteY57" fmla="*/ 282431 h 4397788"/>
                <a:gd name="connsiteX58" fmla="*/ 1175910 w 4475392"/>
                <a:gd name="connsiteY58" fmla="*/ 195652 h 4397788"/>
                <a:gd name="connsiteX59" fmla="*/ 1684296 w 4475392"/>
                <a:gd name="connsiteY59" fmla="*/ 3199 h 439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475392" h="4397788">
                  <a:moveTo>
                    <a:pt x="1701647" y="0"/>
                  </a:moveTo>
                  <a:lnTo>
                    <a:pt x="1723836" y="72332"/>
                  </a:lnTo>
                  <a:cubicBezTo>
                    <a:pt x="1811860" y="282922"/>
                    <a:pt x="2017930" y="430686"/>
                    <a:pt x="2258106" y="430686"/>
                  </a:cubicBezTo>
                  <a:cubicBezTo>
                    <a:pt x="2498283" y="430686"/>
                    <a:pt x="2704353" y="282922"/>
                    <a:pt x="2792377" y="72332"/>
                  </a:cubicBezTo>
                  <a:lnTo>
                    <a:pt x="2812559" y="6540"/>
                  </a:lnTo>
                  <a:lnTo>
                    <a:pt x="2976907" y="54315"/>
                  </a:lnTo>
                  <a:cubicBezTo>
                    <a:pt x="3149764" y="112152"/>
                    <a:pt x="3313362" y="189847"/>
                    <a:pt x="3464923" y="284653"/>
                  </a:cubicBezTo>
                  <a:lnTo>
                    <a:pt x="3500898" y="310186"/>
                  </a:lnTo>
                  <a:lnTo>
                    <a:pt x="3472559" y="363019"/>
                  </a:lnTo>
                  <a:cubicBezTo>
                    <a:pt x="3443217" y="433216"/>
                    <a:pt x="3426992" y="510393"/>
                    <a:pt x="3426992" y="591405"/>
                  </a:cubicBezTo>
                  <a:cubicBezTo>
                    <a:pt x="3426992" y="915453"/>
                    <a:pt x="3686594" y="1178145"/>
                    <a:pt x="4006829" y="1178145"/>
                  </a:cubicBezTo>
                  <a:cubicBezTo>
                    <a:pt x="4086888" y="1178145"/>
                    <a:pt x="4163157" y="1161727"/>
                    <a:pt x="4232528" y="1132036"/>
                  </a:cubicBezTo>
                  <a:lnTo>
                    <a:pt x="4252158" y="1121255"/>
                  </a:lnTo>
                  <a:lnTo>
                    <a:pt x="4332553" y="1273639"/>
                  </a:lnTo>
                  <a:cubicBezTo>
                    <a:pt x="4369563" y="1355240"/>
                    <a:pt x="4401828" y="1439403"/>
                    <a:pt x="4429001" y="1525784"/>
                  </a:cubicBezTo>
                  <a:lnTo>
                    <a:pt x="4431681" y="1536090"/>
                  </a:lnTo>
                  <a:lnTo>
                    <a:pt x="4415064" y="1537785"/>
                  </a:lnTo>
                  <a:cubicBezTo>
                    <a:pt x="4150842" y="1592496"/>
                    <a:pt x="3952084" y="1829062"/>
                    <a:pt x="3952084" y="2112604"/>
                  </a:cubicBezTo>
                  <a:cubicBezTo>
                    <a:pt x="3952084" y="2396146"/>
                    <a:pt x="4150842" y="2632712"/>
                    <a:pt x="4415064" y="2687424"/>
                  </a:cubicBezTo>
                  <a:lnTo>
                    <a:pt x="4475392" y="2693578"/>
                  </a:lnTo>
                  <a:lnTo>
                    <a:pt x="4429001" y="2871969"/>
                  </a:lnTo>
                  <a:cubicBezTo>
                    <a:pt x="4399564" y="2965548"/>
                    <a:pt x="4364150" y="3056524"/>
                    <a:pt x="4323202" y="3144460"/>
                  </a:cubicBezTo>
                  <a:lnTo>
                    <a:pt x="4261380" y="3266719"/>
                  </a:lnTo>
                  <a:lnTo>
                    <a:pt x="4214104" y="3240753"/>
                  </a:lnTo>
                  <a:cubicBezTo>
                    <a:pt x="4144733" y="3211063"/>
                    <a:pt x="4068464" y="3194644"/>
                    <a:pt x="3988405" y="3194644"/>
                  </a:cubicBezTo>
                  <a:cubicBezTo>
                    <a:pt x="3668170" y="3194644"/>
                    <a:pt x="3408568" y="3457336"/>
                    <a:pt x="3408568" y="3781384"/>
                  </a:cubicBezTo>
                  <a:cubicBezTo>
                    <a:pt x="3408568" y="3862396"/>
                    <a:pt x="3424793" y="3939573"/>
                    <a:pt x="3454135" y="4009770"/>
                  </a:cubicBezTo>
                  <a:lnTo>
                    <a:pt x="3497844" y="4091257"/>
                  </a:lnTo>
                  <a:lnTo>
                    <a:pt x="3474380" y="4107152"/>
                  </a:lnTo>
                  <a:cubicBezTo>
                    <a:pt x="3269822" y="4236500"/>
                    <a:pt x="3043085" y="4334574"/>
                    <a:pt x="2801067" y="4394554"/>
                  </a:cubicBezTo>
                  <a:lnTo>
                    <a:pt x="2785324" y="4397788"/>
                  </a:lnTo>
                  <a:lnTo>
                    <a:pt x="2773953" y="4360718"/>
                  </a:lnTo>
                  <a:cubicBezTo>
                    <a:pt x="2685929" y="4150128"/>
                    <a:pt x="2479859" y="4002364"/>
                    <a:pt x="2239682" y="4002364"/>
                  </a:cubicBezTo>
                  <a:cubicBezTo>
                    <a:pt x="1999506" y="4002364"/>
                    <a:pt x="1793436" y="4150128"/>
                    <a:pt x="1705412" y="4360718"/>
                  </a:cubicBezTo>
                  <a:lnTo>
                    <a:pt x="1694665" y="4395750"/>
                  </a:lnTo>
                  <a:lnTo>
                    <a:pt x="1595643" y="4370689"/>
                  </a:lnTo>
                  <a:cubicBezTo>
                    <a:pt x="1390466" y="4311024"/>
                    <a:pt x="1197261" y="4223708"/>
                    <a:pt x="1020439" y="4113100"/>
                  </a:cubicBezTo>
                  <a:lnTo>
                    <a:pt x="1000853" y="4099762"/>
                  </a:lnTo>
                  <a:lnTo>
                    <a:pt x="1049125" y="4009770"/>
                  </a:lnTo>
                  <a:cubicBezTo>
                    <a:pt x="1078466" y="3939573"/>
                    <a:pt x="1094691" y="3862396"/>
                    <a:pt x="1094691" y="3781384"/>
                  </a:cubicBezTo>
                  <a:cubicBezTo>
                    <a:pt x="1094691" y="3457336"/>
                    <a:pt x="835089" y="3194644"/>
                    <a:pt x="514854" y="3194644"/>
                  </a:cubicBezTo>
                  <a:cubicBezTo>
                    <a:pt x="434796" y="3194644"/>
                    <a:pt x="358526" y="3211062"/>
                    <a:pt x="289156" y="3240753"/>
                  </a:cubicBezTo>
                  <a:lnTo>
                    <a:pt x="229411" y="3273567"/>
                  </a:lnTo>
                  <a:lnTo>
                    <a:pt x="191388" y="3204848"/>
                  </a:lnTo>
                  <a:cubicBezTo>
                    <a:pt x="137875" y="3098374"/>
                    <a:pt x="92591" y="2987143"/>
                    <a:pt x="56361" y="2871969"/>
                  </a:cubicBezTo>
                  <a:lnTo>
                    <a:pt x="0" y="2655238"/>
                  </a:lnTo>
                  <a:lnTo>
                    <a:pt x="6376" y="2653235"/>
                  </a:lnTo>
                  <a:cubicBezTo>
                    <a:pt x="214488" y="2564163"/>
                    <a:pt x="360514" y="2355640"/>
                    <a:pt x="360514" y="2112604"/>
                  </a:cubicBezTo>
                  <a:cubicBezTo>
                    <a:pt x="360514" y="1910074"/>
                    <a:pt x="259107" y="1731511"/>
                    <a:pt x="104870" y="1626070"/>
                  </a:cubicBezTo>
                  <a:lnTo>
                    <a:pt x="39603" y="1590223"/>
                  </a:lnTo>
                  <a:lnTo>
                    <a:pt x="56361" y="1525784"/>
                  </a:lnTo>
                  <a:cubicBezTo>
                    <a:pt x="92591" y="1410609"/>
                    <a:pt x="137875" y="1299379"/>
                    <a:pt x="191388" y="1192905"/>
                  </a:cubicBezTo>
                  <a:lnTo>
                    <a:pt x="244299" y="1097280"/>
                  </a:lnTo>
                  <a:lnTo>
                    <a:pt x="307580" y="1132036"/>
                  </a:lnTo>
                  <a:cubicBezTo>
                    <a:pt x="376950" y="1161727"/>
                    <a:pt x="453220" y="1178145"/>
                    <a:pt x="533278" y="1178145"/>
                  </a:cubicBezTo>
                  <a:cubicBezTo>
                    <a:pt x="853513" y="1178145"/>
                    <a:pt x="1113115" y="915453"/>
                    <a:pt x="1113115" y="591405"/>
                  </a:cubicBezTo>
                  <a:cubicBezTo>
                    <a:pt x="1113115" y="510393"/>
                    <a:pt x="1096890" y="433216"/>
                    <a:pt x="1067549" y="363019"/>
                  </a:cubicBezTo>
                  <a:lnTo>
                    <a:pt x="1024321" y="282431"/>
                  </a:lnTo>
                  <a:lnTo>
                    <a:pt x="1175910" y="195652"/>
                  </a:lnTo>
                  <a:cubicBezTo>
                    <a:pt x="1335187" y="112559"/>
                    <a:pt x="1505575" y="47492"/>
                    <a:pt x="1684296" y="3199"/>
                  </a:cubicBezTo>
                  <a:close/>
                </a:path>
              </a:pathLst>
            </a:cu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/>
            </a:p>
          </p:txBody>
        </p:sp>
        <p:pic>
          <p:nvPicPr>
            <p:cNvPr id="69" name="Graphic 68" descr="Asian Temple with solid fill">
              <a:extLst>
                <a:ext uri="{FF2B5EF4-FFF2-40B4-BE49-F238E27FC236}">
                  <a16:creationId xmlns:a16="http://schemas.microsoft.com/office/drawing/2014/main" id="{13D33A6C-B40E-49F0-B539-2DD445419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16575" y="4521774"/>
              <a:ext cx="564737" cy="564737"/>
            </a:xfrm>
            <a:prstGeom prst="rect">
              <a:avLst/>
            </a:prstGeom>
          </p:spPr>
        </p:pic>
        <p:pic>
          <p:nvPicPr>
            <p:cNvPr id="70" name="Graphic 69" descr="Aspiration with solid fill">
              <a:extLst>
                <a:ext uri="{FF2B5EF4-FFF2-40B4-BE49-F238E27FC236}">
                  <a16:creationId xmlns:a16="http://schemas.microsoft.com/office/drawing/2014/main" id="{794A6BAD-C479-4297-9F79-092043307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535450" y="2847989"/>
              <a:ext cx="564737" cy="564737"/>
            </a:xfrm>
            <a:prstGeom prst="rect">
              <a:avLst/>
            </a:prstGeom>
          </p:spPr>
        </p:pic>
        <p:pic>
          <p:nvPicPr>
            <p:cNvPr id="71" name="Graphic 70" descr="Astronaut female with solid fill">
              <a:extLst>
                <a:ext uri="{FF2B5EF4-FFF2-40B4-BE49-F238E27FC236}">
                  <a16:creationId xmlns:a16="http://schemas.microsoft.com/office/drawing/2014/main" id="{A30DD68F-2F09-439B-833E-610308EEC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316575" y="1326301"/>
              <a:ext cx="564737" cy="564737"/>
            </a:xfrm>
            <a:prstGeom prst="rect">
              <a:avLst/>
            </a:prstGeom>
          </p:spPr>
        </p:pic>
        <p:pic>
          <p:nvPicPr>
            <p:cNvPr id="72" name="Graphic 71" descr="Bar chart with solid fill">
              <a:extLst>
                <a:ext uri="{FF2B5EF4-FFF2-40B4-BE49-F238E27FC236}">
                  <a16:creationId xmlns:a16="http://schemas.microsoft.com/office/drawing/2014/main" id="{965FCC91-F745-49F9-BB23-1EDCC4C53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0800000">
              <a:off x="6035184" y="549132"/>
              <a:ext cx="564737" cy="564737"/>
            </a:xfrm>
            <a:prstGeom prst="rect">
              <a:avLst/>
            </a:prstGeom>
          </p:spPr>
        </p:pic>
        <p:pic>
          <p:nvPicPr>
            <p:cNvPr id="73" name="Graphic 72" descr="Binary with solid fill">
              <a:extLst>
                <a:ext uri="{FF2B5EF4-FFF2-40B4-BE49-F238E27FC236}">
                  <a16:creationId xmlns:a16="http://schemas.microsoft.com/office/drawing/2014/main" id="{82F34C35-AC1D-48F0-A1E1-33CAB5F64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809094" y="1326301"/>
              <a:ext cx="564737" cy="564737"/>
            </a:xfrm>
            <a:prstGeom prst="rect">
              <a:avLst/>
            </a:prstGeom>
          </p:spPr>
        </p:pic>
        <p:pic>
          <p:nvPicPr>
            <p:cNvPr id="74" name="Graphic 73" descr="Blockchain with solid fill">
              <a:extLst>
                <a:ext uri="{FF2B5EF4-FFF2-40B4-BE49-F238E27FC236}">
                  <a16:creationId xmlns:a16="http://schemas.microsoft.com/office/drawing/2014/main" id="{9AA5B1C3-B03E-48A6-91B9-6DE6BCFC3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795139" y="4521773"/>
              <a:ext cx="564737" cy="564737"/>
            </a:xfrm>
            <a:prstGeom prst="rect">
              <a:avLst/>
            </a:prstGeom>
          </p:spPr>
        </p:pic>
        <p:pic>
          <p:nvPicPr>
            <p:cNvPr id="75" name="Graphic 74" descr="Blueprint with solid fill">
              <a:extLst>
                <a:ext uri="{FF2B5EF4-FFF2-40B4-BE49-F238E27FC236}">
                  <a16:creationId xmlns:a16="http://schemas.microsoft.com/office/drawing/2014/main" id="{6CB9BF98-CCA2-4205-8509-96A0B5A54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347217" y="2847989"/>
              <a:ext cx="564737" cy="564737"/>
            </a:xfrm>
            <a:prstGeom prst="rect">
              <a:avLst/>
            </a:prstGeom>
          </p:spPr>
        </p:pic>
        <p:pic>
          <p:nvPicPr>
            <p:cNvPr id="76" name="Graphic 75" descr="Books with solid fill">
              <a:extLst>
                <a:ext uri="{FF2B5EF4-FFF2-40B4-BE49-F238E27FC236}">
                  <a16:creationId xmlns:a16="http://schemas.microsoft.com/office/drawing/2014/main" id="{D8A7926F-296B-48AA-90D2-2CD02192D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6023468" y="5326951"/>
              <a:ext cx="564737" cy="564737"/>
            </a:xfrm>
            <a:prstGeom prst="rect">
              <a:avLst/>
            </a:prstGeom>
          </p:spPr>
        </p:pic>
      </p:grpSp>
      <p:pic>
        <p:nvPicPr>
          <p:cNvPr id="77" name="Graphic 76" descr="Single gear outline">
            <a:extLst>
              <a:ext uri="{FF2B5EF4-FFF2-40B4-BE49-F238E27FC236}">
                <a16:creationId xmlns:a16="http://schemas.microsoft.com/office/drawing/2014/main" id="{CC66E9CA-5E20-4A72-A87A-91B4F341212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0800000">
            <a:off x="13558543" y="2453419"/>
            <a:ext cx="1539992" cy="1539992"/>
          </a:xfrm>
          <a:prstGeom prst="rect">
            <a:avLst/>
          </a:prstGeom>
        </p:spPr>
      </p:pic>
      <p:pic>
        <p:nvPicPr>
          <p:cNvPr id="78" name="Graphic 77" descr="Single gear with solid fill">
            <a:extLst>
              <a:ext uri="{FF2B5EF4-FFF2-40B4-BE49-F238E27FC236}">
                <a16:creationId xmlns:a16="http://schemas.microsoft.com/office/drawing/2014/main" id="{5BD9AC5A-F34C-4884-99D0-2F6F8670318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10800000">
            <a:off x="14155763" y="3850994"/>
            <a:ext cx="873153" cy="873153"/>
          </a:xfrm>
          <a:prstGeom prst="rect">
            <a:avLst/>
          </a:prstGeom>
        </p:spPr>
      </p:pic>
      <p:pic>
        <p:nvPicPr>
          <p:cNvPr id="79" name="Graphic 78" descr="Single gear with solid fill">
            <a:extLst>
              <a:ext uri="{FF2B5EF4-FFF2-40B4-BE49-F238E27FC236}">
                <a16:creationId xmlns:a16="http://schemas.microsoft.com/office/drawing/2014/main" id="{846E532C-4A85-449F-8108-27602291F81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10800000">
            <a:off x="13244795" y="3445252"/>
            <a:ext cx="1241968" cy="1241968"/>
          </a:xfrm>
          <a:prstGeom prst="rect">
            <a:avLst/>
          </a:prstGeom>
        </p:spPr>
      </p:pic>
      <p:pic>
        <p:nvPicPr>
          <p:cNvPr id="80" name="Graphic 79" descr="Single gear outline">
            <a:extLst>
              <a:ext uri="{FF2B5EF4-FFF2-40B4-BE49-F238E27FC236}">
                <a16:creationId xmlns:a16="http://schemas.microsoft.com/office/drawing/2014/main" id="{1990CB78-77E6-469F-B979-527A6FEE515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10800000">
            <a:off x="14167692" y="1562040"/>
            <a:ext cx="1539992" cy="1539992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2FBBD4F5-95F3-4B55-A568-1BB589379445}"/>
              </a:ext>
            </a:extLst>
          </p:cNvPr>
          <p:cNvSpPr txBox="1"/>
          <p:nvPr/>
        </p:nvSpPr>
        <p:spPr>
          <a:xfrm>
            <a:off x="2197440" y="1056512"/>
            <a:ext cx="6650193" cy="406265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MY" sz="8000" b="1" dirty="0">
                <a:solidFill>
                  <a:srgbClr val="F7DDD5"/>
                </a:solidFill>
                <a:latin typeface="Century Gothic" panose="020B0502020202020204" pitchFamily="34" charset="0"/>
              </a:rPr>
              <a:t>Independent component </a:t>
            </a:r>
          </a:p>
          <a:p>
            <a:r>
              <a:rPr lang="en-MY" sz="8000" b="1" dirty="0">
                <a:solidFill>
                  <a:srgbClr val="F7DDD5"/>
                </a:solidFill>
                <a:latin typeface="Century Gothic" panose="020B0502020202020204" pitchFamily="34" charset="0"/>
              </a:rPr>
              <a:t>Analysis</a:t>
            </a:r>
          </a:p>
          <a:p>
            <a:endParaRPr lang="en-MY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31A97B2-B092-42A6-80CD-7DF40063FB49}"/>
              </a:ext>
            </a:extLst>
          </p:cNvPr>
          <p:cNvGrpSpPr/>
          <p:nvPr/>
        </p:nvGrpSpPr>
        <p:grpSpPr>
          <a:xfrm>
            <a:off x="4413010" y="14707329"/>
            <a:ext cx="5382955" cy="3794636"/>
            <a:chOff x="4413010" y="2600325"/>
            <a:chExt cx="5382955" cy="3794636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22CD9288-408D-43B1-A2F8-F452A932ADF5}"/>
                </a:ext>
              </a:extLst>
            </p:cNvPr>
            <p:cNvSpPr/>
            <p:nvPr/>
          </p:nvSpPr>
          <p:spPr>
            <a:xfrm>
              <a:off x="4531177" y="2746184"/>
              <a:ext cx="5108216" cy="3648777"/>
            </a:xfrm>
            <a:prstGeom prst="roundRect">
              <a:avLst>
                <a:gd name="adj" fmla="val 7941"/>
              </a:avLst>
            </a:prstGeom>
            <a:solidFill>
              <a:srgbClr val="F1C6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86DF660A-5670-4C26-93D6-5FB3B4A876B7}"/>
                </a:ext>
              </a:extLst>
            </p:cNvPr>
            <p:cNvSpPr/>
            <p:nvPr/>
          </p:nvSpPr>
          <p:spPr>
            <a:xfrm>
              <a:off x="4413010" y="2600325"/>
              <a:ext cx="5382955" cy="3648776"/>
            </a:xfrm>
            <a:prstGeom prst="roundRect">
              <a:avLst>
                <a:gd name="adj" fmla="val 7941"/>
              </a:avLst>
            </a:prstGeom>
            <a:solidFill>
              <a:srgbClr val="F7D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Some people translate it as “good luck”, or “work hard”, but I would translate it as “hang on in there”, because I think it is the closest in spirit to the original. It can be used in a wide variety of circumstances, ranging from wishing good luck for someone who is going to do a test, or interview, </a:t>
              </a:r>
              <a:endParaRPr lang="en-MY"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68DBCA69-249E-4BF2-A1A6-B275F4F0D6D5}"/>
              </a:ext>
            </a:extLst>
          </p:cNvPr>
          <p:cNvSpPr txBox="1"/>
          <p:nvPr/>
        </p:nvSpPr>
        <p:spPr>
          <a:xfrm>
            <a:off x="4470383" y="9462919"/>
            <a:ext cx="43412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0" b="1" i="0" dirty="0">
                <a:solidFill>
                  <a:srgbClr val="D87259"/>
                </a:solidFill>
                <a:effectLst/>
                <a:latin typeface="arial" panose="020B0604020202020204" pitchFamily="34" charset="0"/>
              </a:rPr>
              <a:t>がんばれ</a:t>
            </a:r>
            <a:r>
              <a:rPr lang="en-MY" dirty="0">
                <a:solidFill>
                  <a:srgbClr val="D87259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5817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00">
        <p159:morph option="byObject"/>
      </p:transition>
    </mc:Choice>
    <mc:Fallback xmlns="">
      <p:transition spd="slow" advTm="1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Oval 105">
            <a:extLst>
              <a:ext uri="{FF2B5EF4-FFF2-40B4-BE49-F238E27FC236}">
                <a16:creationId xmlns:a16="http://schemas.microsoft.com/office/drawing/2014/main" id="{2C43F988-88C7-4932-8A2A-CA865700A20E}"/>
              </a:ext>
            </a:extLst>
          </p:cNvPr>
          <p:cNvSpPr/>
          <p:nvPr/>
        </p:nvSpPr>
        <p:spPr>
          <a:xfrm>
            <a:off x="-4174138" y="4521887"/>
            <a:ext cx="3340175" cy="3379213"/>
          </a:xfrm>
          <a:prstGeom prst="ellipse">
            <a:avLst/>
          </a:prstGeom>
          <a:solidFill>
            <a:srgbClr val="EFB4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B832194-761E-402B-8D91-E3D3D45B03EB}"/>
              </a:ext>
            </a:extLst>
          </p:cNvPr>
          <p:cNvSpPr/>
          <p:nvPr/>
        </p:nvSpPr>
        <p:spPr>
          <a:xfrm>
            <a:off x="-3134426" y="-5627793"/>
            <a:ext cx="11845147" cy="11983585"/>
          </a:xfrm>
          <a:prstGeom prst="ellipse">
            <a:avLst/>
          </a:prstGeom>
          <a:solidFill>
            <a:srgbClr val="76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07" name="Picture 106" descr="A picture containing silhouette, vector graphics, arch, light&#10;&#10;Description automatically generated">
            <a:extLst>
              <a:ext uri="{FF2B5EF4-FFF2-40B4-BE49-F238E27FC236}">
                <a16:creationId xmlns:a16="http://schemas.microsoft.com/office/drawing/2014/main" id="{FED01EDD-CA92-4D84-BCDA-3D6550F8E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86721" y="4198468"/>
            <a:ext cx="2025412" cy="796836"/>
          </a:xfrm>
          <a:prstGeom prst="rect">
            <a:avLst/>
          </a:prstGeom>
        </p:spPr>
      </p:pic>
      <p:pic>
        <p:nvPicPr>
          <p:cNvPr id="108" name="Picture 107" descr="A picture containing silhouette, vector graphics, arch, light&#10;&#10;Description automatically generated">
            <a:extLst>
              <a:ext uri="{FF2B5EF4-FFF2-40B4-BE49-F238E27FC236}">
                <a16:creationId xmlns:a16="http://schemas.microsoft.com/office/drawing/2014/main" id="{9568435D-7D95-4627-A8E6-321E2266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687427" y="3291160"/>
            <a:ext cx="2025412" cy="796836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3F3E3188-A6FA-4891-80D4-F7690D5DCB63}"/>
              </a:ext>
            </a:extLst>
          </p:cNvPr>
          <p:cNvSpPr/>
          <p:nvPr/>
        </p:nvSpPr>
        <p:spPr>
          <a:xfrm>
            <a:off x="1869240" y="861560"/>
            <a:ext cx="959258" cy="959258"/>
          </a:xfrm>
          <a:prstGeom prst="ellipse">
            <a:avLst/>
          </a:prstGeom>
          <a:solidFill>
            <a:srgbClr val="FD8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pic>
        <p:nvPicPr>
          <p:cNvPr id="105" name="Picture 104" descr="A picture containing silhouette, vector graphics, arch, light&#10;&#10;Description automatically generated">
            <a:extLst>
              <a:ext uri="{FF2B5EF4-FFF2-40B4-BE49-F238E27FC236}">
                <a16:creationId xmlns:a16="http://schemas.microsoft.com/office/drawing/2014/main" id="{91B9711F-7F37-4B6B-A90B-DFC585EF4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56004" y="2449134"/>
            <a:ext cx="2025412" cy="796836"/>
          </a:xfrm>
          <a:prstGeom prst="rect">
            <a:avLst/>
          </a:prstGeom>
        </p:spPr>
      </p:pic>
      <p:pic>
        <p:nvPicPr>
          <p:cNvPr id="48" name="Picture 47" descr="A picture containing silhouette, vector graphics, arch, light&#10;&#10;Description automatically generated">
            <a:extLst>
              <a:ext uri="{FF2B5EF4-FFF2-40B4-BE49-F238E27FC236}">
                <a16:creationId xmlns:a16="http://schemas.microsoft.com/office/drawing/2014/main" id="{BC6DDC30-5275-46F6-AE99-B5F6E687A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35834" y="1406311"/>
            <a:ext cx="2372530" cy="93339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0D6AE81-E8A1-4DC7-9388-47084F63BCEA}"/>
              </a:ext>
            </a:extLst>
          </p:cNvPr>
          <p:cNvSpPr/>
          <p:nvPr/>
        </p:nvSpPr>
        <p:spPr>
          <a:xfrm>
            <a:off x="-726759" y="3559121"/>
            <a:ext cx="7486707" cy="5032233"/>
          </a:xfrm>
          <a:prstGeom prst="ellipse">
            <a:avLst/>
          </a:prstGeom>
          <a:solidFill>
            <a:srgbClr val="535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A9EE87D-61F5-4418-86B8-8F2B939170AA}"/>
              </a:ext>
            </a:extLst>
          </p:cNvPr>
          <p:cNvSpPr/>
          <p:nvPr/>
        </p:nvSpPr>
        <p:spPr>
          <a:xfrm>
            <a:off x="-739684" y="0"/>
            <a:ext cx="12192000" cy="7340601"/>
          </a:xfrm>
          <a:custGeom>
            <a:avLst/>
            <a:gdLst>
              <a:gd name="connsiteX0" fmla="*/ 1562716 w 12192000"/>
              <a:gd name="connsiteY0" fmla="*/ 6858000 h 7340601"/>
              <a:gd name="connsiteX1" fmla="*/ 3697347 w 12192000"/>
              <a:gd name="connsiteY1" fmla="*/ 6858000 h 7340601"/>
              <a:gd name="connsiteX2" fmla="*/ 3638309 w 12192000"/>
              <a:gd name="connsiteY2" fmla="*/ 6922959 h 7340601"/>
              <a:gd name="connsiteX3" fmla="*/ 2630030 w 12192000"/>
              <a:gd name="connsiteY3" fmla="*/ 7340601 h 7340601"/>
              <a:gd name="connsiteX4" fmla="*/ 2630031 w 12192000"/>
              <a:gd name="connsiteY4" fmla="*/ 7340600 h 7340601"/>
              <a:gd name="connsiteX5" fmla="*/ 1621753 w 12192000"/>
              <a:gd name="connsiteY5" fmla="*/ 6922958 h 7340601"/>
              <a:gd name="connsiteX6" fmla="*/ 0 w 12192000"/>
              <a:gd name="connsiteY6" fmla="*/ 0 h 7340601"/>
              <a:gd name="connsiteX7" fmla="*/ 12192000 w 12192000"/>
              <a:gd name="connsiteY7" fmla="*/ 0 h 7340601"/>
              <a:gd name="connsiteX8" fmla="*/ 12192000 w 12192000"/>
              <a:gd name="connsiteY8" fmla="*/ 6858000 h 7340601"/>
              <a:gd name="connsiteX9" fmla="*/ 3697347 w 12192000"/>
              <a:gd name="connsiteY9" fmla="*/ 6858000 h 7340601"/>
              <a:gd name="connsiteX10" fmla="*/ 3730340 w 12192000"/>
              <a:gd name="connsiteY10" fmla="*/ 6821698 h 7340601"/>
              <a:gd name="connsiteX11" fmla="*/ 4055951 w 12192000"/>
              <a:gd name="connsiteY11" fmla="*/ 5914680 h 7340601"/>
              <a:gd name="connsiteX12" fmla="*/ 4055952 w 12192000"/>
              <a:gd name="connsiteY12" fmla="*/ 1742793 h 7340601"/>
              <a:gd name="connsiteX13" fmla="*/ 2630031 w 12192000"/>
              <a:gd name="connsiteY13" fmla="*/ 316872 h 7340601"/>
              <a:gd name="connsiteX14" fmla="*/ 1204110 w 12192000"/>
              <a:gd name="connsiteY14" fmla="*/ 1742793 h 7340601"/>
              <a:gd name="connsiteX15" fmla="*/ 1204110 w 12192000"/>
              <a:gd name="connsiteY15" fmla="*/ 5914679 h 7340601"/>
              <a:gd name="connsiteX16" fmla="*/ 1529721 w 12192000"/>
              <a:gd name="connsiteY16" fmla="*/ 6821697 h 7340601"/>
              <a:gd name="connsiteX17" fmla="*/ 1562716 w 12192000"/>
              <a:gd name="connsiteY17" fmla="*/ 6858000 h 7340601"/>
              <a:gd name="connsiteX18" fmla="*/ 0 w 12192000"/>
              <a:gd name="connsiteY18" fmla="*/ 6858000 h 7340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7340601">
                <a:moveTo>
                  <a:pt x="1562716" y="6858000"/>
                </a:moveTo>
                <a:lnTo>
                  <a:pt x="3697347" y="6858000"/>
                </a:lnTo>
                <a:lnTo>
                  <a:pt x="3638309" y="6922959"/>
                </a:lnTo>
                <a:cubicBezTo>
                  <a:pt x="3380268" y="7180999"/>
                  <a:pt x="3023787" y="7340601"/>
                  <a:pt x="2630030" y="7340601"/>
                </a:cubicBezTo>
                <a:lnTo>
                  <a:pt x="2630031" y="7340600"/>
                </a:lnTo>
                <a:cubicBezTo>
                  <a:pt x="2236274" y="7340600"/>
                  <a:pt x="1879794" y="7180999"/>
                  <a:pt x="1621753" y="692295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3697347" y="6858000"/>
                </a:lnTo>
                <a:lnTo>
                  <a:pt x="3730340" y="6821698"/>
                </a:lnTo>
                <a:cubicBezTo>
                  <a:pt x="3933756" y="6575215"/>
                  <a:pt x="4055951" y="6259218"/>
                  <a:pt x="4055951" y="5914680"/>
                </a:cubicBezTo>
                <a:cubicBezTo>
                  <a:pt x="4055951" y="4524051"/>
                  <a:pt x="4055952" y="3133422"/>
                  <a:pt x="4055952" y="1742793"/>
                </a:cubicBezTo>
                <a:cubicBezTo>
                  <a:pt x="4055952" y="955279"/>
                  <a:pt x="3417545" y="316872"/>
                  <a:pt x="2630031" y="316872"/>
                </a:cubicBezTo>
                <a:cubicBezTo>
                  <a:pt x="1842517" y="316872"/>
                  <a:pt x="1204110" y="955279"/>
                  <a:pt x="1204110" y="1742793"/>
                </a:cubicBezTo>
                <a:lnTo>
                  <a:pt x="1204110" y="5914679"/>
                </a:lnTo>
                <a:cubicBezTo>
                  <a:pt x="1204110" y="6259217"/>
                  <a:pt x="1326305" y="6575214"/>
                  <a:pt x="1529721" y="6821697"/>
                </a:cubicBezTo>
                <a:lnTo>
                  <a:pt x="156271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33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556456-24C2-452F-9D3B-E78ABE70EA97}"/>
              </a:ext>
            </a:extLst>
          </p:cNvPr>
          <p:cNvSpPr/>
          <p:nvPr/>
        </p:nvSpPr>
        <p:spPr>
          <a:xfrm>
            <a:off x="407789" y="5410200"/>
            <a:ext cx="3594100" cy="1447800"/>
          </a:xfrm>
          <a:prstGeom prst="rect">
            <a:avLst/>
          </a:prstGeom>
          <a:solidFill>
            <a:srgbClr val="333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87DF6E1-4BD7-45B9-9D36-9A34D8C4F49A}"/>
              </a:ext>
            </a:extLst>
          </p:cNvPr>
          <p:cNvSpPr/>
          <p:nvPr/>
        </p:nvSpPr>
        <p:spPr>
          <a:xfrm>
            <a:off x="71521" y="5410200"/>
            <a:ext cx="3720093" cy="501713"/>
          </a:xfrm>
          <a:prstGeom prst="roundRect">
            <a:avLst>
              <a:gd name="adj" fmla="val 50000"/>
            </a:avLst>
          </a:prstGeom>
          <a:solidFill>
            <a:srgbClr val="F56E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092DAD6-2B4E-4D50-80FA-10EBB050D89D}"/>
              </a:ext>
            </a:extLst>
          </p:cNvPr>
          <p:cNvGrpSpPr/>
          <p:nvPr/>
        </p:nvGrpSpPr>
        <p:grpSpPr>
          <a:xfrm>
            <a:off x="3272567" y="653371"/>
            <a:ext cx="545413" cy="333735"/>
            <a:chOff x="4224951" y="3423498"/>
            <a:chExt cx="1270282" cy="777277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20243EF-67A8-4E7E-9CE0-AECCBCD89ECB}"/>
                </a:ext>
              </a:extLst>
            </p:cNvPr>
            <p:cNvSpPr/>
            <p:nvPr/>
          </p:nvSpPr>
          <p:spPr>
            <a:xfrm>
              <a:off x="426561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594CB05-41D4-4174-A0D5-5F600F76E5C2}"/>
                </a:ext>
              </a:extLst>
            </p:cNvPr>
            <p:cNvSpPr/>
            <p:nvPr/>
          </p:nvSpPr>
          <p:spPr>
            <a:xfrm>
              <a:off x="4597211" y="3615978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5F637DC-7A3C-46AA-B458-26CE30D235DA}"/>
                </a:ext>
              </a:extLst>
            </p:cNvPr>
            <p:cNvSpPr/>
            <p:nvPr/>
          </p:nvSpPr>
          <p:spPr>
            <a:xfrm>
              <a:off x="4224951" y="3423498"/>
              <a:ext cx="590549" cy="173053"/>
            </a:xfrm>
            <a:prstGeom prst="roundRect">
              <a:avLst>
                <a:gd name="adj" fmla="val 50000"/>
              </a:avLst>
            </a:prstGeom>
            <a:solidFill>
              <a:srgbClr val="FEA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D830096-7B58-4B81-98A1-D742798F1E73}"/>
                </a:ext>
              </a:extLst>
            </p:cNvPr>
            <p:cNvSpPr/>
            <p:nvPr/>
          </p:nvSpPr>
          <p:spPr>
            <a:xfrm>
              <a:off x="490468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A654E1A-2062-452D-BE41-6B8CA3DC92B7}"/>
                </a:ext>
              </a:extLst>
            </p:cNvPr>
            <p:cNvSpPr/>
            <p:nvPr/>
          </p:nvSpPr>
          <p:spPr>
            <a:xfrm>
              <a:off x="4542953" y="4027722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F59D256-2FF9-40FE-9621-A698ED3DCABD}"/>
              </a:ext>
            </a:extLst>
          </p:cNvPr>
          <p:cNvGrpSpPr/>
          <p:nvPr/>
        </p:nvGrpSpPr>
        <p:grpSpPr>
          <a:xfrm>
            <a:off x="1034971" y="6006331"/>
            <a:ext cx="881073" cy="539123"/>
            <a:chOff x="4224951" y="3423498"/>
            <a:chExt cx="1270282" cy="777277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747DCDA-E521-432F-83B0-D73C053EA8B2}"/>
                </a:ext>
              </a:extLst>
            </p:cNvPr>
            <p:cNvSpPr/>
            <p:nvPr/>
          </p:nvSpPr>
          <p:spPr>
            <a:xfrm>
              <a:off x="426561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FC6CC5B-039F-452A-9720-E054CBEC91E1}"/>
                </a:ext>
              </a:extLst>
            </p:cNvPr>
            <p:cNvSpPr/>
            <p:nvPr/>
          </p:nvSpPr>
          <p:spPr>
            <a:xfrm>
              <a:off x="4597211" y="3615978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54D7778-C680-4611-8A34-03C23F754EFD}"/>
                </a:ext>
              </a:extLst>
            </p:cNvPr>
            <p:cNvSpPr/>
            <p:nvPr/>
          </p:nvSpPr>
          <p:spPr>
            <a:xfrm>
              <a:off x="4224951" y="3423498"/>
              <a:ext cx="590549" cy="173053"/>
            </a:xfrm>
            <a:prstGeom prst="roundRect">
              <a:avLst>
                <a:gd name="adj" fmla="val 50000"/>
              </a:avLst>
            </a:prstGeom>
            <a:solidFill>
              <a:srgbClr val="FEA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5F92BD6-F3DE-4DEE-92D4-BF08410F13B8}"/>
                </a:ext>
              </a:extLst>
            </p:cNvPr>
            <p:cNvSpPr/>
            <p:nvPr/>
          </p:nvSpPr>
          <p:spPr>
            <a:xfrm>
              <a:off x="490468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0494361-6A55-43D4-BE4B-0D5FA0FE7B0F}"/>
                </a:ext>
              </a:extLst>
            </p:cNvPr>
            <p:cNvSpPr/>
            <p:nvPr/>
          </p:nvSpPr>
          <p:spPr>
            <a:xfrm>
              <a:off x="4542953" y="4027722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D9DD6C8-5422-48B7-9E2F-433FE1E44FFD}"/>
              </a:ext>
            </a:extLst>
          </p:cNvPr>
          <p:cNvGrpSpPr/>
          <p:nvPr/>
        </p:nvGrpSpPr>
        <p:grpSpPr>
          <a:xfrm>
            <a:off x="91356" y="6006331"/>
            <a:ext cx="863961" cy="528652"/>
            <a:chOff x="4224951" y="3423498"/>
            <a:chExt cx="1270282" cy="777277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CF7FD78-F777-4113-B046-668E4F30ACCA}"/>
                </a:ext>
              </a:extLst>
            </p:cNvPr>
            <p:cNvSpPr/>
            <p:nvPr/>
          </p:nvSpPr>
          <p:spPr>
            <a:xfrm>
              <a:off x="426561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B6A369B-85E4-4EC7-A09B-A43638AB1CDE}"/>
                </a:ext>
              </a:extLst>
            </p:cNvPr>
            <p:cNvSpPr/>
            <p:nvPr/>
          </p:nvSpPr>
          <p:spPr>
            <a:xfrm>
              <a:off x="4597211" y="3615978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0955F6D-2D37-4176-A7E9-46F25BE50358}"/>
                </a:ext>
              </a:extLst>
            </p:cNvPr>
            <p:cNvSpPr/>
            <p:nvPr/>
          </p:nvSpPr>
          <p:spPr>
            <a:xfrm>
              <a:off x="4224951" y="3423498"/>
              <a:ext cx="590549" cy="173053"/>
            </a:xfrm>
            <a:prstGeom prst="roundRect">
              <a:avLst>
                <a:gd name="adj" fmla="val 50000"/>
              </a:avLst>
            </a:prstGeom>
            <a:solidFill>
              <a:srgbClr val="FEA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E1DA0DD8-A7EB-4A64-9947-340ED3C0DDE7}"/>
                </a:ext>
              </a:extLst>
            </p:cNvPr>
            <p:cNvSpPr/>
            <p:nvPr/>
          </p:nvSpPr>
          <p:spPr>
            <a:xfrm>
              <a:off x="490468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FB38DEC-51A1-479F-BB2D-967E2A2ECE4D}"/>
                </a:ext>
              </a:extLst>
            </p:cNvPr>
            <p:cNvSpPr/>
            <p:nvPr/>
          </p:nvSpPr>
          <p:spPr>
            <a:xfrm>
              <a:off x="4542953" y="4027722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88DC419-BA48-464D-9AB5-FBE06578555A}"/>
              </a:ext>
            </a:extLst>
          </p:cNvPr>
          <p:cNvGrpSpPr/>
          <p:nvPr/>
        </p:nvGrpSpPr>
        <p:grpSpPr>
          <a:xfrm flipH="1" flipV="1">
            <a:off x="3565248" y="405803"/>
            <a:ext cx="706656" cy="432398"/>
            <a:chOff x="4224951" y="3423498"/>
            <a:chExt cx="1270282" cy="777277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7A51F50-AA5A-4E9D-B775-64AD2990C78C}"/>
                </a:ext>
              </a:extLst>
            </p:cNvPr>
            <p:cNvSpPr/>
            <p:nvPr/>
          </p:nvSpPr>
          <p:spPr>
            <a:xfrm>
              <a:off x="426561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D3F9D8D-A18A-45B6-8818-3F789C4F4546}"/>
                </a:ext>
              </a:extLst>
            </p:cNvPr>
            <p:cNvSpPr/>
            <p:nvPr/>
          </p:nvSpPr>
          <p:spPr>
            <a:xfrm>
              <a:off x="4597211" y="3615978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2F452A8-D8EF-4FF2-B4FB-505F60446980}"/>
                </a:ext>
              </a:extLst>
            </p:cNvPr>
            <p:cNvSpPr/>
            <p:nvPr/>
          </p:nvSpPr>
          <p:spPr>
            <a:xfrm>
              <a:off x="4224951" y="3423498"/>
              <a:ext cx="590549" cy="173053"/>
            </a:xfrm>
            <a:prstGeom prst="roundRect">
              <a:avLst>
                <a:gd name="adj" fmla="val 50000"/>
              </a:avLst>
            </a:prstGeom>
            <a:solidFill>
              <a:srgbClr val="FEA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506DCFA-CE21-4075-BA73-5EA1D2E691AF}"/>
                </a:ext>
              </a:extLst>
            </p:cNvPr>
            <p:cNvSpPr/>
            <p:nvPr/>
          </p:nvSpPr>
          <p:spPr>
            <a:xfrm>
              <a:off x="490468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50265D8-C5A1-4B14-AB31-3B32B20DC392}"/>
                </a:ext>
              </a:extLst>
            </p:cNvPr>
            <p:cNvSpPr/>
            <p:nvPr/>
          </p:nvSpPr>
          <p:spPr>
            <a:xfrm>
              <a:off x="4542953" y="4027722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307E12D-6CF9-43EC-A20C-32C0C768DC6B}"/>
              </a:ext>
            </a:extLst>
          </p:cNvPr>
          <p:cNvGrpSpPr/>
          <p:nvPr/>
        </p:nvGrpSpPr>
        <p:grpSpPr>
          <a:xfrm flipV="1">
            <a:off x="3364966" y="4852223"/>
            <a:ext cx="853054" cy="521978"/>
            <a:chOff x="4224951" y="3423498"/>
            <a:chExt cx="1270282" cy="777277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2AD3E28-A70B-4C7F-8AFF-879344EFA25A}"/>
                </a:ext>
              </a:extLst>
            </p:cNvPr>
            <p:cNvSpPr/>
            <p:nvPr/>
          </p:nvSpPr>
          <p:spPr>
            <a:xfrm>
              <a:off x="426561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4F2D0A60-07CE-401A-8700-BCA22431D762}"/>
                </a:ext>
              </a:extLst>
            </p:cNvPr>
            <p:cNvSpPr/>
            <p:nvPr/>
          </p:nvSpPr>
          <p:spPr>
            <a:xfrm>
              <a:off x="4597211" y="3615978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4FA6E659-2A6D-41F2-998E-94072542D2F8}"/>
                </a:ext>
              </a:extLst>
            </p:cNvPr>
            <p:cNvSpPr/>
            <p:nvPr/>
          </p:nvSpPr>
          <p:spPr>
            <a:xfrm>
              <a:off x="4224951" y="3423498"/>
              <a:ext cx="590549" cy="173053"/>
            </a:xfrm>
            <a:prstGeom prst="roundRect">
              <a:avLst>
                <a:gd name="adj" fmla="val 50000"/>
              </a:avLst>
            </a:prstGeom>
            <a:solidFill>
              <a:srgbClr val="FEA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2DEE52EC-972B-4C33-8689-F98F091A9F1D}"/>
                </a:ext>
              </a:extLst>
            </p:cNvPr>
            <p:cNvSpPr/>
            <p:nvPr/>
          </p:nvSpPr>
          <p:spPr>
            <a:xfrm>
              <a:off x="490468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8A0E4379-4618-49A1-AD32-34AF58BFF9C8}"/>
                </a:ext>
              </a:extLst>
            </p:cNvPr>
            <p:cNvSpPr/>
            <p:nvPr/>
          </p:nvSpPr>
          <p:spPr>
            <a:xfrm>
              <a:off x="4542953" y="4027722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8C7B746-AE1F-46BC-9164-2F2B8A1D2A56}"/>
              </a:ext>
            </a:extLst>
          </p:cNvPr>
          <p:cNvGrpSpPr/>
          <p:nvPr/>
        </p:nvGrpSpPr>
        <p:grpSpPr>
          <a:xfrm flipH="1" flipV="1">
            <a:off x="587829" y="6481126"/>
            <a:ext cx="706656" cy="432398"/>
            <a:chOff x="4224951" y="3423498"/>
            <a:chExt cx="1270282" cy="777277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80A1400-1378-4456-9A51-8DAAF37EBC77}"/>
                </a:ext>
              </a:extLst>
            </p:cNvPr>
            <p:cNvSpPr/>
            <p:nvPr/>
          </p:nvSpPr>
          <p:spPr>
            <a:xfrm>
              <a:off x="426561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4B094240-4C89-4D0D-842E-062BEEE653AC}"/>
                </a:ext>
              </a:extLst>
            </p:cNvPr>
            <p:cNvSpPr/>
            <p:nvPr/>
          </p:nvSpPr>
          <p:spPr>
            <a:xfrm>
              <a:off x="4597211" y="3615978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A27E7ACB-8321-4D4D-82C1-CA035266BB14}"/>
                </a:ext>
              </a:extLst>
            </p:cNvPr>
            <p:cNvSpPr/>
            <p:nvPr/>
          </p:nvSpPr>
          <p:spPr>
            <a:xfrm>
              <a:off x="4224951" y="3423498"/>
              <a:ext cx="590549" cy="173053"/>
            </a:xfrm>
            <a:prstGeom prst="roundRect">
              <a:avLst>
                <a:gd name="adj" fmla="val 50000"/>
              </a:avLst>
            </a:prstGeom>
            <a:solidFill>
              <a:srgbClr val="FEA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03483E09-A639-4DA7-BCAB-CE396C1EFF4A}"/>
                </a:ext>
              </a:extLst>
            </p:cNvPr>
            <p:cNvSpPr/>
            <p:nvPr/>
          </p:nvSpPr>
          <p:spPr>
            <a:xfrm>
              <a:off x="490468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650C9BBE-AC42-4AD1-A82F-56C5FEAA5CF6}"/>
                </a:ext>
              </a:extLst>
            </p:cNvPr>
            <p:cNvSpPr/>
            <p:nvPr/>
          </p:nvSpPr>
          <p:spPr>
            <a:xfrm>
              <a:off x="4542953" y="4027722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pic>
        <p:nvPicPr>
          <p:cNvPr id="1026" name="Picture 2" descr="Decoration Plant In Pot Illustration Transparent PNG &amp;amp; SVG Vector">
            <a:extLst>
              <a:ext uri="{FF2B5EF4-FFF2-40B4-BE49-F238E27FC236}">
                <a16:creationId xmlns:a16="http://schemas.microsoft.com/office/drawing/2014/main" id="{0E3127FC-C1A5-414A-9139-C74757A73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39" y="3807988"/>
            <a:ext cx="1715410" cy="171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894A6AE8-2689-40FD-AA6B-536D3770EEAE}"/>
              </a:ext>
            </a:extLst>
          </p:cNvPr>
          <p:cNvGrpSpPr/>
          <p:nvPr/>
        </p:nvGrpSpPr>
        <p:grpSpPr>
          <a:xfrm>
            <a:off x="4413010" y="1904246"/>
            <a:ext cx="5382955" cy="3648778"/>
            <a:chOff x="4413010" y="2746183"/>
            <a:chExt cx="5382955" cy="3648778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698277F4-B256-4C50-AC7F-A70DB5B4C088}"/>
                </a:ext>
              </a:extLst>
            </p:cNvPr>
            <p:cNvSpPr/>
            <p:nvPr/>
          </p:nvSpPr>
          <p:spPr>
            <a:xfrm>
              <a:off x="4531177" y="2746184"/>
              <a:ext cx="5108216" cy="3648777"/>
            </a:xfrm>
            <a:prstGeom prst="roundRect">
              <a:avLst>
                <a:gd name="adj" fmla="val 7941"/>
              </a:avLst>
            </a:prstGeom>
            <a:solidFill>
              <a:srgbClr val="F56E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48C7F7D4-B67A-4F58-A2D4-044584721CAE}"/>
                </a:ext>
              </a:extLst>
            </p:cNvPr>
            <p:cNvSpPr/>
            <p:nvPr/>
          </p:nvSpPr>
          <p:spPr>
            <a:xfrm>
              <a:off x="4413010" y="2746183"/>
              <a:ext cx="5382955" cy="3502917"/>
            </a:xfrm>
            <a:prstGeom prst="roundRect">
              <a:avLst>
                <a:gd name="adj" fmla="val 7941"/>
              </a:avLst>
            </a:prstGeom>
            <a:solidFill>
              <a:srgbClr val="76B4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s-E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Es una técnica estadística y computacional para revelar factores ocultos que subyacen a conjuntos de variables, medidas o señales aleatorias.</a:t>
              </a:r>
            </a:p>
            <a:p>
              <a:pPr algn="ctr"/>
              <a:endParaRPr lang="es-ES"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just"/>
              <a:r>
                <a:rPr lang="es-E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El método se originó a partir de la investigación de procesamiento de señales, donde se mezclan fuentes de señales desconocidas con un nuevo conjunto de señales. 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B5D0152-5E12-4CF7-B0C4-08438550595E}"/>
              </a:ext>
            </a:extLst>
          </p:cNvPr>
          <p:cNvGrpSpPr/>
          <p:nvPr/>
        </p:nvGrpSpPr>
        <p:grpSpPr>
          <a:xfrm>
            <a:off x="-344809" y="304485"/>
            <a:ext cx="962810" cy="1023360"/>
            <a:chOff x="4224951" y="3423498"/>
            <a:chExt cx="962810" cy="1023360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0C1AE0B9-FC94-4802-A283-99D68E3A7B2D}"/>
                </a:ext>
              </a:extLst>
            </p:cNvPr>
            <p:cNvSpPr/>
            <p:nvPr/>
          </p:nvSpPr>
          <p:spPr>
            <a:xfrm>
              <a:off x="426561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0FDA7829-0380-4D7C-9FE5-F6587F3D5D65}"/>
                </a:ext>
              </a:extLst>
            </p:cNvPr>
            <p:cNvSpPr/>
            <p:nvPr/>
          </p:nvSpPr>
          <p:spPr>
            <a:xfrm>
              <a:off x="4597211" y="3615978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D346E82F-65E3-4EAB-866E-133FEE4C587E}"/>
                </a:ext>
              </a:extLst>
            </p:cNvPr>
            <p:cNvSpPr/>
            <p:nvPr/>
          </p:nvSpPr>
          <p:spPr>
            <a:xfrm>
              <a:off x="4224951" y="3423498"/>
              <a:ext cx="590549" cy="173053"/>
            </a:xfrm>
            <a:prstGeom prst="roundRect">
              <a:avLst>
                <a:gd name="adj" fmla="val 50000"/>
              </a:avLst>
            </a:prstGeom>
            <a:solidFill>
              <a:srgbClr val="FEA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C9F9E83B-2A36-4681-A793-EF89856A5282}"/>
                </a:ext>
              </a:extLst>
            </p:cNvPr>
            <p:cNvSpPr/>
            <p:nvPr/>
          </p:nvSpPr>
          <p:spPr>
            <a:xfrm>
              <a:off x="4244134" y="4273805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670DDBCE-4412-485D-8665-4DBAEE5A05D4}"/>
                </a:ext>
              </a:extLst>
            </p:cNvPr>
            <p:cNvSpPr/>
            <p:nvPr/>
          </p:nvSpPr>
          <p:spPr>
            <a:xfrm>
              <a:off x="4542953" y="4027722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A1E972F-5F04-407D-8A4D-608026630109}"/>
              </a:ext>
            </a:extLst>
          </p:cNvPr>
          <p:cNvGrpSpPr/>
          <p:nvPr/>
        </p:nvGrpSpPr>
        <p:grpSpPr>
          <a:xfrm>
            <a:off x="3276025" y="138366"/>
            <a:ext cx="545413" cy="333735"/>
            <a:chOff x="4224951" y="3423498"/>
            <a:chExt cx="1270282" cy="777277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93371FD2-38CE-4DF9-B24D-40E0EFC2A1E3}"/>
                </a:ext>
              </a:extLst>
            </p:cNvPr>
            <p:cNvSpPr/>
            <p:nvPr/>
          </p:nvSpPr>
          <p:spPr>
            <a:xfrm>
              <a:off x="426561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7A52DE3-27D2-40DB-8355-46D951035083}"/>
                </a:ext>
              </a:extLst>
            </p:cNvPr>
            <p:cNvSpPr/>
            <p:nvPr/>
          </p:nvSpPr>
          <p:spPr>
            <a:xfrm>
              <a:off x="4597211" y="3615978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8889551F-43BA-4091-8021-7609E9D9EE76}"/>
                </a:ext>
              </a:extLst>
            </p:cNvPr>
            <p:cNvSpPr/>
            <p:nvPr/>
          </p:nvSpPr>
          <p:spPr>
            <a:xfrm>
              <a:off x="4224951" y="3423498"/>
              <a:ext cx="590549" cy="173053"/>
            </a:xfrm>
            <a:prstGeom prst="roundRect">
              <a:avLst>
                <a:gd name="adj" fmla="val 50000"/>
              </a:avLst>
            </a:prstGeom>
            <a:solidFill>
              <a:srgbClr val="FEA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3C6B0820-0F3E-4DF6-90AE-EC44EB2D00F5}"/>
                </a:ext>
              </a:extLst>
            </p:cNvPr>
            <p:cNvSpPr/>
            <p:nvPr/>
          </p:nvSpPr>
          <p:spPr>
            <a:xfrm>
              <a:off x="490468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17724EE9-D4C3-4BF0-810F-39BAE59B0CD5}"/>
                </a:ext>
              </a:extLst>
            </p:cNvPr>
            <p:cNvSpPr/>
            <p:nvPr/>
          </p:nvSpPr>
          <p:spPr>
            <a:xfrm>
              <a:off x="4542953" y="4027722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pic>
        <p:nvPicPr>
          <p:cNvPr id="1034" name="Picture 10" descr="320 GIF ideas in 2021 | animation, gif, motion design">
            <a:extLst>
              <a:ext uri="{FF2B5EF4-FFF2-40B4-BE49-F238E27FC236}">
                <a16:creationId xmlns:a16="http://schemas.microsoft.com/office/drawing/2014/main" id="{8DEB12CB-C7BD-4FEA-B3B6-FB01193ED24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407" y="4362228"/>
            <a:ext cx="1501876" cy="140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A5094F52-6850-4393-954D-0D55FE3CDC14}"/>
              </a:ext>
            </a:extLst>
          </p:cNvPr>
          <p:cNvSpPr txBox="1"/>
          <p:nvPr/>
        </p:nvSpPr>
        <p:spPr>
          <a:xfrm>
            <a:off x="4155730" y="543758"/>
            <a:ext cx="59604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altLang="ja-JP" sz="4000" b="1" i="0" dirty="0">
                <a:solidFill>
                  <a:srgbClr val="D87259"/>
                </a:solidFill>
                <a:effectLst/>
                <a:latin typeface="arial" panose="020B0604020202020204" pitchFamily="34" charset="0"/>
              </a:rPr>
              <a:t>También conocida como ICA</a:t>
            </a:r>
            <a:endParaRPr lang="en-MY" sz="900" dirty="0">
              <a:solidFill>
                <a:srgbClr val="D87259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95279EC-954D-4C82-AFE3-5E9A7D04765F}"/>
              </a:ext>
            </a:extLst>
          </p:cNvPr>
          <p:cNvSpPr txBox="1"/>
          <p:nvPr/>
        </p:nvSpPr>
        <p:spPr>
          <a:xfrm>
            <a:off x="3787813" y="-4111076"/>
            <a:ext cx="881973" cy="132343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MY" sz="8000" b="1" dirty="0">
                <a:solidFill>
                  <a:srgbClr val="F7DDD5"/>
                </a:solidFill>
                <a:latin typeface="Century Gothic" panose="020B0502020202020204" pitchFamily="34" charset="0"/>
              </a:rPr>
              <a:t>H</a:t>
            </a:r>
            <a:endParaRPr lang="en-MY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77A2157-D322-4AC7-BD95-B50D6264DC7C}"/>
              </a:ext>
            </a:extLst>
          </p:cNvPr>
          <p:cNvSpPr txBox="1"/>
          <p:nvPr/>
        </p:nvSpPr>
        <p:spPr>
          <a:xfrm>
            <a:off x="4419593" y="-5111827"/>
            <a:ext cx="1149674" cy="132343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MY" sz="8000" b="1" dirty="0">
                <a:solidFill>
                  <a:srgbClr val="F7DDD5"/>
                </a:solidFill>
                <a:latin typeface="Century Gothic" panose="020B0502020202020204" pitchFamily="34" charset="0"/>
              </a:rPr>
              <a:t>m</a:t>
            </a:r>
            <a:endParaRPr lang="en-MY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F199E59-A34B-4609-85D9-6B7A3D689B80}"/>
              </a:ext>
            </a:extLst>
          </p:cNvPr>
          <p:cNvSpPr txBox="1"/>
          <p:nvPr/>
        </p:nvSpPr>
        <p:spPr>
          <a:xfrm>
            <a:off x="5327452" y="-6485991"/>
            <a:ext cx="862737" cy="132343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MY" sz="8000" b="1" dirty="0">
                <a:solidFill>
                  <a:srgbClr val="F7DDD5"/>
                </a:solidFill>
                <a:latin typeface="Century Gothic" panose="020B0502020202020204" pitchFamily="34" charset="0"/>
              </a:rPr>
              <a:t>p</a:t>
            </a:r>
            <a:endParaRPr lang="en-MY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5B3943A-0AED-44CB-A923-B6CC2154897E}"/>
              </a:ext>
            </a:extLst>
          </p:cNvPr>
          <p:cNvSpPr txBox="1"/>
          <p:nvPr/>
        </p:nvSpPr>
        <p:spPr>
          <a:xfrm>
            <a:off x="5946840" y="-8527488"/>
            <a:ext cx="862737" cy="132343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MY" sz="8000" b="1" dirty="0">
                <a:solidFill>
                  <a:srgbClr val="F7DDD5"/>
                </a:solidFill>
                <a:latin typeface="Century Gothic" panose="020B0502020202020204" pitchFamily="34" charset="0"/>
              </a:rPr>
              <a:t>p</a:t>
            </a:r>
            <a:endParaRPr lang="en-MY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D42B075-BFD3-457B-BE0E-6A003320449F}"/>
              </a:ext>
            </a:extLst>
          </p:cNvPr>
          <p:cNvSpPr txBox="1"/>
          <p:nvPr/>
        </p:nvSpPr>
        <p:spPr>
          <a:xfrm>
            <a:off x="6606641" y="-9677703"/>
            <a:ext cx="779381" cy="132343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MY" sz="8000" b="1" dirty="0">
                <a:solidFill>
                  <a:srgbClr val="F7DDD5"/>
                </a:solidFill>
                <a:latin typeface="Century Gothic" panose="020B0502020202020204" pitchFamily="34" charset="0"/>
              </a:rPr>
              <a:t>t.</a:t>
            </a:r>
            <a:endParaRPr lang="en-MY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9218E05-66E6-4CEE-96E2-468DC7054BA2}"/>
              </a:ext>
            </a:extLst>
          </p:cNvPr>
          <p:cNvGrpSpPr/>
          <p:nvPr/>
        </p:nvGrpSpPr>
        <p:grpSpPr>
          <a:xfrm>
            <a:off x="9914132" y="702209"/>
            <a:ext cx="5780665" cy="5717134"/>
            <a:chOff x="3333369" y="382403"/>
            <a:chExt cx="5780665" cy="5717134"/>
          </a:xfrm>
        </p:grpSpPr>
        <p:sp>
          <p:nvSpPr>
            <p:cNvPr id="55" name="Flowchart: Connector 54">
              <a:extLst>
                <a:ext uri="{FF2B5EF4-FFF2-40B4-BE49-F238E27FC236}">
                  <a16:creationId xmlns:a16="http://schemas.microsoft.com/office/drawing/2014/main" id="{3FDA12EA-0A5C-4CB7-9CBC-B7153BB49348}"/>
                </a:ext>
              </a:extLst>
            </p:cNvPr>
            <p:cNvSpPr/>
            <p:nvPr/>
          </p:nvSpPr>
          <p:spPr>
            <a:xfrm>
              <a:off x="3333369" y="2671277"/>
              <a:ext cx="968898" cy="980433"/>
            </a:xfrm>
            <a:prstGeom prst="flowChartConnector">
              <a:avLst/>
            </a:prstGeom>
            <a:solidFill>
              <a:srgbClr val="F56E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56" name="Flowchart: Connector 55">
              <a:extLst>
                <a:ext uri="{FF2B5EF4-FFF2-40B4-BE49-F238E27FC236}">
                  <a16:creationId xmlns:a16="http://schemas.microsoft.com/office/drawing/2014/main" id="{BD3ADA15-2336-4E54-96B2-A6E85AF2522F}"/>
                </a:ext>
              </a:extLst>
            </p:cNvPr>
            <p:cNvSpPr/>
            <p:nvPr/>
          </p:nvSpPr>
          <p:spPr>
            <a:xfrm>
              <a:off x="8145136" y="2671278"/>
              <a:ext cx="968898" cy="980433"/>
            </a:xfrm>
            <a:prstGeom prst="flowChartConnector">
              <a:avLst/>
            </a:prstGeom>
            <a:solidFill>
              <a:srgbClr val="F56E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57" name="Flowchart: Connector 56">
              <a:extLst>
                <a:ext uri="{FF2B5EF4-FFF2-40B4-BE49-F238E27FC236}">
                  <a16:creationId xmlns:a16="http://schemas.microsoft.com/office/drawing/2014/main" id="{A27DAE43-0C0A-478B-85FC-10314E55EC7A}"/>
                </a:ext>
              </a:extLst>
            </p:cNvPr>
            <p:cNvSpPr/>
            <p:nvPr/>
          </p:nvSpPr>
          <p:spPr>
            <a:xfrm>
              <a:off x="4114494" y="4339901"/>
              <a:ext cx="968898" cy="980433"/>
            </a:xfrm>
            <a:prstGeom prst="flowChartConnector">
              <a:avLst/>
            </a:prstGeom>
            <a:solidFill>
              <a:srgbClr val="F56E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58" name="Flowchart: Connector 57">
              <a:extLst>
                <a:ext uri="{FF2B5EF4-FFF2-40B4-BE49-F238E27FC236}">
                  <a16:creationId xmlns:a16="http://schemas.microsoft.com/office/drawing/2014/main" id="{3EEAEB4A-ECCE-49B7-A786-3B2FD9257576}"/>
                </a:ext>
              </a:extLst>
            </p:cNvPr>
            <p:cNvSpPr/>
            <p:nvPr/>
          </p:nvSpPr>
          <p:spPr>
            <a:xfrm>
              <a:off x="5821387" y="5119104"/>
              <a:ext cx="968898" cy="980433"/>
            </a:xfrm>
            <a:prstGeom prst="flowChartConnector">
              <a:avLst/>
            </a:prstGeom>
            <a:solidFill>
              <a:srgbClr val="F56E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59" name="Flowchart: Connector 58">
              <a:extLst>
                <a:ext uri="{FF2B5EF4-FFF2-40B4-BE49-F238E27FC236}">
                  <a16:creationId xmlns:a16="http://schemas.microsoft.com/office/drawing/2014/main" id="{7128E21E-3D4B-449A-8473-D0ACB9E72676}"/>
                </a:ext>
              </a:extLst>
            </p:cNvPr>
            <p:cNvSpPr/>
            <p:nvPr/>
          </p:nvSpPr>
          <p:spPr>
            <a:xfrm>
              <a:off x="7593058" y="4319841"/>
              <a:ext cx="968898" cy="980433"/>
            </a:xfrm>
            <a:prstGeom prst="flowChartConnector">
              <a:avLst/>
            </a:prstGeom>
            <a:solidFill>
              <a:srgbClr val="F56E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60" name="Flowchart: Connector 59">
              <a:extLst>
                <a:ext uri="{FF2B5EF4-FFF2-40B4-BE49-F238E27FC236}">
                  <a16:creationId xmlns:a16="http://schemas.microsoft.com/office/drawing/2014/main" id="{E5346080-DEA7-42E5-BF17-816A33FFDD1F}"/>
                </a:ext>
              </a:extLst>
            </p:cNvPr>
            <p:cNvSpPr/>
            <p:nvPr/>
          </p:nvSpPr>
          <p:spPr>
            <a:xfrm>
              <a:off x="4114494" y="1142120"/>
              <a:ext cx="968898" cy="980433"/>
            </a:xfrm>
            <a:prstGeom prst="flowChartConnector">
              <a:avLst/>
            </a:prstGeom>
            <a:solidFill>
              <a:srgbClr val="F56E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61" name="Flowchart: Connector 60">
              <a:extLst>
                <a:ext uri="{FF2B5EF4-FFF2-40B4-BE49-F238E27FC236}">
                  <a16:creationId xmlns:a16="http://schemas.microsoft.com/office/drawing/2014/main" id="{B23DDBBC-3186-44A3-BF33-B3134075E63E}"/>
                </a:ext>
              </a:extLst>
            </p:cNvPr>
            <p:cNvSpPr/>
            <p:nvPr/>
          </p:nvSpPr>
          <p:spPr>
            <a:xfrm>
              <a:off x="5833103" y="382403"/>
              <a:ext cx="968898" cy="980433"/>
            </a:xfrm>
            <a:prstGeom prst="flowChartConnector">
              <a:avLst/>
            </a:prstGeom>
            <a:solidFill>
              <a:srgbClr val="F56E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62" name="Flowchart: Connector 61">
              <a:extLst>
                <a:ext uri="{FF2B5EF4-FFF2-40B4-BE49-F238E27FC236}">
                  <a16:creationId xmlns:a16="http://schemas.microsoft.com/office/drawing/2014/main" id="{93BD71B5-1DC9-450C-A380-A75823CA65B7}"/>
                </a:ext>
              </a:extLst>
            </p:cNvPr>
            <p:cNvSpPr/>
            <p:nvPr/>
          </p:nvSpPr>
          <p:spPr>
            <a:xfrm>
              <a:off x="7607013" y="1142120"/>
              <a:ext cx="968898" cy="980433"/>
            </a:xfrm>
            <a:prstGeom prst="flowChartConnector">
              <a:avLst/>
            </a:prstGeom>
            <a:solidFill>
              <a:srgbClr val="F56E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686B8E4-B615-4B0A-A066-0D7C39398DD1}"/>
                </a:ext>
              </a:extLst>
            </p:cNvPr>
            <p:cNvSpPr/>
            <p:nvPr/>
          </p:nvSpPr>
          <p:spPr>
            <a:xfrm>
              <a:off x="4068140" y="1042076"/>
              <a:ext cx="4475392" cy="4397788"/>
            </a:xfrm>
            <a:custGeom>
              <a:avLst/>
              <a:gdLst>
                <a:gd name="connsiteX0" fmla="*/ 1701647 w 4475392"/>
                <a:gd name="connsiteY0" fmla="*/ 0 h 4397788"/>
                <a:gd name="connsiteX1" fmla="*/ 1723836 w 4475392"/>
                <a:gd name="connsiteY1" fmla="*/ 72332 h 4397788"/>
                <a:gd name="connsiteX2" fmla="*/ 2258106 w 4475392"/>
                <a:gd name="connsiteY2" fmla="*/ 430686 h 4397788"/>
                <a:gd name="connsiteX3" fmla="*/ 2792377 w 4475392"/>
                <a:gd name="connsiteY3" fmla="*/ 72332 h 4397788"/>
                <a:gd name="connsiteX4" fmla="*/ 2812559 w 4475392"/>
                <a:gd name="connsiteY4" fmla="*/ 6540 h 4397788"/>
                <a:gd name="connsiteX5" fmla="*/ 2976907 w 4475392"/>
                <a:gd name="connsiteY5" fmla="*/ 54315 h 4397788"/>
                <a:gd name="connsiteX6" fmla="*/ 3464923 w 4475392"/>
                <a:gd name="connsiteY6" fmla="*/ 284653 h 4397788"/>
                <a:gd name="connsiteX7" fmla="*/ 3500898 w 4475392"/>
                <a:gd name="connsiteY7" fmla="*/ 310186 h 4397788"/>
                <a:gd name="connsiteX8" fmla="*/ 3472559 w 4475392"/>
                <a:gd name="connsiteY8" fmla="*/ 363019 h 4397788"/>
                <a:gd name="connsiteX9" fmla="*/ 3426992 w 4475392"/>
                <a:gd name="connsiteY9" fmla="*/ 591405 h 4397788"/>
                <a:gd name="connsiteX10" fmla="*/ 4006829 w 4475392"/>
                <a:gd name="connsiteY10" fmla="*/ 1178145 h 4397788"/>
                <a:gd name="connsiteX11" fmla="*/ 4232528 w 4475392"/>
                <a:gd name="connsiteY11" fmla="*/ 1132036 h 4397788"/>
                <a:gd name="connsiteX12" fmla="*/ 4252158 w 4475392"/>
                <a:gd name="connsiteY12" fmla="*/ 1121255 h 4397788"/>
                <a:gd name="connsiteX13" fmla="*/ 4332553 w 4475392"/>
                <a:gd name="connsiteY13" fmla="*/ 1273639 h 4397788"/>
                <a:gd name="connsiteX14" fmla="*/ 4429001 w 4475392"/>
                <a:gd name="connsiteY14" fmla="*/ 1525784 h 4397788"/>
                <a:gd name="connsiteX15" fmla="*/ 4431681 w 4475392"/>
                <a:gd name="connsiteY15" fmla="*/ 1536090 h 4397788"/>
                <a:gd name="connsiteX16" fmla="*/ 4415064 w 4475392"/>
                <a:gd name="connsiteY16" fmla="*/ 1537785 h 4397788"/>
                <a:gd name="connsiteX17" fmla="*/ 3952084 w 4475392"/>
                <a:gd name="connsiteY17" fmla="*/ 2112604 h 4397788"/>
                <a:gd name="connsiteX18" fmla="*/ 4415064 w 4475392"/>
                <a:gd name="connsiteY18" fmla="*/ 2687424 h 4397788"/>
                <a:gd name="connsiteX19" fmla="*/ 4475392 w 4475392"/>
                <a:gd name="connsiteY19" fmla="*/ 2693578 h 4397788"/>
                <a:gd name="connsiteX20" fmla="*/ 4429001 w 4475392"/>
                <a:gd name="connsiteY20" fmla="*/ 2871969 h 4397788"/>
                <a:gd name="connsiteX21" fmla="*/ 4323202 w 4475392"/>
                <a:gd name="connsiteY21" fmla="*/ 3144460 h 4397788"/>
                <a:gd name="connsiteX22" fmla="*/ 4261380 w 4475392"/>
                <a:gd name="connsiteY22" fmla="*/ 3266719 h 4397788"/>
                <a:gd name="connsiteX23" fmla="*/ 4214104 w 4475392"/>
                <a:gd name="connsiteY23" fmla="*/ 3240753 h 4397788"/>
                <a:gd name="connsiteX24" fmla="*/ 3988405 w 4475392"/>
                <a:gd name="connsiteY24" fmla="*/ 3194644 h 4397788"/>
                <a:gd name="connsiteX25" fmla="*/ 3408568 w 4475392"/>
                <a:gd name="connsiteY25" fmla="*/ 3781384 h 4397788"/>
                <a:gd name="connsiteX26" fmla="*/ 3454135 w 4475392"/>
                <a:gd name="connsiteY26" fmla="*/ 4009770 h 4397788"/>
                <a:gd name="connsiteX27" fmla="*/ 3497844 w 4475392"/>
                <a:gd name="connsiteY27" fmla="*/ 4091257 h 4397788"/>
                <a:gd name="connsiteX28" fmla="*/ 3474380 w 4475392"/>
                <a:gd name="connsiteY28" fmla="*/ 4107152 h 4397788"/>
                <a:gd name="connsiteX29" fmla="*/ 2801067 w 4475392"/>
                <a:gd name="connsiteY29" fmla="*/ 4394554 h 4397788"/>
                <a:gd name="connsiteX30" fmla="*/ 2785324 w 4475392"/>
                <a:gd name="connsiteY30" fmla="*/ 4397788 h 4397788"/>
                <a:gd name="connsiteX31" fmla="*/ 2773953 w 4475392"/>
                <a:gd name="connsiteY31" fmla="*/ 4360718 h 4397788"/>
                <a:gd name="connsiteX32" fmla="*/ 2239682 w 4475392"/>
                <a:gd name="connsiteY32" fmla="*/ 4002364 h 4397788"/>
                <a:gd name="connsiteX33" fmla="*/ 1705412 w 4475392"/>
                <a:gd name="connsiteY33" fmla="*/ 4360718 h 4397788"/>
                <a:gd name="connsiteX34" fmla="*/ 1694665 w 4475392"/>
                <a:gd name="connsiteY34" fmla="*/ 4395750 h 4397788"/>
                <a:gd name="connsiteX35" fmla="*/ 1595643 w 4475392"/>
                <a:gd name="connsiteY35" fmla="*/ 4370689 h 4397788"/>
                <a:gd name="connsiteX36" fmla="*/ 1020439 w 4475392"/>
                <a:gd name="connsiteY36" fmla="*/ 4113100 h 4397788"/>
                <a:gd name="connsiteX37" fmla="*/ 1000853 w 4475392"/>
                <a:gd name="connsiteY37" fmla="*/ 4099762 h 4397788"/>
                <a:gd name="connsiteX38" fmla="*/ 1049125 w 4475392"/>
                <a:gd name="connsiteY38" fmla="*/ 4009770 h 4397788"/>
                <a:gd name="connsiteX39" fmla="*/ 1094691 w 4475392"/>
                <a:gd name="connsiteY39" fmla="*/ 3781384 h 4397788"/>
                <a:gd name="connsiteX40" fmla="*/ 514854 w 4475392"/>
                <a:gd name="connsiteY40" fmla="*/ 3194644 h 4397788"/>
                <a:gd name="connsiteX41" fmla="*/ 289156 w 4475392"/>
                <a:gd name="connsiteY41" fmla="*/ 3240753 h 4397788"/>
                <a:gd name="connsiteX42" fmla="*/ 229411 w 4475392"/>
                <a:gd name="connsiteY42" fmla="*/ 3273567 h 4397788"/>
                <a:gd name="connsiteX43" fmla="*/ 191388 w 4475392"/>
                <a:gd name="connsiteY43" fmla="*/ 3204848 h 4397788"/>
                <a:gd name="connsiteX44" fmla="*/ 56361 w 4475392"/>
                <a:gd name="connsiteY44" fmla="*/ 2871969 h 4397788"/>
                <a:gd name="connsiteX45" fmla="*/ 0 w 4475392"/>
                <a:gd name="connsiteY45" fmla="*/ 2655238 h 4397788"/>
                <a:gd name="connsiteX46" fmla="*/ 6376 w 4475392"/>
                <a:gd name="connsiteY46" fmla="*/ 2653235 h 4397788"/>
                <a:gd name="connsiteX47" fmla="*/ 360514 w 4475392"/>
                <a:gd name="connsiteY47" fmla="*/ 2112604 h 4397788"/>
                <a:gd name="connsiteX48" fmla="*/ 104870 w 4475392"/>
                <a:gd name="connsiteY48" fmla="*/ 1626070 h 4397788"/>
                <a:gd name="connsiteX49" fmla="*/ 39603 w 4475392"/>
                <a:gd name="connsiteY49" fmla="*/ 1590223 h 4397788"/>
                <a:gd name="connsiteX50" fmla="*/ 56361 w 4475392"/>
                <a:gd name="connsiteY50" fmla="*/ 1525784 h 4397788"/>
                <a:gd name="connsiteX51" fmla="*/ 191388 w 4475392"/>
                <a:gd name="connsiteY51" fmla="*/ 1192905 h 4397788"/>
                <a:gd name="connsiteX52" fmla="*/ 244299 w 4475392"/>
                <a:gd name="connsiteY52" fmla="*/ 1097280 h 4397788"/>
                <a:gd name="connsiteX53" fmla="*/ 307580 w 4475392"/>
                <a:gd name="connsiteY53" fmla="*/ 1132036 h 4397788"/>
                <a:gd name="connsiteX54" fmla="*/ 533278 w 4475392"/>
                <a:gd name="connsiteY54" fmla="*/ 1178145 h 4397788"/>
                <a:gd name="connsiteX55" fmla="*/ 1113115 w 4475392"/>
                <a:gd name="connsiteY55" fmla="*/ 591405 h 4397788"/>
                <a:gd name="connsiteX56" fmla="*/ 1067549 w 4475392"/>
                <a:gd name="connsiteY56" fmla="*/ 363019 h 4397788"/>
                <a:gd name="connsiteX57" fmla="*/ 1024321 w 4475392"/>
                <a:gd name="connsiteY57" fmla="*/ 282431 h 4397788"/>
                <a:gd name="connsiteX58" fmla="*/ 1175910 w 4475392"/>
                <a:gd name="connsiteY58" fmla="*/ 195652 h 4397788"/>
                <a:gd name="connsiteX59" fmla="*/ 1684296 w 4475392"/>
                <a:gd name="connsiteY59" fmla="*/ 3199 h 439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475392" h="4397788">
                  <a:moveTo>
                    <a:pt x="1701647" y="0"/>
                  </a:moveTo>
                  <a:lnTo>
                    <a:pt x="1723836" y="72332"/>
                  </a:lnTo>
                  <a:cubicBezTo>
                    <a:pt x="1811860" y="282922"/>
                    <a:pt x="2017930" y="430686"/>
                    <a:pt x="2258106" y="430686"/>
                  </a:cubicBezTo>
                  <a:cubicBezTo>
                    <a:pt x="2498283" y="430686"/>
                    <a:pt x="2704353" y="282922"/>
                    <a:pt x="2792377" y="72332"/>
                  </a:cubicBezTo>
                  <a:lnTo>
                    <a:pt x="2812559" y="6540"/>
                  </a:lnTo>
                  <a:lnTo>
                    <a:pt x="2976907" y="54315"/>
                  </a:lnTo>
                  <a:cubicBezTo>
                    <a:pt x="3149764" y="112152"/>
                    <a:pt x="3313362" y="189847"/>
                    <a:pt x="3464923" y="284653"/>
                  </a:cubicBezTo>
                  <a:lnTo>
                    <a:pt x="3500898" y="310186"/>
                  </a:lnTo>
                  <a:lnTo>
                    <a:pt x="3472559" y="363019"/>
                  </a:lnTo>
                  <a:cubicBezTo>
                    <a:pt x="3443217" y="433216"/>
                    <a:pt x="3426992" y="510393"/>
                    <a:pt x="3426992" y="591405"/>
                  </a:cubicBezTo>
                  <a:cubicBezTo>
                    <a:pt x="3426992" y="915453"/>
                    <a:pt x="3686594" y="1178145"/>
                    <a:pt x="4006829" y="1178145"/>
                  </a:cubicBezTo>
                  <a:cubicBezTo>
                    <a:pt x="4086888" y="1178145"/>
                    <a:pt x="4163157" y="1161727"/>
                    <a:pt x="4232528" y="1132036"/>
                  </a:cubicBezTo>
                  <a:lnTo>
                    <a:pt x="4252158" y="1121255"/>
                  </a:lnTo>
                  <a:lnTo>
                    <a:pt x="4332553" y="1273639"/>
                  </a:lnTo>
                  <a:cubicBezTo>
                    <a:pt x="4369563" y="1355240"/>
                    <a:pt x="4401828" y="1439403"/>
                    <a:pt x="4429001" y="1525784"/>
                  </a:cubicBezTo>
                  <a:lnTo>
                    <a:pt x="4431681" y="1536090"/>
                  </a:lnTo>
                  <a:lnTo>
                    <a:pt x="4415064" y="1537785"/>
                  </a:lnTo>
                  <a:cubicBezTo>
                    <a:pt x="4150842" y="1592496"/>
                    <a:pt x="3952084" y="1829062"/>
                    <a:pt x="3952084" y="2112604"/>
                  </a:cubicBezTo>
                  <a:cubicBezTo>
                    <a:pt x="3952084" y="2396146"/>
                    <a:pt x="4150842" y="2632712"/>
                    <a:pt x="4415064" y="2687424"/>
                  </a:cubicBezTo>
                  <a:lnTo>
                    <a:pt x="4475392" y="2693578"/>
                  </a:lnTo>
                  <a:lnTo>
                    <a:pt x="4429001" y="2871969"/>
                  </a:lnTo>
                  <a:cubicBezTo>
                    <a:pt x="4399564" y="2965548"/>
                    <a:pt x="4364150" y="3056524"/>
                    <a:pt x="4323202" y="3144460"/>
                  </a:cubicBezTo>
                  <a:lnTo>
                    <a:pt x="4261380" y="3266719"/>
                  </a:lnTo>
                  <a:lnTo>
                    <a:pt x="4214104" y="3240753"/>
                  </a:lnTo>
                  <a:cubicBezTo>
                    <a:pt x="4144733" y="3211063"/>
                    <a:pt x="4068464" y="3194644"/>
                    <a:pt x="3988405" y="3194644"/>
                  </a:cubicBezTo>
                  <a:cubicBezTo>
                    <a:pt x="3668170" y="3194644"/>
                    <a:pt x="3408568" y="3457336"/>
                    <a:pt x="3408568" y="3781384"/>
                  </a:cubicBezTo>
                  <a:cubicBezTo>
                    <a:pt x="3408568" y="3862396"/>
                    <a:pt x="3424793" y="3939573"/>
                    <a:pt x="3454135" y="4009770"/>
                  </a:cubicBezTo>
                  <a:lnTo>
                    <a:pt x="3497844" y="4091257"/>
                  </a:lnTo>
                  <a:lnTo>
                    <a:pt x="3474380" y="4107152"/>
                  </a:lnTo>
                  <a:cubicBezTo>
                    <a:pt x="3269822" y="4236500"/>
                    <a:pt x="3043085" y="4334574"/>
                    <a:pt x="2801067" y="4394554"/>
                  </a:cubicBezTo>
                  <a:lnTo>
                    <a:pt x="2785324" y="4397788"/>
                  </a:lnTo>
                  <a:lnTo>
                    <a:pt x="2773953" y="4360718"/>
                  </a:lnTo>
                  <a:cubicBezTo>
                    <a:pt x="2685929" y="4150128"/>
                    <a:pt x="2479859" y="4002364"/>
                    <a:pt x="2239682" y="4002364"/>
                  </a:cubicBezTo>
                  <a:cubicBezTo>
                    <a:pt x="1999506" y="4002364"/>
                    <a:pt x="1793436" y="4150128"/>
                    <a:pt x="1705412" y="4360718"/>
                  </a:cubicBezTo>
                  <a:lnTo>
                    <a:pt x="1694665" y="4395750"/>
                  </a:lnTo>
                  <a:lnTo>
                    <a:pt x="1595643" y="4370689"/>
                  </a:lnTo>
                  <a:cubicBezTo>
                    <a:pt x="1390466" y="4311024"/>
                    <a:pt x="1197261" y="4223708"/>
                    <a:pt x="1020439" y="4113100"/>
                  </a:cubicBezTo>
                  <a:lnTo>
                    <a:pt x="1000853" y="4099762"/>
                  </a:lnTo>
                  <a:lnTo>
                    <a:pt x="1049125" y="4009770"/>
                  </a:lnTo>
                  <a:cubicBezTo>
                    <a:pt x="1078466" y="3939573"/>
                    <a:pt x="1094691" y="3862396"/>
                    <a:pt x="1094691" y="3781384"/>
                  </a:cubicBezTo>
                  <a:cubicBezTo>
                    <a:pt x="1094691" y="3457336"/>
                    <a:pt x="835089" y="3194644"/>
                    <a:pt x="514854" y="3194644"/>
                  </a:cubicBezTo>
                  <a:cubicBezTo>
                    <a:pt x="434796" y="3194644"/>
                    <a:pt x="358526" y="3211062"/>
                    <a:pt x="289156" y="3240753"/>
                  </a:cubicBezTo>
                  <a:lnTo>
                    <a:pt x="229411" y="3273567"/>
                  </a:lnTo>
                  <a:lnTo>
                    <a:pt x="191388" y="3204848"/>
                  </a:lnTo>
                  <a:cubicBezTo>
                    <a:pt x="137875" y="3098374"/>
                    <a:pt x="92591" y="2987143"/>
                    <a:pt x="56361" y="2871969"/>
                  </a:cubicBezTo>
                  <a:lnTo>
                    <a:pt x="0" y="2655238"/>
                  </a:lnTo>
                  <a:lnTo>
                    <a:pt x="6376" y="2653235"/>
                  </a:lnTo>
                  <a:cubicBezTo>
                    <a:pt x="214488" y="2564163"/>
                    <a:pt x="360514" y="2355640"/>
                    <a:pt x="360514" y="2112604"/>
                  </a:cubicBezTo>
                  <a:cubicBezTo>
                    <a:pt x="360514" y="1910074"/>
                    <a:pt x="259107" y="1731511"/>
                    <a:pt x="104870" y="1626070"/>
                  </a:cubicBezTo>
                  <a:lnTo>
                    <a:pt x="39603" y="1590223"/>
                  </a:lnTo>
                  <a:lnTo>
                    <a:pt x="56361" y="1525784"/>
                  </a:lnTo>
                  <a:cubicBezTo>
                    <a:pt x="92591" y="1410609"/>
                    <a:pt x="137875" y="1299379"/>
                    <a:pt x="191388" y="1192905"/>
                  </a:cubicBezTo>
                  <a:lnTo>
                    <a:pt x="244299" y="1097280"/>
                  </a:lnTo>
                  <a:lnTo>
                    <a:pt x="307580" y="1132036"/>
                  </a:lnTo>
                  <a:cubicBezTo>
                    <a:pt x="376950" y="1161727"/>
                    <a:pt x="453220" y="1178145"/>
                    <a:pt x="533278" y="1178145"/>
                  </a:cubicBezTo>
                  <a:cubicBezTo>
                    <a:pt x="853513" y="1178145"/>
                    <a:pt x="1113115" y="915453"/>
                    <a:pt x="1113115" y="591405"/>
                  </a:cubicBezTo>
                  <a:cubicBezTo>
                    <a:pt x="1113115" y="510393"/>
                    <a:pt x="1096890" y="433216"/>
                    <a:pt x="1067549" y="363019"/>
                  </a:cubicBezTo>
                  <a:lnTo>
                    <a:pt x="1024321" y="282431"/>
                  </a:lnTo>
                  <a:lnTo>
                    <a:pt x="1175910" y="195652"/>
                  </a:lnTo>
                  <a:cubicBezTo>
                    <a:pt x="1335187" y="112559"/>
                    <a:pt x="1505575" y="47492"/>
                    <a:pt x="1684296" y="3199"/>
                  </a:cubicBezTo>
                  <a:close/>
                </a:path>
              </a:pathLst>
            </a:custGeom>
            <a:solidFill>
              <a:srgbClr val="A579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 dirty="0"/>
            </a:p>
          </p:txBody>
        </p:sp>
        <p:pic>
          <p:nvPicPr>
            <p:cNvPr id="64" name="Graphic 63" descr="Asian Temple with solid fill">
              <a:extLst>
                <a:ext uri="{FF2B5EF4-FFF2-40B4-BE49-F238E27FC236}">
                  <a16:creationId xmlns:a16="http://schemas.microsoft.com/office/drawing/2014/main" id="{6B78F5B5-E75B-4F6E-9077-C5C93EE7C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16575" y="4521774"/>
              <a:ext cx="564737" cy="564737"/>
            </a:xfrm>
            <a:prstGeom prst="rect">
              <a:avLst/>
            </a:prstGeom>
          </p:spPr>
        </p:pic>
        <p:pic>
          <p:nvPicPr>
            <p:cNvPr id="65" name="Graphic 64" descr="Aspiration with solid fill">
              <a:extLst>
                <a:ext uri="{FF2B5EF4-FFF2-40B4-BE49-F238E27FC236}">
                  <a16:creationId xmlns:a16="http://schemas.microsoft.com/office/drawing/2014/main" id="{ABFAA761-2151-4C6B-A7DE-5E88A900A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535450" y="2847989"/>
              <a:ext cx="564737" cy="564737"/>
            </a:xfrm>
            <a:prstGeom prst="rect">
              <a:avLst/>
            </a:prstGeom>
          </p:spPr>
        </p:pic>
        <p:pic>
          <p:nvPicPr>
            <p:cNvPr id="66" name="Graphic 65" descr="Astronaut female with solid fill">
              <a:extLst>
                <a:ext uri="{FF2B5EF4-FFF2-40B4-BE49-F238E27FC236}">
                  <a16:creationId xmlns:a16="http://schemas.microsoft.com/office/drawing/2014/main" id="{5EBAE10F-AA75-4D3C-996E-DEB165145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316575" y="1326301"/>
              <a:ext cx="564737" cy="564737"/>
            </a:xfrm>
            <a:prstGeom prst="rect">
              <a:avLst/>
            </a:prstGeom>
          </p:spPr>
        </p:pic>
        <p:pic>
          <p:nvPicPr>
            <p:cNvPr id="67" name="Graphic 66" descr="Bar chart with solid fill">
              <a:extLst>
                <a:ext uri="{FF2B5EF4-FFF2-40B4-BE49-F238E27FC236}">
                  <a16:creationId xmlns:a16="http://schemas.microsoft.com/office/drawing/2014/main" id="{29C3FA16-E813-4148-80A4-847199181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0800000">
              <a:off x="6035184" y="549132"/>
              <a:ext cx="564737" cy="564737"/>
            </a:xfrm>
            <a:prstGeom prst="rect">
              <a:avLst/>
            </a:prstGeom>
          </p:spPr>
        </p:pic>
        <p:pic>
          <p:nvPicPr>
            <p:cNvPr id="68" name="Graphic 67" descr="Binary with solid fill">
              <a:extLst>
                <a:ext uri="{FF2B5EF4-FFF2-40B4-BE49-F238E27FC236}">
                  <a16:creationId xmlns:a16="http://schemas.microsoft.com/office/drawing/2014/main" id="{827147EB-F869-4285-8E4B-6CF9BC9CB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809094" y="1326301"/>
              <a:ext cx="564737" cy="564737"/>
            </a:xfrm>
            <a:prstGeom prst="rect">
              <a:avLst/>
            </a:prstGeom>
          </p:spPr>
        </p:pic>
        <p:pic>
          <p:nvPicPr>
            <p:cNvPr id="69" name="Graphic 68" descr="Blockchain with solid fill">
              <a:extLst>
                <a:ext uri="{FF2B5EF4-FFF2-40B4-BE49-F238E27FC236}">
                  <a16:creationId xmlns:a16="http://schemas.microsoft.com/office/drawing/2014/main" id="{2A2049B6-2A54-46B0-B95A-3A4FA92F8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795139" y="4521773"/>
              <a:ext cx="564737" cy="564737"/>
            </a:xfrm>
            <a:prstGeom prst="rect">
              <a:avLst/>
            </a:prstGeom>
          </p:spPr>
        </p:pic>
        <p:pic>
          <p:nvPicPr>
            <p:cNvPr id="70" name="Graphic 69" descr="Blueprint with solid fill">
              <a:extLst>
                <a:ext uri="{FF2B5EF4-FFF2-40B4-BE49-F238E27FC236}">
                  <a16:creationId xmlns:a16="http://schemas.microsoft.com/office/drawing/2014/main" id="{A0BD8CC6-A0E0-4179-93FC-C0522B563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347217" y="2847989"/>
              <a:ext cx="564737" cy="564737"/>
            </a:xfrm>
            <a:prstGeom prst="rect">
              <a:avLst/>
            </a:prstGeom>
          </p:spPr>
        </p:pic>
        <p:pic>
          <p:nvPicPr>
            <p:cNvPr id="71" name="Graphic 70" descr="Books with solid fill">
              <a:extLst>
                <a:ext uri="{FF2B5EF4-FFF2-40B4-BE49-F238E27FC236}">
                  <a16:creationId xmlns:a16="http://schemas.microsoft.com/office/drawing/2014/main" id="{BCA5E02C-6E7B-4BCF-BA03-8D8AA30C7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6023468" y="5326951"/>
              <a:ext cx="564737" cy="564737"/>
            </a:xfrm>
            <a:prstGeom prst="rect">
              <a:avLst/>
            </a:prstGeom>
          </p:spPr>
        </p:pic>
      </p:grpSp>
      <p:pic>
        <p:nvPicPr>
          <p:cNvPr id="76" name="Graphic 75" descr="Single gear outline">
            <a:extLst>
              <a:ext uri="{FF2B5EF4-FFF2-40B4-BE49-F238E27FC236}">
                <a16:creationId xmlns:a16="http://schemas.microsoft.com/office/drawing/2014/main" id="{F6FA5E2A-C839-4EB5-90FC-19D944890A1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115735" y="2453419"/>
            <a:ext cx="1539992" cy="1539992"/>
          </a:xfrm>
          <a:prstGeom prst="rect">
            <a:avLst/>
          </a:prstGeom>
        </p:spPr>
      </p:pic>
      <p:pic>
        <p:nvPicPr>
          <p:cNvPr id="77" name="Graphic 76" descr="Single gear with solid fill">
            <a:extLst>
              <a:ext uri="{FF2B5EF4-FFF2-40B4-BE49-F238E27FC236}">
                <a16:creationId xmlns:a16="http://schemas.microsoft.com/office/drawing/2014/main" id="{596E7BFA-BD64-4E18-9CFA-1D694EC4541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712955" y="3850994"/>
            <a:ext cx="873153" cy="873153"/>
          </a:xfrm>
          <a:prstGeom prst="rect">
            <a:avLst/>
          </a:prstGeom>
        </p:spPr>
      </p:pic>
      <p:pic>
        <p:nvPicPr>
          <p:cNvPr id="78" name="Graphic 77" descr="Single gear with solid fill">
            <a:extLst>
              <a:ext uri="{FF2B5EF4-FFF2-40B4-BE49-F238E27FC236}">
                <a16:creationId xmlns:a16="http://schemas.microsoft.com/office/drawing/2014/main" id="{4C25DB54-E5F9-4F29-82F6-69EE09CBB86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801987" y="3445252"/>
            <a:ext cx="1241968" cy="1241968"/>
          </a:xfrm>
          <a:prstGeom prst="rect">
            <a:avLst/>
          </a:prstGeom>
        </p:spPr>
      </p:pic>
      <p:pic>
        <p:nvPicPr>
          <p:cNvPr id="79" name="Graphic 78" descr="Single gear outline">
            <a:extLst>
              <a:ext uri="{FF2B5EF4-FFF2-40B4-BE49-F238E27FC236}">
                <a16:creationId xmlns:a16="http://schemas.microsoft.com/office/drawing/2014/main" id="{0DF911E0-671F-4936-B8A9-FC273312200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1724884" y="1562040"/>
            <a:ext cx="1539992" cy="1539992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A4B2561B-FA9F-43BC-86A8-D7B07EBF715B}"/>
              </a:ext>
            </a:extLst>
          </p:cNvPr>
          <p:cNvSpPr txBox="1"/>
          <p:nvPr/>
        </p:nvSpPr>
        <p:spPr>
          <a:xfrm>
            <a:off x="4149376" y="8808879"/>
            <a:ext cx="61767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6600" b="1" dirty="0">
                <a:solidFill>
                  <a:srgbClr val="F7DDD5"/>
                </a:solidFill>
                <a:latin typeface="Century Gothic" panose="020B0502020202020204" pitchFamily="34" charset="0"/>
              </a:rPr>
              <a:t>Hang in there</a:t>
            </a:r>
            <a:endParaRPr lang="en-MY" sz="14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489881E-A0DB-48D1-80E2-1BE9BB9DC37C}"/>
              </a:ext>
            </a:extLst>
          </p:cNvPr>
          <p:cNvSpPr txBox="1"/>
          <p:nvPr/>
        </p:nvSpPr>
        <p:spPr>
          <a:xfrm>
            <a:off x="4188693" y="14091278"/>
            <a:ext cx="572259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EFB4B8"/>
                </a:solidFill>
              </a:rPr>
              <a:t>Some people translate it as “good luck”, or “work hard”, but I would translate it as “hang on in there”, because I think it is the closest in spirit to the original. It can be used in a wide variety of circumstances</a:t>
            </a:r>
            <a:endParaRPr lang="en-MY" sz="2400" b="1" dirty="0">
              <a:solidFill>
                <a:srgbClr val="EFB4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218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 advTm="100">
        <p159:morph option="byObject"/>
      </p:transition>
    </mc:Choice>
    <mc:Fallback xmlns="">
      <p:transition spd="slow" advTm="1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Oval 120">
            <a:extLst>
              <a:ext uri="{FF2B5EF4-FFF2-40B4-BE49-F238E27FC236}">
                <a16:creationId xmlns:a16="http://schemas.microsoft.com/office/drawing/2014/main" id="{4669CE91-6922-46F6-ADDA-BD7A725B317E}"/>
              </a:ext>
            </a:extLst>
          </p:cNvPr>
          <p:cNvSpPr/>
          <p:nvPr/>
        </p:nvSpPr>
        <p:spPr>
          <a:xfrm>
            <a:off x="-4915717" y="5170818"/>
            <a:ext cx="4635884" cy="4690065"/>
          </a:xfrm>
          <a:prstGeom prst="ellipse">
            <a:avLst/>
          </a:prstGeom>
          <a:solidFill>
            <a:srgbClr val="333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5B3235E-BB75-4ABB-A9AE-CF06C62AC5FB}"/>
              </a:ext>
            </a:extLst>
          </p:cNvPr>
          <p:cNvSpPr/>
          <p:nvPr/>
        </p:nvSpPr>
        <p:spPr>
          <a:xfrm>
            <a:off x="1025726" y="6303202"/>
            <a:ext cx="7486707" cy="5032233"/>
          </a:xfrm>
          <a:prstGeom prst="ellipse">
            <a:avLst/>
          </a:prstGeom>
          <a:solidFill>
            <a:srgbClr val="535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A4A60C04-6570-4DB3-9AD1-583443921FF9}"/>
              </a:ext>
            </a:extLst>
          </p:cNvPr>
          <p:cNvSpPr/>
          <p:nvPr/>
        </p:nvSpPr>
        <p:spPr>
          <a:xfrm>
            <a:off x="-1195263" y="6924533"/>
            <a:ext cx="4341879" cy="3520112"/>
          </a:xfrm>
          <a:custGeom>
            <a:avLst/>
            <a:gdLst>
              <a:gd name="connsiteX0" fmla="*/ 21245 w 3266340"/>
              <a:gd name="connsiteY0" fmla="*/ 3124202 h 3520112"/>
              <a:gd name="connsiteX1" fmla="*/ 3212120 w 3266340"/>
              <a:gd name="connsiteY1" fmla="*/ 3133727 h 3520112"/>
              <a:gd name="connsiteX2" fmla="*/ 1888145 w 3266340"/>
              <a:gd name="connsiteY2" fmla="*/ 2 h 3520112"/>
              <a:gd name="connsiteX3" fmla="*/ 21245 w 3266340"/>
              <a:gd name="connsiteY3" fmla="*/ 3124202 h 352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6340" h="3520112">
                <a:moveTo>
                  <a:pt x="21245" y="3124202"/>
                </a:moveTo>
                <a:cubicBezTo>
                  <a:pt x="241908" y="3646490"/>
                  <a:pt x="2900970" y="3654427"/>
                  <a:pt x="3212120" y="3133727"/>
                </a:cubicBezTo>
                <a:cubicBezTo>
                  <a:pt x="3523270" y="2613027"/>
                  <a:pt x="2416782" y="-3173"/>
                  <a:pt x="1888145" y="2"/>
                </a:cubicBezTo>
                <a:cubicBezTo>
                  <a:pt x="1359508" y="3177"/>
                  <a:pt x="-199418" y="2601914"/>
                  <a:pt x="21245" y="3124202"/>
                </a:cubicBezTo>
                <a:close/>
              </a:path>
            </a:pathLst>
          </a:custGeom>
          <a:solidFill>
            <a:srgbClr val="362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28CAF02C-B7A5-4B0D-93B5-867067D24311}"/>
              </a:ext>
            </a:extLst>
          </p:cNvPr>
          <p:cNvSpPr/>
          <p:nvPr/>
        </p:nvSpPr>
        <p:spPr>
          <a:xfrm>
            <a:off x="-454921" y="11322151"/>
            <a:ext cx="4951060" cy="3520112"/>
          </a:xfrm>
          <a:custGeom>
            <a:avLst/>
            <a:gdLst>
              <a:gd name="connsiteX0" fmla="*/ 21245 w 3266340"/>
              <a:gd name="connsiteY0" fmla="*/ 3124202 h 3520112"/>
              <a:gd name="connsiteX1" fmla="*/ 3212120 w 3266340"/>
              <a:gd name="connsiteY1" fmla="*/ 3133727 h 3520112"/>
              <a:gd name="connsiteX2" fmla="*/ 1888145 w 3266340"/>
              <a:gd name="connsiteY2" fmla="*/ 2 h 3520112"/>
              <a:gd name="connsiteX3" fmla="*/ 21245 w 3266340"/>
              <a:gd name="connsiteY3" fmla="*/ 3124202 h 352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6340" h="3520112">
                <a:moveTo>
                  <a:pt x="21245" y="3124202"/>
                </a:moveTo>
                <a:cubicBezTo>
                  <a:pt x="241908" y="3646490"/>
                  <a:pt x="2900970" y="3654427"/>
                  <a:pt x="3212120" y="3133727"/>
                </a:cubicBezTo>
                <a:cubicBezTo>
                  <a:pt x="3523270" y="2613027"/>
                  <a:pt x="2416782" y="-3173"/>
                  <a:pt x="1888145" y="2"/>
                </a:cubicBezTo>
                <a:cubicBezTo>
                  <a:pt x="1359508" y="3177"/>
                  <a:pt x="-199418" y="2601914"/>
                  <a:pt x="21245" y="3124202"/>
                </a:cubicBezTo>
                <a:close/>
              </a:path>
            </a:pathLst>
          </a:custGeom>
          <a:solidFill>
            <a:srgbClr val="4F4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4F6E9EAE-E29E-46E8-A216-4FB629C576F5}"/>
              </a:ext>
            </a:extLst>
          </p:cNvPr>
          <p:cNvSpPr/>
          <p:nvPr/>
        </p:nvSpPr>
        <p:spPr>
          <a:xfrm>
            <a:off x="-4046907" y="-7470428"/>
            <a:ext cx="14720417" cy="14892459"/>
          </a:xfrm>
          <a:prstGeom prst="ellipse">
            <a:avLst/>
          </a:prstGeom>
          <a:solidFill>
            <a:srgbClr val="EFB4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0" name="Moon 119">
            <a:extLst>
              <a:ext uri="{FF2B5EF4-FFF2-40B4-BE49-F238E27FC236}">
                <a16:creationId xmlns:a16="http://schemas.microsoft.com/office/drawing/2014/main" id="{BFE99BC1-8D74-4E0F-94D8-943CE088870E}"/>
              </a:ext>
            </a:extLst>
          </p:cNvPr>
          <p:cNvSpPr/>
          <p:nvPr/>
        </p:nvSpPr>
        <p:spPr>
          <a:xfrm rot="19800000">
            <a:off x="1820649" y="6054569"/>
            <a:ext cx="940844" cy="1648007"/>
          </a:xfrm>
          <a:prstGeom prst="moon">
            <a:avLst>
              <a:gd name="adj" fmla="val 3048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19" name="Picture 118" descr="A picture containing silhouette, vector graphics, arch, light&#10;&#10;Description automatically generated">
            <a:extLst>
              <a:ext uri="{FF2B5EF4-FFF2-40B4-BE49-F238E27FC236}">
                <a16:creationId xmlns:a16="http://schemas.microsoft.com/office/drawing/2014/main" id="{0DC406BE-7006-424B-94B9-635CC3F6E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17755" y="4198468"/>
            <a:ext cx="2025412" cy="796836"/>
          </a:xfrm>
          <a:prstGeom prst="rect">
            <a:avLst/>
          </a:prstGeom>
        </p:spPr>
      </p:pic>
      <p:pic>
        <p:nvPicPr>
          <p:cNvPr id="118" name="Picture 117" descr="A picture containing silhouette, vector graphics, arch, light&#10;&#10;Description automatically generated">
            <a:extLst>
              <a:ext uri="{FF2B5EF4-FFF2-40B4-BE49-F238E27FC236}">
                <a16:creationId xmlns:a16="http://schemas.microsoft.com/office/drawing/2014/main" id="{CE1C37F4-D1C5-450B-953A-F1C4FF29E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60483" y="3291160"/>
            <a:ext cx="2025412" cy="796836"/>
          </a:xfrm>
          <a:prstGeom prst="rect">
            <a:avLst/>
          </a:prstGeom>
        </p:spPr>
      </p:pic>
      <p:sp>
        <p:nvSpPr>
          <p:cNvPr id="112" name="Oval 111">
            <a:extLst>
              <a:ext uri="{FF2B5EF4-FFF2-40B4-BE49-F238E27FC236}">
                <a16:creationId xmlns:a16="http://schemas.microsoft.com/office/drawing/2014/main" id="{7C0EF2CD-80F2-4C24-8BD9-2A70FD708F98}"/>
              </a:ext>
            </a:extLst>
          </p:cNvPr>
          <p:cNvSpPr/>
          <p:nvPr/>
        </p:nvSpPr>
        <p:spPr>
          <a:xfrm>
            <a:off x="4395568" y="-6382322"/>
            <a:ext cx="6879437" cy="6959839"/>
          </a:xfrm>
          <a:prstGeom prst="ellipse">
            <a:avLst/>
          </a:prstGeom>
          <a:solidFill>
            <a:srgbClr val="76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E3D33DC-00F7-4121-B74E-A031B5B382C5}"/>
              </a:ext>
            </a:extLst>
          </p:cNvPr>
          <p:cNvSpPr/>
          <p:nvPr/>
        </p:nvSpPr>
        <p:spPr>
          <a:xfrm>
            <a:off x="909997" y="-38944"/>
            <a:ext cx="1585565" cy="1585565"/>
          </a:xfrm>
          <a:prstGeom prst="ellipse">
            <a:avLst/>
          </a:prstGeom>
          <a:solidFill>
            <a:srgbClr val="FD8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pic>
        <p:nvPicPr>
          <p:cNvPr id="114" name="Picture 113" descr="A picture containing silhouette, vector graphics, arch, light&#10;&#10;Description automatically generated">
            <a:extLst>
              <a:ext uri="{FF2B5EF4-FFF2-40B4-BE49-F238E27FC236}">
                <a16:creationId xmlns:a16="http://schemas.microsoft.com/office/drawing/2014/main" id="{6F0287B1-7A38-4241-A06B-B7A23F703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7695" y="2642054"/>
            <a:ext cx="1718658" cy="676153"/>
          </a:xfrm>
          <a:prstGeom prst="rect">
            <a:avLst/>
          </a:prstGeom>
        </p:spPr>
      </p:pic>
      <p:pic>
        <p:nvPicPr>
          <p:cNvPr id="115" name="Picture 114" descr="A picture containing silhouette, vector graphics, arch, light&#10;&#10;Description automatically generated">
            <a:extLst>
              <a:ext uri="{FF2B5EF4-FFF2-40B4-BE49-F238E27FC236}">
                <a16:creationId xmlns:a16="http://schemas.microsoft.com/office/drawing/2014/main" id="{25C62EC1-CDA1-422A-8EB9-AC82CA86F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6850" y="1433855"/>
            <a:ext cx="2372530" cy="933399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AA8C45F4-C4B8-4451-968D-703491137538}"/>
              </a:ext>
            </a:extLst>
          </p:cNvPr>
          <p:cNvSpPr/>
          <p:nvPr/>
        </p:nvSpPr>
        <p:spPr>
          <a:xfrm>
            <a:off x="9972852" y="0"/>
            <a:ext cx="2219148" cy="6865389"/>
          </a:xfrm>
          <a:prstGeom prst="rect">
            <a:avLst/>
          </a:prstGeom>
          <a:solidFill>
            <a:srgbClr val="333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A9EE87D-61F5-4418-86B8-8F2B939170AA}"/>
              </a:ext>
            </a:extLst>
          </p:cNvPr>
          <p:cNvSpPr/>
          <p:nvPr/>
        </p:nvSpPr>
        <p:spPr>
          <a:xfrm>
            <a:off x="-739684" y="0"/>
            <a:ext cx="12192000" cy="7340601"/>
          </a:xfrm>
          <a:custGeom>
            <a:avLst/>
            <a:gdLst>
              <a:gd name="connsiteX0" fmla="*/ 1562716 w 12192000"/>
              <a:gd name="connsiteY0" fmla="*/ 6858000 h 7340601"/>
              <a:gd name="connsiteX1" fmla="*/ 3697347 w 12192000"/>
              <a:gd name="connsiteY1" fmla="*/ 6858000 h 7340601"/>
              <a:gd name="connsiteX2" fmla="*/ 3638309 w 12192000"/>
              <a:gd name="connsiteY2" fmla="*/ 6922959 h 7340601"/>
              <a:gd name="connsiteX3" fmla="*/ 2630030 w 12192000"/>
              <a:gd name="connsiteY3" fmla="*/ 7340601 h 7340601"/>
              <a:gd name="connsiteX4" fmla="*/ 2630031 w 12192000"/>
              <a:gd name="connsiteY4" fmla="*/ 7340600 h 7340601"/>
              <a:gd name="connsiteX5" fmla="*/ 1621753 w 12192000"/>
              <a:gd name="connsiteY5" fmla="*/ 6922958 h 7340601"/>
              <a:gd name="connsiteX6" fmla="*/ 0 w 12192000"/>
              <a:gd name="connsiteY6" fmla="*/ 0 h 7340601"/>
              <a:gd name="connsiteX7" fmla="*/ 12192000 w 12192000"/>
              <a:gd name="connsiteY7" fmla="*/ 0 h 7340601"/>
              <a:gd name="connsiteX8" fmla="*/ 12192000 w 12192000"/>
              <a:gd name="connsiteY8" fmla="*/ 6858000 h 7340601"/>
              <a:gd name="connsiteX9" fmla="*/ 3697347 w 12192000"/>
              <a:gd name="connsiteY9" fmla="*/ 6858000 h 7340601"/>
              <a:gd name="connsiteX10" fmla="*/ 3730340 w 12192000"/>
              <a:gd name="connsiteY10" fmla="*/ 6821698 h 7340601"/>
              <a:gd name="connsiteX11" fmla="*/ 4055951 w 12192000"/>
              <a:gd name="connsiteY11" fmla="*/ 5914680 h 7340601"/>
              <a:gd name="connsiteX12" fmla="*/ 4055952 w 12192000"/>
              <a:gd name="connsiteY12" fmla="*/ 1742793 h 7340601"/>
              <a:gd name="connsiteX13" fmla="*/ 2630031 w 12192000"/>
              <a:gd name="connsiteY13" fmla="*/ 316872 h 7340601"/>
              <a:gd name="connsiteX14" fmla="*/ 1204110 w 12192000"/>
              <a:gd name="connsiteY14" fmla="*/ 1742793 h 7340601"/>
              <a:gd name="connsiteX15" fmla="*/ 1204110 w 12192000"/>
              <a:gd name="connsiteY15" fmla="*/ 5914679 h 7340601"/>
              <a:gd name="connsiteX16" fmla="*/ 1529721 w 12192000"/>
              <a:gd name="connsiteY16" fmla="*/ 6821697 h 7340601"/>
              <a:gd name="connsiteX17" fmla="*/ 1562716 w 12192000"/>
              <a:gd name="connsiteY17" fmla="*/ 6858000 h 7340601"/>
              <a:gd name="connsiteX18" fmla="*/ 0 w 12192000"/>
              <a:gd name="connsiteY18" fmla="*/ 6858000 h 7340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7340601">
                <a:moveTo>
                  <a:pt x="1562716" y="6858000"/>
                </a:moveTo>
                <a:lnTo>
                  <a:pt x="3697347" y="6858000"/>
                </a:lnTo>
                <a:lnTo>
                  <a:pt x="3638309" y="6922959"/>
                </a:lnTo>
                <a:cubicBezTo>
                  <a:pt x="3380268" y="7180999"/>
                  <a:pt x="3023787" y="7340601"/>
                  <a:pt x="2630030" y="7340601"/>
                </a:cubicBezTo>
                <a:lnTo>
                  <a:pt x="2630031" y="7340600"/>
                </a:lnTo>
                <a:cubicBezTo>
                  <a:pt x="2236274" y="7340600"/>
                  <a:pt x="1879794" y="7180999"/>
                  <a:pt x="1621753" y="692295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3697347" y="6858000"/>
                </a:lnTo>
                <a:lnTo>
                  <a:pt x="3730340" y="6821698"/>
                </a:lnTo>
                <a:cubicBezTo>
                  <a:pt x="3933756" y="6575215"/>
                  <a:pt x="4055951" y="6259218"/>
                  <a:pt x="4055951" y="5914680"/>
                </a:cubicBezTo>
                <a:cubicBezTo>
                  <a:pt x="4055951" y="4524051"/>
                  <a:pt x="4055952" y="3133422"/>
                  <a:pt x="4055952" y="1742793"/>
                </a:cubicBezTo>
                <a:cubicBezTo>
                  <a:pt x="4055952" y="955279"/>
                  <a:pt x="3417545" y="316872"/>
                  <a:pt x="2630031" y="316872"/>
                </a:cubicBezTo>
                <a:cubicBezTo>
                  <a:pt x="1842517" y="316872"/>
                  <a:pt x="1204110" y="955279"/>
                  <a:pt x="1204110" y="1742793"/>
                </a:cubicBezTo>
                <a:lnTo>
                  <a:pt x="1204110" y="5914679"/>
                </a:lnTo>
                <a:cubicBezTo>
                  <a:pt x="1204110" y="6259217"/>
                  <a:pt x="1326305" y="6575214"/>
                  <a:pt x="1529721" y="6821697"/>
                </a:cubicBezTo>
                <a:lnTo>
                  <a:pt x="156271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33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556456-24C2-452F-9D3B-E78ABE70EA97}"/>
              </a:ext>
            </a:extLst>
          </p:cNvPr>
          <p:cNvSpPr/>
          <p:nvPr/>
        </p:nvSpPr>
        <p:spPr>
          <a:xfrm>
            <a:off x="407789" y="5410200"/>
            <a:ext cx="3594100" cy="1447800"/>
          </a:xfrm>
          <a:prstGeom prst="rect">
            <a:avLst/>
          </a:prstGeom>
          <a:solidFill>
            <a:srgbClr val="333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87DF6E1-4BD7-45B9-9D36-9A34D8C4F49A}"/>
              </a:ext>
            </a:extLst>
          </p:cNvPr>
          <p:cNvSpPr/>
          <p:nvPr/>
        </p:nvSpPr>
        <p:spPr>
          <a:xfrm>
            <a:off x="71521" y="5410200"/>
            <a:ext cx="3720093" cy="501713"/>
          </a:xfrm>
          <a:prstGeom prst="roundRect">
            <a:avLst>
              <a:gd name="adj" fmla="val 50000"/>
            </a:avLst>
          </a:prstGeom>
          <a:solidFill>
            <a:srgbClr val="F56E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092DAD6-2B4E-4D50-80FA-10EBB050D89D}"/>
              </a:ext>
            </a:extLst>
          </p:cNvPr>
          <p:cNvGrpSpPr/>
          <p:nvPr/>
        </p:nvGrpSpPr>
        <p:grpSpPr>
          <a:xfrm>
            <a:off x="3272567" y="653371"/>
            <a:ext cx="545413" cy="333735"/>
            <a:chOff x="4224951" y="3423498"/>
            <a:chExt cx="1270282" cy="777277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20243EF-67A8-4E7E-9CE0-AECCBCD89ECB}"/>
                </a:ext>
              </a:extLst>
            </p:cNvPr>
            <p:cNvSpPr/>
            <p:nvPr/>
          </p:nvSpPr>
          <p:spPr>
            <a:xfrm>
              <a:off x="426561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594CB05-41D4-4174-A0D5-5F600F76E5C2}"/>
                </a:ext>
              </a:extLst>
            </p:cNvPr>
            <p:cNvSpPr/>
            <p:nvPr/>
          </p:nvSpPr>
          <p:spPr>
            <a:xfrm>
              <a:off x="4597211" y="3615978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5F637DC-7A3C-46AA-B458-26CE30D235DA}"/>
                </a:ext>
              </a:extLst>
            </p:cNvPr>
            <p:cNvSpPr/>
            <p:nvPr/>
          </p:nvSpPr>
          <p:spPr>
            <a:xfrm>
              <a:off x="4224951" y="3423498"/>
              <a:ext cx="590549" cy="173053"/>
            </a:xfrm>
            <a:prstGeom prst="roundRect">
              <a:avLst>
                <a:gd name="adj" fmla="val 50000"/>
              </a:avLst>
            </a:prstGeom>
            <a:solidFill>
              <a:srgbClr val="FEA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D830096-7B58-4B81-98A1-D742798F1E73}"/>
                </a:ext>
              </a:extLst>
            </p:cNvPr>
            <p:cNvSpPr/>
            <p:nvPr/>
          </p:nvSpPr>
          <p:spPr>
            <a:xfrm>
              <a:off x="490468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A654E1A-2062-452D-BE41-6B8CA3DC92B7}"/>
                </a:ext>
              </a:extLst>
            </p:cNvPr>
            <p:cNvSpPr/>
            <p:nvPr/>
          </p:nvSpPr>
          <p:spPr>
            <a:xfrm>
              <a:off x="4542953" y="4027722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F59D256-2FF9-40FE-9621-A698ED3DCABD}"/>
              </a:ext>
            </a:extLst>
          </p:cNvPr>
          <p:cNvGrpSpPr/>
          <p:nvPr/>
        </p:nvGrpSpPr>
        <p:grpSpPr>
          <a:xfrm>
            <a:off x="1034971" y="6006331"/>
            <a:ext cx="881073" cy="539123"/>
            <a:chOff x="4224951" y="3423498"/>
            <a:chExt cx="1270282" cy="777277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747DCDA-E521-432F-83B0-D73C053EA8B2}"/>
                </a:ext>
              </a:extLst>
            </p:cNvPr>
            <p:cNvSpPr/>
            <p:nvPr/>
          </p:nvSpPr>
          <p:spPr>
            <a:xfrm>
              <a:off x="426561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FC6CC5B-039F-452A-9720-E054CBEC91E1}"/>
                </a:ext>
              </a:extLst>
            </p:cNvPr>
            <p:cNvSpPr/>
            <p:nvPr/>
          </p:nvSpPr>
          <p:spPr>
            <a:xfrm>
              <a:off x="4597211" y="3615978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54D7778-C680-4611-8A34-03C23F754EFD}"/>
                </a:ext>
              </a:extLst>
            </p:cNvPr>
            <p:cNvSpPr/>
            <p:nvPr/>
          </p:nvSpPr>
          <p:spPr>
            <a:xfrm>
              <a:off x="4224951" y="3423498"/>
              <a:ext cx="590549" cy="173053"/>
            </a:xfrm>
            <a:prstGeom prst="roundRect">
              <a:avLst>
                <a:gd name="adj" fmla="val 50000"/>
              </a:avLst>
            </a:prstGeom>
            <a:solidFill>
              <a:srgbClr val="FEA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5F92BD6-F3DE-4DEE-92D4-BF08410F13B8}"/>
                </a:ext>
              </a:extLst>
            </p:cNvPr>
            <p:cNvSpPr/>
            <p:nvPr/>
          </p:nvSpPr>
          <p:spPr>
            <a:xfrm>
              <a:off x="490468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0494361-6A55-43D4-BE4B-0D5FA0FE7B0F}"/>
                </a:ext>
              </a:extLst>
            </p:cNvPr>
            <p:cNvSpPr/>
            <p:nvPr/>
          </p:nvSpPr>
          <p:spPr>
            <a:xfrm>
              <a:off x="4542953" y="4027722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D9DD6C8-5422-48B7-9E2F-433FE1E44FFD}"/>
              </a:ext>
            </a:extLst>
          </p:cNvPr>
          <p:cNvGrpSpPr/>
          <p:nvPr/>
        </p:nvGrpSpPr>
        <p:grpSpPr>
          <a:xfrm>
            <a:off x="91356" y="6006331"/>
            <a:ext cx="863961" cy="528652"/>
            <a:chOff x="4224951" y="3423498"/>
            <a:chExt cx="1270282" cy="777277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CF7FD78-F777-4113-B046-668E4F30ACCA}"/>
                </a:ext>
              </a:extLst>
            </p:cNvPr>
            <p:cNvSpPr/>
            <p:nvPr/>
          </p:nvSpPr>
          <p:spPr>
            <a:xfrm>
              <a:off x="426561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B6A369B-85E4-4EC7-A09B-A43638AB1CDE}"/>
                </a:ext>
              </a:extLst>
            </p:cNvPr>
            <p:cNvSpPr/>
            <p:nvPr/>
          </p:nvSpPr>
          <p:spPr>
            <a:xfrm>
              <a:off x="4597211" y="3615978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0955F6D-2D37-4176-A7E9-46F25BE50358}"/>
                </a:ext>
              </a:extLst>
            </p:cNvPr>
            <p:cNvSpPr/>
            <p:nvPr/>
          </p:nvSpPr>
          <p:spPr>
            <a:xfrm>
              <a:off x="4224951" y="3423498"/>
              <a:ext cx="590549" cy="173053"/>
            </a:xfrm>
            <a:prstGeom prst="roundRect">
              <a:avLst>
                <a:gd name="adj" fmla="val 50000"/>
              </a:avLst>
            </a:prstGeom>
            <a:solidFill>
              <a:srgbClr val="FEA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E1DA0DD8-A7EB-4A64-9947-340ED3C0DDE7}"/>
                </a:ext>
              </a:extLst>
            </p:cNvPr>
            <p:cNvSpPr/>
            <p:nvPr/>
          </p:nvSpPr>
          <p:spPr>
            <a:xfrm>
              <a:off x="490468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FB38DEC-51A1-479F-BB2D-967E2A2ECE4D}"/>
                </a:ext>
              </a:extLst>
            </p:cNvPr>
            <p:cNvSpPr/>
            <p:nvPr/>
          </p:nvSpPr>
          <p:spPr>
            <a:xfrm>
              <a:off x="4542953" y="4027722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88DC419-BA48-464D-9AB5-FBE06578555A}"/>
              </a:ext>
            </a:extLst>
          </p:cNvPr>
          <p:cNvGrpSpPr/>
          <p:nvPr/>
        </p:nvGrpSpPr>
        <p:grpSpPr>
          <a:xfrm flipH="1" flipV="1">
            <a:off x="3565248" y="405803"/>
            <a:ext cx="706656" cy="432398"/>
            <a:chOff x="4224951" y="3423498"/>
            <a:chExt cx="1270282" cy="777277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7A51F50-AA5A-4E9D-B775-64AD2990C78C}"/>
                </a:ext>
              </a:extLst>
            </p:cNvPr>
            <p:cNvSpPr/>
            <p:nvPr/>
          </p:nvSpPr>
          <p:spPr>
            <a:xfrm>
              <a:off x="426561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D3F9D8D-A18A-45B6-8818-3F789C4F4546}"/>
                </a:ext>
              </a:extLst>
            </p:cNvPr>
            <p:cNvSpPr/>
            <p:nvPr/>
          </p:nvSpPr>
          <p:spPr>
            <a:xfrm>
              <a:off x="4597211" y="3615978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2F452A8-D8EF-4FF2-B4FB-505F60446980}"/>
                </a:ext>
              </a:extLst>
            </p:cNvPr>
            <p:cNvSpPr/>
            <p:nvPr/>
          </p:nvSpPr>
          <p:spPr>
            <a:xfrm>
              <a:off x="4224951" y="3423498"/>
              <a:ext cx="590549" cy="173053"/>
            </a:xfrm>
            <a:prstGeom prst="roundRect">
              <a:avLst>
                <a:gd name="adj" fmla="val 50000"/>
              </a:avLst>
            </a:prstGeom>
            <a:solidFill>
              <a:srgbClr val="FEA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506DCFA-CE21-4075-BA73-5EA1D2E691AF}"/>
                </a:ext>
              </a:extLst>
            </p:cNvPr>
            <p:cNvSpPr/>
            <p:nvPr/>
          </p:nvSpPr>
          <p:spPr>
            <a:xfrm>
              <a:off x="490468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50265D8-C5A1-4B14-AB31-3B32B20DC392}"/>
                </a:ext>
              </a:extLst>
            </p:cNvPr>
            <p:cNvSpPr/>
            <p:nvPr/>
          </p:nvSpPr>
          <p:spPr>
            <a:xfrm>
              <a:off x="4542953" y="4027722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307E12D-6CF9-43EC-A20C-32C0C768DC6B}"/>
              </a:ext>
            </a:extLst>
          </p:cNvPr>
          <p:cNvGrpSpPr/>
          <p:nvPr/>
        </p:nvGrpSpPr>
        <p:grpSpPr>
          <a:xfrm flipV="1">
            <a:off x="3364966" y="4852223"/>
            <a:ext cx="853054" cy="521978"/>
            <a:chOff x="4224951" y="3423498"/>
            <a:chExt cx="1270282" cy="777277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2AD3E28-A70B-4C7F-8AFF-879344EFA25A}"/>
                </a:ext>
              </a:extLst>
            </p:cNvPr>
            <p:cNvSpPr/>
            <p:nvPr/>
          </p:nvSpPr>
          <p:spPr>
            <a:xfrm>
              <a:off x="426561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4F2D0A60-07CE-401A-8700-BCA22431D762}"/>
                </a:ext>
              </a:extLst>
            </p:cNvPr>
            <p:cNvSpPr/>
            <p:nvPr/>
          </p:nvSpPr>
          <p:spPr>
            <a:xfrm>
              <a:off x="4597211" y="3615978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4FA6E659-2A6D-41F2-998E-94072542D2F8}"/>
                </a:ext>
              </a:extLst>
            </p:cNvPr>
            <p:cNvSpPr/>
            <p:nvPr/>
          </p:nvSpPr>
          <p:spPr>
            <a:xfrm>
              <a:off x="4224951" y="3423498"/>
              <a:ext cx="590549" cy="173053"/>
            </a:xfrm>
            <a:prstGeom prst="roundRect">
              <a:avLst>
                <a:gd name="adj" fmla="val 50000"/>
              </a:avLst>
            </a:prstGeom>
            <a:solidFill>
              <a:srgbClr val="FEA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2DEE52EC-972B-4C33-8689-F98F091A9F1D}"/>
                </a:ext>
              </a:extLst>
            </p:cNvPr>
            <p:cNvSpPr/>
            <p:nvPr/>
          </p:nvSpPr>
          <p:spPr>
            <a:xfrm>
              <a:off x="490468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8A0E4379-4618-49A1-AD32-34AF58BFF9C8}"/>
                </a:ext>
              </a:extLst>
            </p:cNvPr>
            <p:cNvSpPr/>
            <p:nvPr/>
          </p:nvSpPr>
          <p:spPr>
            <a:xfrm>
              <a:off x="4542953" y="4027722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8C7B746-AE1F-46BC-9164-2F2B8A1D2A56}"/>
              </a:ext>
            </a:extLst>
          </p:cNvPr>
          <p:cNvGrpSpPr/>
          <p:nvPr/>
        </p:nvGrpSpPr>
        <p:grpSpPr>
          <a:xfrm flipH="1" flipV="1">
            <a:off x="587829" y="6481126"/>
            <a:ext cx="706656" cy="432398"/>
            <a:chOff x="4224951" y="3423498"/>
            <a:chExt cx="1270282" cy="777277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80A1400-1378-4456-9A51-8DAAF37EBC77}"/>
                </a:ext>
              </a:extLst>
            </p:cNvPr>
            <p:cNvSpPr/>
            <p:nvPr/>
          </p:nvSpPr>
          <p:spPr>
            <a:xfrm>
              <a:off x="426561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4B094240-4C89-4D0D-842E-062BEEE653AC}"/>
                </a:ext>
              </a:extLst>
            </p:cNvPr>
            <p:cNvSpPr/>
            <p:nvPr/>
          </p:nvSpPr>
          <p:spPr>
            <a:xfrm>
              <a:off x="4597211" y="3615978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A27E7ACB-8321-4D4D-82C1-CA035266BB14}"/>
                </a:ext>
              </a:extLst>
            </p:cNvPr>
            <p:cNvSpPr/>
            <p:nvPr/>
          </p:nvSpPr>
          <p:spPr>
            <a:xfrm>
              <a:off x="4224951" y="3423498"/>
              <a:ext cx="590549" cy="173053"/>
            </a:xfrm>
            <a:prstGeom prst="roundRect">
              <a:avLst>
                <a:gd name="adj" fmla="val 50000"/>
              </a:avLst>
            </a:prstGeom>
            <a:solidFill>
              <a:srgbClr val="FEA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03483E09-A639-4DA7-BCAB-CE396C1EFF4A}"/>
                </a:ext>
              </a:extLst>
            </p:cNvPr>
            <p:cNvSpPr/>
            <p:nvPr/>
          </p:nvSpPr>
          <p:spPr>
            <a:xfrm>
              <a:off x="490468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650C9BBE-AC42-4AD1-A82F-56C5FEAA5CF6}"/>
                </a:ext>
              </a:extLst>
            </p:cNvPr>
            <p:cNvSpPr/>
            <p:nvPr/>
          </p:nvSpPr>
          <p:spPr>
            <a:xfrm>
              <a:off x="4542953" y="4027722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pic>
        <p:nvPicPr>
          <p:cNvPr id="1026" name="Picture 2" descr="Decoration Plant In Pot Illustration Transparent PNG &amp;amp; SVG Vector">
            <a:extLst>
              <a:ext uri="{FF2B5EF4-FFF2-40B4-BE49-F238E27FC236}">
                <a16:creationId xmlns:a16="http://schemas.microsoft.com/office/drawing/2014/main" id="{0E3127FC-C1A5-414A-9139-C74757A73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39" y="3807988"/>
            <a:ext cx="1715410" cy="171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BB5D0152-5E12-4CF7-B0C4-08438550595E}"/>
              </a:ext>
            </a:extLst>
          </p:cNvPr>
          <p:cNvGrpSpPr/>
          <p:nvPr/>
        </p:nvGrpSpPr>
        <p:grpSpPr>
          <a:xfrm>
            <a:off x="-344809" y="304485"/>
            <a:ext cx="962810" cy="1023360"/>
            <a:chOff x="4224951" y="3423498"/>
            <a:chExt cx="962810" cy="1023360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0C1AE0B9-FC94-4802-A283-99D68E3A7B2D}"/>
                </a:ext>
              </a:extLst>
            </p:cNvPr>
            <p:cNvSpPr/>
            <p:nvPr/>
          </p:nvSpPr>
          <p:spPr>
            <a:xfrm>
              <a:off x="426561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0FDA7829-0380-4D7C-9FE5-F6587F3D5D65}"/>
                </a:ext>
              </a:extLst>
            </p:cNvPr>
            <p:cNvSpPr/>
            <p:nvPr/>
          </p:nvSpPr>
          <p:spPr>
            <a:xfrm>
              <a:off x="4597211" y="3615978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D346E82F-65E3-4EAB-866E-133FEE4C587E}"/>
                </a:ext>
              </a:extLst>
            </p:cNvPr>
            <p:cNvSpPr/>
            <p:nvPr/>
          </p:nvSpPr>
          <p:spPr>
            <a:xfrm>
              <a:off x="4224951" y="3423498"/>
              <a:ext cx="590549" cy="173053"/>
            </a:xfrm>
            <a:prstGeom prst="roundRect">
              <a:avLst>
                <a:gd name="adj" fmla="val 50000"/>
              </a:avLst>
            </a:prstGeom>
            <a:solidFill>
              <a:srgbClr val="FEA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C9F9E83B-2A36-4681-A793-EF89856A5282}"/>
                </a:ext>
              </a:extLst>
            </p:cNvPr>
            <p:cNvSpPr/>
            <p:nvPr/>
          </p:nvSpPr>
          <p:spPr>
            <a:xfrm>
              <a:off x="4244134" y="4273805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670DDBCE-4412-485D-8665-4DBAEE5A05D4}"/>
                </a:ext>
              </a:extLst>
            </p:cNvPr>
            <p:cNvSpPr/>
            <p:nvPr/>
          </p:nvSpPr>
          <p:spPr>
            <a:xfrm>
              <a:off x="4542953" y="4027722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A1E972F-5F04-407D-8A4D-608026630109}"/>
              </a:ext>
            </a:extLst>
          </p:cNvPr>
          <p:cNvGrpSpPr/>
          <p:nvPr/>
        </p:nvGrpSpPr>
        <p:grpSpPr>
          <a:xfrm>
            <a:off x="3276025" y="138366"/>
            <a:ext cx="545413" cy="333735"/>
            <a:chOff x="4224951" y="3423498"/>
            <a:chExt cx="1270282" cy="777277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93371FD2-38CE-4DF9-B24D-40E0EFC2A1E3}"/>
                </a:ext>
              </a:extLst>
            </p:cNvPr>
            <p:cNvSpPr/>
            <p:nvPr/>
          </p:nvSpPr>
          <p:spPr>
            <a:xfrm>
              <a:off x="426561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7A52DE3-27D2-40DB-8355-46D951035083}"/>
                </a:ext>
              </a:extLst>
            </p:cNvPr>
            <p:cNvSpPr/>
            <p:nvPr/>
          </p:nvSpPr>
          <p:spPr>
            <a:xfrm>
              <a:off x="4597211" y="3615978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8889551F-43BA-4091-8021-7609E9D9EE76}"/>
                </a:ext>
              </a:extLst>
            </p:cNvPr>
            <p:cNvSpPr/>
            <p:nvPr/>
          </p:nvSpPr>
          <p:spPr>
            <a:xfrm>
              <a:off x="4224951" y="3423498"/>
              <a:ext cx="590549" cy="173053"/>
            </a:xfrm>
            <a:prstGeom prst="roundRect">
              <a:avLst>
                <a:gd name="adj" fmla="val 50000"/>
              </a:avLst>
            </a:prstGeom>
            <a:solidFill>
              <a:srgbClr val="FEA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3C6B0820-0F3E-4DF6-90AE-EC44EB2D00F5}"/>
                </a:ext>
              </a:extLst>
            </p:cNvPr>
            <p:cNvSpPr/>
            <p:nvPr/>
          </p:nvSpPr>
          <p:spPr>
            <a:xfrm>
              <a:off x="490468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17724EE9-D4C3-4BF0-810F-39BAE59B0CD5}"/>
                </a:ext>
              </a:extLst>
            </p:cNvPr>
            <p:cNvSpPr/>
            <p:nvPr/>
          </p:nvSpPr>
          <p:spPr>
            <a:xfrm>
              <a:off x="4542953" y="4027722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EBEC227C-DAB1-45E9-8CC4-728F4363BE39}"/>
              </a:ext>
            </a:extLst>
          </p:cNvPr>
          <p:cNvSpPr txBox="1"/>
          <p:nvPr/>
        </p:nvSpPr>
        <p:spPr>
          <a:xfrm>
            <a:off x="4188693" y="1231304"/>
            <a:ext cx="61767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6600" b="1" dirty="0" err="1">
                <a:solidFill>
                  <a:srgbClr val="F7DDD5"/>
                </a:solidFill>
                <a:latin typeface="Century Gothic" panose="020B0502020202020204" pitchFamily="34" charset="0"/>
              </a:rPr>
              <a:t>Metodología</a:t>
            </a:r>
            <a:endParaRPr lang="en-MY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FBF342-9CBD-49BB-93D4-443CA753DF91}"/>
              </a:ext>
            </a:extLst>
          </p:cNvPr>
          <p:cNvSpPr txBox="1"/>
          <p:nvPr/>
        </p:nvSpPr>
        <p:spPr>
          <a:xfrm>
            <a:off x="4175373" y="2453418"/>
            <a:ext cx="572259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400" b="1" dirty="0">
                <a:solidFill>
                  <a:srgbClr val="EFB4B8"/>
                </a:solidFill>
              </a:rPr>
              <a:t>Hay dos componentes independientes ocultos que estamos tratando de descubrir deben ser estadísticamente independientes  y no gaussianos. Por independiente me refiero a que la información sobre x no te da información sobre y viceversa. Matemáticamente, esto se traduce en: </a:t>
            </a:r>
          </a:p>
          <a:p>
            <a:endParaRPr lang="es-ES" sz="2400" b="1" dirty="0">
              <a:solidFill>
                <a:srgbClr val="EFB4B8"/>
              </a:solidFill>
            </a:endParaRPr>
          </a:p>
          <a:p>
            <a:pPr algn="ctr"/>
            <a:r>
              <a:rPr lang="es-ES" sz="2400" b="1" dirty="0">
                <a:solidFill>
                  <a:srgbClr val="EFB4B8"/>
                </a:solidFill>
              </a:rPr>
              <a:t>P(</a:t>
            </a:r>
            <a:r>
              <a:rPr lang="es-ES" sz="2400" b="1" dirty="0" err="1">
                <a:solidFill>
                  <a:srgbClr val="EFB4B8"/>
                </a:solidFill>
              </a:rPr>
              <a:t>x,y</a:t>
            </a:r>
            <a:r>
              <a:rPr lang="es-ES" sz="2400" b="1" dirty="0">
                <a:solidFill>
                  <a:srgbClr val="EFB4B8"/>
                </a:solidFill>
              </a:rPr>
              <a:t>)= P(x) P(y)</a:t>
            </a:r>
            <a:endParaRPr lang="en-MY" sz="2400" b="1" dirty="0">
              <a:solidFill>
                <a:srgbClr val="EFB4B8"/>
              </a:solidFill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963F8E6-48BF-4995-82F2-8316696FF6F5}"/>
              </a:ext>
            </a:extLst>
          </p:cNvPr>
          <p:cNvGrpSpPr/>
          <p:nvPr/>
        </p:nvGrpSpPr>
        <p:grpSpPr>
          <a:xfrm>
            <a:off x="4243167" y="12495322"/>
            <a:ext cx="5639379" cy="1712293"/>
            <a:chOff x="4271904" y="790838"/>
            <a:chExt cx="5639379" cy="1712293"/>
          </a:xfrm>
        </p:grpSpPr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4E4AFAC0-BA65-4027-BDCC-81574DCEBD7B}"/>
                </a:ext>
              </a:extLst>
            </p:cNvPr>
            <p:cNvSpPr/>
            <p:nvPr/>
          </p:nvSpPr>
          <p:spPr>
            <a:xfrm>
              <a:off x="4424305" y="943238"/>
              <a:ext cx="5287760" cy="1559893"/>
            </a:xfrm>
            <a:prstGeom prst="roundRect">
              <a:avLst>
                <a:gd name="adj" fmla="val 25972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C614F236-B2D8-42E8-A9B4-EC917562BF47}"/>
                </a:ext>
              </a:extLst>
            </p:cNvPr>
            <p:cNvSpPr/>
            <p:nvPr/>
          </p:nvSpPr>
          <p:spPr>
            <a:xfrm>
              <a:off x="4271904" y="790838"/>
              <a:ext cx="5639379" cy="1559893"/>
            </a:xfrm>
            <a:prstGeom prst="roundRect">
              <a:avLst>
                <a:gd name="adj" fmla="val 25972"/>
              </a:avLst>
            </a:prstGeom>
            <a:solidFill>
              <a:srgbClr val="F7D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Some people translate it as “good luck”, or “work hard”, but I would translate it as “hang on in there”, because I think it is the closest in spirit to the original</a:t>
              </a:r>
              <a:endParaRPr lang="en-MY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798640B-DF94-476C-B3D4-60B65CB4DCF6}"/>
              </a:ext>
            </a:extLst>
          </p:cNvPr>
          <p:cNvGrpSpPr/>
          <p:nvPr/>
        </p:nvGrpSpPr>
        <p:grpSpPr>
          <a:xfrm>
            <a:off x="4249277" y="22257936"/>
            <a:ext cx="5639379" cy="1712293"/>
            <a:chOff x="4271904" y="790838"/>
            <a:chExt cx="5639379" cy="1712293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C5877281-EBD5-4D3B-869B-426A0B31F681}"/>
                </a:ext>
              </a:extLst>
            </p:cNvPr>
            <p:cNvSpPr/>
            <p:nvPr/>
          </p:nvSpPr>
          <p:spPr>
            <a:xfrm>
              <a:off x="4424305" y="943238"/>
              <a:ext cx="5287760" cy="1559893"/>
            </a:xfrm>
            <a:prstGeom prst="roundRect">
              <a:avLst>
                <a:gd name="adj" fmla="val 25972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21EC0A1A-21F7-4DC9-94FC-B18431B00E79}"/>
                </a:ext>
              </a:extLst>
            </p:cNvPr>
            <p:cNvSpPr/>
            <p:nvPr/>
          </p:nvSpPr>
          <p:spPr>
            <a:xfrm>
              <a:off x="4271904" y="790838"/>
              <a:ext cx="5639379" cy="1559893"/>
            </a:xfrm>
            <a:prstGeom prst="roundRect">
              <a:avLst>
                <a:gd name="adj" fmla="val 25972"/>
              </a:avLst>
            </a:prstGeom>
            <a:solidFill>
              <a:srgbClr val="F7D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Some people translate it as “good luck”, or “work hard”, but I would translate it as “hang on in there”, because I think it is the closest in spirit to the original</a:t>
              </a:r>
              <a:endParaRPr lang="en-MY" dirty="0"/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BB5823AF-B635-4545-B463-69B767E9069E}"/>
              </a:ext>
            </a:extLst>
          </p:cNvPr>
          <p:cNvSpPr txBox="1"/>
          <p:nvPr/>
        </p:nvSpPr>
        <p:spPr>
          <a:xfrm>
            <a:off x="4254310" y="8304149"/>
            <a:ext cx="61767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8000" b="1" dirty="0">
                <a:solidFill>
                  <a:srgbClr val="F7DDD5"/>
                </a:solidFill>
                <a:latin typeface="Century Gothic" panose="020B0502020202020204" pitchFamily="34" charset="0"/>
              </a:rPr>
              <a:t>Gear.</a:t>
            </a:r>
            <a:endParaRPr lang="en-MY" dirty="0"/>
          </a:p>
        </p:txBody>
      </p:sp>
      <p:pic>
        <p:nvPicPr>
          <p:cNvPr id="103" name="Picture 10" descr="320 GIF ideas in 2021 | animation, gif, motion design">
            <a:extLst>
              <a:ext uri="{FF2B5EF4-FFF2-40B4-BE49-F238E27FC236}">
                <a16:creationId xmlns:a16="http://schemas.microsoft.com/office/drawing/2014/main" id="{C6D0D3F9-34F8-4CF9-9274-2B0CB66B001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407" y="4362228"/>
            <a:ext cx="1501876" cy="140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89218E05-66E6-4CEE-96E2-468DC7054BA2}"/>
              </a:ext>
            </a:extLst>
          </p:cNvPr>
          <p:cNvGrpSpPr/>
          <p:nvPr/>
        </p:nvGrpSpPr>
        <p:grpSpPr>
          <a:xfrm rot="2700000">
            <a:off x="9914132" y="702209"/>
            <a:ext cx="5780665" cy="5717134"/>
            <a:chOff x="3333369" y="382403"/>
            <a:chExt cx="5780665" cy="5717134"/>
          </a:xfrm>
        </p:grpSpPr>
        <p:sp>
          <p:nvSpPr>
            <p:cNvPr id="55" name="Flowchart: Connector 54">
              <a:extLst>
                <a:ext uri="{FF2B5EF4-FFF2-40B4-BE49-F238E27FC236}">
                  <a16:creationId xmlns:a16="http://schemas.microsoft.com/office/drawing/2014/main" id="{3FDA12EA-0A5C-4CB7-9CBC-B7153BB49348}"/>
                </a:ext>
              </a:extLst>
            </p:cNvPr>
            <p:cNvSpPr/>
            <p:nvPr/>
          </p:nvSpPr>
          <p:spPr>
            <a:xfrm>
              <a:off x="3333369" y="2671277"/>
              <a:ext cx="968898" cy="980433"/>
            </a:xfrm>
            <a:prstGeom prst="flowChartConnector">
              <a:avLst/>
            </a:prstGeom>
            <a:solidFill>
              <a:srgbClr val="FD8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56" name="Flowchart: Connector 55">
              <a:extLst>
                <a:ext uri="{FF2B5EF4-FFF2-40B4-BE49-F238E27FC236}">
                  <a16:creationId xmlns:a16="http://schemas.microsoft.com/office/drawing/2014/main" id="{BD3ADA15-2336-4E54-96B2-A6E85AF2522F}"/>
                </a:ext>
              </a:extLst>
            </p:cNvPr>
            <p:cNvSpPr/>
            <p:nvPr/>
          </p:nvSpPr>
          <p:spPr>
            <a:xfrm>
              <a:off x="8145136" y="2671278"/>
              <a:ext cx="968898" cy="98043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57" name="Flowchart: Connector 56">
              <a:extLst>
                <a:ext uri="{FF2B5EF4-FFF2-40B4-BE49-F238E27FC236}">
                  <a16:creationId xmlns:a16="http://schemas.microsoft.com/office/drawing/2014/main" id="{A27DAE43-0C0A-478B-85FC-10314E55EC7A}"/>
                </a:ext>
              </a:extLst>
            </p:cNvPr>
            <p:cNvSpPr/>
            <p:nvPr/>
          </p:nvSpPr>
          <p:spPr>
            <a:xfrm>
              <a:off x="4114494" y="4339901"/>
              <a:ext cx="968898" cy="980433"/>
            </a:xfrm>
            <a:prstGeom prst="flowChartConnector">
              <a:avLst/>
            </a:prstGeom>
            <a:solidFill>
              <a:srgbClr val="FD8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58" name="Flowchart: Connector 57">
              <a:extLst>
                <a:ext uri="{FF2B5EF4-FFF2-40B4-BE49-F238E27FC236}">
                  <a16:creationId xmlns:a16="http://schemas.microsoft.com/office/drawing/2014/main" id="{3EEAEB4A-ECCE-49B7-A786-3B2FD9257576}"/>
                </a:ext>
              </a:extLst>
            </p:cNvPr>
            <p:cNvSpPr/>
            <p:nvPr/>
          </p:nvSpPr>
          <p:spPr>
            <a:xfrm>
              <a:off x="5821387" y="5119104"/>
              <a:ext cx="968898" cy="980433"/>
            </a:xfrm>
            <a:prstGeom prst="flowChartConnector">
              <a:avLst/>
            </a:prstGeom>
            <a:solidFill>
              <a:srgbClr val="FD8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59" name="Flowchart: Connector 58">
              <a:extLst>
                <a:ext uri="{FF2B5EF4-FFF2-40B4-BE49-F238E27FC236}">
                  <a16:creationId xmlns:a16="http://schemas.microsoft.com/office/drawing/2014/main" id="{7128E21E-3D4B-449A-8473-D0ACB9E72676}"/>
                </a:ext>
              </a:extLst>
            </p:cNvPr>
            <p:cNvSpPr/>
            <p:nvPr/>
          </p:nvSpPr>
          <p:spPr>
            <a:xfrm>
              <a:off x="7593058" y="4319841"/>
              <a:ext cx="968898" cy="980433"/>
            </a:xfrm>
            <a:prstGeom prst="flowChartConnector">
              <a:avLst/>
            </a:prstGeom>
            <a:solidFill>
              <a:srgbClr val="FD8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60" name="Flowchart: Connector 59">
              <a:extLst>
                <a:ext uri="{FF2B5EF4-FFF2-40B4-BE49-F238E27FC236}">
                  <a16:creationId xmlns:a16="http://schemas.microsoft.com/office/drawing/2014/main" id="{E5346080-DEA7-42E5-BF17-816A33FFDD1F}"/>
                </a:ext>
              </a:extLst>
            </p:cNvPr>
            <p:cNvSpPr/>
            <p:nvPr/>
          </p:nvSpPr>
          <p:spPr>
            <a:xfrm>
              <a:off x="4114494" y="1142120"/>
              <a:ext cx="968898" cy="980433"/>
            </a:xfrm>
            <a:prstGeom prst="flowChartConnector">
              <a:avLst/>
            </a:prstGeom>
            <a:solidFill>
              <a:srgbClr val="FD8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61" name="Flowchart: Connector 60">
              <a:extLst>
                <a:ext uri="{FF2B5EF4-FFF2-40B4-BE49-F238E27FC236}">
                  <a16:creationId xmlns:a16="http://schemas.microsoft.com/office/drawing/2014/main" id="{B23DDBBC-3186-44A3-BF33-B3134075E63E}"/>
                </a:ext>
              </a:extLst>
            </p:cNvPr>
            <p:cNvSpPr/>
            <p:nvPr/>
          </p:nvSpPr>
          <p:spPr>
            <a:xfrm>
              <a:off x="5833103" y="382403"/>
              <a:ext cx="968898" cy="98043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62" name="Flowchart: Connector 61">
              <a:extLst>
                <a:ext uri="{FF2B5EF4-FFF2-40B4-BE49-F238E27FC236}">
                  <a16:creationId xmlns:a16="http://schemas.microsoft.com/office/drawing/2014/main" id="{93BD71B5-1DC9-450C-A380-A75823CA65B7}"/>
                </a:ext>
              </a:extLst>
            </p:cNvPr>
            <p:cNvSpPr/>
            <p:nvPr/>
          </p:nvSpPr>
          <p:spPr>
            <a:xfrm>
              <a:off x="7607013" y="1142120"/>
              <a:ext cx="968898" cy="98043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686B8E4-B615-4B0A-A066-0D7C39398DD1}"/>
                </a:ext>
              </a:extLst>
            </p:cNvPr>
            <p:cNvSpPr/>
            <p:nvPr/>
          </p:nvSpPr>
          <p:spPr>
            <a:xfrm>
              <a:off x="4068140" y="1042076"/>
              <a:ext cx="4475392" cy="4397788"/>
            </a:xfrm>
            <a:custGeom>
              <a:avLst/>
              <a:gdLst>
                <a:gd name="connsiteX0" fmla="*/ 1701647 w 4475392"/>
                <a:gd name="connsiteY0" fmla="*/ 0 h 4397788"/>
                <a:gd name="connsiteX1" fmla="*/ 1723836 w 4475392"/>
                <a:gd name="connsiteY1" fmla="*/ 72332 h 4397788"/>
                <a:gd name="connsiteX2" fmla="*/ 2258106 w 4475392"/>
                <a:gd name="connsiteY2" fmla="*/ 430686 h 4397788"/>
                <a:gd name="connsiteX3" fmla="*/ 2792377 w 4475392"/>
                <a:gd name="connsiteY3" fmla="*/ 72332 h 4397788"/>
                <a:gd name="connsiteX4" fmla="*/ 2812559 w 4475392"/>
                <a:gd name="connsiteY4" fmla="*/ 6540 h 4397788"/>
                <a:gd name="connsiteX5" fmla="*/ 2976907 w 4475392"/>
                <a:gd name="connsiteY5" fmla="*/ 54315 h 4397788"/>
                <a:gd name="connsiteX6" fmla="*/ 3464923 w 4475392"/>
                <a:gd name="connsiteY6" fmla="*/ 284653 h 4397788"/>
                <a:gd name="connsiteX7" fmla="*/ 3500898 w 4475392"/>
                <a:gd name="connsiteY7" fmla="*/ 310186 h 4397788"/>
                <a:gd name="connsiteX8" fmla="*/ 3472559 w 4475392"/>
                <a:gd name="connsiteY8" fmla="*/ 363019 h 4397788"/>
                <a:gd name="connsiteX9" fmla="*/ 3426992 w 4475392"/>
                <a:gd name="connsiteY9" fmla="*/ 591405 h 4397788"/>
                <a:gd name="connsiteX10" fmla="*/ 4006829 w 4475392"/>
                <a:gd name="connsiteY10" fmla="*/ 1178145 h 4397788"/>
                <a:gd name="connsiteX11" fmla="*/ 4232528 w 4475392"/>
                <a:gd name="connsiteY11" fmla="*/ 1132036 h 4397788"/>
                <a:gd name="connsiteX12" fmla="*/ 4252158 w 4475392"/>
                <a:gd name="connsiteY12" fmla="*/ 1121255 h 4397788"/>
                <a:gd name="connsiteX13" fmla="*/ 4332553 w 4475392"/>
                <a:gd name="connsiteY13" fmla="*/ 1273639 h 4397788"/>
                <a:gd name="connsiteX14" fmla="*/ 4429001 w 4475392"/>
                <a:gd name="connsiteY14" fmla="*/ 1525784 h 4397788"/>
                <a:gd name="connsiteX15" fmla="*/ 4431681 w 4475392"/>
                <a:gd name="connsiteY15" fmla="*/ 1536090 h 4397788"/>
                <a:gd name="connsiteX16" fmla="*/ 4415064 w 4475392"/>
                <a:gd name="connsiteY16" fmla="*/ 1537785 h 4397788"/>
                <a:gd name="connsiteX17" fmla="*/ 3952084 w 4475392"/>
                <a:gd name="connsiteY17" fmla="*/ 2112604 h 4397788"/>
                <a:gd name="connsiteX18" fmla="*/ 4415064 w 4475392"/>
                <a:gd name="connsiteY18" fmla="*/ 2687424 h 4397788"/>
                <a:gd name="connsiteX19" fmla="*/ 4475392 w 4475392"/>
                <a:gd name="connsiteY19" fmla="*/ 2693578 h 4397788"/>
                <a:gd name="connsiteX20" fmla="*/ 4429001 w 4475392"/>
                <a:gd name="connsiteY20" fmla="*/ 2871969 h 4397788"/>
                <a:gd name="connsiteX21" fmla="*/ 4323202 w 4475392"/>
                <a:gd name="connsiteY21" fmla="*/ 3144460 h 4397788"/>
                <a:gd name="connsiteX22" fmla="*/ 4261380 w 4475392"/>
                <a:gd name="connsiteY22" fmla="*/ 3266719 h 4397788"/>
                <a:gd name="connsiteX23" fmla="*/ 4214104 w 4475392"/>
                <a:gd name="connsiteY23" fmla="*/ 3240753 h 4397788"/>
                <a:gd name="connsiteX24" fmla="*/ 3988405 w 4475392"/>
                <a:gd name="connsiteY24" fmla="*/ 3194644 h 4397788"/>
                <a:gd name="connsiteX25" fmla="*/ 3408568 w 4475392"/>
                <a:gd name="connsiteY25" fmla="*/ 3781384 h 4397788"/>
                <a:gd name="connsiteX26" fmla="*/ 3454135 w 4475392"/>
                <a:gd name="connsiteY26" fmla="*/ 4009770 h 4397788"/>
                <a:gd name="connsiteX27" fmla="*/ 3497844 w 4475392"/>
                <a:gd name="connsiteY27" fmla="*/ 4091257 h 4397788"/>
                <a:gd name="connsiteX28" fmla="*/ 3474380 w 4475392"/>
                <a:gd name="connsiteY28" fmla="*/ 4107152 h 4397788"/>
                <a:gd name="connsiteX29" fmla="*/ 2801067 w 4475392"/>
                <a:gd name="connsiteY29" fmla="*/ 4394554 h 4397788"/>
                <a:gd name="connsiteX30" fmla="*/ 2785324 w 4475392"/>
                <a:gd name="connsiteY30" fmla="*/ 4397788 h 4397788"/>
                <a:gd name="connsiteX31" fmla="*/ 2773953 w 4475392"/>
                <a:gd name="connsiteY31" fmla="*/ 4360718 h 4397788"/>
                <a:gd name="connsiteX32" fmla="*/ 2239682 w 4475392"/>
                <a:gd name="connsiteY32" fmla="*/ 4002364 h 4397788"/>
                <a:gd name="connsiteX33" fmla="*/ 1705412 w 4475392"/>
                <a:gd name="connsiteY33" fmla="*/ 4360718 h 4397788"/>
                <a:gd name="connsiteX34" fmla="*/ 1694665 w 4475392"/>
                <a:gd name="connsiteY34" fmla="*/ 4395750 h 4397788"/>
                <a:gd name="connsiteX35" fmla="*/ 1595643 w 4475392"/>
                <a:gd name="connsiteY35" fmla="*/ 4370689 h 4397788"/>
                <a:gd name="connsiteX36" fmla="*/ 1020439 w 4475392"/>
                <a:gd name="connsiteY36" fmla="*/ 4113100 h 4397788"/>
                <a:gd name="connsiteX37" fmla="*/ 1000853 w 4475392"/>
                <a:gd name="connsiteY37" fmla="*/ 4099762 h 4397788"/>
                <a:gd name="connsiteX38" fmla="*/ 1049125 w 4475392"/>
                <a:gd name="connsiteY38" fmla="*/ 4009770 h 4397788"/>
                <a:gd name="connsiteX39" fmla="*/ 1094691 w 4475392"/>
                <a:gd name="connsiteY39" fmla="*/ 3781384 h 4397788"/>
                <a:gd name="connsiteX40" fmla="*/ 514854 w 4475392"/>
                <a:gd name="connsiteY40" fmla="*/ 3194644 h 4397788"/>
                <a:gd name="connsiteX41" fmla="*/ 289156 w 4475392"/>
                <a:gd name="connsiteY41" fmla="*/ 3240753 h 4397788"/>
                <a:gd name="connsiteX42" fmla="*/ 229411 w 4475392"/>
                <a:gd name="connsiteY42" fmla="*/ 3273567 h 4397788"/>
                <a:gd name="connsiteX43" fmla="*/ 191388 w 4475392"/>
                <a:gd name="connsiteY43" fmla="*/ 3204848 h 4397788"/>
                <a:gd name="connsiteX44" fmla="*/ 56361 w 4475392"/>
                <a:gd name="connsiteY44" fmla="*/ 2871969 h 4397788"/>
                <a:gd name="connsiteX45" fmla="*/ 0 w 4475392"/>
                <a:gd name="connsiteY45" fmla="*/ 2655238 h 4397788"/>
                <a:gd name="connsiteX46" fmla="*/ 6376 w 4475392"/>
                <a:gd name="connsiteY46" fmla="*/ 2653235 h 4397788"/>
                <a:gd name="connsiteX47" fmla="*/ 360514 w 4475392"/>
                <a:gd name="connsiteY47" fmla="*/ 2112604 h 4397788"/>
                <a:gd name="connsiteX48" fmla="*/ 104870 w 4475392"/>
                <a:gd name="connsiteY48" fmla="*/ 1626070 h 4397788"/>
                <a:gd name="connsiteX49" fmla="*/ 39603 w 4475392"/>
                <a:gd name="connsiteY49" fmla="*/ 1590223 h 4397788"/>
                <a:gd name="connsiteX50" fmla="*/ 56361 w 4475392"/>
                <a:gd name="connsiteY50" fmla="*/ 1525784 h 4397788"/>
                <a:gd name="connsiteX51" fmla="*/ 191388 w 4475392"/>
                <a:gd name="connsiteY51" fmla="*/ 1192905 h 4397788"/>
                <a:gd name="connsiteX52" fmla="*/ 244299 w 4475392"/>
                <a:gd name="connsiteY52" fmla="*/ 1097280 h 4397788"/>
                <a:gd name="connsiteX53" fmla="*/ 307580 w 4475392"/>
                <a:gd name="connsiteY53" fmla="*/ 1132036 h 4397788"/>
                <a:gd name="connsiteX54" fmla="*/ 533278 w 4475392"/>
                <a:gd name="connsiteY54" fmla="*/ 1178145 h 4397788"/>
                <a:gd name="connsiteX55" fmla="*/ 1113115 w 4475392"/>
                <a:gd name="connsiteY55" fmla="*/ 591405 h 4397788"/>
                <a:gd name="connsiteX56" fmla="*/ 1067549 w 4475392"/>
                <a:gd name="connsiteY56" fmla="*/ 363019 h 4397788"/>
                <a:gd name="connsiteX57" fmla="*/ 1024321 w 4475392"/>
                <a:gd name="connsiteY57" fmla="*/ 282431 h 4397788"/>
                <a:gd name="connsiteX58" fmla="*/ 1175910 w 4475392"/>
                <a:gd name="connsiteY58" fmla="*/ 195652 h 4397788"/>
                <a:gd name="connsiteX59" fmla="*/ 1684296 w 4475392"/>
                <a:gd name="connsiteY59" fmla="*/ 3199 h 439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475392" h="4397788">
                  <a:moveTo>
                    <a:pt x="1701647" y="0"/>
                  </a:moveTo>
                  <a:lnTo>
                    <a:pt x="1723836" y="72332"/>
                  </a:lnTo>
                  <a:cubicBezTo>
                    <a:pt x="1811860" y="282922"/>
                    <a:pt x="2017930" y="430686"/>
                    <a:pt x="2258106" y="430686"/>
                  </a:cubicBezTo>
                  <a:cubicBezTo>
                    <a:pt x="2498283" y="430686"/>
                    <a:pt x="2704353" y="282922"/>
                    <a:pt x="2792377" y="72332"/>
                  </a:cubicBezTo>
                  <a:lnTo>
                    <a:pt x="2812559" y="6540"/>
                  </a:lnTo>
                  <a:lnTo>
                    <a:pt x="2976907" y="54315"/>
                  </a:lnTo>
                  <a:cubicBezTo>
                    <a:pt x="3149764" y="112152"/>
                    <a:pt x="3313362" y="189847"/>
                    <a:pt x="3464923" y="284653"/>
                  </a:cubicBezTo>
                  <a:lnTo>
                    <a:pt x="3500898" y="310186"/>
                  </a:lnTo>
                  <a:lnTo>
                    <a:pt x="3472559" y="363019"/>
                  </a:lnTo>
                  <a:cubicBezTo>
                    <a:pt x="3443217" y="433216"/>
                    <a:pt x="3426992" y="510393"/>
                    <a:pt x="3426992" y="591405"/>
                  </a:cubicBezTo>
                  <a:cubicBezTo>
                    <a:pt x="3426992" y="915453"/>
                    <a:pt x="3686594" y="1178145"/>
                    <a:pt x="4006829" y="1178145"/>
                  </a:cubicBezTo>
                  <a:cubicBezTo>
                    <a:pt x="4086888" y="1178145"/>
                    <a:pt x="4163157" y="1161727"/>
                    <a:pt x="4232528" y="1132036"/>
                  </a:cubicBezTo>
                  <a:lnTo>
                    <a:pt x="4252158" y="1121255"/>
                  </a:lnTo>
                  <a:lnTo>
                    <a:pt x="4332553" y="1273639"/>
                  </a:lnTo>
                  <a:cubicBezTo>
                    <a:pt x="4369563" y="1355240"/>
                    <a:pt x="4401828" y="1439403"/>
                    <a:pt x="4429001" y="1525784"/>
                  </a:cubicBezTo>
                  <a:lnTo>
                    <a:pt x="4431681" y="1536090"/>
                  </a:lnTo>
                  <a:lnTo>
                    <a:pt x="4415064" y="1537785"/>
                  </a:lnTo>
                  <a:cubicBezTo>
                    <a:pt x="4150842" y="1592496"/>
                    <a:pt x="3952084" y="1829062"/>
                    <a:pt x="3952084" y="2112604"/>
                  </a:cubicBezTo>
                  <a:cubicBezTo>
                    <a:pt x="3952084" y="2396146"/>
                    <a:pt x="4150842" y="2632712"/>
                    <a:pt x="4415064" y="2687424"/>
                  </a:cubicBezTo>
                  <a:lnTo>
                    <a:pt x="4475392" y="2693578"/>
                  </a:lnTo>
                  <a:lnTo>
                    <a:pt x="4429001" y="2871969"/>
                  </a:lnTo>
                  <a:cubicBezTo>
                    <a:pt x="4399564" y="2965548"/>
                    <a:pt x="4364150" y="3056524"/>
                    <a:pt x="4323202" y="3144460"/>
                  </a:cubicBezTo>
                  <a:lnTo>
                    <a:pt x="4261380" y="3266719"/>
                  </a:lnTo>
                  <a:lnTo>
                    <a:pt x="4214104" y="3240753"/>
                  </a:lnTo>
                  <a:cubicBezTo>
                    <a:pt x="4144733" y="3211063"/>
                    <a:pt x="4068464" y="3194644"/>
                    <a:pt x="3988405" y="3194644"/>
                  </a:cubicBezTo>
                  <a:cubicBezTo>
                    <a:pt x="3668170" y="3194644"/>
                    <a:pt x="3408568" y="3457336"/>
                    <a:pt x="3408568" y="3781384"/>
                  </a:cubicBezTo>
                  <a:cubicBezTo>
                    <a:pt x="3408568" y="3862396"/>
                    <a:pt x="3424793" y="3939573"/>
                    <a:pt x="3454135" y="4009770"/>
                  </a:cubicBezTo>
                  <a:lnTo>
                    <a:pt x="3497844" y="4091257"/>
                  </a:lnTo>
                  <a:lnTo>
                    <a:pt x="3474380" y="4107152"/>
                  </a:lnTo>
                  <a:cubicBezTo>
                    <a:pt x="3269822" y="4236500"/>
                    <a:pt x="3043085" y="4334574"/>
                    <a:pt x="2801067" y="4394554"/>
                  </a:cubicBezTo>
                  <a:lnTo>
                    <a:pt x="2785324" y="4397788"/>
                  </a:lnTo>
                  <a:lnTo>
                    <a:pt x="2773953" y="4360718"/>
                  </a:lnTo>
                  <a:cubicBezTo>
                    <a:pt x="2685929" y="4150128"/>
                    <a:pt x="2479859" y="4002364"/>
                    <a:pt x="2239682" y="4002364"/>
                  </a:cubicBezTo>
                  <a:cubicBezTo>
                    <a:pt x="1999506" y="4002364"/>
                    <a:pt x="1793436" y="4150128"/>
                    <a:pt x="1705412" y="4360718"/>
                  </a:cubicBezTo>
                  <a:lnTo>
                    <a:pt x="1694665" y="4395750"/>
                  </a:lnTo>
                  <a:lnTo>
                    <a:pt x="1595643" y="4370689"/>
                  </a:lnTo>
                  <a:cubicBezTo>
                    <a:pt x="1390466" y="4311024"/>
                    <a:pt x="1197261" y="4223708"/>
                    <a:pt x="1020439" y="4113100"/>
                  </a:cubicBezTo>
                  <a:lnTo>
                    <a:pt x="1000853" y="4099762"/>
                  </a:lnTo>
                  <a:lnTo>
                    <a:pt x="1049125" y="4009770"/>
                  </a:lnTo>
                  <a:cubicBezTo>
                    <a:pt x="1078466" y="3939573"/>
                    <a:pt x="1094691" y="3862396"/>
                    <a:pt x="1094691" y="3781384"/>
                  </a:cubicBezTo>
                  <a:cubicBezTo>
                    <a:pt x="1094691" y="3457336"/>
                    <a:pt x="835089" y="3194644"/>
                    <a:pt x="514854" y="3194644"/>
                  </a:cubicBezTo>
                  <a:cubicBezTo>
                    <a:pt x="434796" y="3194644"/>
                    <a:pt x="358526" y="3211062"/>
                    <a:pt x="289156" y="3240753"/>
                  </a:cubicBezTo>
                  <a:lnTo>
                    <a:pt x="229411" y="3273567"/>
                  </a:lnTo>
                  <a:lnTo>
                    <a:pt x="191388" y="3204848"/>
                  </a:lnTo>
                  <a:cubicBezTo>
                    <a:pt x="137875" y="3098374"/>
                    <a:pt x="92591" y="2987143"/>
                    <a:pt x="56361" y="2871969"/>
                  </a:cubicBezTo>
                  <a:lnTo>
                    <a:pt x="0" y="2655238"/>
                  </a:lnTo>
                  <a:lnTo>
                    <a:pt x="6376" y="2653235"/>
                  </a:lnTo>
                  <a:cubicBezTo>
                    <a:pt x="214488" y="2564163"/>
                    <a:pt x="360514" y="2355640"/>
                    <a:pt x="360514" y="2112604"/>
                  </a:cubicBezTo>
                  <a:cubicBezTo>
                    <a:pt x="360514" y="1910074"/>
                    <a:pt x="259107" y="1731511"/>
                    <a:pt x="104870" y="1626070"/>
                  </a:cubicBezTo>
                  <a:lnTo>
                    <a:pt x="39603" y="1590223"/>
                  </a:lnTo>
                  <a:lnTo>
                    <a:pt x="56361" y="1525784"/>
                  </a:lnTo>
                  <a:cubicBezTo>
                    <a:pt x="92591" y="1410609"/>
                    <a:pt x="137875" y="1299379"/>
                    <a:pt x="191388" y="1192905"/>
                  </a:cubicBezTo>
                  <a:lnTo>
                    <a:pt x="244299" y="1097280"/>
                  </a:lnTo>
                  <a:lnTo>
                    <a:pt x="307580" y="1132036"/>
                  </a:lnTo>
                  <a:cubicBezTo>
                    <a:pt x="376950" y="1161727"/>
                    <a:pt x="453220" y="1178145"/>
                    <a:pt x="533278" y="1178145"/>
                  </a:cubicBezTo>
                  <a:cubicBezTo>
                    <a:pt x="853513" y="1178145"/>
                    <a:pt x="1113115" y="915453"/>
                    <a:pt x="1113115" y="591405"/>
                  </a:cubicBezTo>
                  <a:cubicBezTo>
                    <a:pt x="1113115" y="510393"/>
                    <a:pt x="1096890" y="433216"/>
                    <a:pt x="1067549" y="363019"/>
                  </a:cubicBezTo>
                  <a:lnTo>
                    <a:pt x="1024321" y="282431"/>
                  </a:lnTo>
                  <a:lnTo>
                    <a:pt x="1175910" y="195652"/>
                  </a:lnTo>
                  <a:cubicBezTo>
                    <a:pt x="1335187" y="112559"/>
                    <a:pt x="1505575" y="47492"/>
                    <a:pt x="1684296" y="3199"/>
                  </a:cubicBezTo>
                  <a:close/>
                </a:path>
              </a:pathLst>
            </a:custGeom>
            <a:solidFill>
              <a:srgbClr val="EFB4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/>
            </a:p>
          </p:txBody>
        </p:sp>
        <p:pic>
          <p:nvPicPr>
            <p:cNvPr id="64" name="Graphic 63" descr="Asian Temple with solid fill">
              <a:extLst>
                <a:ext uri="{FF2B5EF4-FFF2-40B4-BE49-F238E27FC236}">
                  <a16:creationId xmlns:a16="http://schemas.microsoft.com/office/drawing/2014/main" id="{6B78F5B5-E75B-4F6E-9077-C5C93EE7C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16575" y="4521774"/>
              <a:ext cx="564737" cy="564737"/>
            </a:xfrm>
            <a:prstGeom prst="rect">
              <a:avLst/>
            </a:prstGeom>
          </p:spPr>
        </p:pic>
        <p:pic>
          <p:nvPicPr>
            <p:cNvPr id="65" name="Graphic 64" descr="Aspiration with solid fill">
              <a:extLst>
                <a:ext uri="{FF2B5EF4-FFF2-40B4-BE49-F238E27FC236}">
                  <a16:creationId xmlns:a16="http://schemas.microsoft.com/office/drawing/2014/main" id="{ABFAA761-2151-4C6B-A7DE-5E88A900A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535450" y="2847989"/>
              <a:ext cx="564737" cy="564737"/>
            </a:xfrm>
            <a:prstGeom prst="rect">
              <a:avLst/>
            </a:prstGeom>
          </p:spPr>
        </p:pic>
        <p:pic>
          <p:nvPicPr>
            <p:cNvPr id="66" name="Graphic 65" descr="Astronaut female with solid fill">
              <a:extLst>
                <a:ext uri="{FF2B5EF4-FFF2-40B4-BE49-F238E27FC236}">
                  <a16:creationId xmlns:a16="http://schemas.microsoft.com/office/drawing/2014/main" id="{5EBAE10F-AA75-4D3C-996E-DEB165145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316575" y="1326301"/>
              <a:ext cx="564737" cy="564737"/>
            </a:xfrm>
            <a:prstGeom prst="rect">
              <a:avLst/>
            </a:prstGeom>
          </p:spPr>
        </p:pic>
        <p:pic>
          <p:nvPicPr>
            <p:cNvPr id="67" name="Graphic 66" descr="Bar chart with solid fill">
              <a:extLst>
                <a:ext uri="{FF2B5EF4-FFF2-40B4-BE49-F238E27FC236}">
                  <a16:creationId xmlns:a16="http://schemas.microsoft.com/office/drawing/2014/main" id="{29C3FA16-E813-4148-80A4-847199181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0800000">
              <a:off x="6035184" y="549132"/>
              <a:ext cx="564737" cy="564737"/>
            </a:xfrm>
            <a:prstGeom prst="rect">
              <a:avLst/>
            </a:prstGeom>
          </p:spPr>
        </p:pic>
        <p:pic>
          <p:nvPicPr>
            <p:cNvPr id="68" name="Graphic 67" descr="Binary with solid fill">
              <a:extLst>
                <a:ext uri="{FF2B5EF4-FFF2-40B4-BE49-F238E27FC236}">
                  <a16:creationId xmlns:a16="http://schemas.microsoft.com/office/drawing/2014/main" id="{827147EB-F869-4285-8E4B-6CF9BC9CB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809094" y="1326301"/>
              <a:ext cx="564737" cy="564737"/>
            </a:xfrm>
            <a:prstGeom prst="rect">
              <a:avLst/>
            </a:prstGeom>
          </p:spPr>
        </p:pic>
        <p:pic>
          <p:nvPicPr>
            <p:cNvPr id="69" name="Graphic 68" descr="Blockchain with solid fill">
              <a:extLst>
                <a:ext uri="{FF2B5EF4-FFF2-40B4-BE49-F238E27FC236}">
                  <a16:creationId xmlns:a16="http://schemas.microsoft.com/office/drawing/2014/main" id="{2A2049B6-2A54-46B0-B95A-3A4FA92F8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795139" y="4521773"/>
              <a:ext cx="564737" cy="564737"/>
            </a:xfrm>
            <a:prstGeom prst="rect">
              <a:avLst/>
            </a:prstGeom>
          </p:spPr>
        </p:pic>
        <p:pic>
          <p:nvPicPr>
            <p:cNvPr id="70" name="Graphic 69" descr="Blueprint with solid fill">
              <a:extLst>
                <a:ext uri="{FF2B5EF4-FFF2-40B4-BE49-F238E27FC236}">
                  <a16:creationId xmlns:a16="http://schemas.microsoft.com/office/drawing/2014/main" id="{A0BD8CC6-A0E0-4179-93FC-C0522B563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347217" y="2847989"/>
              <a:ext cx="564737" cy="564737"/>
            </a:xfrm>
            <a:prstGeom prst="rect">
              <a:avLst/>
            </a:prstGeom>
          </p:spPr>
        </p:pic>
        <p:pic>
          <p:nvPicPr>
            <p:cNvPr id="71" name="Graphic 70" descr="Books with solid fill">
              <a:extLst>
                <a:ext uri="{FF2B5EF4-FFF2-40B4-BE49-F238E27FC236}">
                  <a16:creationId xmlns:a16="http://schemas.microsoft.com/office/drawing/2014/main" id="{BCA5E02C-6E7B-4BCF-BA03-8D8AA30C7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6023468" y="5326951"/>
              <a:ext cx="564737" cy="564737"/>
            </a:xfrm>
            <a:prstGeom prst="rect">
              <a:avLst/>
            </a:prstGeom>
          </p:spPr>
        </p:pic>
      </p:grpSp>
      <p:pic>
        <p:nvPicPr>
          <p:cNvPr id="76" name="Graphic 75" descr="Single gear outline">
            <a:extLst>
              <a:ext uri="{FF2B5EF4-FFF2-40B4-BE49-F238E27FC236}">
                <a16:creationId xmlns:a16="http://schemas.microsoft.com/office/drawing/2014/main" id="{F6FA5E2A-C839-4EB5-90FC-19D944890A1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0800000">
            <a:off x="11115735" y="2453419"/>
            <a:ext cx="1539992" cy="1539992"/>
          </a:xfrm>
          <a:prstGeom prst="rect">
            <a:avLst/>
          </a:prstGeom>
        </p:spPr>
      </p:pic>
      <p:pic>
        <p:nvPicPr>
          <p:cNvPr id="77" name="Graphic 76" descr="Single gear with solid fill">
            <a:extLst>
              <a:ext uri="{FF2B5EF4-FFF2-40B4-BE49-F238E27FC236}">
                <a16:creationId xmlns:a16="http://schemas.microsoft.com/office/drawing/2014/main" id="{596E7BFA-BD64-4E18-9CFA-1D694EC4541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10800000">
            <a:off x="11712955" y="3850994"/>
            <a:ext cx="873153" cy="873153"/>
          </a:xfrm>
          <a:prstGeom prst="rect">
            <a:avLst/>
          </a:prstGeom>
        </p:spPr>
      </p:pic>
      <p:pic>
        <p:nvPicPr>
          <p:cNvPr id="78" name="Graphic 77" descr="Single gear with solid fill">
            <a:extLst>
              <a:ext uri="{FF2B5EF4-FFF2-40B4-BE49-F238E27FC236}">
                <a16:creationId xmlns:a16="http://schemas.microsoft.com/office/drawing/2014/main" id="{4C25DB54-E5F9-4F29-82F6-69EE09CBB86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10800000">
            <a:off x="10801987" y="3445252"/>
            <a:ext cx="1241968" cy="1241968"/>
          </a:xfrm>
          <a:prstGeom prst="rect">
            <a:avLst/>
          </a:prstGeom>
        </p:spPr>
      </p:pic>
      <p:pic>
        <p:nvPicPr>
          <p:cNvPr id="79" name="Graphic 78" descr="Single gear outline">
            <a:extLst>
              <a:ext uri="{FF2B5EF4-FFF2-40B4-BE49-F238E27FC236}">
                <a16:creationId xmlns:a16="http://schemas.microsoft.com/office/drawing/2014/main" id="{0DF911E0-671F-4936-B8A9-FC273312200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10800000">
            <a:off x="11724884" y="1562040"/>
            <a:ext cx="1539992" cy="1539992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6D36C63-27EC-4B66-957E-E65769633266}"/>
              </a:ext>
            </a:extLst>
          </p:cNvPr>
          <p:cNvGrpSpPr/>
          <p:nvPr/>
        </p:nvGrpSpPr>
        <p:grpSpPr>
          <a:xfrm>
            <a:off x="5014467" y="-5573133"/>
            <a:ext cx="4071041" cy="2759511"/>
            <a:chOff x="4413010" y="2746183"/>
            <a:chExt cx="5382955" cy="3648778"/>
          </a:xfrm>
        </p:grpSpPr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719D658C-A9B2-42BE-B978-4E74556C25CD}"/>
                </a:ext>
              </a:extLst>
            </p:cNvPr>
            <p:cNvSpPr/>
            <p:nvPr/>
          </p:nvSpPr>
          <p:spPr>
            <a:xfrm>
              <a:off x="4531177" y="2746184"/>
              <a:ext cx="5108216" cy="3648777"/>
            </a:xfrm>
            <a:prstGeom prst="roundRect">
              <a:avLst>
                <a:gd name="adj" fmla="val 7941"/>
              </a:avLst>
            </a:prstGeom>
            <a:solidFill>
              <a:srgbClr val="F1C6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E1F3865A-EAA7-4490-BD68-4B72F9B76E6C}"/>
                </a:ext>
              </a:extLst>
            </p:cNvPr>
            <p:cNvSpPr/>
            <p:nvPr/>
          </p:nvSpPr>
          <p:spPr>
            <a:xfrm>
              <a:off x="4413010" y="2746183"/>
              <a:ext cx="5382955" cy="3502917"/>
            </a:xfrm>
            <a:prstGeom prst="roundRect">
              <a:avLst>
                <a:gd name="adj" fmla="val 7941"/>
              </a:avLst>
            </a:prstGeom>
            <a:solidFill>
              <a:srgbClr val="F7D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Some people translate it as “good luck”, or “work hard”, but I would translate it as “hang on in there”, because I think it is the closest in spirit to the original. It can be used in a wide variety of circumstances, ranging from wishing good luck for someone who is going to do a test, or interview, </a:t>
              </a:r>
              <a:endParaRPr lang="en-MY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8FF4E6D9-56D1-4ABD-9429-82D3A8EE8CEC}"/>
              </a:ext>
            </a:extLst>
          </p:cNvPr>
          <p:cNvSpPr txBox="1"/>
          <p:nvPr/>
        </p:nvSpPr>
        <p:spPr>
          <a:xfrm>
            <a:off x="5269621" y="-9837968"/>
            <a:ext cx="43412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i="0" dirty="0">
                <a:solidFill>
                  <a:srgbClr val="D87259"/>
                </a:solidFill>
                <a:effectLst/>
                <a:latin typeface="arial" panose="020B0604020202020204" pitchFamily="34" charset="0"/>
              </a:rPr>
              <a:t>がんばれ</a:t>
            </a:r>
            <a:r>
              <a:rPr lang="en-MY" sz="1000" dirty="0">
                <a:solidFill>
                  <a:srgbClr val="D87259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1180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 advTm="100">
        <p159:morph option="byObject"/>
      </p:transition>
    </mc:Choice>
    <mc:Fallback xmlns="">
      <p:transition spd="slow" advTm="1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Oval 135">
            <a:extLst>
              <a:ext uri="{FF2B5EF4-FFF2-40B4-BE49-F238E27FC236}">
                <a16:creationId xmlns:a16="http://schemas.microsoft.com/office/drawing/2014/main" id="{B161B6D0-DF8D-41BC-A965-D9838FB0D86F}"/>
              </a:ext>
            </a:extLst>
          </p:cNvPr>
          <p:cNvSpPr/>
          <p:nvPr/>
        </p:nvSpPr>
        <p:spPr>
          <a:xfrm>
            <a:off x="7091170" y="-5107719"/>
            <a:ext cx="3004829" cy="2983852"/>
          </a:xfrm>
          <a:prstGeom prst="ellipse">
            <a:avLst/>
          </a:prstGeom>
          <a:solidFill>
            <a:srgbClr val="76B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B301D94F-2882-45B6-969E-046FA30C52CA}"/>
              </a:ext>
            </a:extLst>
          </p:cNvPr>
          <p:cNvSpPr/>
          <p:nvPr/>
        </p:nvSpPr>
        <p:spPr>
          <a:xfrm>
            <a:off x="-6091640" y="4734650"/>
            <a:ext cx="5824498" cy="5892570"/>
          </a:xfrm>
          <a:prstGeom prst="ellipse">
            <a:avLst/>
          </a:prstGeom>
          <a:solidFill>
            <a:srgbClr val="A95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.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68D5F4E6-301F-49EA-B14D-151B4A26372A}"/>
              </a:ext>
            </a:extLst>
          </p:cNvPr>
          <p:cNvSpPr/>
          <p:nvPr/>
        </p:nvSpPr>
        <p:spPr>
          <a:xfrm>
            <a:off x="-5631063" y="-5934752"/>
            <a:ext cx="15126805" cy="15303596"/>
          </a:xfrm>
          <a:prstGeom prst="ellipse">
            <a:avLst/>
          </a:prstGeom>
          <a:solidFill>
            <a:srgbClr val="6373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A13F74E8-4376-4AD9-ACC4-EFC088F6F627}"/>
              </a:ext>
            </a:extLst>
          </p:cNvPr>
          <p:cNvSpPr/>
          <p:nvPr/>
        </p:nvSpPr>
        <p:spPr>
          <a:xfrm>
            <a:off x="1161125" y="5689984"/>
            <a:ext cx="1585565" cy="1585565"/>
          </a:xfrm>
          <a:prstGeom prst="ellipse">
            <a:avLst/>
          </a:prstGeom>
          <a:solidFill>
            <a:srgbClr val="FDFC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16D000F-D690-4E57-829A-770DE54D3C39}"/>
              </a:ext>
            </a:extLst>
          </p:cNvPr>
          <p:cNvSpPr/>
          <p:nvPr/>
        </p:nvSpPr>
        <p:spPr>
          <a:xfrm>
            <a:off x="-1195263" y="3774217"/>
            <a:ext cx="4341879" cy="3520112"/>
          </a:xfrm>
          <a:custGeom>
            <a:avLst/>
            <a:gdLst>
              <a:gd name="connsiteX0" fmla="*/ 21245 w 3266340"/>
              <a:gd name="connsiteY0" fmla="*/ 3124202 h 3520112"/>
              <a:gd name="connsiteX1" fmla="*/ 3212120 w 3266340"/>
              <a:gd name="connsiteY1" fmla="*/ 3133727 h 3520112"/>
              <a:gd name="connsiteX2" fmla="*/ 1888145 w 3266340"/>
              <a:gd name="connsiteY2" fmla="*/ 2 h 3520112"/>
              <a:gd name="connsiteX3" fmla="*/ 21245 w 3266340"/>
              <a:gd name="connsiteY3" fmla="*/ 3124202 h 352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6340" h="3520112">
                <a:moveTo>
                  <a:pt x="21245" y="3124202"/>
                </a:moveTo>
                <a:cubicBezTo>
                  <a:pt x="241908" y="3646490"/>
                  <a:pt x="2900970" y="3654427"/>
                  <a:pt x="3212120" y="3133727"/>
                </a:cubicBezTo>
                <a:cubicBezTo>
                  <a:pt x="3523270" y="2613027"/>
                  <a:pt x="2416782" y="-3173"/>
                  <a:pt x="1888145" y="2"/>
                </a:cubicBezTo>
                <a:cubicBezTo>
                  <a:pt x="1359508" y="3177"/>
                  <a:pt x="-199418" y="2601914"/>
                  <a:pt x="21245" y="3124202"/>
                </a:cubicBezTo>
                <a:close/>
              </a:path>
            </a:pathLst>
          </a:custGeom>
          <a:solidFill>
            <a:srgbClr val="362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CF1F1646-4AEE-452F-9AEA-F80CBC33A0E7}"/>
              </a:ext>
            </a:extLst>
          </p:cNvPr>
          <p:cNvSpPr/>
          <p:nvPr/>
        </p:nvSpPr>
        <p:spPr>
          <a:xfrm>
            <a:off x="91356" y="4111953"/>
            <a:ext cx="4951060" cy="3520112"/>
          </a:xfrm>
          <a:custGeom>
            <a:avLst/>
            <a:gdLst>
              <a:gd name="connsiteX0" fmla="*/ 21245 w 3266340"/>
              <a:gd name="connsiteY0" fmla="*/ 3124202 h 3520112"/>
              <a:gd name="connsiteX1" fmla="*/ 3212120 w 3266340"/>
              <a:gd name="connsiteY1" fmla="*/ 3133727 h 3520112"/>
              <a:gd name="connsiteX2" fmla="*/ 1888145 w 3266340"/>
              <a:gd name="connsiteY2" fmla="*/ 2 h 3520112"/>
              <a:gd name="connsiteX3" fmla="*/ 21245 w 3266340"/>
              <a:gd name="connsiteY3" fmla="*/ 3124202 h 352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6340" h="3520112">
                <a:moveTo>
                  <a:pt x="21245" y="3124202"/>
                </a:moveTo>
                <a:cubicBezTo>
                  <a:pt x="241908" y="3646490"/>
                  <a:pt x="2900970" y="3654427"/>
                  <a:pt x="3212120" y="3133727"/>
                </a:cubicBezTo>
                <a:cubicBezTo>
                  <a:pt x="3523270" y="2613027"/>
                  <a:pt x="2416782" y="-3173"/>
                  <a:pt x="1888145" y="2"/>
                </a:cubicBezTo>
                <a:cubicBezTo>
                  <a:pt x="1359508" y="3177"/>
                  <a:pt x="-199418" y="2601914"/>
                  <a:pt x="21245" y="3124202"/>
                </a:cubicBezTo>
                <a:close/>
              </a:path>
            </a:pathLst>
          </a:custGeom>
          <a:solidFill>
            <a:srgbClr val="4F4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Moon 4">
            <a:extLst>
              <a:ext uri="{FF2B5EF4-FFF2-40B4-BE49-F238E27FC236}">
                <a16:creationId xmlns:a16="http://schemas.microsoft.com/office/drawing/2014/main" id="{7B5471AC-9054-4FAF-A2D1-2AFC07FBA41D}"/>
              </a:ext>
            </a:extLst>
          </p:cNvPr>
          <p:cNvSpPr/>
          <p:nvPr/>
        </p:nvSpPr>
        <p:spPr>
          <a:xfrm rot="19800000">
            <a:off x="1820649" y="1757967"/>
            <a:ext cx="940844" cy="1648007"/>
          </a:xfrm>
          <a:prstGeom prst="moon">
            <a:avLst>
              <a:gd name="adj" fmla="val 3048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FB867977-BF0A-469A-BC37-2DBB515043A4}"/>
              </a:ext>
            </a:extLst>
          </p:cNvPr>
          <p:cNvSpPr/>
          <p:nvPr/>
        </p:nvSpPr>
        <p:spPr>
          <a:xfrm>
            <a:off x="3153546" y="-7318028"/>
            <a:ext cx="7672364" cy="7762033"/>
          </a:xfrm>
          <a:prstGeom prst="ellipse">
            <a:avLst/>
          </a:prstGeom>
          <a:solidFill>
            <a:srgbClr val="EFB4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31" name="Picture 130" descr="A picture containing silhouette, vector graphics, arch, light&#10;&#10;Description automatically generated">
            <a:extLst>
              <a:ext uri="{FF2B5EF4-FFF2-40B4-BE49-F238E27FC236}">
                <a16:creationId xmlns:a16="http://schemas.microsoft.com/office/drawing/2014/main" id="{C6178C7B-FC2E-4D69-9C46-86AAEB0A6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43594" y="2123746"/>
            <a:ext cx="2025412" cy="796836"/>
          </a:xfrm>
          <a:prstGeom prst="rect">
            <a:avLst/>
          </a:prstGeom>
        </p:spPr>
      </p:pic>
      <p:pic>
        <p:nvPicPr>
          <p:cNvPr id="126" name="Picture 125" descr="A picture containing silhouette, vector graphics, arch, light&#10;&#10;Description automatically generated">
            <a:extLst>
              <a:ext uri="{FF2B5EF4-FFF2-40B4-BE49-F238E27FC236}">
                <a16:creationId xmlns:a16="http://schemas.microsoft.com/office/drawing/2014/main" id="{67EF1FEB-7BCF-4000-9C88-DA2339194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2441" y="2343160"/>
            <a:ext cx="2025412" cy="796836"/>
          </a:xfrm>
          <a:prstGeom prst="rect">
            <a:avLst/>
          </a:prstGeom>
        </p:spPr>
      </p:pic>
      <p:sp>
        <p:nvSpPr>
          <p:cNvPr id="127" name="Oval 126">
            <a:extLst>
              <a:ext uri="{FF2B5EF4-FFF2-40B4-BE49-F238E27FC236}">
                <a16:creationId xmlns:a16="http://schemas.microsoft.com/office/drawing/2014/main" id="{19D095AD-E7D5-453F-A375-BEC5F304AD0A}"/>
              </a:ext>
            </a:extLst>
          </p:cNvPr>
          <p:cNvSpPr/>
          <p:nvPr/>
        </p:nvSpPr>
        <p:spPr>
          <a:xfrm>
            <a:off x="1062397" y="-1858467"/>
            <a:ext cx="1585565" cy="1585565"/>
          </a:xfrm>
          <a:prstGeom prst="ellipse">
            <a:avLst/>
          </a:prstGeom>
          <a:solidFill>
            <a:srgbClr val="FD8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pic>
        <p:nvPicPr>
          <p:cNvPr id="128" name="Picture 127" descr="A picture containing silhouette, vector graphics, arch, light&#10;&#10;Description automatically generated">
            <a:extLst>
              <a:ext uri="{FF2B5EF4-FFF2-40B4-BE49-F238E27FC236}">
                <a16:creationId xmlns:a16="http://schemas.microsoft.com/office/drawing/2014/main" id="{02B78827-B5E4-4F37-A95F-F33DF3BEE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68540" y="763758"/>
            <a:ext cx="1718658" cy="676153"/>
          </a:xfrm>
          <a:prstGeom prst="rect">
            <a:avLst/>
          </a:prstGeom>
        </p:spPr>
      </p:pic>
      <p:pic>
        <p:nvPicPr>
          <p:cNvPr id="129" name="Picture 128" descr="A picture containing silhouette, vector graphics, arch, light&#10;&#10;Description automatically generated">
            <a:extLst>
              <a:ext uri="{FF2B5EF4-FFF2-40B4-BE49-F238E27FC236}">
                <a16:creationId xmlns:a16="http://schemas.microsoft.com/office/drawing/2014/main" id="{A6942F2F-C8F8-4578-A353-E3F316CC4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583471" y="1093250"/>
            <a:ext cx="2372530" cy="933399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AA8C45F4-C4B8-4451-968D-703491137538}"/>
              </a:ext>
            </a:extLst>
          </p:cNvPr>
          <p:cNvSpPr/>
          <p:nvPr/>
        </p:nvSpPr>
        <p:spPr>
          <a:xfrm>
            <a:off x="9972852" y="0"/>
            <a:ext cx="2219148" cy="6865389"/>
          </a:xfrm>
          <a:prstGeom prst="rect">
            <a:avLst/>
          </a:prstGeom>
          <a:solidFill>
            <a:srgbClr val="333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A9EE87D-61F5-4418-86B8-8F2B939170AA}"/>
              </a:ext>
            </a:extLst>
          </p:cNvPr>
          <p:cNvSpPr/>
          <p:nvPr/>
        </p:nvSpPr>
        <p:spPr>
          <a:xfrm>
            <a:off x="-739684" y="0"/>
            <a:ext cx="12192000" cy="7340601"/>
          </a:xfrm>
          <a:custGeom>
            <a:avLst/>
            <a:gdLst>
              <a:gd name="connsiteX0" fmla="*/ 1562716 w 12192000"/>
              <a:gd name="connsiteY0" fmla="*/ 6858000 h 7340601"/>
              <a:gd name="connsiteX1" fmla="*/ 3697347 w 12192000"/>
              <a:gd name="connsiteY1" fmla="*/ 6858000 h 7340601"/>
              <a:gd name="connsiteX2" fmla="*/ 3638309 w 12192000"/>
              <a:gd name="connsiteY2" fmla="*/ 6922959 h 7340601"/>
              <a:gd name="connsiteX3" fmla="*/ 2630030 w 12192000"/>
              <a:gd name="connsiteY3" fmla="*/ 7340601 h 7340601"/>
              <a:gd name="connsiteX4" fmla="*/ 2630031 w 12192000"/>
              <a:gd name="connsiteY4" fmla="*/ 7340600 h 7340601"/>
              <a:gd name="connsiteX5" fmla="*/ 1621753 w 12192000"/>
              <a:gd name="connsiteY5" fmla="*/ 6922958 h 7340601"/>
              <a:gd name="connsiteX6" fmla="*/ 0 w 12192000"/>
              <a:gd name="connsiteY6" fmla="*/ 0 h 7340601"/>
              <a:gd name="connsiteX7" fmla="*/ 12192000 w 12192000"/>
              <a:gd name="connsiteY7" fmla="*/ 0 h 7340601"/>
              <a:gd name="connsiteX8" fmla="*/ 12192000 w 12192000"/>
              <a:gd name="connsiteY8" fmla="*/ 6858000 h 7340601"/>
              <a:gd name="connsiteX9" fmla="*/ 3697347 w 12192000"/>
              <a:gd name="connsiteY9" fmla="*/ 6858000 h 7340601"/>
              <a:gd name="connsiteX10" fmla="*/ 3730340 w 12192000"/>
              <a:gd name="connsiteY10" fmla="*/ 6821698 h 7340601"/>
              <a:gd name="connsiteX11" fmla="*/ 4055951 w 12192000"/>
              <a:gd name="connsiteY11" fmla="*/ 5914680 h 7340601"/>
              <a:gd name="connsiteX12" fmla="*/ 4055952 w 12192000"/>
              <a:gd name="connsiteY12" fmla="*/ 1742793 h 7340601"/>
              <a:gd name="connsiteX13" fmla="*/ 2630031 w 12192000"/>
              <a:gd name="connsiteY13" fmla="*/ 316872 h 7340601"/>
              <a:gd name="connsiteX14" fmla="*/ 1204110 w 12192000"/>
              <a:gd name="connsiteY14" fmla="*/ 1742793 h 7340601"/>
              <a:gd name="connsiteX15" fmla="*/ 1204110 w 12192000"/>
              <a:gd name="connsiteY15" fmla="*/ 5914679 h 7340601"/>
              <a:gd name="connsiteX16" fmla="*/ 1529721 w 12192000"/>
              <a:gd name="connsiteY16" fmla="*/ 6821697 h 7340601"/>
              <a:gd name="connsiteX17" fmla="*/ 1562716 w 12192000"/>
              <a:gd name="connsiteY17" fmla="*/ 6858000 h 7340601"/>
              <a:gd name="connsiteX18" fmla="*/ 0 w 12192000"/>
              <a:gd name="connsiteY18" fmla="*/ 6858000 h 7340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7340601">
                <a:moveTo>
                  <a:pt x="1562716" y="6858000"/>
                </a:moveTo>
                <a:lnTo>
                  <a:pt x="3697347" y="6858000"/>
                </a:lnTo>
                <a:lnTo>
                  <a:pt x="3638309" y="6922959"/>
                </a:lnTo>
                <a:cubicBezTo>
                  <a:pt x="3380268" y="7180999"/>
                  <a:pt x="3023787" y="7340601"/>
                  <a:pt x="2630030" y="7340601"/>
                </a:cubicBezTo>
                <a:lnTo>
                  <a:pt x="2630031" y="7340600"/>
                </a:lnTo>
                <a:cubicBezTo>
                  <a:pt x="2236274" y="7340600"/>
                  <a:pt x="1879794" y="7180999"/>
                  <a:pt x="1621753" y="692295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3697347" y="6858000"/>
                </a:lnTo>
                <a:lnTo>
                  <a:pt x="3730340" y="6821698"/>
                </a:lnTo>
                <a:cubicBezTo>
                  <a:pt x="3933756" y="6575215"/>
                  <a:pt x="4055951" y="6259218"/>
                  <a:pt x="4055951" y="5914680"/>
                </a:cubicBezTo>
                <a:cubicBezTo>
                  <a:pt x="4055951" y="4524051"/>
                  <a:pt x="4055952" y="3133422"/>
                  <a:pt x="4055952" y="1742793"/>
                </a:cubicBezTo>
                <a:cubicBezTo>
                  <a:pt x="4055952" y="955279"/>
                  <a:pt x="3417545" y="316872"/>
                  <a:pt x="2630031" y="316872"/>
                </a:cubicBezTo>
                <a:cubicBezTo>
                  <a:pt x="1842517" y="316872"/>
                  <a:pt x="1204110" y="955279"/>
                  <a:pt x="1204110" y="1742793"/>
                </a:cubicBezTo>
                <a:lnTo>
                  <a:pt x="1204110" y="5914679"/>
                </a:lnTo>
                <a:cubicBezTo>
                  <a:pt x="1204110" y="6259217"/>
                  <a:pt x="1326305" y="6575214"/>
                  <a:pt x="1529721" y="6821697"/>
                </a:cubicBezTo>
                <a:lnTo>
                  <a:pt x="156271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33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556456-24C2-452F-9D3B-E78ABE70EA97}"/>
              </a:ext>
            </a:extLst>
          </p:cNvPr>
          <p:cNvSpPr/>
          <p:nvPr/>
        </p:nvSpPr>
        <p:spPr>
          <a:xfrm>
            <a:off x="407789" y="5410200"/>
            <a:ext cx="3594100" cy="1447800"/>
          </a:xfrm>
          <a:prstGeom prst="rect">
            <a:avLst/>
          </a:prstGeom>
          <a:solidFill>
            <a:srgbClr val="333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87DF6E1-4BD7-45B9-9D36-9A34D8C4F49A}"/>
              </a:ext>
            </a:extLst>
          </p:cNvPr>
          <p:cNvSpPr/>
          <p:nvPr/>
        </p:nvSpPr>
        <p:spPr>
          <a:xfrm>
            <a:off x="71521" y="5410200"/>
            <a:ext cx="3720093" cy="501713"/>
          </a:xfrm>
          <a:prstGeom prst="roundRect">
            <a:avLst>
              <a:gd name="adj" fmla="val 50000"/>
            </a:avLst>
          </a:prstGeom>
          <a:solidFill>
            <a:srgbClr val="D872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092DAD6-2B4E-4D50-80FA-10EBB050D89D}"/>
              </a:ext>
            </a:extLst>
          </p:cNvPr>
          <p:cNvGrpSpPr/>
          <p:nvPr/>
        </p:nvGrpSpPr>
        <p:grpSpPr>
          <a:xfrm>
            <a:off x="2236958" y="155485"/>
            <a:ext cx="545413" cy="333735"/>
            <a:chOff x="4224951" y="3423498"/>
            <a:chExt cx="1270282" cy="777277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20243EF-67A8-4E7E-9CE0-AECCBCD89ECB}"/>
                </a:ext>
              </a:extLst>
            </p:cNvPr>
            <p:cNvSpPr/>
            <p:nvPr/>
          </p:nvSpPr>
          <p:spPr>
            <a:xfrm>
              <a:off x="426561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594CB05-41D4-4174-A0D5-5F600F76E5C2}"/>
                </a:ext>
              </a:extLst>
            </p:cNvPr>
            <p:cNvSpPr/>
            <p:nvPr/>
          </p:nvSpPr>
          <p:spPr>
            <a:xfrm>
              <a:off x="4597211" y="3615978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5F637DC-7A3C-46AA-B458-26CE30D235DA}"/>
                </a:ext>
              </a:extLst>
            </p:cNvPr>
            <p:cNvSpPr/>
            <p:nvPr/>
          </p:nvSpPr>
          <p:spPr>
            <a:xfrm>
              <a:off x="4224951" y="3423498"/>
              <a:ext cx="590549" cy="173053"/>
            </a:xfrm>
            <a:prstGeom prst="roundRect">
              <a:avLst>
                <a:gd name="adj" fmla="val 50000"/>
              </a:avLst>
            </a:prstGeom>
            <a:solidFill>
              <a:srgbClr val="FEA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D830096-7B58-4B81-98A1-D742798F1E73}"/>
                </a:ext>
              </a:extLst>
            </p:cNvPr>
            <p:cNvSpPr/>
            <p:nvPr/>
          </p:nvSpPr>
          <p:spPr>
            <a:xfrm>
              <a:off x="490468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A654E1A-2062-452D-BE41-6B8CA3DC92B7}"/>
                </a:ext>
              </a:extLst>
            </p:cNvPr>
            <p:cNvSpPr/>
            <p:nvPr/>
          </p:nvSpPr>
          <p:spPr>
            <a:xfrm>
              <a:off x="4542953" y="4027722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F59D256-2FF9-40FE-9621-A698ED3DCABD}"/>
              </a:ext>
            </a:extLst>
          </p:cNvPr>
          <p:cNvGrpSpPr/>
          <p:nvPr/>
        </p:nvGrpSpPr>
        <p:grpSpPr>
          <a:xfrm>
            <a:off x="1034971" y="6006331"/>
            <a:ext cx="881073" cy="539123"/>
            <a:chOff x="4224951" y="3423498"/>
            <a:chExt cx="1270282" cy="777277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747DCDA-E521-432F-83B0-D73C053EA8B2}"/>
                </a:ext>
              </a:extLst>
            </p:cNvPr>
            <p:cNvSpPr/>
            <p:nvPr/>
          </p:nvSpPr>
          <p:spPr>
            <a:xfrm>
              <a:off x="426561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FC6CC5B-039F-452A-9720-E054CBEC91E1}"/>
                </a:ext>
              </a:extLst>
            </p:cNvPr>
            <p:cNvSpPr/>
            <p:nvPr/>
          </p:nvSpPr>
          <p:spPr>
            <a:xfrm>
              <a:off x="4597211" y="3615978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54D7778-C680-4611-8A34-03C23F754EFD}"/>
                </a:ext>
              </a:extLst>
            </p:cNvPr>
            <p:cNvSpPr/>
            <p:nvPr/>
          </p:nvSpPr>
          <p:spPr>
            <a:xfrm>
              <a:off x="4224951" y="3423498"/>
              <a:ext cx="590549" cy="173053"/>
            </a:xfrm>
            <a:prstGeom prst="roundRect">
              <a:avLst>
                <a:gd name="adj" fmla="val 50000"/>
              </a:avLst>
            </a:prstGeom>
            <a:solidFill>
              <a:srgbClr val="FEA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5F92BD6-F3DE-4DEE-92D4-BF08410F13B8}"/>
                </a:ext>
              </a:extLst>
            </p:cNvPr>
            <p:cNvSpPr/>
            <p:nvPr/>
          </p:nvSpPr>
          <p:spPr>
            <a:xfrm>
              <a:off x="490468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0494361-6A55-43D4-BE4B-0D5FA0FE7B0F}"/>
                </a:ext>
              </a:extLst>
            </p:cNvPr>
            <p:cNvSpPr/>
            <p:nvPr/>
          </p:nvSpPr>
          <p:spPr>
            <a:xfrm>
              <a:off x="4542953" y="4027722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D9DD6C8-5422-48B7-9E2F-433FE1E44FFD}"/>
              </a:ext>
            </a:extLst>
          </p:cNvPr>
          <p:cNvGrpSpPr/>
          <p:nvPr/>
        </p:nvGrpSpPr>
        <p:grpSpPr>
          <a:xfrm>
            <a:off x="91356" y="6006331"/>
            <a:ext cx="863961" cy="528652"/>
            <a:chOff x="4224951" y="3423498"/>
            <a:chExt cx="1270282" cy="777277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CF7FD78-F777-4113-B046-668E4F30ACCA}"/>
                </a:ext>
              </a:extLst>
            </p:cNvPr>
            <p:cNvSpPr/>
            <p:nvPr/>
          </p:nvSpPr>
          <p:spPr>
            <a:xfrm>
              <a:off x="426561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B6A369B-85E4-4EC7-A09B-A43638AB1CDE}"/>
                </a:ext>
              </a:extLst>
            </p:cNvPr>
            <p:cNvSpPr/>
            <p:nvPr/>
          </p:nvSpPr>
          <p:spPr>
            <a:xfrm>
              <a:off x="4597211" y="3615978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0955F6D-2D37-4176-A7E9-46F25BE50358}"/>
                </a:ext>
              </a:extLst>
            </p:cNvPr>
            <p:cNvSpPr/>
            <p:nvPr/>
          </p:nvSpPr>
          <p:spPr>
            <a:xfrm>
              <a:off x="4224951" y="3423498"/>
              <a:ext cx="590549" cy="173053"/>
            </a:xfrm>
            <a:prstGeom prst="roundRect">
              <a:avLst>
                <a:gd name="adj" fmla="val 50000"/>
              </a:avLst>
            </a:prstGeom>
            <a:solidFill>
              <a:srgbClr val="FEA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E1DA0DD8-A7EB-4A64-9947-340ED3C0DDE7}"/>
                </a:ext>
              </a:extLst>
            </p:cNvPr>
            <p:cNvSpPr/>
            <p:nvPr/>
          </p:nvSpPr>
          <p:spPr>
            <a:xfrm>
              <a:off x="490468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FB38DEC-51A1-479F-BB2D-967E2A2ECE4D}"/>
                </a:ext>
              </a:extLst>
            </p:cNvPr>
            <p:cNvSpPr/>
            <p:nvPr/>
          </p:nvSpPr>
          <p:spPr>
            <a:xfrm>
              <a:off x="4542953" y="4027722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88DC419-BA48-464D-9AB5-FBE06578555A}"/>
              </a:ext>
            </a:extLst>
          </p:cNvPr>
          <p:cNvGrpSpPr/>
          <p:nvPr/>
        </p:nvGrpSpPr>
        <p:grpSpPr>
          <a:xfrm flipH="1" flipV="1">
            <a:off x="2590696" y="21930"/>
            <a:ext cx="706656" cy="432398"/>
            <a:chOff x="4224951" y="3423498"/>
            <a:chExt cx="1270282" cy="777277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7A51F50-AA5A-4E9D-B775-64AD2990C78C}"/>
                </a:ext>
              </a:extLst>
            </p:cNvPr>
            <p:cNvSpPr/>
            <p:nvPr/>
          </p:nvSpPr>
          <p:spPr>
            <a:xfrm>
              <a:off x="426561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D3F9D8D-A18A-45B6-8818-3F789C4F4546}"/>
                </a:ext>
              </a:extLst>
            </p:cNvPr>
            <p:cNvSpPr/>
            <p:nvPr/>
          </p:nvSpPr>
          <p:spPr>
            <a:xfrm>
              <a:off x="4597211" y="3615978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2F452A8-D8EF-4FF2-B4FB-505F60446980}"/>
                </a:ext>
              </a:extLst>
            </p:cNvPr>
            <p:cNvSpPr/>
            <p:nvPr/>
          </p:nvSpPr>
          <p:spPr>
            <a:xfrm>
              <a:off x="4224951" y="3423498"/>
              <a:ext cx="590549" cy="173053"/>
            </a:xfrm>
            <a:prstGeom prst="roundRect">
              <a:avLst>
                <a:gd name="adj" fmla="val 50000"/>
              </a:avLst>
            </a:prstGeom>
            <a:solidFill>
              <a:srgbClr val="FEA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506DCFA-CE21-4075-BA73-5EA1D2E691AF}"/>
                </a:ext>
              </a:extLst>
            </p:cNvPr>
            <p:cNvSpPr/>
            <p:nvPr/>
          </p:nvSpPr>
          <p:spPr>
            <a:xfrm>
              <a:off x="490468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50265D8-C5A1-4B14-AB31-3B32B20DC392}"/>
                </a:ext>
              </a:extLst>
            </p:cNvPr>
            <p:cNvSpPr/>
            <p:nvPr/>
          </p:nvSpPr>
          <p:spPr>
            <a:xfrm>
              <a:off x="4542953" y="4027722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307E12D-6CF9-43EC-A20C-32C0C768DC6B}"/>
              </a:ext>
            </a:extLst>
          </p:cNvPr>
          <p:cNvGrpSpPr/>
          <p:nvPr/>
        </p:nvGrpSpPr>
        <p:grpSpPr>
          <a:xfrm flipV="1">
            <a:off x="3364966" y="4852223"/>
            <a:ext cx="853054" cy="521978"/>
            <a:chOff x="4224951" y="3423498"/>
            <a:chExt cx="1270282" cy="777277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2AD3E28-A70B-4C7F-8AFF-879344EFA25A}"/>
                </a:ext>
              </a:extLst>
            </p:cNvPr>
            <p:cNvSpPr/>
            <p:nvPr/>
          </p:nvSpPr>
          <p:spPr>
            <a:xfrm>
              <a:off x="426561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4F2D0A60-07CE-401A-8700-BCA22431D762}"/>
                </a:ext>
              </a:extLst>
            </p:cNvPr>
            <p:cNvSpPr/>
            <p:nvPr/>
          </p:nvSpPr>
          <p:spPr>
            <a:xfrm>
              <a:off x="4597211" y="3615978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4FA6E659-2A6D-41F2-998E-94072542D2F8}"/>
                </a:ext>
              </a:extLst>
            </p:cNvPr>
            <p:cNvSpPr/>
            <p:nvPr/>
          </p:nvSpPr>
          <p:spPr>
            <a:xfrm>
              <a:off x="4224951" y="3423498"/>
              <a:ext cx="590549" cy="173053"/>
            </a:xfrm>
            <a:prstGeom prst="roundRect">
              <a:avLst>
                <a:gd name="adj" fmla="val 50000"/>
              </a:avLst>
            </a:prstGeom>
            <a:solidFill>
              <a:srgbClr val="FEA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2DEE52EC-972B-4C33-8689-F98F091A9F1D}"/>
                </a:ext>
              </a:extLst>
            </p:cNvPr>
            <p:cNvSpPr/>
            <p:nvPr/>
          </p:nvSpPr>
          <p:spPr>
            <a:xfrm>
              <a:off x="490468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8A0E4379-4618-49A1-AD32-34AF58BFF9C8}"/>
                </a:ext>
              </a:extLst>
            </p:cNvPr>
            <p:cNvSpPr/>
            <p:nvPr/>
          </p:nvSpPr>
          <p:spPr>
            <a:xfrm>
              <a:off x="4542953" y="4027722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8C7B746-AE1F-46BC-9164-2F2B8A1D2A56}"/>
              </a:ext>
            </a:extLst>
          </p:cNvPr>
          <p:cNvGrpSpPr/>
          <p:nvPr/>
        </p:nvGrpSpPr>
        <p:grpSpPr>
          <a:xfrm flipH="1" flipV="1">
            <a:off x="587829" y="6481126"/>
            <a:ext cx="706656" cy="432398"/>
            <a:chOff x="4224951" y="3423498"/>
            <a:chExt cx="1270282" cy="777277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80A1400-1378-4456-9A51-8DAAF37EBC77}"/>
                </a:ext>
              </a:extLst>
            </p:cNvPr>
            <p:cNvSpPr/>
            <p:nvPr/>
          </p:nvSpPr>
          <p:spPr>
            <a:xfrm>
              <a:off x="426561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4B094240-4C89-4D0D-842E-062BEEE653AC}"/>
                </a:ext>
              </a:extLst>
            </p:cNvPr>
            <p:cNvSpPr/>
            <p:nvPr/>
          </p:nvSpPr>
          <p:spPr>
            <a:xfrm>
              <a:off x="4597211" y="3615978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A27E7ACB-8321-4D4D-82C1-CA035266BB14}"/>
                </a:ext>
              </a:extLst>
            </p:cNvPr>
            <p:cNvSpPr/>
            <p:nvPr/>
          </p:nvSpPr>
          <p:spPr>
            <a:xfrm>
              <a:off x="4224951" y="3423498"/>
              <a:ext cx="590549" cy="173053"/>
            </a:xfrm>
            <a:prstGeom prst="roundRect">
              <a:avLst>
                <a:gd name="adj" fmla="val 50000"/>
              </a:avLst>
            </a:prstGeom>
            <a:solidFill>
              <a:srgbClr val="FEA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03483E09-A639-4DA7-BCAB-CE396C1EFF4A}"/>
                </a:ext>
              </a:extLst>
            </p:cNvPr>
            <p:cNvSpPr/>
            <p:nvPr/>
          </p:nvSpPr>
          <p:spPr>
            <a:xfrm>
              <a:off x="490468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650C9BBE-AC42-4AD1-A82F-56C5FEAA5CF6}"/>
                </a:ext>
              </a:extLst>
            </p:cNvPr>
            <p:cNvSpPr/>
            <p:nvPr/>
          </p:nvSpPr>
          <p:spPr>
            <a:xfrm>
              <a:off x="4542953" y="4027722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pic>
        <p:nvPicPr>
          <p:cNvPr id="1026" name="Picture 2" descr="Decoration Plant In Pot Illustration Transparent PNG &amp;amp; SVG Vector">
            <a:extLst>
              <a:ext uri="{FF2B5EF4-FFF2-40B4-BE49-F238E27FC236}">
                <a16:creationId xmlns:a16="http://schemas.microsoft.com/office/drawing/2014/main" id="{0E3127FC-C1A5-414A-9139-C74757A73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39" y="3807988"/>
            <a:ext cx="1715410" cy="171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89218E05-66E6-4CEE-96E2-468DC7054BA2}"/>
              </a:ext>
            </a:extLst>
          </p:cNvPr>
          <p:cNvGrpSpPr/>
          <p:nvPr/>
        </p:nvGrpSpPr>
        <p:grpSpPr>
          <a:xfrm rot="5400000">
            <a:off x="9914132" y="702209"/>
            <a:ext cx="5780665" cy="5717134"/>
            <a:chOff x="3333369" y="382403"/>
            <a:chExt cx="5780665" cy="5717134"/>
          </a:xfrm>
        </p:grpSpPr>
        <p:sp>
          <p:nvSpPr>
            <p:cNvPr id="55" name="Flowchart: Connector 54">
              <a:extLst>
                <a:ext uri="{FF2B5EF4-FFF2-40B4-BE49-F238E27FC236}">
                  <a16:creationId xmlns:a16="http://schemas.microsoft.com/office/drawing/2014/main" id="{3FDA12EA-0A5C-4CB7-9CBC-B7153BB49348}"/>
                </a:ext>
              </a:extLst>
            </p:cNvPr>
            <p:cNvSpPr/>
            <p:nvPr/>
          </p:nvSpPr>
          <p:spPr>
            <a:xfrm>
              <a:off x="3333369" y="2671277"/>
              <a:ext cx="968898" cy="980433"/>
            </a:xfrm>
            <a:prstGeom prst="flowChartConnector">
              <a:avLst/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56" name="Flowchart: Connector 55">
              <a:extLst>
                <a:ext uri="{FF2B5EF4-FFF2-40B4-BE49-F238E27FC236}">
                  <a16:creationId xmlns:a16="http://schemas.microsoft.com/office/drawing/2014/main" id="{BD3ADA15-2336-4E54-96B2-A6E85AF2522F}"/>
                </a:ext>
              </a:extLst>
            </p:cNvPr>
            <p:cNvSpPr/>
            <p:nvPr/>
          </p:nvSpPr>
          <p:spPr>
            <a:xfrm>
              <a:off x="8145136" y="2671278"/>
              <a:ext cx="968898" cy="980433"/>
            </a:xfrm>
            <a:prstGeom prst="flowChartConnector">
              <a:avLst/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57" name="Flowchart: Connector 56">
              <a:extLst>
                <a:ext uri="{FF2B5EF4-FFF2-40B4-BE49-F238E27FC236}">
                  <a16:creationId xmlns:a16="http://schemas.microsoft.com/office/drawing/2014/main" id="{A27DAE43-0C0A-478B-85FC-10314E55EC7A}"/>
                </a:ext>
              </a:extLst>
            </p:cNvPr>
            <p:cNvSpPr/>
            <p:nvPr/>
          </p:nvSpPr>
          <p:spPr>
            <a:xfrm>
              <a:off x="4114494" y="4339901"/>
              <a:ext cx="968898" cy="980433"/>
            </a:xfrm>
            <a:prstGeom prst="flowChartConnector">
              <a:avLst/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58" name="Flowchart: Connector 57">
              <a:extLst>
                <a:ext uri="{FF2B5EF4-FFF2-40B4-BE49-F238E27FC236}">
                  <a16:creationId xmlns:a16="http://schemas.microsoft.com/office/drawing/2014/main" id="{3EEAEB4A-ECCE-49B7-A786-3B2FD9257576}"/>
                </a:ext>
              </a:extLst>
            </p:cNvPr>
            <p:cNvSpPr/>
            <p:nvPr/>
          </p:nvSpPr>
          <p:spPr>
            <a:xfrm>
              <a:off x="5821387" y="5119104"/>
              <a:ext cx="968898" cy="980433"/>
            </a:xfrm>
            <a:prstGeom prst="flowChartConnector">
              <a:avLst/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59" name="Flowchart: Connector 58">
              <a:extLst>
                <a:ext uri="{FF2B5EF4-FFF2-40B4-BE49-F238E27FC236}">
                  <a16:creationId xmlns:a16="http://schemas.microsoft.com/office/drawing/2014/main" id="{7128E21E-3D4B-449A-8473-D0ACB9E72676}"/>
                </a:ext>
              </a:extLst>
            </p:cNvPr>
            <p:cNvSpPr/>
            <p:nvPr/>
          </p:nvSpPr>
          <p:spPr>
            <a:xfrm>
              <a:off x="7593058" y="4319841"/>
              <a:ext cx="968898" cy="980433"/>
            </a:xfrm>
            <a:prstGeom prst="flowChartConnector">
              <a:avLst/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60" name="Flowchart: Connector 59">
              <a:extLst>
                <a:ext uri="{FF2B5EF4-FFF2-40B4-BE49-F238E27FC236}">
                  <a16:creationId xmlns:a16="http://schemas.microsoft.com/office/drawing/2014/main" id="{E5346080-DEA7-42E5-BF17-816A33FFDD1F}"/>
                </a:ext>
              </a:extLst>
            </p:cNvPr>
            <p:cNvSpPr/>
            <p:nvPr/>
          </p:nvSpPr>
          <p:spPr>
            <a:xfrm>
              <a:off x="4114494" y="1142120"/>
              <a:ext cx="968898" cy="98043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61" name="Flowchart: Connector 60">
              <a:extLst>
                <a:ext uri="{FF2B5EF4-FFF2-40B4-BE49-F238E27FC236}">
                  <a16:creationId xmlns:a16="http://schemas.microsoft.com/office/drawing/2014/main" id="{B23DDBBC-3186-44A3-BF33-B3134075E63E}"/>
                </a:ext>
              </a:extLst>
            </p:cNvPr>
            <p:cNvSpPr/>
            <p:nvPr/>
          </p:nvSpPr>
          <p:spPr>
            <a:xfrm>
              <a:off x="5833103" y="382403"/>
              <a:ext cx="968898" cy="98043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62" name="Flowchart: Connector 61">
              <a:extLst>
                <a:ext uri="{FF2B5EF4-FFF2-40B4-BE49-F238E27FC236}">
                  <a16:creationId xmlns:a16="http://schemas.microsoft.com/office/drawing/2014/main" id="{93BD71B5-1DC9-450C-A380-A75823CA65B7}"/>
                </a:ext>
              </a:extLst>
            </p:cNvPr>
            <p:cNvSpPr/>
            <p:nvPr/>
          </p:nvSpPr>
          <p:spPr>
            <a:xfrm>
              <a:off x="7607013" y="1142120"/>
              <a:ext cx="968898" cy="980433"/>
            </a:xfrm>
            <a:prstGeom prst="flowChartConnector">
              <a:avLst/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686B8E4-B615-4B0A-A066-0D7C39398DD1}"/>
                </a:ext>
              </a:extLst>
            </p:cNvPr>
            <p:cNvSpPr/>
            <p:nvPr/>
          </p:nvSpPr>
          <p:spPr>
            <a:xfrm>
              <a:off x="4068140" y="1042076"/>
              <a:ext cx="4475392" cy="4397788"/>
            </a:xfrm>
            <a:custGeom>
              <a:avLst/>
              <a:gdLst>
                <a:gd name="connsiteX0" fmla="*/ 1701647 w 4475392"/>
                <a:gd name="connsiteY0" fmla="*/ 0 h 4397788"/>
                <a:gd name="connsiteX1" fmla="*/ 1723836 w 4475392"/>
                <a:gd name="connsiteY1" fmla="*/ 72332 h 4397788"/>
                <a:gd name="connsiteX2" fmla="*/ 2258106 w 4475392"/>
                <a:gd name="connsiteY2" fmla="*/ 430686 h 4397788"/>
                <a:gd name="connsiteX3" fmla="*/ 2792377 w 4475392"/>
                <a:gd name="connsiteY3" fmla="*/ 72332 h 4397788"/>
                <a:gd name="connsiteX4" fmla="*/ 2812559 w 4475392"/>
                <a:gd name="connsiteY4" fmla="*/ 6540 h 4397788"/>
                <a:gd name="connsiteX5" fmla="*/ 2976907 w 4475392"/>
                <a:gd name="connsiteY5" fmla="*/ 54315 h 4397788"/>
                <a:gd name="connsiteX6" fmla="*/ 3464923 w 4475392"/>
                <a:gd name="connsiteY6" fmla="*/ 284653 h 4397788"/>
                <a:gd name="connsiteX7" fmla="*/ 3500898 w 4475392"/>
                <a:gd name="connsiteY7" fmla="*/ 310186 h 4397788"/>
                <a:gd name="connsiteX8" fmla="*/ 3472559 w 4475392"/>
                <a:gd name="connsiteY8" fmla="*/ 363019 h 4397788"/>
                <a:gd name="connsiteX9" fmla="*/ 3426992 w 4475392"/>
                <a:gd name="connsiteY9" fmla="*/ 591405 h 4397788"/>
                <a:gd name="connsiteX10" fmla="*/ 4006829 w 4475392"/>
                <a:gd name="connsiteY10" fmla="*/ 1178145 h 4397788"/>
                <a:gd name="connsiteX11" fmla="*/ 4232528 w 4475392"/>
                <a:gd name="connsiteY11" fmla="*/ 1132036 h 4397788"/>
                <a:gd name="connsiteX12" fmla="*/ 4252158 w 4475392"/>
                <a:gd name="connsiteY12" fmla="*/ 1121255 h 4397788"/>
                <a:gd name="connsiteX13" fmla="*/ 4332553 w 4475392"/>
                <a:gd name="connsiteY13" fmla="*/ 1273639 h 4397788"/>
                <a:gd name="connsiteX14" fmla="*/ 4429001 w 4475392"/>
                <a:gd name="connsiteY14" fmla="*/ 1525784 h 4397788"/>
                <a:gd name="connsiteX15" fmla="*/ 4431681 w 4475392"/>
                <a:gd name="connsiteY15" fmla="*/ 1536090 h 4397788"/>
                <a:gd name="connsiteX16" fmla="*/ 4415064 w 4475392"/>
                <a:gd name="connsiteY16" fmla="*/ 1537785 h 4397788"/>
                <a:gd name="connsiteX17" fmla="*/ 3952084 w 4475392"/>
                <a:gd name="connsiteY17" fmla="*/ 2112604 h 4397788"/>
                <a:gd name="connsiteX18" fmla="*/ 4415064 w 4475392"/>
                <a:gd name="connsiteY18" fmla="*/ 2687424 h 4397788"/>
                <a:gd name="connsiteX19" fmla="*/ 4475392 w 4475392"/>
                <a:gd name="connsiteY19" fmla="*/ 2693578 h 4397788"/>
                <a:gd name="connsiteX20" fmla="*/ 4429001 w 4475392"/>
                <a:gd name="connsiteY20" fmla="*/ 2871969 h 4397788"/>
                <a:gd name="connsiteX21" fmla="*/ 4323202 w 4475392"/>
                <a:gd name="connsiteY21" fmla="*/ 3144460 h 4397788"/>
                <a:gd name="connsiteX22" fmla="*/ 4261380 w 4475392"/>
                <a:gd name="connsiteY22" fmla="*/ 3266719 h 4397788"/>
                <a:gd name="connsiteX23" fmla="*/ 4214104 w 4475392"/>
                <a:gd name="connsiteY23" fmla="*/ 3240753 h 4397788"/>
                <a:gd name="connsiteX24" fmla="*/ 3988405 w 4475392"/>
                <a:gd name="connsiteY24" fmla="*/ 3194644 h 4397788"/>
                <a:gd name="connsiteX25" fmla="*/ 3408568 w 4475392"/>
                <a:gd name="connsiteY25" fmla="*/ 3781384 h 4397788"/>
                <a:gd name="connsiteX26" fmla="*/ 3454135 w 4475392"/>
                <a:gd name="connsiteY26" fmla="*/ 4009770 h 4397788"/>
                <a:gd name="connsiteX27" fmla="*/ 3497844 w 4475392"/>
                <a:gd name="connsiteY27" fmla="*/ 4091257 h 4397788"/>
                <a:gd name="connsiteX28" fmla="*/ 3474380 w 4475392"/>
                <a:gd name="connsiteY28" fmla="*/ 4107152 h 4397788"/>
                <a:gd name="connsiteX29" fmla="*/ 2801067 w 4475392"/>
                <a:gd name="connsiteY29" fmla="*/ 4394554 h 4397788"/>
                <a:gd name="connsiteX30" fmla="*/ 2785324 w 4475392"/>
                <a:gd name="connsiteY30" fmla="*/ 4397788 h 4397788"/>
                <a:gd name="connsiteX31" fmla="*/ 2773953 w 4475392"/>
                <a:gd name="connsiteY31" fmla="*/ 4360718 h 4397788"/>
                <a:gd name="connsiteX32" fmla="*/ 2239682 w 4475392"/>
                <a:gd name="connsiteY32" fmla="*/ 4002364 h 4397788"/>
                <a:gd name="connsiteX33" fmla="*/ 1705412 w 4475392"/>
                <a:gd name="connsiteY33" fmla="*/ 4360718 h 4397788"/>
                <a:gd name="connsiteX34" fmla="*/ 1694665 w 4475392"/>
                <a:gd name="connsiteY34" fmla="*/ 4395750 h 4397788"/>
                <a:gd name="connsiteX35" fmla="*/ 1595643 w 4475392"/>
                <a:gd name="connsiteY35" fmla="*/ 4370689 h 4397788"/>
                <a:gd name="connsiteX36" fmla="*/ 1020439 w 4475392"/>
                <a:gd name="connsiteY36" fmla="*/ 4113100 h 4397788"/>
                <a:gd name="connsiteX37" fmla="*/ 1000853 w 4475392"/>
                <a:gd name="connsiteY37" fmla="*/ 4099762 h 4397788"/>
                <a:gd name="connsiteX38" fmla="*/ 1049125 w 4475392"/>
                <a:gd name="connsiteY38" fmla="*/ 4009770 h 4397788"/>
                <a:gd name="connsiteX39" fmla="*/ 1094691 w 4475392"/>
                <a:gd name="connsiteY39" fmla="*/ 3781384 h 4397788"/>
                <a:gd name="connsiteX40" fmla="*/ 514854 w 4475392"/>
                <a:gd name="connsiteY40" fmla="*/ 3194644 h 4397788"/>
                <a:gd name="connsiteX41" fmla="*/ 289156 w 4475392"/>
                <a:gd name="connsiteY41" fmla="*/ 3240753 h 4397788"/>
                <a:gd name="connsiteX42" fmla="*/ 229411 w 4475392"/>
                <a:gd name="connsiteY42" fmla="*/ 3273567 h 4397788"/>
                <a:gd name="connsiteX43" fmla="*/ 191388 w 4475392"/>
                <a:gd name="connsiteY43" fmla="*/ 3204848 h 4397788"/>
                <a:gd name="connsiteX44" fmla="*/ 56361 w 4475392"/>
                <a:gd name="connsiteY44" fmla="*/ 2871969 h 4397788"/>
                <a:gd name="connsiteX45" fmla="*/ 0 w 4475392"/>
                <a:gd name="connsiteY45" fmla="*/ 2655238 h 4397788"/>
                <a:gd name="connsiteX46" fmla="*/ 6376 w 4475392"/>
                <a:gd name="connsiteY46" fmla="*/ 2653235 h 4397788"/>
                <a:gd name="connsiteX47" fmla="*/ 360514 w 4475392"/>
                <a:gd name="connsiteY47" fmla="*/ 2112604 h 4397788"/>
                <a:gd name="connsiteX48" fmla="*/ 104870 w 4475392"/>
                <a:gd name="connsiteY48" fmla="*/ 1626070 h 4397788"/>
                <a:gd name="connsiteX49" fmla="*/ 39603 w 4475392"/>
                <a:gd name="connsiteY49" fmla="*/ 1590223 h 4397788"/>
                <a:gd name="connsiteX50" fmla="*/ 56361 w 4475392"/>
                <a:gd name="connsiteY50" fmla="*/ 1525784 h 4397788"/>
                <a:gd name="connsiteX51" fmla="*/ 191388 w 4475392"/>
                <a:gd name="connsiteY51" fmla="*/ 1192905 h 4397788"/>
                <a:gd name="connsiteX52" fmla="*/ 244299 w 4475392"/>
                <a:gd name="connsiteY52" fmla="*/ 1097280 h 4397788"/>
                <a:gd name="connsiteX53" fmla="*/ 307580 w 4475392"/>
                <a:gd name="connsiteY53" fmla="*/ 1132036 h 4397788"/>
                <a:gd name="connsiteX54" fmla="*/ 533278 w 4475392"/>
                <a:gd name="connsiteY54" fmla="*/ 1178145 h 4397788"/>
                <a:gd name="connsiteX55" fmla="*/ 1113115 w 4475392"/>
                <a:gd name="connsiteY55" fmla="*/ 591405 h 4397788"/>
                <a:gd name="connsiteX56" fmla="*/ 1067549 w 4475392"/>
                <a:gd name="connsiteY56" fmla="*/ 363019 h 4397788"/>
                <a:gd name="connsiteX57" fmla="*/ 1024321 w 4475392"/>
                <a:gd name="connsiteY57" fmla="*/ 282431 h 4397788"/>
                <a:gd name="connsiteX58" fmla="*/ 1175910 w 4475392"/>
                <a:gd name="connsiteY58" fmla="*/ 195652 h 4397788"/>
                <a:gd name="connsiteX59" fmla="*/ 1684296 w 4475392"/>
                <a:gd name="connsiteY59" fmla="*/ 3199 h 439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475392" h="4397788">
                  <a:moveTo>
                    <a:pt x="1701647" y="0"/>
                  </a:moveTo>
                  <a:lnTo>
                    <a:pt x="1723836" y="72332"/>
                  </a:lnTo>
                  <a:cubicBezTo>
                    <a:pt x="1811860" y="282922"/>
                    <a:pt x="2017930" y="430686"/>
                    <a:pt x="2258106" y="430686"/>
                  </a:cubicBezTo>
                  <a:cubicBezTo>
                    <a:pt x="2498283" y="430686"/>
                    <a:pt x="2704353" y="282922"/>
                    <a:pt x="2792377" y="72332"/>
                  </a:cubicBezTo>
                  <a:lnTo>
                    <a:pt x="2812559" y="6540"/>
                  </a:lnTo>
                  <a:lnTo>
                    <a:pt x="2976907" y="54315"/>
                  </a:lnTo>
                  <a:cubicBezTo>
                    <a:pt x="3149764" y="112152"/>
                    <a:pt x="3313362" y="189847"/>
                    <a:pt x="3464923" y="284653"/>
                  </a:cubicBezTo>
                  <a:lnTo>
                    <a:pt x="3500898" y="310186"/>
                  </a:lnTo>
                  <a:lnTo>
                    <a:pt x="3472559" y="363019"/>
                  </a:lnTo>
                  <a:cubicBezTo>
                    <a:pt x="3443217" y="433216"/>
                    <a:pt x="3426992" y="510393"/>
                    <a:pt x="3426992" y="591405"/>
                  </a:cubicBezTo>
                  <a:cubicBezTo>
                    <a:pt x="3426992" y="915453"/>
                    <a:pt x="3686594" y="1178145"/>
                    <a:pt x="4006829" y="1178145"/>
                  </a:cubicBezTo>
                  <a:cubicBezTo>
                    <a:pt x="4086888" y="1178145"/>
                    <a:pt x="4163157" y="1161727"/>
                    <a:pt x="4232528" y="1132036"/>
                  </a:cubicBezTo>
                  <a:lnTo>
                    <a:pt x="4252158" y="1121255"/>
                  </a:lnTo>
                  <a:lnTo>
                    <a:pt x="4332553" y="1273639"/>
                  </a:lnTo>
                  <a:cubicBezTo>
                    <a:pt x="4369563" y="1355240"/>
                    <a:pt x="4401828" y="1439403"/>
                    <a:pt x="4429001" y="1525784"/>
                  </a:cubicBezTo>
                  <a:lnTo>
                    <a:pt x="4431681" y="1536090"/>
                  </a:lnTo>
                  <a:lnTo>
                    <a:pt x="4415064" y="1537785"/>
                  </a:lnTo>
                  <a:cubicBezTo>
                    <a:pt x="4150842" y="1592496"/>
                    <a:pt x="3952084" y="1829062"/>
                    <a:pt x="3952084" y="2112604"/>
                  </a:cubicBezTo>
                  <a:cubicBezTo>
                    <a:pt x="3952084" y="2396146"/>
                    <a:pt x="4150842" y="2632712"/>
                    <a:pt x="4415064" y="2687424"/>
                  </a:cubicBezTo>
                  <a:lnTo>
                    <a:pt x="4475392" y="2693578"/>
                  </a:lnTo>
                  <a:lnTo>
                    <a:pt x="4429001" y="2871969"/>
                  </a:lnTo>
                  <a:cubicBezTo>
                    <a:pt x="4399564" y="2965548"/>
                    <a:pt x="4364150" y="3056524"/>
                    <a:pt x="4323202" y="3144460"/>
                  </a:cubicBezTo>
                  <a:lnTo>
                    <a:pt x="4261380" y="3266719"/>
                  </a:lnTo>
                  <a:lnTo>
                    <a:pt x="4214104" y="3240753"/>
                  </a:lnTo>
                  <a:cubicBezTo>
                    <a:pt x="4144733" y="3211063"/>
                    <a:pt x="4068464" y="3194644"/>
                    <a:pt x="3988405" y="3194644"/>
                  </a:cubicBezTo>
                  <a:cubicBezTo>
                    <a:pt x="3668170" y="3194644"/>
                    <a:pt x="3408568" y="3457336"/>
                    <a:pt x="3408568" y="3781384"/>
                  </a:cubicBezTo>
                  <a:cubicBezTo>
                    <a:pt x="3408568" y="3862396"/>
                    <a:pt x="3424793" y="3939573"/>
                    <a:pt x="3454135" y="4009770"/>
                  </a:cubicBezTo>
                  <a:lnTo>
                    <a:pt x="3497844" y="4091257"/>
                  </a:lnTo>
                  <a:lnTo>
                    <a:pt x="3474380" y="4107152"/>
                  </a:lnTo>
                  <a:cubicBezTo>
                    <a:pt x="3269822" y="4236500"/>
                    <a:pt x="3043085" y="4334574"/>
                    <a:pt x="2801067" y="4394554"/>
                  </a:cubicBezTo>
                  <a:lnTo>
                    <a:pt x="2785324" y="4397788"/>
                  </a:lnTo>
                  <a:lnTo>
                    <a:pt x="2773953" y="4360718"/>
                  </a:lnTo>
                  <a:cubicBezTo>
                    <a:pt x="2685929" y="4150128"/>
                    <a:pt x="2479859" y="4002364"/>
                    <a:pt x="2239682" y="4002364"/>
                  </a:cubicBezTo>
                  <a:cubicBezTo>
                    <a:pt x="1999506" y="4002364"/>
                    <a:pt x="1793436" y="4150128"/>
                    <a:pt x="1705412" y="4360718"/>
                  </a:cubicBezTo>
                  <a:lnTo>
                    <a:pt x="1694665" y="4395750"/>
                  </a:lnTo>
                  <a:lnTo>
                    <a:pt x="1595643" y="4370689"/>
                  </a:lnTo>
                  <a:cubicBezTo>
                    <a:pt x="1390466" y="4311024"/>
                    <a:pt x="1197261" y="4223708"/>
                    <a:pt x="1020439" y="4113100"/>
                  </a:cubicBezTo>
                  <a:lnTo>
                    <a:pt x="1000853" y="4099762"/>
                  </a:lnTo>
                  <a:lnTo>
                    <a:pt x="1049125" y="4009770"/>
                  </a:lnTo>
                  <a:cubicBezTo>
                    <a:pt x="1078466" y="3939573"/>
                    <a:pt x="1094691" y="3862396"/>
                    <a:pt x="1094691" y="3781384"/>
                  </a:cubicBezTo>
                  <a:cubicBezTo>
                    <a:pt x="1094691" y="3457336"/>
                    <a:pt x="835089" y="3194644"/>
                    <a:pt x="514854" y="3194644"/>
                  </a:cubicBezTo>
                  <a:cubicBezTo>
                    <a:pt x="434796" y="3194644"/>
                    <a:pt x="358526" y="3211062"/>
                    <a:pt x="289156" y="3240753"/>
                  </a:cubicBezTo>
                  <a:lnTo>
                    <a:pt x="229411" y="3273567"/>
                  </a:lnTo>
                  <a:lnTo>
                    <a:pt x="191388" y="3204848"/>
                  </a:lnTo>
                  <a:cubicBezTo>
                    <a:pt x="137875" y="3098374"/>
                    <a:pt x="92591" y="2987143"/>
                    <a:pt x="56361" y="2871969"/>
                  </a:cubicBezTo>
                  <a:lnTo>
                    <a:pt x="0" y="2655238"/>
                  </a:lnTo>
                  <a:lnTo>
                    <a:pt x="6376" y="2653235"/>
                  </a:lnTo>
                  <a:cubicBezTo>
                    <a:pt x="214488" y="2564163"/>
                    <a:pt x="360514" y="2355640"/>
                    <a:pt x="360514" y="2112604"/>
                  </a:cubicBezTo>
                  <a:cubicBezTo>
                    <a:pt x="360514" y="1910074"/>
                    <a:pt x="259107" y="1731511"/>
                    <a:pt x="104870" y="1626070"/>
                  </a:cubicBezTo>
                  <a:lnTo>
                    <a:pt x="39603" y="1590223"/>
                  </a:lnTo>
                  <a:lnTo>
                    <a:pt x="56361" y="1525784"/>
                  </a:lnTo>
                  <a:cubicBezTo>
                    <a:pt x="92591" y="1410609"/>
                    <a:pt x="137875" y="1299379"/>
                    <a:pt x="191388" y="1192905"/>
                  </a:cubicBezTo>
                  <a:lnTo>
                    <a:pt x="244299" y="1097280"/>
                  </a:lnTo>
                  <a:lnTo>
                    <a:pt x="307580" y="1132036"/>
                  </a:lnTo>
                  <a:cubicBezTo>
                    <a:pt x="376950" y="1161727"/>
                    <a:pt x="453220" y="1178145"/>
                    <a:pt x="533278" y="1178145"/>
                  </a:cubicBezTo>
                  <a:cubicBezTo>
                    <a:pt x="853513" y="1178145"/>
                    <a:pt x="1113115" y="915453"/>
                    <a:pt x="1113115" y="591405"/>
                  </a:cubicBezTo>
                  <a:cubicBezTo>
                    <a:pt x="1113115" y="510393"/>
                    <a:pt x="1096890" y="433216"/>
                    <a:pt x="1067549" y="363019"/>
                  </a:cubicBezTo>
                  <a:lnTo>
                    <a:pt x="1024321" y="282431"/>
                  </a:lnTo>
                  <a:lnTo>
                    <a:pt x="1175910" y="195652"/>
                  </a:lnTo>
                  <a:cubicBezTo>
                    <a:pt x="1335187" y="112559"/>
                    <a:pt x="1505575" y="47492"/>
                    <a:pt x="1684296" y="3199"/>
                  </a:cubicBezTo>
                  <a:close/>
                </a:path>
              </a:pathLst>
            </a:custGeom>
            <a:solidFill>
              <a:srgbClr val="6373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/>
            </a:p>
          </p:txBody>
        </p:sp>
        <p:pic>
          <p:nvPicPr>
            <p:cNvPr id="64" name="Graphic 63" descr="Asian Temple with solid fill">
              <a:extLst>
                <a:ext uri="{FF2B5EF4-FFF2-40B4-BE49-F238E27FC236}">
                  <a16:creationId xmlns:a16="http://schemas.microsoft.com/office/drawing/2014/main" id="{6B78F5B5-E75B-4F6E-9077-C5C93EE7C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16575" y="4521774"/>
              <a:ext cx="564737" cy="564737"/>
            </a:xfrm>
            <a:prstGeom prst="rect">
              <a:avLst/>
            </a:prstGeom>
          </p:spPr>
        </p:pic>
        <p:pic>
          <p:nvPicPr>
            <p:cNvPr id="65" name="Graphic 64" descr="Aspiration with solid fill">
              <a:extLst>
                <a:ext uri="{FF2B5EF4-FFF2-40B4-BE49-F238E27FC236}">
                  <a16:creationId xmlns:a16="http://schemas.microsoft.com/office/drawing/2014/main" id="{ABFAA761-2151-4C6B-A7DE-5E88A900A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35450" y="2847989"/>
              <a:ext cx="564737" cy="564737"/>
            </a:xfrm>
            <a:prstGeom prst="rect">
              <a:avLst/>
            </a:prstGeom>
          </p:spPr>
        </p:pic>
        <p:pic>
          <p:nvPicPr>
            <p:cNvPr id="66" name="Graphic 65" descr="Astronaut female with solid fill">
              <a:extLst>
                <a:ext uri="{FF2B5EF4-FFF2-40B4-BE49-F238E27FC236}">
                  <a16:creationId xmlns:a16="http://schemas.microsoft.com/office/drawing/2014/main" id="{5EBAE10F-AA75-4D3C-996E-DEB165145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316575" y="1326301"/>
              <a:ext cx="564737" cy="564737"/>
            </a:xfrm>
            <a:prstGeom prst="rect">
              <a:avLst/>
            </a:prstGeom>
          </p:spPr>
        </p:pic>
        <p:pic>
          <p:nvPicPr>
            <p:cNvPr id="67" name="Graphic 66" descr="Bar chart with solid fill">
              <a:extLst>
                <a:ext uri="{FF2B5EF4-FFF2-40B4-BE49-F238E27FC236}">
                  <a16:creationId xmlns:a16="http://schemas.microsoft.com/office/drawing/2014/main" id="{29C3FA16-E813-4148-80A4-847199181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0800000">
              <a:off x="6035184" y="549132"/>
              <a:ext cx="564737" cy="564737"/>
            </a:xfrm>
            <a:prstGeom prst="rect">
              <a:avLst/>
            </a:prstGeom>
          </p:spPr>
        </p:pic>
        <p:pic>
          <p:nvPicPr>
            <p:cNvPr id="68" name="Graphic 67" descr="Binary with solid fill">
              <a:extLst>
                <a:ext uri="{FF2B5EF4-FFF2-40B4-BE49-F238E27FC236}">
                  <a16:creationId xmlns:a16="http://schemas.microsoft.com/office/drawing/2014/main" id="{827147EB-F869-4285-8E4B-6CF9BC9CB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809094" y="1326301"/>
              <a:ext cx="564737" cy="564737"/>
            </a:xfrm>
            <a:prstGeom prst="rect">
              <a:avLst/>
            </a:prstGeom>
          </p:spPr>
        </p:pic>
        <p:pic>
          <p:nvPicPr>
            <p:cNvPr id="69" name="Graphic 68" descr="Blockchain with solid fill">
              <a:extLst>
                <a:ext uri="{FF2B5EF4-FFF2-40B4-BE49-F238E27FC236}">
                  <a16:creationId xmlns:a16="http://schemas.microsoft.com/office/drawing/2014/main" id="{2A2049B6-2A54-46B0-B95A-3A4FA92F8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795139" y="4521773"/>
              <a:ext cx="564737" cy="564737"/>
            </a:xfrm>
            <a:prstGeom prst="rect">
              <a:avLst/>
            </a:prstGeom>
          </p:spPr>
        </p:pic>
        <p:pic>
          <p:nvPicPr>
            <p:cNvPr id="70" name="Graphic 69" descr="Blueprint with solid fill">
              <a:extLst>
                <a:ext uri="{FF2B5EF4-FFF2-40B4-BE49-F238E27FC236}">
                  <a16:creationId xmlns:a16="http://schemas.microsoft.com/office/drawing/2014/main" id="{A0BD8CC6-A0E0-4179-93FC-C0522B563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347217" y="2847989"/>
              <a:ext cx="564737" cy="564737"/>
            </a:xfrm>
            <a:prstGeom prst="rect">
              <a:avLst/>
            </a:prstGeom>
          </p:spPr>
        </p:pic>
        <p:pic>
          <p:nvPicPr>
            <p:cNvPr id="71" name="Graphic 70" descr="Books with solid fill">
              <a:extLst>
                <a:ext uri="{FF2B5EF4-FFF2-40B4-BE49-F238E27FC236}">
                  <a16:creationId xmlns:a16="http://schemas.microsoft.com/office/drawing/2014/main" id="{BCA5E02C-6E7B-4BCF-BA03-8D8AA30C7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023468" y="5326951"/>
              <a:ext cx="564737" cy="564737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B5D0152-5E12-4CF7-B0C4-08438550595E}"/>
              </a:ext>
            </a:extLst>
          </p:cNvPr>
          <p:cNvGrpSpPr/>
          <p:nvPr/>
        </p:nvGrpSpPr>
        <p:grpSpPr>
          <a:xfrm>
            <a:off x="-344809" y="304485"/>
            <a:ext cx="962810" cy="1023360"/>
            <a:chOff x="4224951" y="3423498"/>
            <a:chExt cx="962810" cy="1023360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0C1AE0B9-FC94-4802-A283-99D68E3A7B2D}"/>
                </a:ext>
              </a:extLst>
            </p:cNvPr>
            <p:cNvSpPr/>
            <p:nvPr/>
          </p:nvSpPr>
          <p:spPr>
            <a:xfrm>
              <a:off x="426561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0FDA7829-0380-4D7C-9FE5-F6587F3D5D65}"/>
                </a:ext>
              </a:extLst>
            </p:cNvPr>
            <p:cNvSpPr/>
            <p:nvPr/>
          </p:nvSpPr>
          <p:spPr>
            <a:xfrm>
              <a:off x="4597211" y="3615978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D346E82F-65E3-4EAB-866E-133FEE4C587E}"/>
                </a:ext>
              </a:extLst>
            </p:cNvPr>
            <p:cNvSpPr/>
            <p:nvPr/>
          </p:nvSpPr>
          <p:spPr>
            <a:xfrm>
              <a:off x="4224951" y="3423498"/>
              <a:ext cx="590549" cy="173053"/>
            </a:xfrm>
            <a:prstGeom prst="roundRect">
              <a:avLst>
                <a:gd name="adj" fmla="val 50000"/>
              </a:avLst>
            </a:prstGeom>
            <a:solidFill>
              <a:srgbClr val="FEA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C9F9E83B-2A36-4681-A793-EF89856A5282}"/>
                </a:ext>
              </a:extLst>
            </p:cNvPr>
            <p:cNvSpPr/>
            <p:nvPr/>
          </p:nvSpPr>
          <p:spPr>
            <a:xfrm>
              <a:off x="4244134" y="4273805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670DDBCE-4412-485D-8665-4DBAEE5A05D4}"/>
                </a:ext>
              </a:extLst>
            </p:cNvPr>
            <p:cNvSpPr/>
            <p:nvPr/>
          </p:nvSpPr>
          <p:spPr>
            <a:xfrm>
              <a:off x="4542953" y="4027722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A1E972F-5F04-407D-8A4D-608026630109}"/>
              </a:ext>
            </a:extLst>
          </p:cNvPr>
          <p:cNvGrpSpPr/>
          <p:nvPr/>
        </p:nvGrpSpPr>
        <p:grpSpPr>
          <a:xfrm>
            <a:off x="2919218" y="491278"/>
            <a:ext cx="545413" cy="333735"/>
            <a:chOff x="4224951" y="3423498"/>
            <a:chExt cx="1270282" cy="777277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93371FD2-38CE-4DF9-B24D-40E0EFC2A1E3}"/>
                </a:ext>
              </a:extLst>
            </p:cNvPr>
            <p:cNvSpPr/>
            <p:nvPr/>
          </p:nvSpPr>
          <p:spPr>
            <a:xfrm>
              <a:off x="426561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7A52DE3-27D2-40DB-8355-46D951035083}"/>
                </a:ext>
              </a:extLst>
            </p:cNvPr>
            <p:cNvSpPr/>
            <p:nvPr/>
          </p:nvSpPr>
          <p:spPr>
            <a:xfrm>
              <a:off x="4597211" y="3615978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8889551F-43BA-4091-8021-7609E9D9EE76}"/>
                </a:ext>
              </a:extLst>
            </p:cNvPr>
            <p:cNvSpPr/>
            <p:nvPr/>
          </p:nvSpPr>
          <p:spPr>
            <a:xfrm>
              <a:off x="4224951" y="3423498"/>
              <a:ext cx="590549" cy="173053"/>
            </a:xfrm>
            <a:prstGeom prst="roundRect">
              <a:avLst>
                <a:gd name="adj" fmla="val 50000"/>
              </a:avLst>
            </a:prstGeom>
            <a:solidFill>
              <a:srgbClr val="FEA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3C6B0820-0F3E-4DF6-90AE-EC44EB2D00F5}"/>
                </a:ext>
              </a:extLst>
            </p:cNvPr>
            <p:cNvSpPr/>
            <p:nvPr/>
          </p:nvSpPr>
          <p:spPr>
            <a:xfrm>
              <a:off x="490468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17724EE9-D4C3-4BF0-810F-39BAE59B0CD5}"/>
                </a:ext>
              </a:extLst>
            </p:cNvPr>
            <p:cNvSpPr/>
            <p:nvPr/>
          </p:nvSpPr>
          <p:spPr>
            <a:xfrm>
              <a:off x="4542953" y="4027722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3095CB7-EB3F-4617-B6CF-F268E566BF83}"/>
              </a:ext>
            </a:extLst>
          </p:cNvPr>
          <p:cNvGrpSpPr/>
          <p:nvPr/>
        </p:nvGrpSpPr>
        <p:grpSpPr>
          <a:xfrm>
            <a:off x="4243167" y="2103367"/>
            <a:ext cx="5639379" cy="1712293"/>
            <a:chOff x="4271904" y="790838"/>
            <a:chExt cx="5639379" cy="1712293"/>
          </a:xfrm>
        </p:grpSpPr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7EB3DA47-2114-4CB2-B4BE-680E423DDDAF}"/>
                </a:ext>
              </a:extLst>
            </p:cNvPr>
            <p:cNvSpPr/>
            <p:nvPr/>
          </p:nvSpPr>
          <p:spPr>
            <a:xfrm>
              <a:off x="4424305" y="943238"/>
              <a:ext cx="5287760" cy="1559893"/>
            </a:xfrm>
            <a:prstGeom prst="roundRect">
              <a:avLst>
                <a:gd name="adj" fmla="val 25972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0881F17B-ACE0-4166-BB7C-7CA07A2AF87C}"/>
                </a:ext>
              </a:extLst>
            </p:cNvPr>
            <p:cNvSpPr/>
            <p:nvPr/>
          </p:nvSpPr>
          <p:spPr>
            <a:xfrm>
              <a:off x="4271904" y="790838"/>
              <a:ext cx="5639379" cy="1559893"/>
            </a:xfrm>
            <a:prstGeom prst="roundRect">
              <a:avLst>
                <a:gd name="adj" fmla="val 25972"/>
              </a:avLst>
            </a:prstGeom>
            <a:solidFill>
              <a:srgbClr val="F7D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s-E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Se diferencia del método PCA por su diferencia de enfoque. EL PCA se usa para comprimir información (reducción de dimensionalidad) mientras que el ICA se encarga de separar la información.</a:t>
              </a:r>
              <a:endParaRPr lang="en-MY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A021CD5-7EE6-4A78-9E65-866671542E9B}"/>
              </a:ext>
            </a:extLst>
          </p:cNvPr>
          <p:cNvGrpSpPr/>
          <p:nvPr/>
        </p:nvGrpSpPr>
        <p:grpSpPr>
          <a:xfrm>
            <a:off x="4249277" y="4075236"/>
            <a:ext cx="5639379" cy="1712293"/>
            <a:chOff x="4271904" y="790838"/>
            <a:chExt cx="5639379" cy="1712293"/>
          </a:xfrm>
        </p:grpSpPr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1B28E6D7-B4DB-44E0-82E8-777C53AAB0CB}"/>
                </a:ext>
              </a:extLst>
            </p:cNvPr>
            <p:cNvSpPr/>
            <p:nvPr/>
          </p:nvSpPr>
          <p:spPr>
            <a:xfrm>
              <a:off x="4424305" y="943238"/>
              <a:ext cx="5287760" cy="1559893"/>
            </a:xfrm>
            <a:prstGeom prst="roundRect">
              <a:avLst>
                <a:gd name="adj" fmla="val 25972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7F066EEA-3136-4236-A3EF-2101E0844878}"/>
                </a:ext>
              </a:extLst>
            </p:cNvPr>
            <p:cNvSpPr/>
            <p:nvPr/>
          </p:nvSpPr>
          <p:spPr>
            <a:xfrm>
              <a:off x="4271904" y="790838"/>
              <a:ext cx="5639379" cy="1559893"/>
            </a:xfrm>
            <a:prstGeom prst="roundRect">
              <a:avLst>
                <a:gd name="adj" fmla="val 25972"/>
              </a:avLst>
            </a:prstGeom>
            <a:solidFill>
              <a:srgbClr val="F7D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s-ES" sz="1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•El número de entradas es igual al número de salidas</a:t>
              </a:r>
            </a:p>
            <a:p>
              <a:pPr algn="just"/>
              <a:r>
                <a:rPr lang="es-ES" sz="1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•Las entradas deben ser valores auto escalados (restar cada columna por su media y dividir por su desviación estándar)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459F0113-2DC8-4148-8548-EB8E678A5970}"/>
              </a:ext>
            </a:extLst>
          </p:cNvPr>
          <p:cNvSpPr txBox="1"/>
          <p:nvPr/>
        </p:nvSpPr>
        <p:spPr>
          <a:xfrm>
            <a:off x="4254310" y="914815"/>
            <a:ext cx="7288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6000" b="1" dirty="0" err="1">
                <a:solidFill>
                  <a:srgbClr val="F7DDD5"/>
                </a:solidFill>
                <a:latin typeface="Century Gothic" panose="020B0502020202020204" pitchFamily="34" charset="0"/>
              </a:rPr>
              <a:t>Caracteristicas</a:t>
            </a:r>
            <a:endParaRPr lang="en-MY" sz="1200" dirty="0"/>
          </a:p>
        </p:txBody>
      </p:sp>
      <p:pic>
        <p:nvPicPr>
          <p:cNvPr id="104" name="Graphic 103" descr="Single gear outline">
            <a:extLst>
              <a:ext uri="{FF2B5EF4-FFF2-40B4-BE49-F238E27FC236}">
                <a16:creationId xmlns:a16="http://schemas.microsoft.com/office/drawing/2014/main" id="{D733F4F6-709F-4AF5-B87A-37037976B5A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115735" y="2453419"/>
            <a:ext cx="1539992" cy="1539992"/>
          </a:xfrm>
          <a:prstGeom prst="rect">
            <a:avLst/>
          </a:prstGeom>
        </p:spPr>
      </p:pic>
      <p:pic>
        <p:nvPicPr>
          <p:cNvPr id="105" name="Graphic 104" descr="Single gear with solid fill">
            <a:extLst>
              <a:ext uri="{FF2B5EF4-FFF2-40B4-BE49-F238E27FC236}">
                <a16:creationId xmlns:a16="http://schemas.microsoft.com/office/drawing/2014/main" id="{83C077CF-866D-47AC-8EE5-1EC05E4B328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712955" y="3850994"/>
            <a:ext cx="873153" cy="873153"/>
          </a:xfrm>
          <a:prstGeom prst="rect">
            <a:avLst/>
          </a:prstGeom>
        </p:spPr>
      </p:pic>
      <p:pic>
        <p:nvPicPr>
          <p:cNvPr id="106" name="Graphic 105" descr="Single gear with solid fill">
            <a:extLst>
              <a:ext uri="{FF2B5EF4-FFF2-40B4-BE49-F238E27FC236}">
                <a16:creationId xmlns:a16="http://schemas.microsoft.com/office/drawing/2014/main" id="{62D8A695-EEA6-485B-8DC5-123AB5B936A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801987" y="3445252"/>
            <a:ext cx="1241968" cy="1241968"/>
          </a:xfrm>
          <a:prstGeom prst="rect">
            <a:avLst/>
          </a:prstGeom>
        </p:spPr>
      </p:pic>
      <p:pic>
        <p:nvPicPr>
          <p:cNvPr id="107" name="Graphic 106" descr="Single gear outline">
            <a:extLst>
              <a:ext uri="{FF2B5EF4-FFF2-40B4-BE49-F238E27FC236}">
                <a16:creationId xmlns:a16="http://schemas.microsoft.com/office/drawing/2014/main" id="{8C74ACBA-FC6D-478E-BD0D-00AB36CCCDC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724884" y="1562040"/>
            <a:ext cx="1539992" cy="1539992"/>
          </a:xfrm>
          <a:prstGeom prst="rect">
            <a:avLst/>
          </a:prstGeom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6930AE0-0819-4263-9BF1-D5D9005DB7C5}"/>
              </a:ext>
            </a:extLst>
          </p:cNvPr>
          <p:cNvGrpSpPr/>
          <p:nvPr/>
        </p:nvGrpSpPr>
        <p:grpSpPr>
          <a:xfrm>
            <a:off x="4726851" y="8071181"/>
            <a:ext cx="2351814" cy="2212803"/>
            <a:chOff x="4726851" y="1060337"/>
            <a:chExt cx="2351814" cy="2212803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FF953AB8-B77B-445B-ADDA-F943B351B78C}"/>
                </a:ext>
              </a:extLst>
            </p:cNvPr>
            <p:cNvSpPr/>
            <p:nvPr/>
          </p:nvSpPr>
          <p:spPr>
            <a:xfrm>
              <a:off x="4726851" y="1060337"/>
              <a:ext cx="2351814" cy="221280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9624BB0-1D43-4BD6-B08A-8A53D4DAFCD7}"/>
                </a:ext>
              </a:extLst>
            </p:cNvPr>
            <p:cNvSpPr txBox="1"/>
            <p:nvPr/>
          </p:nvSpPr>
          <p:spPr>
            <a:xfrm>
              <a:off x="4978204" y="1507605"/>
              <a:ext cx="204316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8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Ga.</a:t>
              </a:r>
              <a:endParaRPr lang="en-MY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2E06657-5B43-4EA2-9970-67DEA4E1AE86}"/>
              </a:ext>
            </a:extLst>
          </p:cNvPr>
          <p:cNvGrpSpPr/>
          <p:nvPr/>
        </p:nvGrpSpPr>
        <p:grpSpPr>
          <a:xfrm>
            <a:off x="7198585" y="11998636"/>
            <a:ext cx="2351814" cy="2212803"/>
            <a:chOff x="7198585" y="1064006"/>
            <a:chExt cx="2351814" cy="2212803"/>
          </a:xfrm>
        </p:grpSpPr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C9F20CF7-7D98-4BD6-A53D-D00E0BD78607}"/>
                </a:ext>
              </a:extLst>
            </p:cNvPr>
            <p:cNvSpPr/>
            <p:nvPr/>
          </p:nvSpPr>
          <p:spPr>
            <a:xfrm>
              <a:off x="7198585" y="1064006"/>
              <a:ext cx="2351814" cy="2212803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BC316EB-0437-460C-BE2F-2BFFDC013BE5}"/>
                </a:ext>
              </a:extLst>
            </p:cNvPr>
            <p:cNvSpPr txBox="1"/>
            <p:nvPr/>
          </p:nvSpPr>
          <p:spPr>
            <a:xfrm>
              <a:off x="7351233" y="1550791"/>
              <a:ext cx="210841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8000" b="1" dirty="0">
                  <a:solidFill>
                    <a:srgbClr val="F7DDD5"/>
                  </a:solidFill>
                  <a:latin typeface="Century Gothic" panose="020B0502020202020204" pitchFamily="34" charset="0"/>
                </a:rPr>
                <a:t>mb.</a:t>
              </a:r>
              <a:endParaRPr lang="en-MY" dirty="0">
                <a:solidFill>
                  <a:srgbClr val="F7DDD5"/>
                </a:solidFill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B03B196-C81A-4BCA-BB15-8CC76537E992}"/>
              </a:ext>
            </a:extLst>
          </p:cNvPr>
          <p:cNvGrpSpPr/>
          <p:nvPr/>
        </p:nvGrpSpPr>
        <p:grpSpPr>
          <a:xfrm>
            <a:off x="4726851" y="16689538"/>
            <a:ext cx="2351814" cy="2212803"/>
            <a:chOff x="4726851" y="3402685"/>
            <a:chExt cx="2351814" cy="2212803"/>
          </a:xfrm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B2AF436F-8E01-4E42-A0EC-66C53DAC4C66}"/>
                </a:ext>
              </a:extLst>
            </p:cNvPr>
            <p:cNvSpPr/>
            <p:nvPr/>
          </p:nvSpPr>
          <p:spPr>
            <a:xfrm>
              <a:off x="4726851" y="3402685"/>
              <a:ext cx="2351814" cy="2212803"/>
            </a:xfrm>
            <a:prstGeom prst="roundRect">
              <a:avLst/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A0F44FA-2A0C-4F97-B06F-0B9CF43B06EE}"/>
                </a:ext>
              </a:extLst>
            </p:cNvPr>
            <p:cNvSpPr txBox="1"/>
            <p:nvPr/>
          </p:nvSpPr>
          <p:spPr>
            <a:xfrm>
              <a:off x="5211538" y="3807988"/>
              <a:ext cx="155001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8000" b="1" dirty="0">
                  <a:solidFill>
                    <a:srgbClr val="F7DDD5"/>
                  </a:solidFill>
                  <a:latin typeface="Century Gothic" panose="020B0502020202020204" pitchFamily="34" charset="0"/>
                </a:rPr>
                <a:t>ar.</a:t>
              </a:r>
              <a:endParaRPr lang="en-MY" dirty="0">
                <a:solidFill>
                  <a:srgbClr val="F7DDD5"/>
                </a:solidFill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9E26A63-61D7-48FB-A98E-6A013B2711DD}"/>
              </a:ext>
            </a:extLst>
          </p:cNvPr>
          <p:cNvGrpSpPr/>
          <p:nvPr/>
        </p:nvGrpSpPr>
        <p:grpSpPr>
          <a:xfrm>
            <a:off x="7155661" y="23295080"/>
            <a:ext cx="2351814" cy="2212803"/>
            <a:chOff x="7155661" y="3402685"/>
            <a:chExt cx="2351814" cy="2212803"/>
          </a:xfrm>
        </p:grpSpPr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B882B1CD-3817-4196-9787-5DF194E6336F}"/>
                </a:ext>
              </a:extLst>
            </p:cNvPr>
            <p:cNvSpPr/>
            <p:nvPr/>
          </p:nvSpPr>
          <p:spPr>
            <a:xfrm>
              <a:off x="7155661" y="3402685"/>
              <a:ext cx="2351814" cy="221280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BB08C13-CF39-4F77-ACD3-CA46FAB6831D}"/>
                </a:ext>
              </a:extLst>
            </p:cNvPr>
            <p:cNvSpPr txBox="1"/>
            <p:nvPr/>
          </p:nvSpPr>
          <p:spPr>
            <a:xfrm>
              <a:off x="7430436" y="3803304"/>
              <a:ext cx="185098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8000" b="1" dirty="0">
                  <a:solidFill>
                    <a:srgbClr val="E2886D"/>
                  </a:solidFill>
                  <a:latin typeface="Century Gothic" panose="020B0502020202020204" pitchFamily="34" charset="0"/>
                </a:rPr>
                <a:t>ee.</a:t>
              </a:r>
              <a:endParaRPr lang="en-MY" dirty="0">
                <a:solidFill>
                  <a:srgbClr val="E2886D"/>
                </a:solidFill>
              </a:endParaRPr>
            </a:p>
          </p:txBody>
        </p:sp>
      </p:grpSp>
      <p:pic>
        <p:nvPicPr>
          <p:cNvPr id="120" name="Picture 10" descr="320 GIF ideas in 2021 | animation, gif, motion design">
            <a:extLst>
              <a:ext uri="{FF2B5EF4-FFF2-40B4-BE49-F238E27FC236}">
                <a16:creationId xmlns:a16="http://schemas.microsoft.com/office/drawing/2014/main" id="{4114AC59-4729-4F0D-A0BA-E225A5F02B1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366" y="4435980"/>
            <a:ext cx="1501876" cy="140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7683D73F-2291-49DE-B802-4CF6633F5E49}"/>
              </a:ext>
            </a:extLst>
          </p:cNvPr>
          <p:cNvSpPr txBox="1"/>
          <p:nvPr/>
        </p:nvSpPr>
        <p:spPr>
          <a:xfrm>
            <a:off x="4149375" y="-9337949"/>
            <a:ext cx="922478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8000" b="1" dirty="0">
                <a:solidFill>
                  <a:srgbClr val="F7DDD5"/>
                </a:solidFill>
                <a:latin typeface="Century Gothic" panose="020B0502020202020204" pitchFamily="34" charset="0"/>
              </a:rPr>
              <a:t>Hang in there</a:t>
            </a:r>
            <a:endParaRPr lang="en-MY" sz="1800" dirty="0"/>
          </a:p>
          <a:p>
            <a:endParaRPr lang="en-MY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B69455D-B08B-4F26-91ED-57EED44BE90F}"/>
              </a:ext>
            </a:extLst>
          </p:cNvPr>
          <p:cNvSpPr txBox="1"/>
          <p:nvPr/>
        </p:nvSpPr>
        <p:spPr>
          <a:xfrm>
            <a:off x="4188693" y="-4618655"/>
            <a:ext cx="572259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EFB4B8"/>
                </a:solidFill>
              </a:rPr>
              <a:t>Some people translate it as “good luck”, or “work hard”, but I would translate it as “hang on in there”, because I think it is the closest in spirit to the original. It can be used in a wide variety of circumstances</a:t>
            </a:r>
            <a:endParaRPr lang="en-MY" sz="2400" b="1" dirty="0">
              <a:solidFill>
                <a:srgbClr val="EFB4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089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 advTm="100">
        <p159:morph option="byObject"/>
      </p:transition>
    </mc:Choice>
    <mc:Fallback xmlns="">
      <p:transition spd="slow" advTm="1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Oval 129">
            <a:extLst>
              <a:ext uri="{FF2B5EF4-FFF2-40B4-BE49-F238E27FC236}">
                <a16:creationId xmlns:a16="http://schemas.microsoft.com/office/drawing/2014/main" id="{AF080604-5B59-42C5-BEA3-D9A1CC52BF7F}"/>
              </a:ext>
            </a:extLst>
          </p:cNvPr>
          <p:cNvSpPr/>
          <p:nvPr/>
        </p:nvSpPr>
        <p:spPr>
          <a:xfrm>
            <a:off x="-2867909" y="-5715282"/>
            <a:ext cx="15126805" cy="1530359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.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1F6FCA74-11C7-485A-910C-A8EABCBD2413}"/>
              </a:ext>
            </a:extLst>
          </p:cNvPr>
          <p:cNvSpPr/>
          <p:nvPr/>
        </p:nvSpPr>
        <p:spPr>
          <a:xfrm>
            <a:off x="1257007" y="4141404"/>
            <a:ext cx="1499380" cy="14993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51A891AE-1417-443A-BE4E-DC251C7169E7}"/>
              </a:ext>
            </a:extLst>
          </p:cNvPr>
          <p:cNvSpPr/>
          <p:nvPr/>
        </p:nvSpPr>
        <p:spPr>
          <a:xfrm>
            <a:off x="5532839" y="-2850066"/>
            <a:ext cx="3526065" cy="4049763"/>
          </a:xfrm>
          <a:prstGeom prst="ellipse">
            <a:avLst/>
          </a:prstGeom>
          <a:solidFill>
            <a:srgbClr val="333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738A2963-6A66-41D2-9EA0-7AA960FC0BED}"/>
              </a:ext>
            </a:extLst>
          </p:cNvPr>
          <p:cNvSpPr/>
          <p:nvPr/>
        </p:nvSpPr>
        <p:spPr>
          <a:xfrm>
            <a:off x="-1766916" y="3774217"/>
            <a:ext cx="4341879" cy="3520112"/>
          </a:xfrm>
          <a:custGeom>
            <a:avLst/>
            <a:gdLst>
              <a:gd name="connsiteX0" fmla="*/ 21245 w 3266340"/>
              <a:gd name="connsiteY0" fmla="*/ 3124202 h 3520112"/>
              <a:gd name="connsiteX1" fmla="*/ 3212120 w 3266340"/>
              <a:gd name="connsiteY1" fmla="*/ 3133727 h 3520112"/>
              <a:gd name="connsiteX2" fmla="*/ 1888145 w 3266340"/>
              <a:gd name="connsiteY2" fmla="*/ 2 h 3520112"/>
              <a:gd name="connsiteX3" fmla="*/ 21245 w 3266340"/>
              <a:gd name="connsiteY3" fmla="*/ 3124202 h 352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6340" h="3520112">
                <a:moveTo>
                  <a:pt x="21245" y="3124202"/>
                </a:moveTo>
                <a:cubicBezTo>
                  <a:pt x="241908" y="3646490"/>
                  <a:pt x="2900970" y="3654427"/>
                  <a:pt x="3212120" y="3133727"/>
                </a:cubicBezTo>
                <a:cubicBezTo>
                  <a:pt x="3523270" y="2613027"/>
                  <a:pt x="2416782" y="-3173"/>
                  <a:pt x="1888145" y="2"/>
                </a:cubicBezTo>
                <a:cubicBezTo>
                  <a:pt x="1359508" y="3177"/>
                  <a:pt x="-199418" y="2601914"/>
                  <a:pt x="21245" y="3124202"/>
                </a:cubicBezTo>
                <a:close/>
              </a:path>
            </a:pathLst>
          </a:custGeom>
          <a:solidFill>
            <a:srgbClr val="A2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CD3EB966-A30E-49F0-8790-7649CBFAE438}"/>
              </a:ext>
            </a:extLst>
          </p:cNvPr>
          <p:cNvSpPr/>
          <p:nvPr/>
        </p:nvSpPr>
        <p:spPr>
          <a:xfrm>
            <a:off x="417440" y="4111953"/>
            <a:ext cx="4951060" cy="3520112"/>
          </a:xfrm>
          <a:custGeom>
            <a:avLst/>
            <a:gdLst>
              <a:gd name="connsiteX0" fmla="*/ 21245 w 3266340"/>
              <a:gd name="connsiteY0" fmla="*/ 3124202 h 3520112"/>
              <a:gd name="connsiteX1" fmla="*/ 3212120 w 3266340"/>
              <a:gd name="connsiteY1" fmla="*/ 3133727 h 3520112"/>
              <a:gd name="connsiteX2" fmla="*/ 1888145 w 3266340"/>
              <a:gd name="connsiteY2" fmla="*/ 2 h 3520112"/>
              <a:gd name="connsiteX3" fmla="*/ 21245 w 3266340"/>
              <a:gd name="connsiteY3" fmla="*/ 3124202 h 352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6340" h="3520112">
                <a:moveTo>
                  <a:pt x="21245" y="3124202"/>
                </a:moveTo>
                <a:cubicBezTo>
                  <a:pt x="241908" y="3646490"/>
                  <a:pt x="2900970" y="3654427"/>
                  <a:pt x="3212120" y="3133727"/>
                </a:cubicBezTo>
                <a:cubicBezTo>
                  <a:pt x="3523270" y="2613027"/>
                  <a:pt x="2416782" y="-3173"/>
                  <a:pt x="1888145" y="2"/>
                </a:cubicBezTo>
                <a:cubicBezTo>
                  <a:pt x="1359508" y="3177"/>
                  <a:pt x="-199418" y="2601914"/>
                  <a:pt x="21245" y="3124202"/>
                </a:cubicBezTo>
                <a:close/>
              </a:path>
            </a:pathLst>
          </a:custGeom>
          <a:solidFill>
            <a:srgbClr val="4E3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5" name="Moon 124">
            <a:extLst>
              <a:ext uri="{FF2B5EF4-FFF2-40B4-BE49-F238E27FC236}">
                <a16:creationId xmlns:a16="http://schemas.microsoft.com/office/drawing/2014/main" id="{9DD83753-1EA6-413A-B3AA-E667661C775E}"/>
              </a:ext>
            </a:extLst>
          </p:cNvPr>
          <p:cNvSpPr/>
          <p:nvPr/>
        </p:nvSpPr>
        <p:spPr>
          <a:xfrm rot="19800000">
            <a:off x="1585664" y="-2161338"/>
            <a:ext cx="940844" cy="1648007"/>
          </a:xfrm>
          <a:prstGeom prst="moon">
            <a:avLst>
              <a:gd name="adj" fmla="val 3048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26" name="Picture 125" descr="A picture containing silhouette, vector graphics, arch, light&#10;&#10;Description automatically generated">
            <a:extLst>
              <a:ext uri="{FF2B5EF4-FFF2-40B4-BE49-F238E27FC236}">
                <a16:creationId xmlns:a16="http://schemas.microsoft.com/office/drawing/2014/main" id="{5B33B08D-1751-4193-895A-EE72B8589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63555" y="3876093"/>
            <a:ext cx="2025412" cy="796836"/>
          </a:xfrm>
          <a:prstGeom prst="rect">
            <a:avLst/>
          </a:prstGeom>
        </p:spPr>
      </p:pic>
      <p:pic>
        <p:nvPicPr>
          <p:cNvPr id="127" name="Picture 126" descr="A picture containing silhouette, vector graphics, arch, light&#10;&#10;Description automatically generated">
            <a:extLst>
              <a:ext uri="{FF2B5EF4-FFF2-40B4-BE49-F238E27FC236}">
                <a16:creationId xmlns:a16="http://schemas.microsoft.com/office/drawing/2014/main" id="{160A187C-0F0C-4DBF-BB8A-E6527FBE0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1742" y="2816895"/>
            <a:ext cx="2025412" cy="796836"/>
          </a:xfrm>
          <a:prstGeom prst="rect">
            <a:avLst/>
          </a:prstGeom>
        </p:spPr>
      </p:pic>
      <p:pic>
        <p:nvPicPr>
          <p:cNvPr id="128" name="Picture 127" descr="A picture containing silhouette, vector graphics, arch, light&#10;&#10;Description automatically generated">
            <a:extLst>
              <a:ext uri="{FF2B5EF4-FFF2-40B4-BE49-F238E27FC236}">
                <a16:creationId xmlns:a16="http://schemas.microsoft.com/office/drawing/2014/main" id="{32ED330F-F2D2-496A-9CB1-48FD39612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9090" y="554916"/>
            <a:ext cx="1718658" cy="676153"/>
          </a:xfrm>
          <a:prstGeom prst="rect">
            <a:avLst/>
          </a:prstGeom>
        </p:spPr>
      </p:pic>
      <p:pic>
        <p:nvPicPr>
          <p:cNvPr id="129" name="Picture 128" descr="A picture containing silhouette, vector graphics, arch, light&#10;&#10;Description automatically generated">
            <a:extLst>
              <a:ext uri="{FF2B5EF4-FFF2-40B4-BE49-F238E27FC236}">
                <a16:creationId xmlns:a16="http://schemas.microsoft.com/office/drawing/2014/main" id="{6D716E25-B7E2-45FD-912A-FB7BA798D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27402" y="1742431"/>
            <a:ext cx="2372530" cy="933399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AA8C45F4-C4B8-4451-968D-703491137538}"/>
              </a:ext>
            </a:extLst>
          </p:cNvPr>
          <p:cNvSpPr/>
          <p:nvPr/>
        </p:nvSpPr>
        <p:spPr>
          <a:xfrm>
            <a:off x="9972852" y="0"/>
            <a:ext cx="2219148" cy="6865389"/>
          </a:xfrm>
          <a:prstGeom prst="rect">
            <a:avLst/>
          </a:prstGeom>
          <a:solidFill>
            <a:srgbClr val="333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A9EE87D-61F5-4418-86B8-8F2B939170AA}"/>
              </a:ext>
            </a:extLst>
          </p:cNvPr>
          <p:cNvSpPr/>
          <p:nvPr/>
        </p:nvSpPr>
        <p:spPr>
          <a:xfrm>
            <a:off x="-739684" y="0"/>
            <a:ext cx="12192000" cy="7340601"/>
          </a:xfrm>
          <a:custGeom>
            <a:avLst/>
            <a:gdLst>
              <a:gd name="connsiteX0" fmla="*/ 1562716 w 12192000"/>
              <a:gd name="connsiteY0" fmla="*/ 6858000 h 7340601"/>
              <a:gd name="connsiteX1" fmla="*/ 3697347 w 12192000"/>
              <a:gd name="connsiteY1" fmla="*/ 6858000 h 7340601"/>
              <a:gd name="connsiteX2" fmla="*/ 3638309 w 12192000"/>
              <a:gd name="connsiteY2" fmla="*/ 6922959 h 7340601"/>
              <a:gd name="connsiteX3" fmla="*/ 2630030 w 12192000"/>
              <a:gd name="connsiteY3" fmla="*/ 7340601 h 7340601"/>
              <a:gd name="connsiteX4" fmla="*/ 2630031 w 12192000"/>
              <a:gd name="connsiteY4" fmla="*/ 7340600 h 7340601"/>
              <a:gd name="connsiteX5" fmla="*/ 1621753 w 12192000"/>
              <a:gd name="connsiteY5" fmla="*/ 6922958 h 7340601"/>
              <a:gd name="connsiteX6" fmla="*/ 0 w 12192000"/>
              <a:gd name="connsiteY6" fmla="*/ 0 h 7340601"/>
              <a:gd name="connsiteX7" fmla="*/ 12192000 w 12192000"/>
              <a:gd name="connsiteY7" fmla="*/ 0 h 7340601"/>
              <a:gd name="connsiteX8" fmla="*/ 12192000 w 12192000"/>
              <a:gd name="connsiteY8" fmla="*/ 6858000 h 7340601"/>
              <a:gd name="connsiteX9" fmla="*/ 3697347 w 12192000"/>
              <a:gd name="connsiteY9" fmla="*/ 6858000 h 7340601"/>
              <a:gd name="connsiteX10" fmla="*/ 3730340 w 12192000"/>
              <a:gd name="connsiteY10" fmla="*/ 6821698 h 7340601"/>
              <a:gd name="connsiteX11" fmla="*/ 4055951 w 12192000"/>
              <a:gd name="connsiteY11" fmla="*/ 5914680 h 7340601"/>
              <a:gd name="connsiteX12" fmla="*/ 4055952 w 12192000"/>
              <a:gd name="connsiteY12" fmla="*/ 1742793 h 7340601"/>
              <a:gd name="connsiteX13" fmla="*/ 2630031 w 12192000"/>
              <a:gd name="connsiteY13" fmla="*/ 316872 h 7340601"/>
              <a:gd name="connsiteX14" fmla="*/ 1204110 w 12192000"/>
              <a:gd name="connsiteY14" fmla="*/ 1742793 h 7340601"/>
              <a:gd name="connsiteX15" fmla="*/ 1204110 w 12192000"/>
              <a:gd name="connsiteY15" fmla="*/ 5914679 h 7340601"/>
              <a:gd name="connsiteX16" fmla="*/ 1529721 w 12192000"/>
              <a:gd name="connsiteY16" fmla="*/ 6821697 h 7340601"/>
              <a:gd name="connsiteX17" fmla="*/ 1562716 w 12192000"/>
              <a:gd name="connsiteY17" fmla="*/ 6858000 h 7340601"/>
              <a:gd name="connsiteX18" fmla="*/ 0 w 12192000"/>
              <a:gd name="connsiteY18" fmla="*/ 6858000 h 7340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7340601">
                <a:moveTo>
                  <a:pt x="1562716" y="6858000"/>
                </a:moveTo>
                <a:lnTo>
                  <a:pt x="3697347" y="6858000"/>
                </a:lnTo>
                <a:lnTo>
                  <a:pt x="3638309" y="6922959"/>
                </a:lnTo>
                <a:cubicBezTo>
                  <a:pt x="3380268" y="7180999"/>
                  <a:pt x="3023787" y="7340601"/>
                  <a:pt x="2630030" y="7340601"/>
                </a:cubicBezTo>
                <a:lnTo>
                  <a:pt x="2630031" y="7340600"/>
                </a:lnTo>
                <a:cubicBezTo>
                  <a:pt x="2236274" y="7340600"/>
                  <a:pt x="1879794" y="7180999"/>
                  <a:pt x="1621753" y="692295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3697347" y="6858000"/>
                </a:lnTo>
                <a:lnTo>
                  <a:pt x="3730340" y="6821698"/>
                </a:lnTo>
                <a:cubicBezTo>
                  <a:pt x="3933756" y="6575215"/>
                  <a:pt x="4055951" y="6259218"/>
                  <a:pt x="4055951" y="5914680"/>
                </a:cubicBezTo>
                <a:cubicBezTo>
                  <a:pt x="4055951" y="4524051"/>
                  <a:pt x="4055952" y="3133422"/>
                  <a:pt x="4055952" y="1742793"/>
                </a:cubicBezTo>
                <a:cubicBezTo>
                  <a:pt x="4055952" y="955279"/>
                  <a:pt x="3417545" y="316872"/>
                  <a:pt x="2630031" y="316872"/>
                </a:cubicBezTo>
                <a:cubicBezTo>
                  <a:pt x="1842517" y="316872"/>
                  <a:pt x="1204110" y="955279"/>
                  <a:pt x="1204110" y="1742793"/>
                </a:cubicBezTo>
                <a:lnTo>
                  <a:pt x="1204110" y="5914679"/>
                </a:lnTo>
                <a:cubicBezTo>
                  <a:pt x="1204110" y="6259217"/>
                  <a:pt x="1326305" y="6575214"/>
                  <a:pt x="1529721" y="6821697"/>
                </a:cubicBezTo>
                <a:lnTo>
                  <a:pt x="156271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33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556456-24C2-452F-9D3B-E78ABE70EA97}"/>
              </a:ext>
            </a:extLst>
          </p:cNvPr>
          <p:cNvSpPr/>
          <p:nvPr/>
        </p:nvSpPr>
        <p:spPr>
          <a:xfrm>
            <a:off x="407789" y="5410200"/>
            <a:ext cx="3594100" cy="1447800"/>
          </a:xfrm>
          <a:prstGeom prst="rect">
            <a:avLst/>
          </a:prstGeom>
          <a:solidFill>
            <a:srgbClr val="333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87DF6E1-4BD7-45B9-9D36-9A34D8C4F49A}"/>
              </a:ext>
            </a:extLst>
          </p:cNvPr>
          <p:cNvSpPr/>
          <p:nvPr/>
        </p:nvSpPr>
        <p:spPr>
          <a:xfrm>
            <a:off x="71521" y="5410200"/>
            <a:ext cx="3720093" cy="501713"/>
          </a:xfrm>
          <a:prstGeom prst="roundRect">
            <a:avLst>
              <a:gd name="adj" fmla="val 50000"/>
            </a:avLst>
          </a:prstGeom>
          <a:solidFill>
            <a:srgbClr val="D872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092DAD6-2B4E-4D50-80FA-10EBB050D89D}"/>
              </a:ext>
            </a:extLst>
          </p:cNvPr>
          <p:cNvGrpSpPr/>
          <p:nvPr/>
        </p:nvGrpSpPr>
        <p:grpSpPr>
          <a:xfrm>
            <a:off x="3272567" y="653371"/>
            <a:ext cx="545413" cy="333735"/>
            <a:chOff x="4224951" y="3423498"/>
            <a:chExt cx="1270282" cy="777277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20243EF-67A8-4E7E-9CE0-AECCBCD89ECB}"/>
                </a:ext>
              </a:extLst>
            </p:cNvPr>
            <p:cNvSpPr/>
            <p:nvPr/>
          </p:nvSpPr>
          <p:spPr>
            <a:xfrm>
              <a:off x="426561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594CB05-41D4-4174-A0D5-5F600F76E5C2}"/>
                </a:ext>
              </a:extLst>
            </p:cNvPr>
            <p:cNvSpPr/>
            <p:nvPr/>
          </p:nvSpPr>
          <p:spPr>
            <a:xfrm>
              <a:off x="4597211" y="3615978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5F637DC-7A3C-46AA-B458-26CE30D235DA}"/>
                </a:ext>
              </a:extLst>
            </p:cNvPr>
            <p:cNvSpPr/>
            <p:nvPr/>
          </p:nvSpPr>
          <p:spPr>
            <a:xfrm>
              <a:off x="4224951" y="3423498"/>
              <a:ext cx="590549" cy="173053"/>
            </a:xfrm>
            <a:prstGeom prst="roundRect">
              <a:avLst>
                <a:gd name="adj" fmla="val 50000"/>
              </a:avLst>
            </a:prstGeom>
            <a:solidFill>
              <a:srgbClr val="FEA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D830096-7B58-4B81-98A1-D742798F1E73}"/>
                </a:ext>
              </a:extLst>
            </p:cNvPr>
            <p:cNvSpPr/>
            <p:nvPr/>
          </p:nvSpPr>
          <p:spPr>
            <a:xfrm>
              <a:off x="490468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A654E1A-2062-452D-BE41-6B8CA3DC92B7}"/>
                </a:ext>
              </a:extLst>
            </p:cNvPr>
            <p:cNvSpPr/>
            <p:nvPr/>
          </p:nvSpPr>
          <p:spPr>
            <a:xfrm>
              <a:off x="4542953" y="4027722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F59D256-2FF9-40FE-9621-A698ED3DCABD}"/>
              </a:ext>
            </a:extLst>
          </p:cNvPr>
          <p:cNvGrpSpPr/>
          <p:nvPr/>
        </p:nvGrpSpPr>
        <p:grpSpPr>
          <a:xfrm>
            <a:off x="1034971" y="6006331"/>
            <a:ext cx="881073" cy="539123"/>
            <a:chOff x="4224951" y="3423498"/>
            <a:chExt cx="1270282" cy="777277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747DCDA-E521-432F-83B0-D73C053EA8B2}"/>
                </a:ext>
              </a:extLst>
            </p:cNvPr>
            <p:cNvSpPr/>
            <p:nvPr/>
          </p:nvSpPr>
          <p:spPr>
            <a:xfrm>
              <a:off x="426561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FC6CC5B-039F-452A-9720-E054CBEC91E1}"/>
                </a:ext>
              </a:extLst>
            </p:cNvPr>
            <p:cNvSpPr/>
            <p:nvPr/>
          </p:nvSpPr>
          <p:spPr>
            <a:xfrm>
              <a:off x="4597211" y="3615978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54D7778-C680-4611-8A34-03C23F754EFD}"/>
                </a:ext>
              </a:extLst>
            </p:cNvPr>
            <p:cNvSpPr/>
            <p:nvPr/>
          </p:nvSpPr>
          <p:spPr>
            <a:xfrm>
              <a:off x="4224951" y="3423498"/>
              <a:ext cx="590549" cy="173053"/>
            </a:xfrm>
            <a:prstGeom prst="roundRect">
              <a:avLst>
                <a:gd name="adj" fmla="val 50000"/>
              </a:avLst>
            </a:prstGeom>
            <a:solidFill>
              <a:srgbClr val="FEA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5F92BD6-F3DE-4DEE-92D4-BF08410F13B8}"/>
                </a:ext>
              </a:extLst>
            </p:cNvPr>
            <p:cNvSpPr/>
            <p:nvPr/>
          </p:nvSpPr>
          <p:spPr>
            <a:xfrm>
              <a:off x="490468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0494361-6A55-43D4-BE4B-0D5FA0FE7B0F}"/>
                </a:ext>
              </a:extLst>
            </p:cNvPr>
            <p:cNvSpPr/>
            <p:nvPr/>
          </p:nvSpPr>
          <p:spPr>
            <a:xfrm>
              <a:off x="4542953" y="4027722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D9DD6C8-5422-48B7-9E2F-433FE1E44FFD}"/>
              </a:ext>
            </a:extLst>
          </p:cNvPr>
          <p:cNvGrpSpPr/>
          <p:nvPr/>
        </p:nvGrpSpPr>
        <p:grpSpPr>
          <a:xfrm>
            <a:off x="91356" y="6006331"/>
            <a:ext cx="863961" cy="528652"/>
            <a:chOff x="4224951" y="3423498"/>
            <a:chExt cx="1270282" cy="777277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CF7FD78-F777-4113-B046-668E4F30ACCA}"/>
                </a:ext>
              </a:extLst>
            </p:cNvPr>
            <p:cNvSpPr/>
            <p:nvPr/>
          </p:nvSpPr>
          <p:spPr>
            <a:xfrm>
              <a:off x="426561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B6A369B-85E4-4EC7-A09B-A43638AB1CDE}"/>
                </a:ext>
              </a:extLst>
            </p:cNvPr>
            <p:cNvSpPr/>
            <p:nvPr/>
          </p:nvSpPr>
          <p:spPr>
            <a:xfrm>
              <a:off x="4597211" y="3615978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0955F6D-2D37-4176-A7E9-46F25BE50358}"/>
                </a:ext>
              </a:extLst>
            </p:cNvPr>
            <p:cNvSpPr/>
            <p:nvPr/>
          </p:nvSpPr>
          <p:spPr>
            <a:xfrm>
              <a:off x="4224951" y="3423498"/>
              <a:ext cx="590549" cy="173053"/>
            </a:xfrm>
            <a:prstGeom prst="roundRect">
              <a:avLst>
                <a:gd name="adj" fmla="val 50000"/>
              </a:avLst>
            </a:prstGeom>
            <a:solidFill>
              <a:srgbClr val="FEA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E1DA0DD8-A7EB-4A64-9947-340ED3C0DDE7}"/>
                </a:ext>
              </a:extLst>
            </p:cNvPr>
            <p:cNvSpPr/>
            <p:nvPr/>
          </p:nvSpPr>
          <p:spPr>
            <a:xfrm>
              <a:off x="490468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FB38DEC-51A1-479F-BB2D-967E2A2ECE4D}"/>
                </a:ext>
              </a:extLst>
            </p:cNvPr>
            <p:cNvSpPr/>
            <p:nvPr/>
          </p:nvSpPr>
          <p:spPr>
            <a:xfrm>
              <a:off x="4542953" y="4027722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88DC419-BA48-464D-9AB5-FBE06578555A}"/>
              </a:ext>
            </a:extLst>
          </p:cNvPr>
          <p:cNvGrpSpPr/>
          <p:nvPr/>
        </p:nvGrpSpPr>
        <p:grpSpPr>
          <a:xfrm flipH="1" flipV="1">
            <a:off x="3565248" y="405803"/>
            <a:ext cx="706656" cy="432398"/>
            <a:chOff x="4224951" y="3423498"/>
            <a:chExt cx="1270282" cy="777277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7A51F50-AA5A-4E9D-B775-64AD2990C78C}"/>
                </a:ext>
              </a:extLst>
            </p:cNvPr>
            <p:cNvSpPr/>
            <p:nvPr/>
          </p:nvSpPr>
          <p:spPr>
            <a:xfrm>
              <a:off x="426561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D3F9D8D-A18A-45B6-8818-3F789C4F4546}"/>
                </a:ext>
              </a:extLst>
            </p:cNvPr>
            <p:cNvSpPr/>
            <p:nvPr/>
          </p:nvSpPr>
          <p:spPr>
            <a:xfrm>
              <a:off x="4597211" y="3615978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2F452A8-D8EF-4FF2-B4FB-505F60446980}"/>
                </a:ext>
              </a:extLst>
            </p:cNvPr>
            <p:cNvSpPr/>
            <p:nvPr/>
          </p:nvSpPr>
          <p:spPr>
            <a:xfrm>
              <a:off x="4224951" y="3423498"/>
              <a:ext cx="590549" cy="173053"/>
            </a:xfrm>
            <a:prstGeom prst="roundRect">
              <a:avLst>
                <a:gd name="adj" fmla="val 50000"/>
              </a:avLst>
            </a:prstGeom>
            <a:solidFill>
              <a:srgbClr val="FEA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506DCFA-CE21-4075-BA73-5EA1D2E691AF}"/>
                </a:ext>
              </a:extLst>
            </p:cNvPr>
            <p:cNvSpPr/>
            <p:nvPr/>
          </p:nvSpPr>
          <p:spPr>
            <a:xfrm>
              <a:off x="490468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50265D8-C5A1-4B14-AB31-3B32B20DC392}"/>
                </a:ext>
              </a:extLst>
            </p:cNvPr>
            <p:cNvSpPr/>
            <p:nvPr/>
          </p:nvSpPr>
          <p:spPr>
            <a:xfrm>
              <a:off x="4542953" y="4027722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307E12D-6CF9-43EC-A20C-32C0C768DC6B}"/>
              </a:ext>
            </a:extLst>
          </p:cNvPr>
          <p:cNvGrpSpPr/>
          <p:nvPr/>
        </p:nvGrpSpPr>
        <p:grpSpPr>
          <a:xfrm flipV="1">
            <a:off x="3364966" y="4852223"/>
            <a:ext cx="853054" cy="521978"/>
            <a:chOff x="4224951" y="3423498"/>
            <a:chExt cx="1270282" cy="777277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2AD3E28-A70B-4C7F-8AFF-879344EFA25A}"/>
                </a:ext>
              </a:extLst>
            </p:cNvPr>
            <p:cNvSpPr/>
            <p:nvPr/>
          </p:nvSpPr>
          <p:spPr>
            <a:xfrm>
              <a:off x="426561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4F2D0A60-07CE-401A-8700-BCA22431D762}"/>
                </a:ext>
              </a:extLst>
            </p:cNvPr>
            <p:cNvSpPr/>
            <p:nvPr/>
          </p:nvSpPr>
          <p:spPr>
            <a:xfrm>
              <a:off x="4597211" y="3615978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4FA6E659-2A6D-41F2-998E-94072542D2F8}"/>
                </a:ext>
              </a:extLst>
            </p:cNvPr>
            <p:cNvSpPr/>
            <p:nvPr/>
          </p:nvSpPr>
          <p:spPr>
            <a:xfrm>
              <a:off x="4224951" y="3423498"/>
              <a:ext cx="590549" cy="173053"/>
            </a:xfrm>
            <a:prstGeom prst="roundRect">
              <a:avLst>
                <a:gd name="adj" fmla="val 50000"/>
              </a:avLst>
            </a:prstGeom>
            <a:solidFill>
              <a:srgbClr val="FEA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2DEE52EC-972B-4C33-8689-F98F091A9F1D}"/>
                </a:ext>
              </a:extLst>
            </p:cNvPr>
            <p:cNvSpPr/>
            <p:nvPr/>
          </p:nvSpPr>
          <p:spPr>
            <a:xfrm>
              <a:off x="490468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8A0E4379-4618-49A1-AD32-34AF58BFF9C8}"/>
                </a:ext>
              </a:extLst>
            </p:cNvPr>
            <p:cNvSpPr/>
            <p:nvPr/>
          </p:nvSpPr>
          <p:spPr>
            <a:xfrm>
              <a:off x="4542953" y="4027722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8C7B746-AE1F-46BC-9164-2F2B8A1D2A56}"/>
              </a:ext>
            </a:extLst>
          </p:cNvPr>
          <p:cNvGrpSpPr/>
          <p:nvPr/>
        </p:nvGrpSpPr>
        <p:grpSpPr>
          <a:xfrm flipH="1" flipV="1">
            <a:off x="587829" y="6481126"/>
            <a:ext cx="706656" cy="432398"/>
            <a:chOff x="4224951" y="3423498"/>
            <a:chExt cx="1270282" cy="777277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80A1400-1378-4456-9A51-8DAAF37EBC77}"/>
                </a:ext>
              </a:extLst>
            </p:cNvPr>
            <p:cNvSpPr/>
            <p:nvPr/>
          </p:nvSpPr>
          <p:spPr>
            <a:xfrm>
              <a:off x="426561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4B094240-4C89-4D0D-842E-062BEEE653AC}"/>
                </a:ext>
              </a:extLst>
            </p:cNvPr>
            <p:cNvSpPr/>
            <p:nvPr/>
          </p:nvSpPr>
          <p:spPr>
            <a:xfrm>
              <a:off x="4597211" y="3615978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A27E7ACB-8321-4D4D-82C1-CA035266BB14}"/>
                </a:ext>
              </a:extLst>
            </p:cNvPr>
            <p:cNvSpPr/>
            <p:nvPr/>
          </p:nvSpPr>
          <p:spPr>
            <a:xfrm>
              <a:off x="4224951" y="3423498"/>
              <a:ext cx="590549" cy="173053"/>
            </a:xfrm>
            <a:prstGeom prst="roundRect">
              <a:avLst>
                <a:gd name="adj" fmla="val 50000"/>
              </a:avLst>
            </a:prstGeom>
            <a:solidFill>
              <a:srgbClr val="FEA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03483E09-A639-4DA7-BCAB-CE396C1EFF4A}"/>
                </a:ext>
              </a:extLst>
            </p:cNvPr>
            <p:cNvSpPr/>
            <p:nvPr/>
          </p:nvSpPr>
          <p:spPr>
            <a:xfrm>
              <a:off x="490468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650C9BBE-AC42-4AD1-A82F-56C5FEAA5CF6}"/>
                </a:ext>
              </a:extLst>
            </p:cNvPr>
            <p:cNvSpPr/>
            <p:nvPr/>
          </p:nvSpPr>
          <p:spPr>
            <a:xfrm>
              <a:off x="4542953" y="4027722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pic>
        <p:nvPicPr>
          <p:cNvPr id="1026" name="Picture 2" descr="Decoration Plant In Pot Illustration Transparent PNG &amp;amp; SVG Vector">
            <a:extLst>
              <a:ext uri="{FF2B5EF4-FFF2-40B4-BE49-F238E27FC236}">
                <a16:creationId xmlns:a16="http://schemas.microsoft.com/office/drawing/2014/main" id="{0E3127FC-C1A5-414A-9139-C74757A73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9261" y="3807988"/>
            <a:ext cx="1715410" cy="171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89218E05-66E6-4CEE-96E2-468DC7054BA2}"/>
              </a:ext>
            </a:extLst>
          </p:cNvPr>
          <p:cNvGrpSpPr/>
          <p:nvPr/>
        </p:nvGrpSpPr>
        <p:grpSpPr>
          <a:xfrm rot="9000000">
            <a:off x="9914132" y="702209"/>
            <a:ext cx="5780665" cy="5717134"/>
            <a:chOff x="3333369" y="382403"/>
            <a:chExt cx="5780665" cy="5717134"/>
          </a:xfrm>
        </p:grpSpPr>
        <p:sp>
          <p:nvSpPr>
            <p:cNvPr id="55" name="Flowchart: Connector 54">
              <a:extLst>
                <a:ext uri="{FF2B5EF4-FFF2-40B4-BE49-F238E27FC236}">
                  <a16:creationId xmlns:a16="http://schemas.microsoft.com/office/drawing/2014/main" id="{3FDA12EA-0A5C-4CB7-9CBC-B7153BB49348}"/>
                </a:ext>
              </a:extLst>
            </p:cNvPr>
            <p:cNvSpPr/>
            <p:nvPr/>
          </p:nvSpPr>
          <p:spPr>
            <a:xfrm>
              <a:off x="3333369" y="2671277"/>
              <a:ext cx="968898" cy="98043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56" name="Flowchart: Connector 55">
              <a:extLst>
                <a:ext uri="{FF2B5EF4-FFF2-40B4-BE49-F238E27FC236}">
                  <a16:creationId xmlns:a16="http://schemas.microsoft.com/office/drawing/2014/main" id="{BD3ADA15-2336-4E54-96B2-A6E85AF2522F}"/>
                </a:ext>
              </a:extLst>
            </p:cNvPr>
            <p:cNvSpPr/>
            <p:nvPr/>
          </p:nvSpPr>
          <p:spPr>
            <a:xfrm>
              <a:off x="8145136" y="2671278"/>
              <a:ext cx="968898" cy="980433"/>
            </a:xfrm>
            <a:prstGeom prst="flowChartConnector">
              <a:avLst/>
            </a:prstGeom>
            <a:solidFill>
              <a:srgbClr val="C893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57" name="Flowchart: Connector 56">
              <a:extLst>
                <a:ext uri="{FF2B5EF4-FFF2-40B4-BE49-F238E27FC236}">
                  <a16:creationId xmlns:a16="http://schemas.microsoft.com/office/drawing/2014/main" id="{A27DAE43-0C0A-478B-85FC-10314E55EC7A}"/>
                </a:ext>
              </a:extLst>
            </p:cNvPr>
            <p:cNvSpPr/>
            <p:nvPr/>
          </p:nvSpPr>
          <p:spPr>
            <a:xfrm>
              <a:off x="4114494" y="4339901"/>
              <a:ext cx="968898" cy="980433"/>
            </a:xfrm>
            <a:prstGeom prst="flowChartConnector">
              <a:avLst/>
            </a:prstGeom>
            <a:solidFill>
              <a:srgbClr val="C893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58" name="Flowchart: Connector 57">
              <a:extLst>
                <a:ext uri="{FF2B5EF4-FFF2-40B4-BE49-F238E27FC236}">
                  <a16:creationId xmlns:a16="http://schemas.microsoft.com/office/drawing/2014/main" id="{3EEAEB4A-ECCE-49B7-A786-3B2FD9257576}"/>
                </a:ext>
              </a:extLst>
            </p:cNvPr>
            <p:cNvSpPr/>
            <p:nvPr/>
          </p:nvSpPr>
          <p:spPr>
            <a:xfrm>
              <a:off x="5821387" y="5119104"/>
              <a:ext cx="968898" cy="980433"/>
            </a:xfrm>
            <a:prstGeom prst="flowChartConnector">
              <a:avLst/>
            </a:prstGeom>
            <a:solidFill>
              <a:srgbClr val="C893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59" name="Flowchart: Connector 58">
              <a:extLst>
                <a:ext uri="{FF2B5EF4-FFF2-40B4-BE49-F238E27FC236}">
                  <a16:creationId xmlns:a16="http://schemas.microsoft.com/office/drawing/2014/main" id="{7128E21E-3D4B-449A-8473-D0ACB9E72676}"/>
                </a:ext>
              </a:extLst>
            </p:cNvPr>
            <p:cNvSpPr/>
            <p:nvPr/>
          </p:nvSpPr>
          <p:spPr>
            <a:xfrm>
              <a:off x="7593058" y="4319841"/>
              <a:ext cx="968898" cy="980433"/>
            </a:xfrm>
            <a:prstGeom prst="flowChartConnector">
              <a:avLst/>
            </a:prstGeom>
            <a:solidFill>
              <a:srgbClr val="C893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60" name="Flowchart: Connector 59">
              <a:extLst>
                <a:ext uri="{FF2B5EF4-FFF2-40B4-BE49-F238E27FC236}">
                  <a16:creationId xmlns:a16="http://schemas.microsoft.com/office/drawing/2014/main" id="{E5346080-DEA7-42E5-BF17-816A33FFDD1F}"/>
                </a:ext>
              </a:extLst>
            </p:cNvPr>
            <p:cNvSpPr/>
            <p:nvPr/>
          </p:nvSpPr>
          <p:spPr>
            <a:xfrm>
              <a:off x="4114494" y="1142120"/>
              <a:ext cx="968898" cy="98043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61" name="Flowchart: Connector 60">
              <a:extLst>
                <a:ext uri="{FF2B5EF4-FFF2-40B4-BE49-F238E27FC236}">
                  <a16:creationId xmlns:a16="http://schemas.microsoft.com/office/drawing/2014/main" id="{B23DDBBC-3186-44A3-BF33-B3134075E63E}"/>
                </a:ext>
              </a:extLst>
            </p:cNvPr>
            <p:cNvSpPr/>
            <p:nvPr/>
          </p:nvSpPr>
          <p:spPr>
            <a:xfrm>
              <a:off x="5833103" y="382403"/>
              <a:ext cx="968898" cy="98043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62" name="Flowchart: Connector 61">
              <a:extLst>
                <a:ext uri="{FF2B5EF4-FFF2-40B4-BE49-F238E27FC236}">
                  <a16:creationId xmlns:a16="http://schemas.microsoft.com/office/drawing/2014/main" id="{93BD71B5-1DC9-450C-A380-A75823CA65B7}"/>
                </a:ext>
              </a:extLst>
            </p:cNvPr>
            <p:cNvSpPr/>
            <p:nvPr/>
          </p:nvSpPr>
          <p:spPr>
            <a:xfrm>
              <a:off x="7607013" y="1142120"/>
              <a:ext cx="968898" cy="980433"/>
            </a:xfrm>
            <a:prstGeom prst="flowChartConnector">
              <a:avLst/>
            </a:prstGeom>
            <a:solidFill>
              <a:srgbClr val="C893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686B8E4-B615-4B0A-A066-0D7C39398DD1}"/>
                </a:ext>
              </a:extLst>
            </p:cNvPr>
            <p:cNvSpPr/>
            <p:nvPr/>
          </p:nvSpPr>
          <p:spPr>
            <a:xfrm>
              <a:off x="4068140" y="1042076"/>
              <a:ext cx="4475392" cy="4397788"/>
            </a:xfrm>
            <a:custGeom>
              <a:avLst/>
              <a:gdLst>
                <a:gd name="connsiteX0" fmla="*/ 1701647 w 4475392"/>
                <a:gd name="connsiteY0" fmla="*/ 0 h 4397788"/>
                <a:gd name="connsiteX1" fmla="*/ 1723836 w 4475392"/>
                <a:gd name="connsiteY1" fmla="*/ 72332 h 4397788"/>
                <a:gd name="connsiteX2" fmla="*/ 2258106 w 4475392"/>
                <a:gd name="connsiteY2" fmla="*/ 430686 h 4397788"/>
                <a:gd name="connsiteX3" fmla="*/ 2792377 w 4475392"/>
                <a:gd name="connsiteY3" fmla="*/ 72332 h 4397788"/>
                <a:gd name="connsiteX4" fmla="*/ 2812559 w 4475392"/>
                <a:gd name="connsiteY4" fmla="*/ 6540 h 4397788"/>
                <a:gd name="connsiteX5" fmla="*/ 2976907 w 4475392"/>
                <a:gd name="connsiteY5" fmla="*/ 54315 h 4397788"/>
                <a:gd name="connsiteX6" fmla="*/ 3464923 w 4475392"/>
                <a:gd name="connsiteY6" fmla="*/ 284653 h 4397788"/>
                <a:gd name="connsiteX7" fmla="*/ 3500898 w 4475392"/>
                <a:gd name="connsiteY7" fmla="*/ 310186 h 4397788"/>
                <a:gd name="connsiteX8" fmla="*/ 3472559 w 4475392"/>
                <a:gd name="connsiteY8" fmla="*/ 363019 h 4397788"/>
                <a:gd name="connsiteX9" fmla="*/ 3426992 w 4475392"/>
                <a:gd name="connsiteY9" fmla="*/ 591405 h 4397788"/>
                <a:gd name="connsiteX10" fmla="*/ 4006829 w 4475392"/>
                <a:gd name="connsiteY10" fmla="*/ 1178145 h 4397788"/>
                <a:gd name="connsiteX11" fmla="*/ 4232528 w 4475392"/>
                <a:gd name="connsiteY11" fmla="*/ 1132036 h 4397788"/>
                <a:gd name="connsiteX12" fmla="*/ 4252158 w 4475392"/>
                <a:gd name="connsiteY12" fmla="*/ 1121255 h 4397788"/>
                <a:gd name="connsiteX13" fmla="*/ 4332553 w 4475392"/>
                <a:gd name="connsiteY13" fmla="*/ 1273639 h 4397788"/>
                <a:gd name="connsiteX14" fmla="*/ 4429001 w 4475392"/>
                <a:gd name="connsiteY14" fmla="*/ 1525784 h 4397788"/>
                <a:gd name="connsiteX15" fmla="*/ 4431681 w 4475392"/>
                <a:gd name="connsiteY15" fmla="*/ 1536090 h 4397788"/>
                <a:gd name="connsiteX16" fmla="*/ 4415064 w 4475392"/>
                <a:gd name="connsiteY16" fmla="*/ 1537785 h 4397788"/>
                <a:gd name="connsiteX17" fmla="*/ 3952084 w 4475392"/>
                <a:gd name="connsiteY17" fmla="*/ 2112604 h 4397788"/>
                <a:gd name="connsiteX18" fmla="*/ 4415064 w 4475392"/>
                <a:gd name="connsiteY18" fmla="*/ 2687424 h 4397788"/>
                <a:gd name="connsiteX19" fmla="*/ 4475392 w 4475392"/>
                <a:gd name="connsiteY19" fmla="*/ 2693578 h 4397788"/>
                <a:gd name="connsiteX20" fmla="*/ 4429001 w 4475392"/>
                <a:gd name="connsiteY20" fmla="*/ 2871969 h 4397788"/>
                <a:gd name="connsiteX21" fmla="*/ 4323202 w 4475392"/>
                <a:gd name="connsiteY21" fmla="*/ 3144460 h 4397788"/>
                <a:gd name="connsiteX22" fmla="*/ 4261380 w 4475392"/>
                <a:gd name="connsiteY22" fmla="*/ 3266719 h 4397788"/>
                <a:gd name="connsiteX23" fmla="*/ 4214104 w 4475392"/>
                <a:gd name="connsiteY23" fmla="*/ 3240753 h 4397788"/>
                <a:gd name="connsiteX24" fmla="*/ 3988405 w 4475392"/>
                <a:gd name="connsiteY24" fmla="*/ 3194644 h 4397788"/>
                <a:gd name="connsiteX25" fmla="*/ 3408568 w 4475392"/>
                <a:gd name="connsiteY25" fmla="*/ 3781384 h 4397788"/>
                <a:gd name="connsiteX26" fmla="*/ 3454135 w 4475392"/>
                <a:gd name="connsiteY26" fmla="*/ 4009770 h 4397788"/>
                <a:gd name="connsiteX27" fmla="*/ 3497844 w 4475392"/>
                <a:gd name="connsiteY27" fmla="*/ 4091257 h 4397788"/>
                <a:gd name="connsiteX28" fmla="*/ 3474380 w 4475392"/>
                <a:gd name="connsiteY28" fmla="*/ 4107152 h 4397788"/>
                <a:gd name="connsiteX29" fmla="*/ 2801067 w 4475392"/>
                <a:gd name="connsiteY29" fmla="*/ 4394554 h 4397788"/>
                <a:gd name="connsiteX30" fmla="*/ 2785324 w 4475392"/>
                <a:gd name="connsiteY30" fmla="*/ 4397788 h 4397788"/>
                <a:gd name="connsiteX31" fmla="*/ 2773953 w 4475392"/>
                <a:gd name="connsiteY31" fmla="*/ 4360718 h 4397788"/>
                <a:gd name="connsiteX32" fmla="*/ 2239682 w 4475392"/>
                <a:gd name="connsiteY32" fmla="*/ 4002364 h 4397788"/>
                <a:gd name="connsiteX33" fmla="*/ 1705412 w 4475392"/>
                <a:gd name="connsiteY33" fmla="*/ 4360718 h 4397788"/>
                <a:gd name="connsiteX34" fmla="*/ 1694665 w 4475392"/>
                <a:gd name="connsiteY34" fmla="*/ 4395750 h 4397788"/>
                <a:gd name="connsiteX35" fmla="*/ 1595643 w 4475392"/>
                <a:gd name="connsiteY35" fmla="*/ 4370689 h 4397788"/>
                <a:gd name="connsiteX36" fmla="*/ 1020439 w 4475392"/>
                <a:gd name="connsiteY36" fmla="*/ 4113100 h 4397788"/>
                <a:gd name="connsiteX37" fmla="*/ 1000853 w 4475392"/>
                <a:gd name="connsiteY37" fmla="*/ 4099762 h 4397788"/>
                <a:gd name="connsiteX38" fmla="*/ 1049125 w 4475392"/>
                <a:gd name="connsiteY38" fmla="*/ 4009770 h 4397788"/>
                <a:gd name="connsiteX39" fmla="*/ 1094691 w 4475392"/>
                <a:gd name="connsiteY39" fmla="*/ 3781384 h 4397788"/>
                <a:gd name="connsiteX40" fmla="*/ 514854 w 4475392"/>
                <a:gd name="connsiteY40" fmla="*/ 3194644 h 4397788"/>
                <a:gd name="connsiteX41" fmla="*/ 289156 w 4475392"/>
                <a:gd name="connsiteY41" fmla="*/ 3240753 h 4397788"/>
                <a:gd name="connsiteX42" fmla="*/ 229411 w 4475392"/>
                <a:gd name="connsiteY42" fmla="*/ 3273567 h 4397788"/>
                <a:gd name="connsiteX43" fmla="*/ 191388 w 4475392"/>
                <a:gd name="connsiteY43" fmla="*/ 3204848 h 4397788"/>
                <a:gd name="connsiteX44" fmla="*/ 56361 w 4475392"/>
                <a:gd name="connsiteY44" fmla="*/ 2871969 h 4397788"/>
                <a:gd name="connsiteX45" fmla="*/ 0 w 4475392"/>
                <a:gd name="connsiteY45" fmla="*/ 2655238 h 4397788"/>
                <a:gd name="connsiteX46" fmla="*/ 6376 w 4475392"/>
                <a:gd name="connsiteY46" fmla="*/ 2653235 h 4397788"/>
                <a:gd name="connsiteX47" fmla="*/ 360514 w 4475392"/>
                <a:gd name="connsiteY47" fmla="*/ 2112604 h 4397788"/>
                <a:gd name="connsiteX48" fmla="*/ 104870 w 4475392"/>
                <a:gd name="connsiteY48" fmla="*/ 1626070 h 4397788"/>
                <a:gd name="connsiteX49" fmla="*/ 39603 w 4475392"/>
                <a:gd name="connsiteY49" fmla="*/ 1590223 h 4397788"/>
                <a:gd name="connsiteX50" fmla="*/ 56361 w 4475392"/>
                <a:gd name="connsiteY50" fmla="*/ 1525784 h 4397788"/>
                <a:gd name="connsiteX51" fmla="*/ 191388 w 4475392"/>
                <a:gd name="connsiteY51" fmla="*/ 1192905 h 4397788"/>
                <a:gd name="connsiteX52" fmla="*/ 244299 w 4475392"/>
                <a:gd name="connsiteY52" fmla="*/ 1097280 h 4397788"/>
                <a:gd name="connsiteX53" fmla="*/ 307580 w 4475392"/>
                <a:gd name="connsiteY53" fmla="*/ 1132036 h 4397788"/>
                <a:gd name="connsiteX54" fmla="*/ 533278 w 4475392"/>
                <a:gd name="connsiteY54" fmla="*/ 1178145 h 4397788"/>
                <a:gd name="connsiteX55" fmla="*/ 1113115 w 4475392"/>
                <a:gd name="connsiteY55" fmla="*/ 591405 h 4397788"/>
                <a:gd name="connsiteX56" fmla="*/ 1067549 w 4475392"/>
                <a:gd name="connsiteY56" fmla="*/ 363019 h 4397788"/>
                <a:gd name="connsiteX57" fmla="*/ 1024321 w 4475392"/>
                <a:gd name="connsiteY57" fmla="*/ 282431 h 4397788"/>
                <a:gd name="connsiteX58" fmla="*/ 1175910 w 4475392"/>
                <a:gd name="connsiteY58" fmla="*/ 195652 h 4397788"/>
                <a:gd name="connsiteX59" fmla="*/ 1684296 w 4475392"/>
                <a:gd name="connsiteY59" fmla="*/ 3199 h 439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475392" h="4397788">
                  <a:moveTo>
                    <a:pt x="1701647" y="0"/>
                  </a:moveTo>
                  <a:lnTo>
                    <a:pt x="1723836" y="72332"/>
                  </a:lnTo>
                  <a:cubicBezTo>
                    <a:pt x="1811860" y="282922"/>
                    <a:pt x="2017930" y="430686"/>
                    <a:pt x="2258106" y="430686"/>
                  </a:cubicBezTo>
                  <a:cubicBezTo>
                    <a:pt x="2498283" y="430686"/>
                    <a:pt x="2704353" y="282922"/>
                    <a:pt x="2792377" y="72332"/>
                  </a:cubicBezTo>
                  <a:lnTo>
                    <a:pt x="2812559" y="6540"/>
                  </a:lnTo>
                  <a:lnTo>
                    <a:pt x="2976907" y="54315"/>
                  </a:lnTo>
                  <a:cubicBezTo>
                    <a:pt x="3149764" y="112152"/>
                    <a:pt x="3313362" y="189847"/>
                    <a:pt x="3464923" y="284653"/>
                  </a:cubicBezTo>
                  <a:lnTo>
                    <a:pt x="3500898" y="310186"/>
                  </a:lnTo>
                  <a:lnTo>
                    <a:pt x="3472559" y="363019"/>
                  </a:lnTo>
                  <a:cubicBezTo>
                    <a:pt x="3443217" y="433216"/>
                    <a:pt x="3426992" y="510393"/>
                    <a:pt x="3426992" y="591405"/>
                  </a:cubicBezTo>
                  <a:cubicBezTo>
                    <a:pt x="3426992" y="915453"/>
                    <a:pt x="3686594" y="1178145"/>
                    <a:pt x="4006829" y="1178145"/>
                  </a:cubicBezTo>
                  <a:cubicBezTo>
                    <a:pt x="4086888" y="1178145"/>
                    <a:pt x="4163157" y="1161727"/>
                    <a:pt x="4232528" y="1132036"/>
                  </a:cubicBezTo>
                  <a:lnTo>
                    <a:pt x="4252158" y="1121255"/>
                  </a:lnTo>
                  <a:lnTo>
                    <a:pt x="4332553" y="1273639"/>
                  </a:lnTo>
                  <a:cubicBezTo>
                    <a:pt x="4369563" y="1355240"/>
                    <a:pt x="4401828" y="1439403"/>
                    <a:pt x="4429001" y="1525784"/>
                  </a:cubicBezTo>
                  <a:lnTo>
                    <a:pt x="4431681" y="1536090"/>
                  </a:lnTo>
                  <a:lnTo>
                    <a:pt x="4415064" y="1537785"/>
                  </a:lnTo>
                  <a:cubicBezTo>
                    <a:pt x="4150842" y="1592496"/>
                    <a:pt x="3952084" y="1829062"/>
                    <a:pt x="3952084" y="2112604"/>
                  </a:cubicBezTo>
                  <a:cubicBezTo>
                    <a:pt x="3952084" y="2396146"/>
                    <a:pt x="4150842" y="2632712"/>
                    <a:pt x="4415064" y="2687424"/>
                  </a:cubicBezTo>
                  <a:lnTo>
                    <a:pt x="4475392" y="2693578"/>
                  </a:lnTo>
                  <a:lnTo>
                    <a:pt x="4429001" y="2871969"/>
                  </a:lnTo>
                  <a:cubicBezTo>
                    <a:pt x="4399564" y="2965548"/>
                    <a:pt x="4364150" y="3056524"/>
                    <a:pt x="4323202" y="3144460"/>
                  </a:cubicBezTo>
                  <a:lnTo>
                    <a:pt x="4261380" y="3266719"/>
                  </a:lnTo>
                  <a:lnTo>
                    <a:pt x="4214104" y="3240753"/>
                  </a:lnTo>
                  <a:cubicBezTo>
                    <a:pt x="4144733" y="3211063"/>
                    <a:pt x="4068464" y="3194644"/>
                    <a:pt x="3988405" y="3194644"/>
                  </a:cubicBezTo>
                  <a:cubicBezTo>
                    <a:pt x="3668170" y="3194644"/>
                    <a:pt x="3408568" y="3457336"/>
                    <a:pt x="3408568" y="3781384"/>
                  </a:cubicBezTo>
                  <a:cubicBezTo>
                    <a:pt x="3408568" y="3862396"/>
                    <a:pt x="3424793" y="3939573"/>
                    <a:pt x="3454135" y="4009770"/>
                  </a:cubicBezTo>
                  <a:lnTo>
                    <a:pt x="3497844" y="4091257"/>
                  </a:lnTo>
                  <a:lnTo>
                    <a:pt x="3474380" y="4107152"/>
                  </a:lnTo>
                  <a:cubicBezTo>
                    <a:pt x="3269822" y="4236500"/>
                    <a:pt x="3043085" y="4334574"/>
                    <a:pt x="2801067" y="4394554"/>
                  </a:cubicBezTo>
                  <a:lnTo>
                    <a:pt x="2785324" y="4397788"/>
                  </a:lnTo>
                  <a:lnTo>
                    <a:pt x="2773953" y="4360718"/>
                  </a:lnTo>
                  <a:cubicBezTo>
                    <a:pt x="2685929" y="4150128"/>
                    <a:pt x="2479859" y="4002364"/>
                    <a:pt x="2239682" y="4002364"/>
                  </a:cubicBezTo>
                  <a:cubicBezTo>
                    <a:pt x="1999506" y="4002364"/>
                    <a:pt x="1793436" y="4150128"/>
                    <a:pt x="1705412" y="4360718"/>
                  </a:cubicBezTo>
                  <a:lnTo>
                    <a:pt x="1694665" y="4395750"/>
                  </a:lnTo>
                  <a:lnTo>
                    <a:pt x="1595643" y="4370689"/>
                  </a:lnTo>
                  <a:cubicBezTo>
                    <a:pt x="1390466" y="4311024"/>
                    <a:pt x="1197261" y="4223708"/>
                    <a:pt x="1020439" y="4113100"/>
                  </a:cubicBezTo>
                  <a:lnTo>
                    <a:pt x="1000853" y="4099762"/>
                  </a:lnTo>
                  <a:lnTo>
                    <a:pt x="1049125" y="4009770"/>
                  </a:lnTo>
                  <a:cubicBezTo>
                    <a:pt x="1078466" y="3939573"/>
                    <a:pt x="1094691" y="3862396"/>
                    <a:pt x="1094691" y="3781384"/>
                  </a:cubicBezTo>
                  <a:cubicBezTo>
                    <a:pt x="1094691" y="3457336"/>
                    <a:pt x="835089" y="3194644"/>
                    <a:pt x="514854" y="3194644"/>
                  </a:cubicBezTo>
                  <a:cubicBezTo>
                    <a:pt x="434796" y="3194644"/>
                    <a:pt x="358526" y="3211062"/>
                    <a:pt x="289156" y="3240753"/>
                  </a:cubicBezTo>
                  <a:lnTo>
                    <a:pt x="229411" y="3273567"/>
                  </a:lnTo>
                  <a:lnTo>
                    <a:pt x="191388" y="3204848"/>
                  </a:lnTo>
                  <a:cubicBezTo>
                    <a:pt x="137875" y="3098374"/>
                    <a:pt x="92591" y="2987143"/>
                    <a:pt x="56361" y="2871969"/>
                  </a:cubicBezTo>
                  <a:lnTo>
                    <a:pt x="0" y="2655238"/>
                  </a:lnTo>
                  <a:lnTo>
                    <a:pt x="6376" y="2653235"/>
                  </a:lnTo>
                  <a:cubicBezTo>
                    <a:pt x="214488" y="2564163"/>
                    <a:pt x="360514" y="2355640"/>
                    <a:pt x="360514" y="2112604"/>
                  </a:cubicBezTo>
                  <a:cubicBezTo>
                    <a:pt x="360514" y="1910074"/>
                    <a:pt x="259107" y="1731511"/>
                    <a:pt x="104870" y="1626070"/>
                  </a:cubicBezTo>
                  <a:lnTo>
                    <a:pt x="39603" y="1590223"/>
                  </a:lnTo>
                  <a:lnTo>
                    <a:pt x="56361" y="1525784"/>
                  </a:lnTo>
                  <a:cubicBezTo>
                    <a:pt x="92591" y="1410609"/>
                    <a:pt x="137875" y="1299379"/>
                    <a:pt x="191388" y="1192905"/>
                  </a:cubicBezTo>
                  <a:lnTo>
                    <a:pt x="244299" y="1097280"/>
                  </a:lnTo>
                  <a:lnTo>
                    <a:pt x="307580" y="1132036"/>
                  </a:lnTo>
                  <a:cubicBezTo>
                    <a:pt x="376950" y="1161727"/>
                    <a:pt x="453220" y="1178145"/>
                    <a:pt x="533278" y="1178145"/>
                  </a:cubicBezTo>
                  <a:cubicBezTo>
                    <a:pt x="853513" y="1178145"/>
                    <a:pt x="1113115" y="915453"/>
                    <a:pt x="1113115" y="591405"/>
                  </a:cubicBezTo>
                  <a:cubicBezTo>
                    <a:pt x="1113115" y="510393"/>
                    <a:pt x="1096890" y="433216"/>
                    <a:pt x="1067549" y="363019"/>
                  </a:cubicBezTo>
                  <a:lnTo>
                    <a:pt x="1024321" y="282431"/>
                  </a:lnTo>
                  <a:lnTo>
                    <a:pt x="1175910" y="195652"/>
                  </a:lnTo>
                  <a:cubicBezTo>
                    <a:pt x="1335187" y="112559"/>
                    <a:pt x="1505575" y="47492"/>
                    <a:pt x="1684296" y="3199"/>
                  </a:cubicBezTo>
                  <a:close/>
                </a:path>
              </a:pathLst>
            </a:custGeom>
            <a:solidFill>
              <a:srgbClr val="F8C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/>
            </a:p>
          </p:txBody>
        </p:sp>
        <p:pic>
          <p:nvPicPr>
            <p:cNvPr id="64" name="Graphic 63" descr="Asian Temple with solid fill">
              <a:extLst>
                <a:ext uri="{FF2B5EF4-FFF2-40B4-BE49-F238E27FC236}">
                  <a16:creationId xmlns:a16="http://schemas.microsoft.com/office/drawing/2014/main" id="{6B78F5B5-E75B-4F6E-9077-C5C93EE7C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16575" y="4521774"/>
              <a:ext cx="564737" cy="564737"/>
            </a:xfrm>
            <a:prstGeom prst="rect">
              <a:avLst/>
            </a:prstGeom>
          </p:spPr>
        </p:pic>
        <p:pic>
          <p:nvPicPr>
            <p:cNvPr id="65" name="Graphic 64" descr="Aspiration with solid fill">
              <a:extLst>
                <a:ext uri="{FF2B5EF4-FFF2-40B4-BE49-F238E27FC236}">
                  <a16:creationId xmlns:a16="http://schemas.microsoft.com/office/drawing/2014/main" id="{ABFAA761-2151-4C6B-A7DE-5E88A900A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35450" y="2847989"/>
              <a:ext cx="564737" cy="564737"/>
            </a:xfrm>
            <a:prstGeom prst="rect">
              <a:avLst/>
            </a:prstGeom>
          </p:spPr>
        </p:pic>
        <p:pic>
          <p:nvPicPr>
            <p:cNvPr id="66" name="Graphic 65" descr="Astronaut female with solid fill">
              <a:extLst>
                <a:ext uri="{FF2B5EF4-FFF2-40B4-BE49-F238E27FC236}">
                  <a16:creationId xmlns:a16="http://schemas.microsoft.com/office/drawing/2014/main" id="{5EBAE10F-AA75-4D3C-996E-DEB165145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316575" y="1326301"/>
              <a:ext cx="564737" cy="564737"/>
            </a:xfrm>
            <a:prstGeom prst="rect">
              <a:avLst/>
            </a:prstGeom>
          </p:spPr>
        </p:pic>
        <p:pic>
          <p:nvPicPr>
            <p:cNvPr id="67" name="Graphic 66" descr="Bar chart with solid fill">
              <a:extLst>
                <a:ext uri="{FF2B5EF4-FFF2-40B4-BE49-F238E27FC236}">
                  <a16:creationId xmlns:a16="http://schemas.microsoft.com/office/drawing/2014/main" id="{29C3FA16-E813-4148-80A4-847199181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0800000">
              <a:off x="6035184" y="549132"/>
              <a:ext cx="564737" cy="564737"/>
            </a:xfrm>
            <a:prstGeom prst="rect">
              <a:avLst/>
            </a:prstGeom>
          </p:spPr>
        </p:pic>
        <p:pic>
          <p:nvPicPr>
            <p:cNvPr id="68" name="Graphic 67" descr="Binary with solid fill">
              <a:extLst>
                <a:ext uri="{FF2B5EF4-FFF2-40B4-BE49-F238E27FC236}">
                  <a16:creationId xmlns:a16="http://schemas.microsoft.com/office/drawing/2014/main" id="{827147EB-F869-4285-8E4B-6CF9BC9CB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809094" y="1326301"/>
              <a:ext cx="564737" cy="564737"/>
            </a:xfrm>
            <a:prstGeom prst="rect">
              <a:avLst/>
            </a:prstGeom>
          </p:spPr>
        </p:pic>
        <p:pic>
          <p:nvPicPr>
            <p:cNvPr id="69" name="Graphic 68" descr="Blockchain with solid fill">
              <a:extLst>
                <a:ext uri="{FF2B5EF4-FFF2-40B4-BE49-F238E27FC236}">
                  <a16:creationId xmlns:a16="http://schemas.microsoft.com/office/drawing/2014/main" id="{2A2049B6-2A54-46B0-B95A-3A4FA92F8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795139" y="4521773"/>
              <a:ext cx="564737" cy="564737"/>
            </a:xfrm>
            <a:prstGeom prst="rect">
              <a:avLst/>
            </a:prstGeom>
          </p:spPr>
        </p:pic>
        <p:pic>
          <p:nvPicPr>
            <p:cNvPr id="70" name="Graphic 69" descr="Blueprint with solid fill">
              <a:extLst>
                <a:ext uri="{FF2B5EF4-FFF2-40B4-BE49-F238E27FC236}">
                  <a16:creationId xmlns:a16="http://schemas.microsoft.com/office/drawing/2014/main" id="{A0BD8CC6-A0E0-4179-93FC-C0522B563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347217" y="2847989"/>
              <a:ext cx="564737" cy="564737"/>
            </a:xfrm>
            <a:prstGeom prst="rect">
              <a:avLst/>
            </a:prstGeom>
          </p:spPr>
        </p:pic>
        <p:pic>
          <p:nvPicPr>
            <p:cNvPr id="71" name="Graphic 70" descr="Books with solid fill">
              <a:extLst>
                <a:ext uri="{FF2B5EF4-FFF2-40B4-BE49-F238E27FC236}">
                  <a16:creationId xmlns:a16="http://schemas.microsoft.com/office/drawing/2014/main" id="{BCA5E02C-6E7B-4BCF-BA03-8D8AA30C7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023468" y="5326951"/>
              <a:ext cx="564737" cy="564737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B5D0152-5E12-4CF7-B0C4-08438550595E}"/>
              </a:ext>
            </a:extLst>
          </p:cNvPr>
          <p:cNvGrpSpPr/>
          <p:nvPr/>
        </p:nvGrpSpPr>
        <p:grpSpPr>
          <a:xfrm>
            <a:off x="-344809" y="304485"/>
            <a:ext cx="962810" cy="1023360"/>
            <a:chOff x="4224951" y="3423498"/>
            <a:chExt cx="962810" cy="1023360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0C1AE0B9-FC94-4802-A283-99D68E3A7B2D}"/>
                </a:ext>
              </a:extLst>
            </p:cNvPr>
            <p:cNvSpPr/>
            <p:nvPr/>
          </p:nvSpPr>
          <p:spPr>
            <a:xfrm>
              <a:off x="426561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0FDA7829-0380-4D7C-9FE5-F6587F3D5D65}"/>
                </a:ext>
              </a:extLst>
            </p:cNvPr>
            <p:cNvSpPr/>
            <p:nvPr/>
          </p:nvSpPr>
          <p:spPr>
            <a:xfrm>
              <a:off x="4597211" y="3615978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D346E82F-65E3-4EAB-866E-133FEE4C587E}"/>
                </a:ext>
              </a:extLst>
            </p:cNvPr>
            <p:cNvSpPr/>
            <p:nvPr/>
          </p:nvSpPr>
          <p:spPr>
            <a:xfrm>
              <a:off x="4224951" y="3423498"/>
              <a:ext cx="590549" cy="173053"/>
            </a:xfrm>
            <a:prstGeom prst="roundRect">
              <a:avLst>
                <a:gd name="adj" fmla="val 50000"/>
              </a:avLst>
            </a:prstGeom>
            <a:solidFill>
              <a:srgbClr val="FEA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C9F9E83B-2A36-4681-A793-EF89856A5282}"/>
                </a:ext>
              </a:extLst>
            </p:cNvPr>
            <p:cNvSpPr/>
            <p:nvPr/>
          </p:nvSpPr>
          <p:spPr>
            <a:xfrm>
              <a:off x="4244134" y="4273805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670DDBCE-4412-485D-8665-4DBAEE5A05D4}"/>
                </a:ext>
              </a:extLst>
            </p:cNvPr>
            <p:cNvSpPr/>
            <p:nvPr/>
          </p:nvSpPr>
          <p:spPr>
            <a:xfrm>
              <a:off x="4542953" y="4027722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A1E972F-5F04-407D-8A4D-608026630109}"/>
              </a:ext>
            </a:extLst>
          </p:cNvPr>
          <p:cNvGrpSpPr/>
          <p:nvPr/>
        </p:nvGrpSpPr>
        <p:grpSpPr>
          <a:xfrm>
            <a:off x="3276025" y="138366"/>
            <a:ext cx="545413" cy="333735"/>
            <a:chOff x="4224951" y="3423498"/>
            <a:chExt cx="1270282" cy="777277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93371FD2-38CE-4DF9-B24D-40E0EFC2A1E3}"/>
                </a:ext>
              </a:extLst>
            </p:cNvPr>
            <p:cNvSpPr/>
            <p:nvPr/>
          </p:nvSpPr>
          <p:spPr>
            <a:xfrm>
              <a:off x="426561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7A52DE3-27D2-40DB-8355-46D951035083}"/>
                </a:ext>
              </a:extLst>
            </p:cNvPr>
            <p:cNvSpPr/>
            <p:nvPr/>
          </p:nvSpPr>
          <p:spPr>
            <a:xfrm>
              <a:off x="4597211" y="3615978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8889551F-43BA-4091-8021-7609E9D9EE76}"/>
                </a:ext>
              </a:extLst>
            </p:cNvPr>
            <p:cNvSpPr/>
            <p:nvPr/>
          </p:nvSpPr>
          <p:spPr>
            <a:xfrm>
              <a:off x="4224951" y="3423498"/>
              <a:ext cx="590549" cy="173053"/>
            </a:xfrm>
            <a:prstGeom prst="roundRect">
              <a:avLst>
                <a:gd name="adj" fmla="val 50000"/>
              </a:avLst>
            </a:prstGeom>
            <a:solidFill>
              <a:srgbClr val="FEA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3C6B0820-0F3E-4DF6-90AE-EC44EB2D00F5}"/>
                </a:ext>
              </a:extLst>
            </p:cNvPr>
            <p:cNvSpPr/>
            <p:nvPr/>
          </p:nvSpPr>
          <p:spPr>
            <a:xfrm>
              <a:off x="4904683" y="3821850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17724EE9-D4C3-4BF0-810F-39BAE59B0CD5}"/>
                </a:ext>
              </a:extLst>
            </p:cNvPr>
            <p:cNvSpPr/>
            <p:nvPr/>
          </p:nvSpPr>
          <p:spPr>
            <a:xfrm>
              <a:off x="4542953" y="4027722"/>
              <a:ext cx="590550" cy="173053"/>
            </a:xfrm>
            <a:prstGeom prst="roundRect">
              <a:avLst>
                <a:gd name="adj" fmla="val 50000"/>
              </a:avLst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A2287CF-78A2-4C33-B786-42ADE5E02306}"/>
              </a:ext>
            </a:extLst>
          </p:cNvPr>
          <p:cNvGrpSpPr/>
          <p:nvPr/>
        </p:nvGrpSpPr>
        <p:grpSpPr>
          <a:xfrm>
            <a:off x="4243167" y="-15281627"/>
            <a:ext cx="4097793" cy="1244219"/>
            <a:chOff x="4271904" y="790838"/>
            <a:chExt cx="5639379" cy="1712293"/>
          </a:xfrm>
        </p:grpSpPr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0A648DC0-4EB9-4E1E-8AB3-EA624E34FD16}"/>
                </a:ext>
              </a:extLst>
            </p:cNvPr>
            <p:cNvSpPr/>
            <p:nvPr/>
          </p:nvSpPr>
          <p:spPr>
            <a:xfrm>
              <a:off x="4424305" y="943238"/>
              <a:ext cx="5287760" cy="1559893"/>
            </a:xfrm>
            <a:prstGeom prst="roundRect">
              <a:avLst>
                <a:gd name="adj" fmla="val 25972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90488A0B-A8DD-4D30-8E2D-9CEF9DDDEBBB}"/>
                </a:ext>
              </a:extLst>
            </p:cNvPr>
            <p:cNvSpPr/>
            <p:nvPr/>
          </p:nvSpPr>
          <p:spPr>
            <a:xfrm>
              <a:off x="4271904" y="790838"/>
              <a:ext cx="5639379" cy="1559893"/>
            </a:xfrm>
            <a:prstGeom prst="roundRect">
              <a:avLst>
                <a:gd name="adj" fmla="val 25972"/>
              </a:avLst>
            </a:prstGeom>
            <a:solidFill>
              <a:srgbClr val="F7D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Some people translate it as “good luck”, or “work hard”, but I would translate it as “hang on in there”, because I think it is the closest in spirit to the original</a:t>
              </a:r>
              <a:endParaRPr lang="en-MY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0D34658-F336-40EF-A29B-4D8B9658E150}"/>
              </a:ext>
            </a:extLst>
          </p:cNvPr>
          <p:cNvGrpSpPr/>
          <p:nvPr/>
        </p:nvGrpSpPr>
        <p:grpSpPr>
          <a:xfrm>
            <a:off x="4249277" y="-5519013"/>
            <a:ext cx="3904123" cy="1185415"/>
            <a:chOff x="4271904" y="790838"/>
            <a:chExt cx="5639379" cy="1712293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C272DCBC-EA20-48BB-8A92-56BD51CF601B}"/>
                </a:ext>
              </a:extLst>
            </p:cNvPr>
            <p:cNvSpPr/>
            <p:nvPr/>
          </p:nvSpPr>
          <p:spPr>
            <a:xfrm>
              <a:off x="4424305" y="943238"/>
              <a:ext cx="5287760" cy="1559893"/>
            </a:xfrm>
            <a:prstGeom prst="roundRect">
              <a:avLst>
                <a:gd name="adj" fmla="val 25972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D22EC576-202F-4F7B-8842-289A601264F0}"/>
                </a:ext>
              </a:extLst>
            </p:cNvPr>
            <p:cNvSpPr/>
            <p:nvPr/>
          </p:nvSpPr>
          <p:spPr>
            <a:xfrm>
              <a:off x="4271904" y="790838"/>
              <a:ext cx="5639379" cy="1559893"/>
            </a:xfrm>
            <a:prstGeom prst="roundRect">
              <a:avLst>
                <a:gd name="adj" fmla="val 25972"/>
              </a:avLst>
            </a:prstGeom>
            <a:solidFill>
              <a:srgbClr val="F7D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Some people translate it as “good luck”, or “work hard”, but I would translate it as “hang on in there”, because I think it is the closest in spirit to the original</a:t>
              </a:r>
              <a:endParaRPr lang="en-MY" sz="1400" dirty="0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202EB518-D125-4684-AF2F-6775697E00BB}"/>
              </a:ext>
            </a:extLst>
          </p:cNvPr>
          <p:cNvSpPr txBox="1"/>
          <p:nvPr/>
        </p:nvSpPr>
        <p:spPr>
          <a:xfrm>
            <a:off x="4254310" y="-19472800"/>
            <a:ext cx="61767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6600" b="1" dirty="0">
                <a:solidFill>
                  <a:srgbClr val="F7DDD5"/>
                </a:solidFill>
                <a:latin typeface="Century Gothic" panose="020B0502020202020204" pitchFamily="34" charset="0"/>
              </a:rPr>
              <a:t>Gear.</a:t>
            </a:r>
            <a:endParaRPr lang="en-MY" sz="1400" dirty="0"/>
          </a:p>
        </p:txBody>
      </p:sp>
      <p:pic>
        <p:nvPicPr>
          <p:cNvPr id="112" name="Graphic 111" descr="Single gear outline">
            <a:extLst>
              <a:ext uri="{FF2B5EF4-FFF2-40B4-BE49-F238E27FC236}">
                <a16:creationId xmlns:a16="http://schemas.microsoft.com/office/drawing/2014/main" id="{E72CF27A-8DB9-4750-B4E6-3B1AD69129D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10800000">
            <a:off x="11115735" y="2453419"/>
            <a:ext cx="1539992" cy="1539992"/>
          </a:xfrm>
          <a:prstGeom prst="rect">
            <a:avLst/>
          </a:prstGeom>
        </p:spPr>
      </p:pic>
      <p:pic>
        <p:nvPicPr>
          <p:cNvPr id="113" name="Graphic 112" descr="Single gear with solid fill">
            <a:extLst>
              <a:ext uri="{FF2B5EF4-FFF2-40B4-BE49-F238E27FC236}">
                <a16:creationId xmlns:a16="http://schemas.microsoft.com/office/drawing/2014/main" id="{C46285A5-5AE1-4CE9-AA7D-E94C012403D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0800000">
            <a:off x="11712955" y="3850994"/>
            <a:ext cx="873153" cy="873153"/>
          </a:xfrm>
          <a:prstGeom prst="rect">
            <a:avLst/>
          </a:prstGeom>
        </p:spPr>
      </p:pic>
      <p:pic>
        <p:nvPicPr>
          <p:cNvPr id="114" name="Graphic 113" descr="Single gear with solid fill">
            <a:extLst>
              <a:ext uri="{FF2B5EF4-FFF2-40B4-BE49-F238E27FC236}">
                <a16:creationId xmlns:a16="http://schemas.microsoft.com/office/drawing/2014/main" id="{7B1A2140-80A4-4E6F-AE3A-185B99265BE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10800000">
            <a:off x="10801987" y="3445252"/>
            <a:ext cx="1241968" cy="1241968"/>
          </a:xfrm>
          <a:prstGeom prst="rect">
            <a:avLst/>
          </a:prstGeom>
        </p:spPr>
      </p:pic>
      <p:pic>
        <p:nvPicPr>
          <p:cNvPr id="115" name="Graphic 114" descr="Single gear outline">
            <a:extLst>
              <a:ext uri="{FF2B5EF4-FFF2-40B4-BE49-F238E27FC236}">
                <a16:creationId xmlns:a16="http://schemas.microsoft.com/office/drawing/2014/main" id="{7257605B-6305-48F3-9AA8-A5F9750EC6C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rot="10800000">
            <a:off x="11724884" y="1562040"/>
            <a:ext cx="1539992" cy="153999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B3225BC-4E23-42AE-9BC9-B7B3361B54C0}"/>
              </a:ext>
            </a:extLst>
          </p:cNvPr>
          <p:cNvGrpSpPr/>
          <p:nvPr/>
        </p:nvGrpSpPr>
        <p:grpSpPr>
          <a:xfrm>
            <a:off x="4726851" y="1060337"/>
            <a:ext cx="2351814" cy="2212803"/>
            <a:chOff x="4726851" y="1060337"/>
            <a:chExt cx="2351814" cy="221280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C70BA0A-B75B-4162-9F68-82F48E955395}"/>
                </a:ext>
              </a:extLst>
            </p:cNvPr>
            <p:cNvSpPr/>
            <p:nvPr/>
          </p:nvSpPr>
          <p:spPr>
            <a:xfrm>
              <a:off x="4726851" y="1060337"/>
              <a:ext cx="2351814" cy="221280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8434F7E-97C5-48CF-BB96-BE7D0D72DF70}"/>
                </a:ext>
              </a:extLst>
            </p:cNvPr>
            <p:cNvSpPr txBox="1"/>
            <p:nvPr/>
          </p:nvSpPr>
          <p:spPr>
            <a:xfrm>
              <a:off x="4978204" y="1507605"/>
              <a:ext cx="204316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8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Ga.</a:t>
              </a:r>
              <a:endParaRPr lang="en-MY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9854CAE-BD6E-4373-A6EE-85BE866EFE6F}"/>
              </a:ext>
            </a:extLst>
          </p:cNvPr>
          <p:cNvGrpSpPr/>
          <p:nvPr/>
        </p:nvGrpSpPr>
        <p:grpSpPr>
          <a:xfrm>
            <a:off x="7198585" y="1064006"/>
            <a:ext cx="2351814" cy="2212803"/>
            <a:chOff x="7198585" y="1064006"/>
            <a:chExt cx="2351814" cy="2212803"/>
          </a:xfrm>
        </p:grpSpPr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6C1555A0-8E8B-4AC5-89BA-54F680E0EC74}"/>
                </a:ext>
              </a:extLst>
            </p:cNvPr>
            <p:cNvSpPr/>
            <p:nvPr/>
          </p:nvSpPr>
          <p:spPr>
            <a:xfrm>
              <a:off x="7198585" y="1064006"/>
              <a:ext cx="2351814" cy="2212803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2C8D515-638E-4148-B5D4-90EF050ADC6F}"/>
                </a:ext>
              </a:extLst>
            </p:cNvPr>
            <p:cNvSpPr txBox="1"/>
            <p:nvPr/>
          </p:nvSpPr>
          <p:spPr>
            <a:xfrm>
              <a:off x="7351233" y="1550791"/>
              <a:ext cx="210841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8000" b="1" dirty="0">
                  <a:solidFill>
                    <a:srgbClr val="F7DDD5"/>
                  </a:solidFill>
                  <a:latin typeface="Century Gothic" panose="020B0502020202020204" pitchFamily="34" charset="0"/>
                </a:rPr>
                <a:t>mb.</a:t>
              </a:r>
              <a:endParaRPr lang="en-MY" dirty="0">
                <a:solidFill>
                  <a:srgbClr val="F7DDD5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DF65A4D-B0C4-4FE3-8238-837D7AB66121}"/>
              </a:ext>
            </a:extLst>
          </p:cNvPr>
          <p:cNvGrpSpPr/>
          <p:nvPr/>
        </p:nvGrpSpPr>
        <p:grpSpPr>
          <a:xfrm>
            <a:off x="4726851" y="3402685"/>
            <a:ext cx="2351814" cy="2212803"/>
            <a:chOff x="4726851" y="3402685"/>
            <a:chExt cx="2351814" cy="2212803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70D1CA29-911E-4809-AD30-0E57FE75DF95}"/>
                </a:ext>
              </a:extLst>
            </p:cNvPr>
            <p:cNvSpPr/>
            <p:nvPr/>
          </p:nvSpPr>
          <p:spPr>
            <a:xfrm>
              <a:off x="4726851" y="3402685"/>
              <a:ext cx="2351814" cy="2212803"/>
            </a:xfrm>
            <a:prstGeom prst="roundRect">
              <a:avLst/>
            </a:prstGeom>
            <a:solidFill>
              <a:srgbClr val="E28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4468909F-5728-4371-907D-8C4B750E1B59}"/>
                </a:ext>
              </a:extLst>
            </p:cNvPr>
            <p:cNvSpPr txBox="1"/>
            <p:nvPr/>
          </p:nvSpPr>
          <p:spPr>
            <a:xfrm>
              <a:off x="5211538" y="3807988"/>
              <a:ext cx="155001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8000" b="1" dirty="0">
                  <a:solidFill>
                    <a:srgbClr val="F7DDD5"/>
                  </a:solidFill>
                  <a:latin typeface="Century Gothic" panose="020B0502020202020204" pitchFamily="34" charset="0"/>
                </a:rPr>
                <a:t>ar.</a:t>
              </a:r>
              <a:endParaRPr lang="en-MY" dirty="0">
                <a:solidFill>
                  <a:srgbClr val="F7DDD5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DB43516-1A0F-4104-86A6-8CF9E9B97EBA}"/>
              </a:ext>
            </a:extLst>
          </p:cNvPr>
          <p:cNvGrpSpPr/>
          <p:nvPr/>
        </p:nvGrpSpPr>
        <p:grpSpPr>
          <a:xfrm>
            <a:off x="7155661" y="3402685"/>
            <a:ext cx="2351814" cy="2212803"/>
            <a:chOff x="7155661" y="3402685"/>
            <a:chExt cx="2351814" cy="2212803"/>
          </a:xfrm>
        </p:grpSpPr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456B9D69-0BCC-4D43-AD31-78288E9F4653}"/>
                </a:ext>
              </a:extLst>
            </p:cNvPr>
            <p:cNvSpPr/>
            <p:nvPr/>
          </p:nvSpPr>
          <p:spPr>
            <a:xfrm>
              <a:off x="7155661" y="3402685"/>
              <a:ext cx="2351814" cy="221280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59C9CA5-4789-4546-812F-DC7A79EE5A96}"/>
                </a:ext>
              </a:extLst>
            </p:cNvPr>
            <p:cNvSpPr txBox="1"/>
            <p:nvPr/>
          </p:nvSpPr>
          <p:spPr>
            <a:xfrm>
              <a:off x="7430436" y="3803304"/>
              <a:ext cx="185098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8000" b="1" dirty="0">
                  <a:solidFill>
                    <a:srgbClr val="E2886D"/>
                  </a:solidFill>
                  <a:latin typeface="Century Gothic" panose="020B0502020202020204" pitchFamily="34" charset="0"/>
                </a:rPr>
                <a:t>ee.</a:t>
              </a:r>
              <a:endParaRPr lang="en-MY" dirty="0">
                <a:solidFill>
                  <a:srgbClr val="E2886D"/>
                </a:solidFill>
              </a:endParaRPr>
            </a:p>
          </p:txBody>
        </p:sp>
      </p:grpSp>
      <p:pic>
        <p:nvPicPr>
          <p:cNvPr id="123" name="Picture 10" descr="320 GIF ideas in 2021 | animation, gif, motion design">
            <a:extLst>
              <a:ext uri="{FF2B5EF4-FFF2-40B4-BE49-F238E27FC236}">
                <a16:creationId xmlns:a16="http://schemas.microsoft.com/office/drawing/2014/main" id="{32D212A2-9859-4BD9-8596-4085691812C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407" y="4362228"/>
            <a:ext cx="1501876" cy="140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TextBox 93">
            <a:extLst>
              <a:ext uri="{FF2B5EF4-FFF2-40B4-BE49-F238E27FC236}">
                <a16:creationId xmlns:a16="http://schemas.microsoft.com/office/drawing/2014/main" id="{E5F34586-F4FD-4794-B871-8FA169E4BA6A}"/>
              </a:ext>
            </a:extLst>
          </p:cNvPr>
          <p:cNvSpPr txBox="1"/>
          <p:nvPr/>
        </p:nvSpPr>
        <p:spPr>
          <a:xfrm>
            <a:off x="6101542" y="192318"/>
            <a:ext cx="5928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200" b="1" dirty="0" err="1">
                <a:solidFill>
                  <a:srgbClr val="F7DDD5"/>
                </a:solidFill>
                <a:latin typeface="Century Gothic" panose="020B0502020202020204" pitchFamily="34" charset="0"/>
              </a:rPr>
              <a:t>Aplicación</a:t>
            </a:r>
            <a:endParaRPr lang="en-MY" sz="1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7FDBFE0-5BC2-42BF-8D29-906940F7EF2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0"/>
              </a:ext>
            </a:extLst>
          </a:blip>
          <a:stretch>
            <a:fillRect/>
          </a:stretch>
        </p:blipFill>
        <p:spPr>
          <a:xfrm>
            <a:off x="4897416" y="1347621"/>
            <a:ext cx="2002841" cy="1526609"/>
          </a:xfrm>
          <a:prstGeom prst="rect">
            <a:avLst/>
          </a:prstGeom>
        </p:spPr>
      </p:pic>
      <p:sp>
        <p:nvSpPr>
          <p:cNvPr id="48" name="CuadroTexto 47">
            <a:extLst>
              <a:ext uri="{FF2B5EF4-FFF2-40B4-BE49-F238E27FC236}">
                <a16:creationId xmlns:a16="http://schemas.microsoft.com/office/drawing/2014/main" id="{273D27DC-9186-4E58-ABA8-BA14FF60B4EF}"/>
              </a:ext>
            </a:extLst>
          </p:cNvPr>
          <p:cNvSpPr txBox="1"/>
          <p:nvPr/>
        </p:nvSpPr>
        <p:spPr>
          <a:xfrm>
            <a:off x="4897416" y="7506924"/>
            <a:ext cx="77398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>
                <a:hlinkClick r:id="rId30" tooltip="http://buscarempleo.republica.com/destacados/neurociencia-y-educacion-el-placer-de-aprender-relacionando-experiencias.html"/>
              </a:rPr>
              <a:t>Esta foto</a:t>
            </a:r>
            <a:r>
              <a:rPr lang="es-CO" sz="900"/>
              <a:t> de Autor desconocido está bajo licencia </a:t>
            </a:r>
            <a:r>
              <a:rPr lang="es-CO" sz="900">
                <a:hlinkClick r:id="rId31" tooltip="https://creativecommons.org/licenses/by-nc-sa/3.0/"/>
              </a:rPr>
              <a:t>CC BY-SA-NC</a:t>
            </a:r>
            <a:endParaRPr lang="es-CO" sz="900"/>
          </a:p>
        </p:txBody>
      </p:sp>
      <p:pic>
        <p:nvPicPr>
          <p:cNvPr id="50" name="Imagen 49">
            <a:extLst>
              <a:ext uri="{FF2B5EF4-FFF2-40B4-BE49-F238E27FC236}">
                <a16:creationId xmlns:a16="http://schemas.microsoft.com/office/drawing/2014/main" id="{1755814D-3310-4AF6-A4D5-5786ACD62D68}"/>
              </a:ext>
            </a:extLst>
          </p:cNvPr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3"/>
              </a:ext>
            </a:extLst>
          </a:blip>
          <a:srcRect t="16865" r="4209"/>
          <a:stretch/>
        </p:blipFill>
        <p:spPr>
          <a:xfrm>
            <a:off x="7514791" y="1370167"/>
            <a:ext cx="1792074" cy="1504063"/>
          </a:xfrm>
          <a:prstGeom prst="rect">
            <a:avLst/>
          </a:prstGeom>
        </p:spPr>
      </p:pic>
      <p:pic>
        <p:nvPicPr>
          <p:cNvPr id="72" name="Imagen 71">
            <a:extLst>
              <a:ext uri="{FF2B5EF4-FFF2-40B4-BE49-F238E27FC236}">
                <a16:creationId xmlns:a16="http://schemas.microsoft.com/office/drawing/2014/main" id="{7B8FC288-2D0A-493B-9EAB-84BDB9BA23B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5"/>
              </a:ext>
            </a:extLst>
          </a:blip>
          <a:stretch>
            <a:fillRect/>
          </a:stretch>
        </p:blipFill>
        <p:spPr>
          <a:xfrm>
            <a:off x="7264506" y="3803304"/>
            <a:ext cx="2098862" cy="1400220"/>
          </a:xfrm>
          <a:prstGeom prst="rect">
            <a:avLst/>
          </a:prstGeom>
        </p:spPr>
      </p:pic>
      <p:pic>
        <p:nvPicPr>
          <p:cNvPr id="75" name="Imagen 74">
            <a:extLst>
              <a:ext uri="{FF2B5EF4-FFF2-40B4-BE49-F238E27FC236}">
                <a16:creationId xmlns:a16="http://schemas.microsoft.com/office/drawing/2014/main" id="{C07DB010-8011-4E33-B717-A08BFAF12BAA}"/>
              </a:ext>
            </a:extLst>
          </p:cNvPr>
          <p:cNvPicPr>
            <a:picLocks noChangeAspect="1"/>
          </p:cNvPicPr>
          <p:nvPr/>
        </p:nvPicPr>
        <p:blipFill rotWithShape="1"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7"/>
              </a:ext>
            </a:extLst>
          </a:blip>
          <a:srcRect l="11860" r="11860"/>
          <a:stretch/>
        </p:blipFill>
        <p:spPr>
          <a:xfrm>
            <a:off x="4911139" y="3795574"/>
            <a:ext cx="2001317" cy="147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03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500" advTm="100">
        <p159:morph option="byObject"/>
      </p:transition>
    </mc:Choice>
    <mc:Fallback xmlns="">
      <p:transition spd="slow" advTm="1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622</Words>
  <Application>Microsoft Office PowerPoint</Application>
  <PresentationFormat>Panorámica</PresentationFormat>
  <Paragraphs>45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Arial</vt:lpstr>
      <vt:lpstr>Calibri</vt:lpstr>
      <vt:lpstr>Calibri Light</vt:lpstr>
      <vt:lpstr>Century Gothic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hanif mislam</dc:creator>
  <cp:lastModifiedBy>Jordan Gray</cp:lastModifiedBy>
  <cp:revision>6</cp:revision>
  <dcterms:created xsi:type="dcterms:W3CDTF">2021-08-27T12:44:16Z</dcterms:created>
  <dcterms:modified xsi:type="dcterms:W3CDTF">2021-09-16T19:14:14Z</dcterms:modified>
</cp:coreProperties>
</file>