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D46F9-E7F5-27BF-89FA-1FF6465E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CD2904-A628-2ADC-487E-CE78A3C70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0C54B-1FDE-5AA7-3558-CC28031B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B993AE-4694-0AE1-E45F-6764DC46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A5D29-C1C6-0681-CB59-BACEDC63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26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04409-A078-F75F-36A7-E67C2DE5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7EE8AB-215A-AF40-0BDD-EA90EFA1D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B2F80-2CFD-3B01-E03C-0072346A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59F2E-3A26-1AD3-C408-A9EF0158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4AD8B-E6C8-0F2E-45CA-9CA0D3AB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B9944F-BD52-46CB-F944-FDE5896FE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0169C8-F919-5EB1-E890-F89A53A3B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67D59-9BAA-AA5B-6426-0B5C3BF0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23B135-C44F-DC14-F9A3-9246DF67A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7C79E-E9CA-BA51-EBE7-4F0E993C4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6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24789-AC45-6E8F-90E6-DFE6DB31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FDAC65-CDEC-E75C-8DDA-8A9921C26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056E9-242D-95B1-CAEE-8D54AE5F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95B8FE-788B-76E4-1B66-2E9B6AF1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36CAC-05F6-2878-7AA3-B5A9FB82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6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B2B54-9D3E-49E6-4C0B-03290EEB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0F765-AC9C-7F73-8777-CBFC93B2B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81A71-9397-47C8-0C6B-F9F19736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D2337-7AAB-4F07-DDE0-53C88D81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52B7D-D261-12AD-28FF-72722455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84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B32E-BB9F-1245-A1E7-3A3C8CD7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11E72-2A16-4D2A-0782-BFF957360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F474A1-EA3B-789E-7AC2-8B64AB0C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9DC7F7-6769-20FA-6E34-C0EBB2BE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09DA87-B5E6-AB5C-9835-DE09672E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A95276-D6BD-B961-2E98-1B10897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4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6F747-8C2F-AC61-F11F-F872D6E5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EAB93-780F-02A3-66F3-97494ADA0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F8508-9B47-6D9A-44B3-C79C251AD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A5D2D9-0225-78FA-458C-B35AC07EA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E57E30-66F7-4837-DD16-359B3F2B7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E0AE32-5A91-E2F8-0E35-D8F3C722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E8A699-65EE-9BBD-A2F1-A9E0F8E2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401AD2-2274-49BF-529D-9805BCCBC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2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BBCA0-0DF6-A3D5-789B-999A6089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8022AA-6AF0-E563-4531-ACC7F764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02C046-9E8F-02D2-2BDF-756719A1A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0E578A-BD96-8293-C3FA-85559140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F3581D-0397-4AFB-F4F1-92C05CB5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6CF4251-BE6B-F729-C8B6-B480D608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1899D-C46E-583A-8F86-217EB866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7A6B5-72AF-D61C-F5F7-5C0E20BC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1A36B0-0E28-C5FF-54BD-9DB1B2F7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EE11CA-7187-F59B-EB45-69F8E7C9B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D09C8F-0F13-B640-C2A1-5677E1B7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CEF50-1DF6-0CEF-3421-432E2533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6F3F03-024C-60C5-BD34-F269C32A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13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70CDE6-2D76-AC6B-398B-6E6184F4D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165DAA-D23F-F0E0-15BD-240C28D54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549D9-8ED0-683E-BEB7-F206345C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C20EDB-6975-92E0-EA4B-8855100A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38083C-5A7E-EADB-0911-69FF8A6D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B0C8A3-DCD9-43FF-9F7A-CA301BE2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0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55D1F3-1967-D2F7-E3FF-972ADF41D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FCF482-56CB-3D1F-E7B9-9235D26FA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4651F-AB3C-7532-0E53-1D9F23A1F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100C9-A16B-4FAB-97B1-3B600317F4CB}" type="datetimeFigureOut">
              <a:rPr lang="ko-KR" altLang="en-US" smtClean="0"/>
              <a:t>2023-10-25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D4224-78D0-880F-C154-C4A67AC0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DE460-C517-FF2A-E51C-F3BC42D53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46645-923B-4B46-94BB-DF78F05374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99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5BF71-70AA-6E13-2F25-446AD46AE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41A14C-E0CD-02A6-06CA-E9A1F3B0EA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0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839B1-842E-868D-5730-E83F59E3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저장소에 구성원 추가</a:t>
            </a:r>
          </a:p>
        </p:txBody>
      </p:sp>
      <p:pic>
        <p:nvPicPr>
          <p:cNvPr id="7" name="내용 개체 틀 6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D8AEE77-EADA-1BB1-F9A1-99AE8E488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007" y="1825625"/>
            <a:ext cx="8375985" cy="4351338"/>
          </a:xfrm>
        </p:spPr>
      </p:pic>
    </p:spTree>
    <p:extLst>
      <p:ext uri="{BB962C8B-B14F-4D97-AF65-F5344CB8AC3E}">
        <p14:creationId xmlns:p14="http://schemas.microsoft.com/office/powerpoint/2010/main" val="106366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E7ABD-5EF0-D78D-48A8-37082F20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원격저장소를 로컬로 </a:t>
            </a:r>
            <a:r>
              <a:rPr lang="en-US" altLang="ko-KR"/>
              <a:t>clone</a:t>
            </a:r>
            <a:r>
              <a:rPr lang="ko-KR" altLang="en-US"/>
              <a:t>한다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32CBA-87D8-603F-69BC-26B1323A1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297D72-8A37-6052-2A8B-713DF9A5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846" y="3105089"/>
            <a:ext cx="12133644" cy="86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1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A2B0D-F25C-4076-5BA7-FCEA9C51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리드미에 규칙 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0C4EEC-FA36-F387-B2EB-F76AA2BC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64B73E-20BB-507A-2849-39DFDFE7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280" y="1943894"/>
            <a:ext cx="4829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B351-04FE-62BD-CBC1-4F9EB54E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 pull</a:t>
            </a:r>
            <a:r>
              <a:rPr lang="ko-KR" altLang="en-US" sz="2800"/>
              <a:t>명령어로 현재 원격저장소에서 작업된 파일을 가져온다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38BD5-1102-AE9A-909F-B5D735BB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91B327-2AA2-11C1-092B-D14D28A9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67" y="1922663"/>
            <a:ext cx="61150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6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EC939-DCE9-3A8F-7D67-75BCD9A3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원본 파일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4AD2C-FB04-9177-3B83-C8C54919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DD4E2E-D541-BB87-ED9B-F8E966C16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975"/>
            <a:ext cx="1219200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45FC-8B8A-89A8-CE40-6B837EA3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736" y="1899504"/>
            <a:ext cx="1650357" cy="558760"/>
          </a:xfrm>
        </p:spPr>
        <p:txBody>
          <a:bodyPr>
            <a:normAutofit/>
          </a:bodyPr>
          <a:lstStyle/>
          <a:p>
            <a:r>
              <a:rPr lang="ko-KR" altLang="en-US" sz="2000"/>
              <a:t>브랜치생성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162E7C5-A9CE-6295-542B-BE0CEB809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047" y="3800926"/>
            <a:ext cx="5599767" cy="196326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00C45A-EDA6-4D1F-7C1A-E2AA68C1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751" y="1825625"/>
            <a:ext cx="5659236" cy="5587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065FF9-8A10-A1B4-60D8-BDC0A1734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51" y="2458264"/>
            <a:ext cx="5669377" cy="1268784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27A2D16D-7760-308A-6F26-25295A1ADC1F}"/>
              </a:ext>
            </a:extLst>
          </p:cNvPr>
          <p:cNvSpPr txBox="1">
            <a:spLocks/>
          </p:cNvSpPr>
          <p:nvPr/>
        </p:nvSpPr>
        <p:spPr>
          <a:xfrm>
            <a:off x="6992736" y="2813276"/>
            <a:ext cx="1650357" cy="55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브랜치생성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078D904-84B1-AB46-487C-756ED767033F}"/>
              </a:ext>
            </a:extLst>
          </p:cNvPr>
          <p:cNvSpPr txBox="1">
            <a:spLocks/>
          </p:cNvSpPr>
          <p:nvPr/>
        </p:nvSpPr>
        <p:spPr>
          <a:xfrm>
            <a:off x="7067007" y="3999577"/>
            <a:ext cx="1650357" cy="55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/>
              <a:t>브랜치생성</a:t>
            </a:r>
          </a:p>
        </p:txBody>
      </p:sp>
    </p:spTree>
    <p:extLst>
      <p:ext uri="{BB962C8B-B14F-4D97-AF65-F5344CB8AC3E}">
        <p14:creationId xmlns:p14="http://schemas.microsoft.com/office/powerpoint/2010/main" val="48833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03BBA7-CFF0-4337-8A0F-46D424DD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0D351-F610-AC9E-71E5-A493515B1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C96730-53A3-2632-F131-6FC82FCC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8112"/>
            <a:ext cx="4314825" cy="1219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F382A8-2B75-7FBA-5984-5BD2B5BE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22" y="3365427"/>
            <a:ext cx="5390940" cy="23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64A7B-8D75-4EB3-B605-85E54EEFF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CA615-3C3D-9FFF-6472-D874E97F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5ED7BB-FE66-6573-ECBF-8BFFD974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48" y="562769"/>
            <a:ext cx="9201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4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24</Words>
  <Application>Microsoft Office PowerPoint</Application>
  <PresentationFormat>와이드스크린</PresentationFormat>
  <Paragraphs>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저장소에 구성원 추가</vt:lpstr>
      <vt:lpstr>원격저장소를 로컬로 clone한다</vt:lpstr>
      <vt:lpstr>리드미에 규칙 추가</vt:lpstr>
      <vt:lpstr> pull명령어로 현재 원격저장소에서 작업된 파일을 가져온다</vt:lpstr>
      <vt:lpstr>원본 파일 생성</vt:lpstr>
      <vt:lpstr>브랜치생성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박준서</dc:creator>
  <cp:lastModifiedBy>박준서</cp:lastModifiedBy>
  <cp:revision>3</cp:revision>
  <dcterms:created xsi:type="dcterms:W3CDTF">2023-10-25T00:54:59Z</dcterms:created>
  <dcterms:modified xsi:type="dcterms:W3CDTF">2023-10-25T02:00:23Z</dcterms:modified>
</cp:coreProperties>
</file>