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DCF7B-73FB-27F9-3F0F-6B763E841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62C6B1-8C44-1295-9D75-936AF63B9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5DB34-83B5-E328-E477-EB257478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68A42-C40C-6D0D-9582-304A5B21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F0673-A22E-2F99-51C1-BC3C626E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3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5CD00-5DBD-9303-2DC8-87EF1934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8178-FE00-A7E7-03A7-F5BF9E35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E5BE2-BE0E-FEDB-6514-49B21D1B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210AD-33DD-B0E2-DE2E-CF4B012F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164ED-1F8A-4B4C-E479-608994FE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7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F7E035-BE58-F4EB-BBD0-8E8DE73A8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EEB22-31BB-89D7-2363-1C96A0F0D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CC0AB-C25B-B734-9199-309E3176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C913A-2583-220F-CEC3-6FCDF7EF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25E06-50B9-5A35-EF4C-5BA24C33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2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28DCA-A58C-FD95-ABDF-327BB7B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0E2BF-8F42-11C5-C5C8-CDA7CF22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4B6-EF39-43A5-969A-9D178890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4ACA1-3DC4-D822-9D33-ED3AF2E8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BE9F2-A440-A31D-7174-68A2EA8E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0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82D6D-9509-6C75-8EB2-BF0B273B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BB1DCE-C44D-73F6-C8D1-1531C96E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35B9B-FE5E-6596-5163-5A32D803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451CD-7E22-DB7C-E14A-D7B0E2B1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A2150-F713-667A-7325-05526ED4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4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1868D-B7EE-8961-34E4-59F1837C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023A4-8FD9-913C-0434-312AB2121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F8497-6D5F-EE92-EF7E-82E16D678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097AC-5083-9C2D-2E10-141162D9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4B8C7-444A-F21C-9562-05D80BA6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94A118-C913-93A6-42F4-0DD21E3E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0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2D0F9-8C73-46AC-A846-4A47B645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84FFF-E3EE-71D6-4324-819DCFEB4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24C29-6DD2-4359-C23B-B9DE681D7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C11C24-8B3B-3870-DD1E-36E015C75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240D5C-5BD8-C668-87ED-A047B6FC6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A6838-3C65-DEA4-EEEF-2D81C2E5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F6A9BA-CD3A-9A14-2AF1-2AABAE2A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3A81E2-6533-512A-C6F3-F9EEE4A3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55275-A67E-99BF-473B-98A88C95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679091-03D1-CB4C-1EF8-010176C3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226AA-3597-955C-D38B-DC9ADCD1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039D39-7588-EF4F-9C43-716F6AF8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2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B8C538-9323-9B9E-19C1-F8080479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C71A31-0BBB-4DEB-A61C-10D1F872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D8FA8-99D4-B818-4E8F-B9203062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DD77B-5013-080A-F401-58519A97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85315-6D2A-92B2-079F-585559F0D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0BA35-49EC-B50B-42DD-E24DB58B0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25D0B-D91F-BC32-B9A7-5C283843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6664A-AEF6-E959-70E8-97863792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D20B30-4062-1C93-675E-988CA261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EFB7A-E6D9-0920-8F23-21CE95BF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FFB4AD-A8E1-27CA-23DD-6BE415B6D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783487-BEE4-98E0-26F4-66BFFF0B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3F10F-7C70-E7C3-8301-363753DB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12706-5553-5B65-2B43-36EAF21D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30BEBB-E6D7-2268-A75F-2DF5E7AA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AB926A-2EBB-3A4A-238C-892AA0F1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6736C-A414-2BCB-F5D5-2C33470B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BE41E-D9F9-A1C4-BCD0-E1DCFC5C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1549-CA57-4DD9-B5FB-C5B8C7E538E6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CD22-05C8-62FE-06C6-0FAD5204D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8B9-D5BF-674D-1196-1B5F8251B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4D0-7A0E-427B-89A0-FB84F55CF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1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54CF7-58BC-1337-F354-F1A60A5DFAE0}"/>
              </a:ext>
            </a:extLst>
          </p:cNvPr>
          <p:cNvSpPr txBox="1"/>
          <p:nvPr/>
        </p:nvSpPr>
        <p:spPr>
          <a:xfrm>
            <a:off x="0" y="0"/>
            <a:ext cx="19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Process Manager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E742E-31EE-2945-C91C-1F65981B7572}"/>
              </a:ext>
            </a:extLst>
          </p:cNvPr>
          <p:cNvSpPr txBox="1"/>
          <p:nvPr/>
        </p:nvSpPr>
        <p:spPr>
          <a:xfrm>
            <a:off x="73891" y="563418"/>
            <a:ext cx="12811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[ CPU Context 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PC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MAR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MBR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IR_AM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IR_OPC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IR_REG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IR_OPR_L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IR_OPR_R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EAX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ECX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EDX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EBX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CS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DS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SS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SP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HS	: 0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59BD9-7D73-2A05-2BEC-A89670EEB58E}"/>
              </a:ext>
            </a:extLst>
          </p:cNvPr>
          <p:cNvSpPr txBox="1"/>
          <p:nvPr/>
        </p:nvSpPr>
        <p:spPr>
          <a:xfrm>
            <a:off x="3662219" y="563418"/>
            <a:ext cx="1620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[ PCB 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Process ID	: 40095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Priority	: 1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Code Index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Data Index	: 1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Stack Index	: 2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Heap Index	: 4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Code limit	: 2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Data Limit	: 2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Stack limit	: 3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Heap limit	: 4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Parent ID	: 0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D9ACE-B459-9499-F70A-B22FA974D565}"/>
              </a:ext>
            </a:extLst>
          </p:cNvPr>
          <p:cNvSpPr txBox="1"/>
          <p:nvPr/>
        </p:nvSpPr>
        <p:spPr>
          <a:xfrm>
            <a:off x="5629356" y="579173"/>
            <a:ext cx="146226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[ Threads 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Thread ID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Thread PC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Thread SS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Thread SP	: 1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Thread ID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Thread PC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Thread SS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Thread SP	: 1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Thread ID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Thread PC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Thread SS	: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Thread SP	: 1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23331-4426-221B-6AC9-E6A3C9D07954}"/>
              </a:ext>
            </a:extLst>
          </p:cNvPr>
          <p:cNvSpPr txBox="1"/>
          <p:nvPr/>
        </p:nvSpPr>
        <p:spPr>
          <a:xfrm>
            <a:off x="7309014" y="563418"/>
            <a:ext cx="13372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[ Ready Queue 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Process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Process 2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Process 3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Process 4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Process 5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Process 6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+---------------+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79A3D-328A-6F47-5379-FE408AB6B1EF}"/>
              </a:ext>
            </a:extLst>
          </p:cNvPr>
          <p:cNvSpPr txBox="1"/>
          <p:nvPr/>
        </p:nvSpPr>
        <p:spPr>
          <a:xfrm>
            <a:off x="8863638" y="575914"/>
            <a:ext cx="1337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[ Block Queue 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Process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Process 2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Process 3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+---------------+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E8356-6707-5AE1-7611-66F9B8FBA69E}"/>
              </a:ext>
            </a:extLst>
          </p:cNvPr>
          <p:cNvSpPr txBox="1"/>
          <p:nvPr/>
        </p:nvSpPr>
        <p:spPr>
          <a:xfrm>
            <a:off x="1786920" y="563418"/>
            <a:ext cx="14622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[ HW Interrupt 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Halt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Int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Int 1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548DC-534E-0272-2038-0FAF21D35253}"/>
              </a:ext>
            </a:extLst>
          </p:cNvPr>
          <p:cNvSpPr txBox="1"/>
          <p:nvPr/>
        </p:nvSpPr>
        <p:spPr>
          <a:xfrm>
            <a:off x="10389708" y="575914"/>
            <a:ext cx="146226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[ SW Interrupt 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Halt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Int 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Int 1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Int 1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Int 1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Int 1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Int 1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+-----------------+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033263-3230-A9B4-7ED2-970ACB119F04}"/>
              </a:ext>
            </a:extLst>
          </p:cNvPr>
          <p:cNvSpPr txBox="1"/>
          <p:nvPr/>
        </p:nvSpPr>
        <p:spPr>
          <a:xfrm>
            <a:off x="-61404" y="4996873"/>
            <a:ext cx="12340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+------------------------------------------------------------------------------------------------------------------------------------------------------------------------------------------------+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7F7B9-1A0F-435C-A674-FEC6CFF36991}"/>
              </a:ext>
            </a:extLst>
          </p:cNvPr>
          <p:cNvSpPr txBox="1"/>
          <p:nvPr/>
        </p:nvSpPr>
        <p:spPr>
          <a:xfrm>
            <a:off x="0" y="5796359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$&gt; ls -l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FABA2-0F4B-B920-9103-ED39D71BCBA1}"/>
              </a:ext>
            </a:extLst>
          </p:cNvPr>
          <p:cNvSpPr txBox="1"/>
          <p:nvPr/>
        </p:nvSpPr>
        <p:spPr>
          <a:xfrm>
            <a:off x="0" y="5211950"/>
            <a:ext cx="436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MiniVM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Myongji</a:t>
            </a:r>
            <a:r>
              <a:rPr lang="en-US" altLang="ko-KR" sz="1200" dirty="0">
                <a:solidFill>
                  <a:schemeClr val="bg1"/>
                </a:solidFill>
              </a:rPr>
              <a:t> Univ. 2023-2 System programming 2 Term project.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By Junseo Ho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300</Words>
  <Application>Microsoft Office PowerPoint</Application>
  <PresentationFormat>와이드스크린</PresentationFormat>
  <Paragraphs>100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Junseo Ho</dc:creator>
  <cp:lastModifiedBy>Junseo Ho</cp:lastModifiedBy>
  <cp:revision>2</cp:revision>
  <dcterms:created xsi:type="dcterms:W3CDTF">2023-11-01T10:13:18Z</dcterms:created>
  <dcterms:modified xsi:type="dcterms:W3CDTF">2023-11-01T10:44:43Z</dcterms:modified>
</cp:coreProperties>
</file>