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Bebas Neue"/>
      <p:regular r:id="rId50"/>
    </p:embeddedFont>
    <p:embeddedFont>
      <p:font typeface="Proxima Nova Semibold"/>
      <p:regular r:id="rId51"/>
      <p:bold r:id="rId52"/>
      <p:boldItalic r:id="rId53"/>
    </p:embeddedFont>
    <p:embeddedFont>
      <p:font typeface="PT Sans"/>
      <p:regular r:id="rId54"/>
      <p:bold r:id="rId55"/>
      <p:italic r:id="rId56"/>
      <p:boldItalic r:id="rId57"/>
    </p:embeddedFont>
    <p:embeddedFont>
      <p:font typeface="Fira Sans Extra Condensed SemiBol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B0B513-0229-4EE2-8AEF-04BCD059F822}">
  <a:tblStyle styleId="{69B0B513-0229-4EE2-8AEF-04BCD059F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FiraSansExtraCondensedSemiBold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BebasNeue-regular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5.xml"/><Relationship Id="rId55" Type="http://schemas.openxmlformats.org/officeDocument/2006/relationships/font" Target="fonts/PTSans-bold.fntdata"/><Relationship Id="rId10" Type="http://schemas.openxmlformats.org/officeDocument/2006/relationships/slide" Target="slides/slide4.xml"/><Relationship Id="rId54" Type="http://schemas.openxmlformats.org/officeDocument/2006/relationships/font" Target="fonts/PTSans-regular.fntdata"/><Relationship Id="rId13" Type="http://schemas.openxmlformats.org/officeDocument/2006/relationships/slide" Target="slides/slide7.xml"/><Relationship Id="rId57" Type="http://schemas.openxmlformats.org/officeDocument/2006/relationships/font" Target="fonts/PTSans-boldItalic.fntdata"/><Relationship Id="rId12" Type="http://schemas.openxmlformats.org/officeDocument/2006/relationships/slide" Target="slides/slide6.xml"/><Relationship Id="rId56" Type="http://schemas.openxmlformats.org/officeDocument/2006/relationships/font" Target="fonts/PTSans-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bold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094e1222d3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094e1222d3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094e1222d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094e1222d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094e1222d3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094e1222d3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94e1222d3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94e1222d3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0975cbb3f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0975cbb3f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094e1222d3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094e1222d3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094e1222d3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094e1222d3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09717e539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09717e539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09717e5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09717e5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9717e539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9717e539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85169ca9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85169ca9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09717e53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09717e53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09717e5391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109717e5391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09717e5391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109717e5391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09717e5391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09717e5391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109717e5391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109717e5391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109717e5391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109717e5391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09717e5391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09717e5391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9717e5391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9717e5391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109717e5391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109717e5391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109717e5391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109717e5391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85169ca90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85169ca9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09717e5391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109717e5391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09717e5391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109717e5391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cff506be0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cff506be0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109717e5391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109717e5391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09717e5391_0_1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09717e5391_0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109717e5391_0_1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109717e5391_0_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ff506be0a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ff506be0a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ff506be0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ff506be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ff506be0a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ff506be0a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82ed2cd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82ed2cd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094e1222d3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094e1222d3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94e1222d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094e1222d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laticon.com/packs/mass-production-38?word=mass%20production/?utm_source=slidesgo_template&amp;utm_medium=referral-link&amp;utm_campaign=sg_resources&amp;utm_content=flaticon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75035" y="1587700"/>
            <a:ext cx="45489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75035" y="3113303"/>
            <a:ext cx="45489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387300"/>
            <a:ext cx="65760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" name="Google Shape;44;p13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13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13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13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15" type="title"/>
          </p:nvPr>
        </p:nvSpPr>
        <p:spPr>
          <a:xfrm>
            <a:off x="720000" y="13447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16" type="title"/>
          </p:nvPr>
        </p:nvSpPr>
        <p:spPr>
          <a:xfrm>
            <a:off x="720000" y="27781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17" type="title"/>
          </p:nvPr>
        </p:nvSpPr>
        <p:spPr>
          <a:xfrm>
            <a:off x="3419275" y="13447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8" type="title"/>
          </p:nvPr>
        </p:nvSpPr>
        <p:spPr>
          <a:xfrm>
            <a:off x="3419275" y="27781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9" type="title"/>
          </p:nvPr>
        </p:nvSpPr>
        <p:spPr>
          <a:xfrm>
            <a:off x="6118550" y="13447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20" type="title"/>
          </p:nvPr>
        </p:nvSpPr>
        <p:spPr>
          <a:xfrm>
            <a:off x="6118550" y="27781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21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11800" y="1189100"/>
            <a:ext cx="45204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158550" y="3153500"/>
            <a:ext cx="48729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557400" y="3100288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20000" y="29361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720000" y="1745250"/>
            <a:ext cx="323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720000" y="2317950"/>
            <a:ext cx="25755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5553850" y="1745250"/>
            <a:ext cx="263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1596700" y="2112197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 sz="2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title"/>
          </p:nvPr>
        </p:nvSpPr>
        <p:spPr>
          <a:xfrm>
            <a:off x="4804747" y="2112197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 sz="2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4923247" y="2599822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9"/>
          <p:cNvSpPr txBox="1"/>
          <p:nvPr>
            <p:ph idx="3" type="subTitle"/>
          </p:nvPr>
        </p:nvSpPr>
        <p:spPr>
          <a:xfrm>
            <a:off x="1715375" y="2599822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9"/>
          <p:cNvSpPr txBox="1"/>
          <p:nvPr>
            <p:ph idx="4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937700" y="20997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937700" y="24939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2" type="title"/>
          </p:nvPr>
        </p:nvSpPr>
        <p:spPr>
          <a:xfrm>
            <a:off x="3484419" y="20997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" name="Google Shape;85;p20"/>
          <p:cNvSpPr txBox="1"/>
          <p:nvPr>
            <p:ph idx="3" type="subTitle"/>
          </p:nvPr>
        </p:nvSpPr>
        <p:spPr>
          <a:xfrm>
            <a:off x="3484421" y="24939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4" type="title"/>
          </p:nvPr>
        </p:nvSpPr>
        <p:spPr>
          <a:xfrm>
            <a:off x="6031146" y="20997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20"/>
          <p:cNvSpPr txBox="1"/>
          <p:nvPr>
            <p:ph idx="5" type="subTitle"/>
          </p:nvPr>
        </p:nvSpPr>
        <p:spPr>
          <a:xfrm>
            <a:off x="6031149" y="24939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5085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20000" y="1337825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20000" y="2903575"/>
            <a:ext cx="506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2424850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424850" y="22047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2" type="title"/>
          </p:nvPr>
        </p:nvSpPr>
        <p:spPr>
          <a:xfrm>
            <a:off x="4740958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21"/>
          <p:cNvSpPr txBox="1"/>
          <p:nvPr>
            <p:ph idx="3" type="subTitle"/>
          </p:nvPr>
        </p:nvSpPr>
        <p:spPr>
          <a:xfrm>
            <a:off x="4740954" y="22047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4" type="title"/>
          </p:nvPr>
        </p:nvSpPr>
        <p:spPr>
          <a:xfrm>
            <a:off x="2424850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21"/>
          <p:cNvSpPr txBox="1"/>
          <p:nvPr>
            <p:ph idx="5" type="subTitle"/>
          </p:nvPr>
        </p:nvSpPr>
        <p:spPr>
          <a:xfrm>
            <a:off x="242485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6" type="title"/>
          </p:nvPr>
        </p:nvSpPr>
        <p:spPr>
          <a:xfrm>
            <a:off x="4740958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21"/>
          <p:cNvSpPr txBox="1"/>
          <p:nvPr>
            <p:ph idx="7" type="subTitle"/>
          </p:nvPr>
        </p:nvSpPr>
        <p:spPr>
          <a:xfrm>
            <a:off x="4740954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2" type="title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22"/>
          <p:cNvSpPr txBox="1"/>
          <p:nvPr>
            <p:ph idx="3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4" type="title"/>
          </p:nvPr>
        </p:nvSpPr>
        <p:spPr>
          <a:xfrm>
            <a:off x="1101175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22"/>
          <p:cNvSpPr txBox="1"/>
          <p:nvPr>
            <p:ph idx="5" type="subTitle"/>
          </p:nvPr>
        </p:nvSpPr>
        <p:spPr>
          <a:xfrm>
            <a:off x="1101175" y="37027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6" type="title"/>
          </p:nvPr>
        </p:nvSpPr>
        <p:spPr>
          <a:xfrm>
            <a:off x="3578948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22"/>
          <p:cNvSpPr txBox="1"/>
          <p:nvPr>
            <p:ph idx="7" type="subTitle"/>
          </p:nvPr>
        </p:nvSpPr>
        <p:spPr>
          <a:xfrm>
            <a:off x="3578948" y="37027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8" type="title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22"/>
          <p:cNvSpPr txBox="1"/>
          <p:nvPr>
            <p:ph idx="9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3" type="title"/>
          </p:nvPr>
        </p:nvSpPr>
        <p:spPr>
          <a:xfrm>
            <a:off x="6056727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22"/>
          <p:cNvSpPr txBox="1"/>
          <p:nvPr>
            <p:ph idx="14" type="subTitle"/>
          </p:nvPr>
        </p:nvSpPr>
        <p:spPr>
          <a:xfrm>
            <a:off x="6056727" y="37027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5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hasCustomPrompt="1" type="title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2223600" y="1253625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hasCustomPrompt="1" idx="2" type="title"/>
          </p:nvPr>
        </p:nvSpPr>
        <p:spPr>
          <a:xfrm>
            <a:off x="2223600" y="1954311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3" type="subTitle"/>
          </p:nvPr>
        </p:nvSpPr>
        <p:spPr>
          <a:xfrm>
            <a:off x="2223600" y="2554644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hasCustomPrompt="1" idx="4" type="title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5" type="subTitle"/>
          </p:nvPr>
        </p:nvSpPr>
        <p:spPr>
          <a:xfrm>
            <a:off x="2223600" y="3874463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720000" y="631037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720000" y="1661750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464614" y="3121122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 sz="2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4936786" y="3121122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 sz="2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5055286" y="36087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1583289" y="36087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4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>
            <a:hlinkClick r:id="rId2"/>
          </p:cNvPr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sz="3000">
                <a:solidFill>
                  <a:schemeClr val="hlink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1015750"/>
            <a:ext cx="429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720000" y="1829450"/>
            <a:ext cx="42948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1413525"/>
            <a:ext cx="32985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Fira Sans Extra Condensed SemiBold"/>
              <a:buNone/>
              <a:defRPr sz="35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●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○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■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●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○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■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●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○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■"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flaticon.com/packs/mass-production-38?word=mass%20production/?utm_source=slidesgo_template&amp;utm_medium=referral-link&amp;utm_campaign=sg_resources&amp;utm_content=flaticon" TargetMode="External"/><Relationship Id="rId4" Type="http://schemas.openxmlformats.org/officeDocument/2006/relationships/hyperlink" Target="https://www.flaticon.com/packs/mass-production-38?word=mass%20production/?utm_source=slidesgo_template&amp;utm_medium=referral-link&amp;utm_campaign=sg_resources&amp;utm_content=flaticon" TargetMode="External"/><Relationship Id="rId5" Type="http://schemas.openxmlformats.org/officeDocument/2006/relationships/hyperlink" Target="https://www.flaticon.com/packs/mass-production-38?word=mass%20production/?utm_source=slidesgo_template&amp;utm_medium=referral-link&amp;utm_campaign=sg_resources&amp;utm_content=flaticon" TargetMode="External"/><Relationship Id="rId6" Type="http://schemas.openxmlformats.org/officeDocument/2006/relationships/hyperlink" Target="https://www.flaticon.com/packs/mass-production-38?word=mass%20production/?utm_source=slidesgo_template&amp;utm_medium=referral-link&amp;utm_campaign=sg_resources&amp;utm_content=flaticon" TargetMode="External"/><Relationship Id="rId7" Type="http://schemas.openxmlformats.org/officeDocument/2006/relationships/hyperlink" Target="https://www.flaticon.com/packs/mass-production-38?word=mass%20production/?utm_source=slidesgo_template&amp;utm_medium=referral-link&amp;utm_campaign=sg_resources&amp;utm_content=flatic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2PfT4l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8"/>
          <p:cNvGrpSpPr/>
          <p:nvPr/>
        </p:nvGrpSpPr>
        <p:grpSpPr>
          <a:xfrm>
            <a:off x="5811146" y="1286370"/>
            <a:ext cx="2570847" cy="2570872"/>
            <a:chOff x="5900423" y="1286370"/>
            <a:chExt cx="2570847" cy="2570872"/>
          </a:xfrm>
        </p:grpSpPr>
        <p:sp>
          <p:nvSpPr>
            <p:cNvPr id="133" name="Google Shape;133;p28"/>
            <p:cNvSpPr/>
            <p:nvPr/>
          </p:nvSpPr>
          <p:spPr>
            <a:xfrm>
              <a:off x="5900598" y="2582106"/>
              <a:ext cx="1285246" cy="1275136"/>
            </a:xfrm>
            <a:custGeom>
              <a:rect b="b" l="l" r="r" t="t"/>
              <a:pathLst>
                <a:path extrusionOk="0" h="65585" w="66105">
                  <a:moveTo>
                    <a:pt x="0" y="1"/>
                  </a:moveTo>
                  <a:cubicBezTo>
                    <a:pt x="279" y="36275"/>
                    <a:pt x="29768" y="65585"/>
                    <a:pt x="66104" y="65585"/>
                  </a:cubicBezTo>
                  <a:lnTo>
                    <a:pt x="66104" y="33086"/>
                  </a:lnTo>
                  <a:cubicBezTo>
                    <a:pt x="47725" y="33086"/>
                    <a:pt x="32787" y="18318"/>
                    <a:pt x="32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5900423" y="1286370"/>
              <a:ext cx="1285421" cy="1295804"/>
            </a:xfrm>
            <a:custGeom>
              <a:rect b="b" l="l" r="r" t="t"/>
              <a:pathLst>
                <a:path extrusionOk="0" h="66648" w="66114">
                  <a:moveTo>
                    <a:pt x="66113" y="0"/>
                  </a:moveTo>
                  <a:cubicBezTo>
                    <a:pt x="29598" y="0"/>
                    <a:pt x="0" y="29609"/>
                    <a:pt x="0" y="66117"/>
                  </a:cubicBezTo>
                  <a:cubicBezTo>
                    <a:pt x="0" y="66296"/>
                    <a:pt x="0" y="66475"/>
                    <a:pt x="9" y="66648"/>
                  </a:cubicBezTo>
                  <a:lnTo>
                    <a:pt x="32517" y="66648"/>
                  </a:lnTo>
                  <a:cubicBezTo>
                    <a:pt x="32508" y="66475"/>
                    <a:pt x="32508" y="66296"/>
                    <a:pt x="32508" y="66117"/>
                  </a:cubicBezTo>
                  <a:cubicBezTo>
                    <a:pt x="32508" y="47554"/>
                    <a:pt x="47555" y="32508"/>
                    <a:pt x="66113" y="32508"/>
                  </a:cubicBezTo>
                  <a:lnTo>
                    <a:pt x="66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7185771" y="2582106"/>
              <a:ext cx="1285324" cy="1275136"/>
            </a:xfrm>
            <a:custGeom>
              <a:rect b="b" l="l" r="r" t="t"/>
              <a:pathLst>
                <a:path extrusionOk="0" h="65585" w="66109">
                  <a:moveTo>
                    <a:pt x="33601" y="1"/>
                  </a:moveTo>
                  <a:cubicBezTo>
                    <a:pt x="33322" y="18318"/>
                    <a:pt x="18384" y="33086"/>
                    <a:pt x="0" y="33086"/>
                  </a:cubicBezTo>
                  <a:lnTo>
                    <a:pt x="0" y="65585"/>
                  </a:lnTo>
                  <a:cubicBezTo>
                    <a:pt x="36332" y="65585"/>
                    <a:pt x="65830" y="36275"/>
                    <a:pt x="66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7185771" y="1286370"/>
              <a:ext cx="1285499" cy="1295804"/>
            </a:xfrm>
            <a:custGeom>
              <a:rect b="b" l="l" r="r" t="t"/>
              <a:pathLst>
                <a:path extrusionOk="0" h="66648" w="66118">
                  <a:moveTo>
                    <a:pt x="0" y="0"/>
                  </a:moveTo>
                  <a:lnTo>
                    <a:pt x="0" y="32508"/>
                  </a:lnTo>
                  <a:cubicBezTo>
                    <a:pt x="18563" y="32508"/>
                    <a:pt x="33610" y="47554"/>
                    <a:pt x="33610" y="66117"/>
                  </a:cubicBezTo>
                  <a:cubicBezTo>
                    <a:pt x="33610" y="66296"/>
                    <a:pt x="33610" y="66475"/>
                    <a:pt x="33601" y="66648"/>
                  </a:cubicBezTo>
                  <a:lnTo>
                    <a:pt x="66109" y="66648"/>
                  </a:lnTo>
                  <a:cubicBezTo>
                    <a:pt x="66118" y="66475"/>
                    <a:pt x="66118" y="66296"/>
                    <a:pt x="66118" y="66117"/>
                  </a:cubicBezTo>
                  <a:cubicBezTo>
                    <a:pt x="66118" y="29609"/>
                    <a:pt x="3651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5992288" y="1378281"/>
              <a:ext cx="2386800" cy="2386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8"/>
          <p:cNvSpPr/>
          <p:nvPr/>
        </p:nvSpPr>
        <p:spPr>
          <a:xfrm>
            <a:off x="7504147" y="2826314"/>
            <a:ext cx="19" cy="19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6622875" y="2410688"/>
            <a:ext cx="19" cy="19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7357782" y="1392029"/>
            <a:ext cx="21" cy="21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8"/>
          <p:cNvSpPr/>
          <p:nvPr/>
        </p:nvSpPr>
        <p:spPr>
          <a:xfrm>
            <a:off x="6622875" y="3755319"/>
            <a:ext cx="19" cy="19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5724019" y="1119348"/>
            <a:ext cx="798900" cy="79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7670065" y="1119348"/>
            <a:ext cx="798900" cy="79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5724019" y="3225174"/>
            <a:ext cx="798900" cy="79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7670065" y="3225174"/>
            <a:ext cx="798900" cy="79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type="ctrTitle"/>
          </p:nvPr>
        </p:nvSpPr>
        <p:spPr>
          <a:xfrm>
            <a:off x="675035" y="1587700"/>
            <a:ext cx="45489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r>
              <a:rPr lang="en"/>
              <a:t> Costing Infographics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675035" y="3113303"/>
            <a:ext cx="45489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6652410" y="2296050"/>
            <a:ext cx="888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Process costing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9" name="Google Shape;149;p28"/>
          <p:cNvGrpSpPr/>
          <p:nvPr/>
        </p:nvGrpSpPr>
        <p:grpSpPr>
          <a:xfrm>
            <a:off x="7892098" y="1341413"/>
            <a:ext cx="354850" cy="354775"/>
            <a:chOff x="5538900" y="3165200"/>
            <a:chExt cx="354850" cy="354775"/>
          </a:xfrm>
        </p:grpSpPr>
        <p:sp>
          <p:nvSpPr>
            <p:cNvPr id="150" name="Google Shape;150;p28"/>
            <p:cNvSpPr/>
            <p:nvPr/>
          </p:nvSpPr>
          <p:spPr>
            <a:xfrm>
              <a:off x="5538900" y="3165200"/>
              <a:ext cx="354850" cy="354775"/>
            </a:xfrm>
            <a:custGeom>
              <a:rect b="b" l="l" r="r" t="t"/>
              <a:pathLst>
                <a:path extrusionOk="0" h="14191" w="14194">
                  <a:moveTo>
                    <a:pt x="10422" y="832"/>
                  </a:moveTo>
                  <a:cubicBezTo>
                    <a:pt x="10500" y="832"/>
                    <a:pt x="10560" y="894"/>
                    <a:pt x="10560" y="973"/>
                  </a:cubicBezTo>
                  <a:lnTo>
                    <a:pt x="10560" y="3328"/>
                  </a:lnTo>
                  <a:lnTo>
                    <a:pt x="3634" y="3328"/>
                  </a:lnTo>
                  <a:lnTo>
                    <a:pt x="3634" y="973"/>
                  </a:lnTo>
                  <a:cubicBezTo>
                    <a:pt x="3634" y="894"/>
                    <a:pt x="3696" y="832"/>
                    <a:pt x="3774" y="832"/>
                  </a:cubicBezTo>
                  <a:close/>
                  <a:moveTo>
                    <a:pt x="10560" y="4159"/>
                  </a:moveTo>
                  <a:lnTo>
                    <a:pt x="10560" y="4850"/>
                  </a:lnTo>
                  <a:cubicBezTo>
                    <a:pt x="10560" y="4925"/>
                    <a:pt x="10500" y="4987"/>
                    <a:pt x="10422" y="4990"/>
                  </a:cubicBezTo>
                  <a:lnTo>
                    <a:pt x="3774" y="4990"/>
                  </a:lnTo>
                  <a:cubicBezTo>
                    <a:pt x="3696" y="4990"/>
                    <a:pt x="3634" y="4928"/>
                    <a:pt x="3634" y="4850"/>
                  </a:cubicBezTo>
                  <a:lnTo>
                    <a:pt x="3634" y="4159"/>
                  </a:lnTo>
                  <a:close/>
                  <a:moveTo>
                    <a:pt x="7851" y="5821"/>
                  </a:moveTo>
                  <a:lnTo>
                    <a:pt x="7995" y="6708"/>
                  </a:lnTo>
                  <a:lnTo>
                    <a:pt x="6198" y="6708"/>
                  </a:lnTo>
                  <a:lnTo>
                    <a:pt x="6342" y="5821"/>
                  </a:lnTo>
                  <a:close/>
                  <a:moveTo>
                    <a:pt x="13362" y="7539"/>
                  </a:moveTo>
                  <a:lnTo>
                    <a:pt x="13359" y="13360"/>
                  </a:lnTo>
                  <a:lnTo>
                    <a:pt x="834" y="13360"/>
                  </a:lnTo>
                  <a:lnTo>
                    <a:pt x="834" y="7539"/>
                  </a:lnTo>
                  <a:close/>
                  <a:moveTo>
                    <a:pt x="3774" y="1"/>
                  </a:moveTo>
                  <a:cubicBezTo>
                    <a:pt x="3237" y="1"/>
                    <a:pt x="2803" y="435"/>
                    <a:pt x="2803" y="973"/>
                  </a:cubicBezTo>
                  <a:lnTo>
                    <a:pt x="2803" y="4850"/>
                  </a:lnTo>
                  <a:cubicBezTo>
                    <a:pt x="2803" y="5387"/>
                    <a:pt x="3237" y="5821"/>
                    <a:pt x="3774" y="5821"/>
                  </a:cubicBezTo>
                  <a:lnTo>
                    <a:pt x="5499" y="5821"/>
                  </a:lnTo>
                  <a:lnTo>
                    <a:pt x="5358" y="6708"/>
                  </a:lnTo>
                  <a:lnTo>
                    <a:pt x="419" y="6708"/>
                  </a:lnTo>
                  <a:cubicBezTo>
                    <a:pt x="417" y="6708"/>
                    <a:pt x="415" y="6708"/>
                    <a:pt x="413" y="6708"/>
                  </a:cubicBezTo>
                  <a:cubicBezTo>
                    <a:pt x="185" y="6708"/>
                    <a:pt x="0" y="6895"/>
                    <a:pt x="0" y="7124"/>
                  </a:cubicBezTo>
                  <a:lnTo>
                    <a:pt x="0" y="13772"/>
                  </a:lnTo>
                  <a:cubicBezTo>
                    <a:pt x="0" y="14003"/>
                    <a:pt x="188" y="14191"/>
                    <a:pt x="419" y="14191"/>
                  </a:cubicBezTo>
                  <a:lnTo>
                    <a:pt x="13774" y="14191"/>
                  </a:lnTo>
                  <a:cubicBezTo>
                    <a:pt x="14006" y="14191"/>
                    <a:pt x="14193" y="14003"/>
                    <a:pt x="14193" y="13772"/>
                  </a:cubicBezTo>
                  <a:lnTo>
                    <a:pt x="14193" y="7124"/>
                  </a:lnTo>
                  <a:cubicBezTo>
                    <a:pt x="14193" y="6895"/>
                    <a:pt x="14009" y="6708"/>
                    <a:pt x="13780" y="6708"/>
                  </a:cubicBezTo>
                  <a:cubicBezTo>
                    <a:pt x="13778" y="6708"/>
                    <a:pt x="13776" y="6708"/>
                    <a:pt x="13774" y="6708"/>
                  </a:cubicBezTo>
                  <a:lnTo>
                    <a:pt x="8838" y="6708"/>
                  </a:lnTo>
                  <a:lnTo>
                    <a:pt x="8695" y="5821"/>
                  </a:lnTo>
                  <a:lnTo>
                    <a:pt x="10425" y="5821"/>
                  </a:lnTo>
                  <a:cubicBezTo>
                    <a:pt x="10960" y="5821"/>
                    <a:pt x="11394" y="5384"/>
                    <a:pt x="11394" y="4850"/>
                  </a:cubicBezTo>
                  <a:lnTo>
                    <a:pt x="11394" y="973"/>
                  </a:lnTo>
                  <a:cubicBezTo>
                    <a:pt x="11394" y="435"/>
                    <a:pt x="10960" y="1"/>
                    <a:pt x="104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5830600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5789125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5581300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3" y="828"/>
                  </a:cubicBezTo>
                  <a:cubicBezTo>
                    <a:pt x="641" y="828"/>
                    <a:pt x="828" y="644"/>
                    <a:pt x="828" y="416"/>
                  </a:cubicBezTo>
                  <a:cubicBezTo>
                    <a:pt x="828" y="188"/>
                    <a:pt x="641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622850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5664325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705950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3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5747500" y="3374450"/>
              <a:ext cx="20800" cy="20725"/>
            </a:xfrm>
            <a:custGeom>
              <a:rect b="b" l="l" r="r" t="t"/>
              <a:pathLst>
                <a:path extrusionOk="0" h="829" w="832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32" y="644"/>
                    <a:pt x="832" y="416"/>
                  </a:cubicBezTo>
                  <a:cubicBezTo>
                    <a:pt x="832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5666750" y="3415950"/>
              <a:ext cx="99125" cy="20900"/>
            </a:xfrm>
            <a:custGeom>
              <a:rect b="b" l="l" r="r" t="t"/>
              <a:pathLst>
                <a:path extrusionOk="0" h="836" w="3965">
                  <a:moveTo>
                    <a:pt x="417" y="0"/>
                  </a:moveTo>
                  <a:cubicBezTo>
                    <a:pt x="189" y="0"/>
                    <a:pt x="0" y="186"/>
                    <a:pt x="0" y="418"/>
                  </a:cubicBezTo>
                  <a:cubicBezTo>
                    <a:pt x="0" y="650"/>
                    <a:pt x="189" y="836"/>
                    <a:pt x="417" y="836"/>
                  </a:cubicBezTo>
                  <a:cubicBezTo>
                    <a:pt x="431" y="836"/>
                    <a:pt x="445" y="835"/>
                    <a:pt x="460" y="833"/>
                  </a:cubicBezTo>
                  <a:lnTo>
                    <a:pt x="3506" y="833"/>
                  </a:lnTo>
                  <a:cubicBezTo>
                    <a:pt x="3520" y="835"/>
                    <a:pt x="3534" y="836"/>
                    <a:pt x="3548" y="836"/>
                  </a:cubicBezTo>
                  <a:cubicBezTo>
                    <a:pt x="3777" y="836"/>
                    <a:pt x="3965" y="650"/>
                    <a:pt x="3965" y="418"/>
                  </a:cubicBezTo>
                  <a:cubicBezTo>
                    <a:pt x="3965" y="186"/>
                    <a:pt x="3777" y="0"/>
                    <a:pt x="3548" y="0"/>
                  </a:cubicBezTo>
                  <a:cubicBezTo>
                    <a:pt x="3534" y="0"/>
                    <a:pt x="3520" y="1"/>
                    <a:pt x="3506" y="2"/>
                  </a:cubicBezTo>
                  <a:lnTo>
                    <a:pt x="460" y="2"/>
                  </a:lnTo>
                  <a:cubicBezTo>
                    <a:pt x="445" y="1"/>
                    <a:pt x="431" y="0"/>
                    <a:pt x="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830600" y="3416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8" y="1"/>
                    <a:pt x="1" y="185"/>
                    <a:pt x="1" y="413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3"/>
                  </a:cubicBezTo>
                  <a:cubicBezTo>
                    <a:pt x="829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5789125" y="3416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5" y="1"/>
                    <a:pt x="1" y="185"/>
                    <a:pt x="1" y="413"/>
                  </a:cubicBezTo>
                  <a:cubicBezTo>
                    <a:pt x="1" y="644"/>
                    <a:pt x="185" y="828"/>
                    <a:pt x="416" y="828"/>
                  </a:cubicBezTo>
                  <a:cubicBezTo>
                    <a:pt x="644" y="828"/>
                    <a:pt x="829" y="644"/>
                    <a:pt x="829" y="413"/>
                  </a:cubicBezTo>
                  <a:cubicBezTo>
                    <a:pt x="829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581300" y="3416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1"/>
                  </a:moveTo>
                  <a:cubicBezTo>
                    <a:pt x="185" y="1"/>
                    <a:pt x="1" y="185"/>
                    <a:pt x="1" y="413"/>
                  </a:cubicBezTo>
                  <a:cubicBezTo>
                    <a:pt x="1" y="644"/>
                    <a:pt x="185" y="828"/>
                    <a:pt x="413" y="828"/>
                  </a:cubicBezTo>
                  <a:cubicBezTo>
                    <a:pt x="641" y="828"/>
                    <a:pt x="828" y="644"/>
                    <a:pt x="828" y="413"/>
                  </a:cubicBezTo>
                  <a:cubicBezTo>
                    <a:pt x="828" y="185"/>
                    <a:pt x="641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5622850" y="3416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8" y="1"/>
                    <a:pt x="1" y="185"/>
                    <a:pt x="1" y="413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3"/>
                  </a:cubicBezTo>
                  <a:cubicBezTo>
                    <a:pt x="829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5666750" y="3457500"/>
              <a:ext cx="99125" cy="20975"/>
            </a:xfrm>
            <a:custGeom>
              <a:rect b="b" l="l" r="r" t="t"/>
              <a:pathLst>
                <a:path extrusionOk="0" h="839" w="3965">
                  <a:moveTo>
                    <a:pt x="421" y="1"/>
                  </a:moveTo>
                  <a:cubicBezTo>
                    <a:pt x="191" y="1"/>
                    <a:pt x="0" y="184"/>
                    <a:pt x="0" y="418"/>
                  </a:cubicBezTo>
                  <a:cubicBezTo>
                    <a:pt x="0" y="652"/>
                    <a:pt x="191" y="838"/>
                    <a:pt x="422" y="838"/>
                  </a:cubicBezTo>
                  <a:cubicBezTo>
                    <a:pt x="434" y="838"/>
                    <a:pt x="447" y="838"/>
                    <a:pt x="460" y="837"/>
                  </a:cubicBezTo>
                  <a:lnTo>
                    <a:pt x="3506" y="837"/>
                  </a:lnTo>
                  <a:cubicBezTo>
                    <a:pt x="3518" y="838"/>
                    <a:pt x="3531" y="838"/>
                    <a:pt x="3544" y="838"/>
                  </a:cubicBezTo>
                  <a:cubicBezTo>
                    <a:pt x="3774" y="838"/>
                    <a:pt x="3965" y="652"/>
                    <a:pt x="3965" y="418"/>
                  </a:cubicBezTo>
                  <a:cubicBezTo>
                    <a:pt x="3965" y="184"/>
                    <a:pt x="3774" y="1"/>
                    <a:pt x="3544" y="1"/>
                  </a:cubicBezTo>
                  <a:cubicBezTo>
                    <a:pt x="3531" y="1"/>
                    <a:pt x="3519" y="1"/>
                    <a:pt x="3506" y="2"/>
                  </a:cubicBezTo>
                  <a:lnTo>
                    <a:pt x="460" y="2"/>
                  </a:lnTo>
                  <a:cubicBezTo>
                    <a:pt x="447" y="1"/>
                    <a:pt x="434" y="1"/>
                    <a:pt x="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5830600" y="34575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5789125" y="34575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5581300" y="34575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3" y="828"/>
                  </a:cubicBezTo>
                  <a:cubicBezTo>
                    <a:pt x="641" y="828"/>
                    <a:pt x="828" y="644"/>
                    <a:pt x="828" y="416"/>
                  </a:cubicBezTo>
                  <a:cubicBezTo>
                    <a:pt x="828" y="188"/>
                    <a:pt x="641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5622850" y="34575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28"/>
          <p:cNvGrpSpPr/>
          <p:nvPr/>
        </p:nvGrpSpPr>
        <p:grpSpPr>
          <a:xfrm>
            <a:off x="7892135" y="3447275"/>
            <a:ext cx="354775" cy="354700"/>
            <a:chOff x="7034250" y="3773625"/>
            <a:chExt cx="354775" cy="354700"/>
          </a:xfrm>
        </p:grpSpPr>
        <p:sp>
          <p:nvSpPr>
            <p:cNvPr id="169" name="Google Shape;169;p28"/>
            <p:cNvSpPr/>
            <p:nvPr/>
          </p:nvSpPr>
          <p:spPr>
            <a:xfrm>
              <a:off x="7118825" y="3773625"/>
              <a:ext cx="270200" cy="354700"/>
            </a:xfrm>
            <a:custGeom>
              <a:rect b="b" l="l" r="r" t="t"/>
              <a:pathLst>
                <a:path extrusionOk="0" h="14188" w="10808">
                  <a:moveTo>
                    <a:pt x="5821" y="832"/>
                  </a:moveTo>
                  <a:lnTo>
                    <a:pt x="5821" y="1581"/>
                  </a:lnTo>
                  <a:cubicBezTo>
                    <a:pt x="5821" y="1772"/>
                    <a:pt x="5952" y="1938"/>
                    <a:pt x="6137" y="1984"/>
                  </a:cubicBezTo>
                  <a:lnTo>
                    <a:pt x="6930" y="2181"/>
                  </a:lnTo>
                  <a:lnTo>
                    <a:pt x="6930" y="2828"/>
                  </a:lnTo>
                  <a:lnTo>
                    <a:pt x="3878" y="2828"/>
                  </a:lnTo>
                  <a:lnTo>
                    <a:pt x="3878" y="2181"/>
                  </a:lnTo>
                  <a:lnTo>
                    <a:pt x="4671" y="1984"/>
                  </a:lnTo>
                  <a:cubicBezTo>
                    <a:pt x="4856" y="1938"/>
                    <a:pt x="4987" y="1772"/>
                    <a:pt x="4987" y="1581"/>
                  </a:cubicBezTo>
                  <a:lnTo>
                    <a:pt x="4987" y="832"/>
                  </a:lnTo>
                  <a:close/>
                  <a:moveTo>
                    <a:pt x="7727" y="10585"/>
                  </a:moveTo>
                  <a:lnTo>
                    <a:pt x="7205" y="11107"/>
                  </a:lnTo>
                  <a:lnTo>
                    <a:pt x="7205" y="10585"/>
                  </a:lnTo>
                  <a:close/>
                  <a:moveTo>
                    <a:pt x="8314" y="2550"/>
                  </a:moveTo>
                  <a:lnTo>
                    <a:pt x="8314" y="9754"/>
                  </a:lnTo>
                  <a:lnTo>
                    <a:pt x="6790" y="9754"/>
                  </a:lnTo>
                  <a:cubicBezTo>
                    <a:pt x="6561" y="9757"/>
                    <a:pt x="6377" y="9942"/>
                    <a:pt x="6374" y="10170"/>
                  </a:cubicBezTo>
                  <a:lnTo>
                    <a:pt x="6374" y="11694"/>
                  </a:lnTo>
                  <a:lnTo>
                    <a:pt x="2494" y="11694"/>
                  </a:lnTo>
                  <a:lnTo>
                    <a:pt x="2494" y="2550"/>
                  </a:lnTo>
                  <a:lnTo>
                    <a:pt x="3047" y="2550"/>
                  </a:lnTo>
                  <a:lnTo>
                    <a:pt x="3047" y="3240"/>
                  </a:lnTo>
                  <a:cubicBezTo>
                    <a:pt x="3047" y="3472"/>
                    <a:pt x="3234" y="3659"/>
                    <a:pt x="3465" y="3659"/>
                  </a:cubicBezTo>
                  <a:lnTo>
                    <a:pt x="7343" y="3659"/>
                  </a:lnTo>
                  <a:cubicBezTo>
                    <a:pt x="7574" y="3659"/>
                    <a:pt x="7761" y="3472"/>
                    <a:pt x="7761" y="3240"/>
                  </a:cubicBezTo>
                  <a:lnTo>
                    <a:pt x="7761" y="2550"/>
                  </a:lnTo>
                  <a:close/>
                  <a:moveTo>
                    <a:pt x="9561" y="2550"/>
                  </a:moveTo>
                  <a:cubicBezTo>
                    <a:pt x="9789" y="2550"/>
                    <a:pt x="9976" y="2734"/>
                    <a:pt x="9976" y="2962"/>
                  </a:cubicBezTo>
                  <a:lnTo>
                    <a:pt x="9976" y="12941"/>
                  </a:lnTo>
                  <a:cubicBezTo>
                    <a:pt x="9976" y="13169"/>
                    <a:pt x="9789" y="13356"/>
                    <a:pt x="9561" y="13356"/>
                  </a:cubicBezTo>
                  <a:lnTo>
                    <a:pt x="1247" y="13356"/>
                  </a:lnTo>
                  <a:cubicBezTo>
                    <a:pt x="1016" y="13356"/>
                    <a:pt x="832" y="13169"/>
                    <a:pt x="832" y="12941"/>
                  </a:cubicBezTo>
                  <a:lnTo>
                    <a:pt x="832" y="2962"/>
                  </a:lnTo>
                  <a:cubicBezTo>
                    <a:pt x="832" y="2734"/>
                    <a:pt x="1019" y="2550"/>
                    <a:pt x="1247" y="2550"/>
                  </a:cubicBezTo>
                  <a:lnTo>
                    <a:pt x="1666" y="2550"/>
                  </a:lnTo>
                  <a:lnTo>
                    <a:pt x="1666" y="12110"/>
                  </a:lnTo>
                  <a:cubicBezTo>
                    <a:pt x="1663" y="12336"/>
                    <a:pt x="1847" y="12522"/>
                    <a:pt x="2073" y="12522"/>
                  </a:cubicBezTo>
                  <a:cubicBezTo>
                    <a:pt x="2075" y="12522"/>
                    <a:pt x="2077" y="12522"/>
                    <a:pt x="2078" y="12522"/>
                  </a:cubicBezTo>
                  <a:lnTo>
                    <a:pt x="6790" y="12522"/>
                  </a:lnTo>
                  <a:cubicBezTo>
                    <a:pt x="6899" y="12522"/>
                    <a:pt x="7005" y="12481"/>
                    <a:pt x="7086" y="12403"/>
                  </a:cubicBezTo>
                  <a:lnTo>
                    <a:pt x="9023" y="10466"/>
                  </a:lnTo>
                  <a:cubicBezTo>
                    <a:pt x="9101" y="10385"/>
                    <a:pt x="9145" y="10279"/>
                    <a:pt x="9148" y="10170"/>
                  </a:cubicBezTo>
                  <a:lnTo>
                    <a:pt x="9148" y="2550"/>
                  </a:lnTo>
                  <a:close/>
                  <a:moveTo>
                    <a:pt x="4569" y="1"/>
                  </a:moveTo>
                  <a:cubicBezTo>
                    <a:pt x="4340" y="1"/>
                    <a:pt x="4159" y="187"/>
                    <a:pt x="4156" y="413"/>
                  </a:cubicBezTo>
                  <a:lnTo>
                    <a:pt x="4156" y="1253"/>
                  </a:lnTo>
                  <a:lnTo>
                    <a:pt x="3362" y="1453"/>
                  </a:lnTo>
                  <a:cubicBezTo>
                    <a:pt x="3228" y="1488"/>
                    <a:pt x="3119" y="1585"/>
                    <a:pt x="3072" y="1719"/>
                  </a:cubicBezTo>
                  <a:lnTo>
                    <a:pt x="1247" y="1719"/>
                  </a:lnTo>
                  <a:cubicBezTo>
                    <a:pt x="560" y="1719"/>
                    <a:pt x="1" y="2275"/>
                    <a:pt x="1" y="2962"/>
                  </a:cubicBezTo>
                  <a:lnTo>
                    <a:pt x="1" y="12941"/>
                  </a:lnTo>
                  <a:cubicBezTo>
                    <a:pt x="1" y="13628"/>
                    <a:pt x="560" y="14187"/>
                    <a:pt x="1247" y="14187"/>
                  </a:cubicBezTo>
                  <a:lnTo>
                    <a:pt x="9561" y="14187"/>
                  </a:lnTo>
                  <a:cubicBezTo>
                    <a:pt x="10248" y="14187"/>
                    <a:pt x="10807" y="13628"/>
                    <a:pt x="10807" y="12941"/>
                  </a:cubicBezTo>
                  <a:lnTo>
                    <a:pt x="10807" y="2962"/>
                  </a:lnTo>
                  <a:cubicBezTo>
                    <a:pt x="10807" y="2275"/>
                    <a:pt x="10248" y="1719"/>
                    <a:pt x="9561" y="1719"/>
                  </a:cubicBezTo>
                  <a:lnTo>
                    <a:pt x="7736" y="1719"/>
                  </a:lnTo>
                  <a:cubicBezTo>
                    <a:pt x="7689" y="1585"/>
                    <a:pt x="7580" y="1488"/>
                    <a:pt x="7446" y="1453"/>
                  </a:cubicBezTo>
                  <a:lnTo>
                    <a:pt x="6652" y="1253"/>
                  </a:lnTo>
                  <a:lnTo>
                    <a:pt x="6652" y="413"/>
                  </a:lnTo>
                  <a:cubicBezTo>
                    <a:pt x="6649" y="187"/>
                    <a:pt x="6465" y="1"/>
                    <a:pt x="6239" y="1"/>
                  </a:cubicBezTo>
                  <a:cubicBezTo>
                    <a:pt x="6237" y="1"/>
                    <a:pt x="6235" y="1"/>
                    <a:pt x="6233" y="1"/>
                  </a:cubicBezTo>
                  <a:lnTo>
                    <a:pt x="4575" y="1"/>
                  </a:lnTo>
                  <a:cubicBezTo>
                    <a:pt x="4573" y="1"/>
                    <a:pt x="4571" y="1"/>
                    <a:pt x="4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7201925" y="3885850"/>
              <a:ext cx="104000" cy="103925"/>
            </a:xfrm>
            <a:custGeom>
              <a:rect b="b" l="l" r="r" t="t"/>
              <a:pathLst>
                <a:path extrusionOk="0" h="4157" w="4160">
                  <a:moveTo>
                    <a:pt x="3328" y="829"/>
                  </a:moveTo>
                  <a:lnTo>
                    <a:pt x="3328" y="3325"/>
                  </a:lnTo>
                  <a:lnTo>
                    <a:pt x="832" y="3325"/>
                  </a:lnTo>
                  <a:lnTo>
                    <a:pt x="832" y="829"/>
                  </a:lnTo>
                  <a:lnTo>
                    <a:pt x="1663" y="829"/>
                  </a:lnTo>
                  <a:lnTo>
                    <a:pt x="1663" y="1247"/>
                  </a:lnTo>
                  <a:cubicBezTo>
                    <a:pt x="1685" y="1460"/>
                    <a:pt x="1866" y="1626"/>
                    <a:pt x="2078" y="1626"/>
                  </a:cubicBezTo>
                  <a:cubicBezTo>
                    <a:pt x="2294" y="1626"/>
                    <a:pt x="2475" y="1460"/>
                    <a:pt x="2497" y="1247"/>
                  </a:cubicBezTo>
                  <a:lnTo>
                    <a:pt x="2497" y="829"/>
                  </a:lnTo>
                  <a:close/>
                  <a:moveTo>
                    <a:pt x="411" y="1"/>
                  </a:moveTo>
                  <a:cubicBezTo>
                    <a:pt x="185" y="1"/>
                    <a:pt x="1" y="187"/>
                    <a:pt x="1" y="416"/>
                  </a:cubicBezTo>
                  <a:lnTo>
                    <a:pt x="1" y="3744"/>
                  </a:lnTo>
                  <a:cubicBezTo>
                    <a:pt x="1" y="3972"/>
                    <a:pt x="188" y="4156"/>
                    <a:pt x="416" y="4156"/>
                  </a:cubicBezTo>
                  <a:lnTo>
                    <a:pt x="3740" y="4156"/>
                  </a:lnTo>
                  <a:cubicBezTo>
                    <a:pt x="3972" y="4156"/>
                    <a:pt x="4156" y="3972"/>
                    <a:pt x="4159" y="3744"/>
                  </a:cubicBezTo>
                  <a:lnTo>
                    <a:pt x="4159" y="416"/>
                  </a:lnTo>
                  <a:cubicBezTo>
                    <a:pt x="4159" y="187"/>
                    <a:pt x="3975" y="1"/>
                    <a:pt x="3746" y="1"/>
                  </a:cubicBezTo>
                  <a:cubicBezTo>
                    <a:pt x="3744" y="1"/>
                    <a:pt x="3742" y="1"/>
                    <a:pt x="3740" y="1"/>
                  </a:cubicBezTo>
                  <a:lnTo>
                    <a:pt x="416" y="1"/>
                  </a:lnTo>
                  <a:cubicBezTo>
                    <a:pt x="415" y="1"/>
                    <a:pt x="413" y="1"/>
                    <a:pt x="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7200925" y="4017400"/>
              <a:ext cx="62500" cy="20925"/>
            </a:xfrm>
            <a:custGeom>
              <a:rect b="b" l="l" r="r" t="t"/>
              <a:pathLst>
                <a:path extrusionOk="0" h="837" w="2500">
                  <a:moveTo>
                    <a:pt x="414" y="1"/>
                  </a:moveTo>
                  <a:cubicBezTo>
                    <a:pt x="189" y="1"/>
                    <a:pt x="0" y="186"/>
                    <a:pt x="0" y="419"/>
                  </a:cubicBezTo>
                  <a:cubicBezTo>
                    <a:pt x="0" y="651"/>
                    <a:pt x="189" y="836"/>
                    <a:pt x="414" y="836"/>
                  </a:cubicBezTo>
                  <a:cubicBezTo>
                    <a:pt x="428" y="836"/>
                    <a:pt x="442" y="836"/>
                    <a:pt x="456" y="834"/>
                  </a:cubicBezTo>
                  <a:lnTo>
                    <a:pt x="2122" y="834"/>
                  </a:lnTo>
                  <a:cubicBezTo>
                    <a:pt x="2337" y="815"/>
                    <a:pt x="2500" y="634"/>
                    <a:pt x="2500" y="419"/>
                  </a:cubicBezTo>
                  <a:cubicBezTo>
                    <a:pt x="2500" y="203"/>
                    <a:pt x="2337" y="25"/>
                    <a:pt x="2122" y="3"/>
                  </a:cubicBezTo>
                  <a:lnTo>
                    <a:pt x="456" y="3"/>
                  </a:lnTo>
                  <a:cubicBezTo>
                    <a:pt x="442" y="2"/>
                    <a:pt x="428" y="1"/>
                    <a:pt x="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7034250" y="3817450"/>
              <a:ext cx="62425" cy="309925"/>
            </a:xfrm>
            <a:custGeom>
              <a:rect b="b" l="l" r="r" t="t"/>
              <a:pathLst>
                <a:path extrusionOk="0" h="12397" w="2497">
                  <a:moveTo>
                    <a:pt x="1666" y="1628"/>
                  </a:moveTo>
                  <a:lnTo>
                    <a:pt x="1666" y="3015"/>
                  </a:lnTo>
                  <a:lnTo>
                    <a:pt x="835" y="3015"/>
                  </a:lnTo>
                  <a:lnTo>
                    <a:pt x="835" y="1628"/>
                  </a:lnTo>
                  <a:close/>
                  <a:moveTo>
                    <a:pt x="1666" y="3843"/>
                  </a:moveTo>
                  <a:lnTo>
                    <a:pt x="1666" y="9110"/>
                  </a:lnTo>
                  <a:lnTo>
                    <a:pt x="835" y="9110"/>
                  </a:lnTo>
                  <a:lnTo>
                    <a:pt x="835" y="3843"/>
                  </a:lnTo>
                  <a:close/>
                  <a:moveTo>
                    <a:pt x="1450" y="9941"/>
                  </a:moveTo>
                  <a:lnTo>
                    <a:pt x="1247" y="10410"/>
                  </a:lnTo>
                  <a:lnTo>
                    <a:pt x="1050" y="9941"/>
                  </a:lnTo>
                  <a:close/>
                  <a:moveTo>
                    <a:pt x="1250" y="0"/>
                  </a:moveTo>
                  <a:cubicBezTo>
                    <a:pt x="1035" y="0"/>
                    <a:pt x="853" y="163"/>
                    <a:pt x="835" y="378"/>
                  </a:cubicBezTo>
                  <a:lnTo>
                    <a:pt x="835" y="797"/>
                  </a:lnTo>
                  <a:lnTo>
                    <a:pt x="419" y="797"/>
                  </a:lnTo>
                  <a:cubicBezTo>
                    <a:pt x="191" y="797"/>
                    <a:pt x="4" y="981"/>
                    <a:pt x="4" y="1209"/>
                  </a:cubicBezTo>
                  <a:lnTo>
                    <a:pt x="4" y="9526"/>
                  </a:lnTo>
                  <a:cubicBezTo>
                    <a:pt x="0" y="9582"/>
                    <a:pt x="13" y="9638"/>
                    <a:pt x="38" y="9688"/>
                  </a:cubicBezTo>
                  <a:lnTo>
                    <a:pt x="835" y="11550"/>
                  </a:lnTo>
                  <a:lnTo>
                    <a:pt x="835" y="12019"/>
                  </a:lnTo>
                  <a:cubicBezTo>
                    <a:pt x="853" y="12234"/>
                    <a:pt x="1035" y="12397"/>
                    <a:pt x="1250" y="12397"/>
                  </a:cubicBezTo>
                  <a:cubicBezTo>
                    <a:pt x="1466" y="12397"/>
                    <a:pt x="1644" y="12234"/>
                    <a:pt x="1666" y="12019"/>
                  </a:cubicBezTo>
                  <a:lnTo>
                    <a:pt x="1666" y="11550"/>
                  </a:lnTo>
                  <a:lnTo>
                    <a:pt x="2462" y="9688"/>
                  </a:lnTo>
                  <a:cubicBezTo>
                    <a:pt x="2487" y="9638"/>
                    <a:pt x="2497" y="9582"/>
                    <a:pt x="2497" y="9526"/>
                  </a:cubicBezTo>
                  <a:lnTo>
                    <a:pt x="2497" y="1209"/>
                  </a:lnTo>
                  <a:cubicBezTo>
                    <a:pt x="2497" y="981"/>
                    <a:pt x="2309" y="797"/>
                    <a:pt x="2081" y="797"/>
                  </a:cubicBezTo>
                  <a:lnTo>
                    <a:pt x="1666" y="797"/>
                  </a:lnTo>
                  <a:lnTo>
                    <a:pt x="1666" y="378"/>
                  </a:lnTo>
                  <a:cubicBezTo>
                    <a:pt x="1644" y="163"/>
                    <a:pt x="1466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8"/>
          <p:cNvSpPr/>
          <p:nvPr/>
        </p:nvSpPr>
        <p:spPr>
          <a:xfrm>
            <a:off x="5946048" y="3447425"/>
            <a:ext cx="354850" cy="354400"/>
          </a:xfrm>
          <a:custGeom>
            <a:rect b="b" l="l" r="r" t="t"/>
            <a:pathLst>
              <a:path extrusionOk="0" h="14176" w="14194">
                <a:moveTo>
                  <a:pt x="3883" y="1476"/>
                </a:moveTo>
                <a:cubicBezTo>
                  <a:pt x="4546" y="1635"/>
                  <a:pt x="5061" y="2150"/>
                  <a:pt x="5217" y="2816"/>
                </a:cubicBezTo>
                <a:lnTo>
                  <a:pt x="1715" y="2816"/>
                </a:lnTo>
                <a:cubicBezTo>
                  <a:pt x="1872" y="2150"/>
                  <a:pt x="2390" y="1635"/>
                  <a:pt x="3049" y="1476"/>
                </a:cubicBezTo>
                <a:lnTo>
                  <a:pt x="3049" y="1566"/>
                </a:lnTo>
                <a:cubicBezTo>
                  <a:pt x="3027" y="1810"/>
                  <a:pt x="3221" y="2022"/>
                  <a:pt x="3468" y="2022"/>
                </a:cubicBezTo>
                <a:cubicBezTo>
                  <a:pt x="3715" y="2022"/>
                  <a:pt x="3905" y="1810"/>
                  <a:pt x="3883" y="1566"/>
                </a:cubicBezTo>
                <a:lnTo>
                  <a:pt x="3883" y="1476"/>
                </a:lnTo>
                <a:close/>
                <a:moveTo>
                  <a:pt x="11144" y="1476"/>
                </a:moveTo>
                <a:cubicBezTo>
                  <a:pt x="11803" y="1635"/>
                  <a:pt x="12322" y="2153"/>
                  <a:pt x="12481" y="2816"/>
                </a:cubicBezTo>
                <a:lnTo>
                  <a:pt x="8976" y="2816"/>
                </a:lnTo>
                <a:cubicBezTo>
                  <a:pt x="9132" y="2150"/>
                  <a:pt x="9647" y="1635"/>
                  <a:pt x="10310" y="1476"/>
                </a:cubicBezTo>
                <a:lnTo>
                  <a:pt x="10310" y="1566"/>
                </a:lnTo>
                <a:cubicBezTo>
                  <a:pt x="10288" y="1810"/>
                  <a:pt x="10478" y="2022"/>
                  <a:pt x="10725" y="2022"/>
                </a:cubicBezTo>
                <a:cubicBezTo>
                  <a:pt x="10972" y="2022"/>
                  <a:pt x="11166" y="1810"/>
                  <a:pt x="11144" y="1566"/>
                </a:cubicBezTo>
                <a:lnTo>
                  <a:pt x="11144" y="1476"/>
                </a:lnTo>
                <a:close/>
                <a:moveTo>
                  <a:pt x="4993" y="3647"/>
                </a:moveTo>
                <a:lnTo>
                  <a:pt x="4993" y="3784"/>
                </a:lnTo>
                <a:cubicBezTo>
                  <a:pt x="4952" y="4593"/>
                  <a:pt x="4280" y="5234"/>
                  <a:pt x="3468" y="5234"/>
                </a:cubicBezTo>
                <a:cubicBezTo>
                  <a:pt x="2653" y="5234"/>
                  <a:pt x="1984" y="4593"/>
                  <a:pt x="1940" y="3784"/>
                </a:cubicBezTo>
                <a:lnTo>
                  <a:pt x="1940" y="3647"/>
                </a:lnTo>
                <a:close/>
                <a:moveTo>
                  <a:pt x="12250" y="3647"/>
                </a:moveTo>
                <a:lnTo>
                  <a:pt x="12250" y="3784"/>
                </a:lnTo>
                <a:cubicBezTo>
                  <a:pt x="12209" y="4593"/>
                  <a:pt x="11541" y="5234"/>
                  <a:pt x="10725" y="5234"/>
                </a:cubicBezTo>
                <a:cubicBezTo>
                  <a:pt x="9913" y="5234"/>
                  <a:pt x="9241" y="4593"/>
                  <a:pt x="9201" y="3784"/>
                </a:cubicBezTo>
                <a:lnTo>
                  <a:pt x="9201" y="3647"/>
                </a:lnTo>
                <a:close/>
                <a:moveTo>
                  <a:pt x="7514" y="6743"/>
                </a:moveTo>
                <a:cubicBezTo>
                  <a:pt x="8176" y="6902"/>
                  <a:pt x="8691" y="7418"/>
                  <a:pt x="8851" y="8080"/>
                </a:cubicBezTo>
                <a:lnTo>
                  <a:pt x="5342" y="8080"/>
                </a:lnTo>
                <a:cubicBezTo>
                  <a:pt x="5502" y="7418"/>
                  <a:pt x="6020" y="6899"/>
                  <a:pt x="6683" y="6743"/>
                </a:cubicBezTo>
                <a:lnTo>
                  <a:pt x="6683" y="6833"/>
                </a:lnTo>
                <a:cubicBezTo>
                  <a:pt x="6683" y="7061"/>
                  <a:pt x="6867" y="7246"/>
                  <a:pt x="7095" y="7246"/>
                </a:cubicBezTo>
                <a:cubicBezTo>
                  <a:pt x="7326" y="7246"/>
                  <a:pt x="7514" y="7061"/>
                  <a:pt x="7514" y="6833"/>
                </a:cubicBezTo>
                <a:lnTo>
                  <a:pt x="7514" y="6743"/>
                </a:lnTo>
                <a:close/>
                <a:moveTo>
                  <a:pt x="8620" y="8911"/>
                </a:moveTo>
                <a:lnTo>
                  <a:pt x="8620" y="9048"/>
                </a:lnTo>
                <a:cubicBezTo>
                  <a:pt x="8620" y="9889"/>
                  <a:pt x="7939" y="10570"/>
                  <a:pt x="7095" y="10570"/>
                </a:cubicBezTo>
                <a:cubicBezTo>
                  <a:pt x="6255" y="10570"/>
                  <a:pt x="5574" y="9889"/>
                  <a:pt x="5574" y="9048"/>
                </a:cubicBezTo>
                <a:lnTo>
                  <a:pt x="5574" y="8911"/>
                </a:lnTo>
                <a:close/>
                <a:moveTo>
                  <a:pt x="3743" y="6137"/>
                </a:moveTo>
                <a:cubicBezTo>
                  <a:pt x="4277" y="6140"/>
                  <a:pt x="4796" y="6321"/>
                  <a:pt x="5214" y="6652"/>
                </a:cubicBezTo>
                <a:cubicBezTo>
                  <a:pt x="4833" y="7043"/>
                  <a:pt x="4583" y="7539"/>
                  <a:pt x="4496" y="8080"/>
                </a:cubicBezTo>
                <a:lnTo>
                  <a:pt x="4324" y="8080"/>
                </a:lnTo>
                <a:cubicBezTo>
                  <a:pt x="4108" y="8099"/>
                  <a:pt x="3946" y="8280"/>
                  <a:pt x="3946" y="8495"/>
                </a:cubicBezTo>
                <a:cubicBezTo>
                  <a:pt x="3946" y="8708"/>
                  <a:pt x="4108" y="8889"/>
                  <a:pt x="4324" y="8911"/>
                </a:cubicBezTo>
                <a:lnTo>
                  <a:pt x="4743" y="8911"/>
                </a:lnTo>
                <a:lnTo>
                  <a:pt x="4743" y="9048"/>
                </a:lnTo>
                <a:cubicBezTo>
                  <a:pt x="4743" y="9608"/>
                  <a:pt x="4939" y="10148"/>
                  <a:pt x="5305" y="10573"/>
                </a:cubicBezTo>
                <a:lnTo>
                  <a:pt x="834" y="10573"/>
                </a:lnTo>
                <a:lnTo>
                  <a:pt x="834" y="8355"/>
                </a:lnTo>
                <a:cubicBezTo>
                  <a:pt x="834" y="7130"/>
                  <a:pt x="1828" y="6140"/>
                  <a:pt x="3052" y="6137"/>
                </a:cubicBezTo>
                <a:close/>
                <a:moveTo>
                  <a:pt x="11144" y="6137"/>
                </a:moveTo>
                <a:cubicBezTo>
                  <a:pt x="12365" y="6140"/>
                  <a:pt x="13359" y="7130"/>
                  <a:pt x="13362" y="8355"/>
                </a:cubicBezTo>
                <a:lnTo>
                  <a:pt x="13359" y="10573"/>
                </a:lnTo>
                <a:lnTo>
                  <a:pt x="8888" y="10573"/>
                </a:lnTo>
                <a:cubicBezTo>
                  <a:pt x="9254" y="10148"/>
                  <a:pt x="9451" y="9608"/>
                  <a:pt x="9451" y="9048"/>
                </a:cubicBezTo>
                <a:lnTo>
                  <a:pt x="9451" y="8911"/>
                </a:lnTo>
                <a:lnTo>
                  <a:pt x="9869" y="8911"/>
                </a:lnTo>
                <a:cubicBezTo>
                  <a:pt x="10085" y="8889"/>
                  <a:pt x="10247" y="8708"/>
                  <a:pt x="10247" y="8495"/>
                </a:cubicBezTo>
                <a:cubicBezTo>
                  <a:pt x="10247" y="8280"/>
                  <a:pt x="10085" y="8099"/>
                  <a:pt x="9869" y="8080"/>
                </a:cubicBezTo>
                <a:lnTo>
                  <a:pt x="9697" y="8080"/>
                </a:lnTo>
                <a:cubicBezTo>
                  <a:pt x="9610" y="7539"/>
                  <a:pt x="9360" y="7043"/>
                  <a:pt x="8979" y="6652"/>
                </a:cubicBezTo>
                <a:cubicBezTo>
                  <a:pt x="9398" y="6321"/>
                  <a:pt x="9916" y="6140"/>
                  <a:pt x="10450" y="6137"/>
                </a:cubicBezTo>
                <a:close/>
                <a:moveTo>
                  <a:pt x="7373" y="11401"/>
                </a:moveTo>
                <a:cubicBezTo>
                  <a:pt x="8513" y="11404"/>
                  <a:pt x="9491" y="12219"/>
                  <a:pt x="9694" y="13344"/>
                </a:cubicBezTo>
                <a:lnTo>
                  <a:pt x="4499" y="13344"/>
                </a:lnTo>
                <a:cubicBezTo>
                  <a:pt x="4702" y="12219"/>
                  <a:pt x="5680" y="11404"/>
                  <a:pt x="6820" y="11401"/>
                </a:cubicBezTo>
                <a:close/>
                <a:moveTo>
                  <a:pt x="3468" y="1"/>
                </a:moveTo>
                <a:cubicBezTo>
                  <a:pt x="3221" y="1"/>
                  <a:pt x="3027" y="213"/>
                  <a:pt x="3052" y="460"/>
                </a:cubicBezTo>
                <a:lnTo>
                  <a:pt x="3052" y="629"/>
                </a:lnTo>
                <a:cubicBezTo>
                  <a:pt x="1928" y="810"/>
                  <a:pt x="1047" y="1691"/>
                  <a:pt x="869" y="2816"/>
                </a:cubicBezTo>
                <a:lnTo>
                  <a:pt x="697" y="2816"/>
                </a:lnTo>
                <a:cubicBezTo>
                  <a:pt x="682" y="2814"/>
                  <a:pt x="668" y="2814"/>
                  <a:pt x="654" y="2814"/>
                </a:cubicBezTo>
                <a:cubicBezTo>
                  <a:pt x="426" y="2814"/>
                  <a:pt x="238" y="2999"/>
                  <a:pt x="238" y="3231"/>
                </a:cubicBezTo>
                <a:cubicBezTo>
                  <a:pt x="238" y="3465"/>
                  <a:pt x="428" y="3649"/>
                  <a:pt x="658" y="3649"/>
                </a:cubicBezTo>
                <a:cubicBezTo>
                  <a:pt x="671" y="3649"/>
                  <a:pt x="684" y="3648"/>
                  <a:pt x="697" y="3647"/>
                </a:cubicBezTo>
                <a:lnTo>
                  <a:pt x="1109" y="3647"/>
                </a:lnTo>
                <a:lnTo>
                  <a:pt x="1109" y="3784"/>
                </a:lnTo>
                <a:cubicBezTo>
                  <a:pt x="1112" y="4453"/>
                  <a:pt x="1397" y="5090"/>
                  <a:pt x="1897" y="5537"/>
                </a:cubicBezTo>
                <a:cubicBezTo>
                  <a:pt x="750" y="6006"/>
                  <a:pt x="3" y="7118"/>
                  <a:pt x="0" y="8355"/>
                </a:cubicBezTo>
                <a:lnTo>
                  <a:pt x="0" y="10988"/>
                </a:lnTo>
                <a:cubicBezTo>
                  <a:pt x="0" y="11215"/>
                  <a:pt x="185" y="11401"/>
                  <a:pt x="413" y="11401"/>
                </a:cubicBezTo>
                <a:cubicBezTo>
                  <a:pt x="415" y="11401"/>
                  <a:pt x="417" y="11401"/>
                  <a:pt x="419" y="11401"/>
                </a:cubicBezTo>
                <a:lnTo>
                  <a:pt x="4677" y="11401"/>
                </a:lnTo>
                <a:cubicBezTo>
                  <a:pt x="4012" y="12007"/>
                  <a:pt x="3634" y="12863"/>
                  <a:pt x="3634" y="13760"/>
                </a:cubicBezTo>
                <a:cubicBezTo>
                  <a:pt x="3634" y="13991"/>
                  <a:pt x="3821" y="14175"/>
                  <a:pt x="4052" y="14175"/>
                </a:cubicBezTo>
                <a:lnTo>
                  <a:pt x="10147" y="14175"/>
                </a:lnTo>
                <a:cubicBezTo>
                  <a:pt x="10375" y="14172"/>
                  <a:pt x="10560" y="13988"/>
                  <a:pt x="10560" y="13760"/>
                </a:cubicBezTo>
                <a:cubicBezTo>
                  <a:pt x="10560" y="12863"/>
                  <a:pt x="10182" y="12007"/>
                  <a:pt x="9519" y="11401"/>
                </a:cubicBezTo>
                <a:lnTo>
                  <a:pt x="13774" y="11401"/>
                </a:lnTo>
                <a:cubicBezTo>
                  <a:pt x="13776" y="11401"/>
                  <a:pt x="13778" y="11401"/>
                  <a:pt x="13780" y="11401"/>
                </a:cubicBezTo>
                <a:cubicBezTo>
                  <a:pt x="14009" y="11401"/>
                  <a:pt x="14193" y="11215"/>
                  <a:pt x="14193" y="10988"/>
                </a:cubicBezTo>
                <a:lnTo>
                  <a:pt x="14193" y="8355"/>
                </a:lnTo>
                <a:cubicBezTo>
                  <a:pt x="14190" y="7118"/>
                  <a:pt x="13443" y="6006"/>
                  <a:pt x="12300" y="5537"/>
                </a:cubicBezTo>
                <a:cubicBezTo>
                  <a:pt x="12797" y="5090"/>
                  <a:pt x="13081" y="4453"/>
                  <a:pt x="13084" y="3784"/>
                </a:cubicBezTo>
                <a:lnTo>
                  <a:pt x="13084" y="3647"/>
                </a:lnTo>
                <a:lnTo>
                  <a:pt x="13496" y="3647"/>
                </a:lnTo>
                <a:cubicBezTo>
                  <a:pt x="13509" y="3648"/>
                  <a:pt x="13522" y="3649"/>
                  <a:pt x="13535" y="3649"/>
                </a:cubicBezTo>
                <a:cubicBezTo>
                  <a:pt x="13765" y="3649"/>
                  <a:pt x="13956" y="3465"/>
                  <a:pt x="13956" y="3231"/>
                </a:cubicBezTo>
                <a:cubicBezTo>
                  <a:pt x="13956" y="2999"/>
                  <a:pt x="13767" y="2814"/>
                  <a:pt x="13539" y="2814"/>
                </a:cubicBezTo>
                <a:cubicBezTo>
                  <a:pt x="13525" y="2814"/>
                  <a:pt x="13511" y="2814"/>
                  <a:pt x="13496" y="2816"/>
                </a:cubicBezTo>
                <a:lnTo>
                  <a:pt x="13325" y="2816"/>
                </a:lnTo>
                <a:cubicBezTo>
                  <a:pt x="13146" y="1691"/>
                  <a:pt x="12265" y="810"/>
                  <a:pt x="11144" y="629"/>
                </a:cubicBezTo>
                <a:lnTo>
                  <a:pt x="11144" y="460"/>
                </a:lnTo>
                <a:cubicBezTo>
                  <a:pt x="11166" y="213"/>
                  <a:pt x="10972" y="1"/>
                  <a:pt x="10725" y="1"/>
                </a:cubicBezTo>
                <a:cubicBezTo>
                  <a:pt x="10478" y="1"/>
                  <a:pt x="10288" y="213"/>
                  <a:pt x="10310" y="460"/>
                </a:cubicBezTo>
                <a:lnTo>
                  <a:pt x="10310" y="629"/>
                </a:lnTo>
                <a:cubicBezTo>
                  <a:pt x="9188" y="810"/>
                  <a:pt x="8310" y="1691"/>
                  <a:pt x="8129" y="2816"/>
                </a:cubicBezTo>
                <a:lnTo>
                  <a:pt x="7957" y="2816"/>
                </a:lnTo>
                <a:cubicBezTo>
                  <a:pt x="7742" y="2835"/>
                  <a:pt x="7579" y="3016"/>
                  <a:pt x="7579" y="3231"/>
                </a:cubicBezTo>
                <a:cubicBezTo>
                  <a:pt x="7579" y="3444"/>
                  <a:pt x="7742" y="3625"/>
                  <a:pt x="7957" y="3647"/>
                </a:cubicBezTo>
                <a:lnTo>
                  <a:pt x="8373" y="3647"/>
                </a:lnTo>
                <a:lnTo>
                  <a:pt x="8373" y="3784"/>
                </a:lnTo>
                <a:cubicBezTo>
                  <a:pt x="8373" y="4468"/>
                  <a:pt x="8673" y="5118"/>
                  <a:pt x="9191" y="5568"/>
                </a:cubicBezTo>
                <a:cubicBezTo>
                  <a:pt x="8860" y="5709"/>
                  <a:pt x="8554" y="5906"/>
                  <a:pt x="8292" y="6149"/>
                </a:cubicBezTo>
                <a:cubicBezTo>
                  <a:pt x="8048" y="6024"/>
                  <a:pt x="7785" y="5937"/>
                  <a:pt x="7514" y="5896"/>
                </a:cubicBezTo>
                <a:lnTo>
                  <a:pt x="7514" y="5724"/>
                </a:lnTo>
                <a:cubicBezTo>
                  <a:pt x="7539" y="5478"/>
                  <a:pt x="7345" y="5265"/>
                  <a:pt x="7098" y="5265"/>
                </a:cubicBezTo>
                <a:cubicBezTo>
                  <a:pt x="6851" y="5265"/>
                  <a:pt x="6658" y="5478"/>
                  <a:pt x="6683" y="5724"/>
                </a:cubicBezTo>
                <a:lnTo>
                  <a:pt x="6683" y="5896"/>
                </a:lnTo>
                <a:cubicBezTo>
                  <a:pt x="6411" y="5937"/>
                  <a:pt x="6145" y="6024"/>
                  <a:pt x="5902" y="6149"/>
                </a:cubicBezTo>
                <a:cubicBezTo>
                  <a:pt x="5639" y="5906"/>
                  <a:pt x="5333" y="5709"/>
                  <a:pt x="5005" y="5568"/>
                </a:cubicBezTo>
                <a:cubicBezTo>
                  <a:pt x="5524" y="5118"/>
                  <a:pt x="5824" y="4468"/>
                  <a:pt x="5824" y="3784"/>
                </a:cubicBezTo>
                <a:lnTo>
                  <a:pt x="5824" y="3647"/>
                </a:lnTo>
                <a:lnTo>
                  <a:pt x="6239" y="3647"/>
                </a:lnTo>
                <a:cubicBezTo>
                  <a:pt x="6252" y="3648"/>
                  <a:pt x="6265" y="3649"/>
                  <a:pt x="6277" y="3649"/>
                </a:cubicBezTo>
                <a:cubicBezTo>
                  <a:pt x="6504" y="3649"/>
                  <a:pt x="6695" y="3465"/>
                  <a:pt x="6695" y="3231"/>
                </a:cubicBezTo>
                <a:cubicBezTo>
                  <a:pt x="6695" y="2999"/>
                  <a:pt x="6507" y="2814"/>
                  <a:pt x="6281" y="2814"/>
                </a:cubicBezTo>
                <a:cubicBezTo>
                  <a:pt x="6267" y="2814"/>
                  <a:pt x="6253" y="2814"/>
                  <a:pt x="6239" y="2816"/>
                </a:cubicBezTo>
                <a:lnTo>
                  <a:pt x="6067" y="2816"/>
                </a:lnTo>
                <a:cubicBezTo>
                  <a:pt x="5886" y="1691"/>
                  <a:pt x="5005" y="810"/>
                  <a:pt x="3883" y="629"/>
                </a:cubicBezTo>
                <a:lnTo>
                  <a:pt x="3883" y="460"/>
                </a:lnTo>
                <a:cubicBezTo>
                  <a:pt x="3905" y="213"/>
                  <a:pt x="3715" y="1"/>
                  <a:pt x="34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8"/>
          <p:cNvGrpSpPr/>
          <p:nvPr/>
        </p:nvGrpSpPr>
        <p:grpSpPr>
          <a:xfrm>
            <a:off x="5946098" y="1341413"/>
            <a:ext cx="354750" cy="354775"/>
            <a:chOff x="1005350" y="2608575"/>
            <a:chExt cx="354750" cy="354775"/>
          </a:xfrm>
        </p:grpSpPr>
        <p:sp>
          <p:nvSpPr>
            <p:cNvPr id="175" name="Google Shape;175;p28"/>
            <p:cNvSpPr/>
            <p:nvPr/>
          </p:nvSpPr>
          <p:spPr>
            <a:xfrm>
              <a:off x="1005350" y="2706975"/>
              <a:ext cx="354750" cy="256375"/>
            </a:xfrm>
            <a:custGeom>
              <a:rect b="b" l="l" r="r" t="t"/>
              <a:pathLst>
                <a:path extrusionOk="0" h="10255" w="14190">
                  <a:moveTo>
                    <a:pt x="8419" y="829"/>
                  </a:moveTo>
                  <a:lnTo>
                    <a:pt x="8869" y="4434"/>
                  </a:lnTo>
                  <a:lnTo>
                    <a:pt x="7314" y="4434"/>
                  </a:lnTo>
                  <a:lnTo>
                    <a:pt x="7767" y="829"/>
                  </a:lnTo>
                  <a:close/>
                  <a:moveTo>
                    <a:pt x="12297" y="829"/>
                  </a:moveTo>
                  <a:lnTo>
                    <a:pt x="12746" y="4434"/>
                  </a:lnTo>
                  <a:lnTo>
                    <a:pt x="11197" y="4434"/>
                  </a:lnTo>
                  <a:lnTo>
                    <a:pt x="11647" y="829"/>
                  </a:lnTo>
                  <a:close/>
                  <a:moveTo>
                    <a:pt x="3355" y="8036"/>
                  </a:moveTo>
                  <a:lnTo>
                    <a:pt x="3355" y="9420"/>
                  </a:lnTo>
                  <a:lnTo>
                    <a:pt x="2521" y="9420"/>
                  </a:lnTo>
                  <a:lnTo>
                    <a:pt x="2521" y="8036"/>
                  </a:lnTo>
                  <a:close/>
                  <a:moveTo>
                    <a:pt x="5042" y="1938"/>
                  </a:moveTo>
                  <a:lnTo>
                    <a:pt x="5042" y="9420"/>
                  </a:lnTo>
                  <a:lnTo>
                    <a:pt x="4186" y="9420"/>
                  </a:lnTo>
                  <a:lnTo>
                    <a:pt x="4186" y="7621"/>
                  </a:lnTo>
                  <a:cubicBezTo>
                    <a:pt x="4186" y="7391"/>
                    <a:pt x="4002" y="7208"/>
                    <a:pt x="3773" y="7208"/>
                  </a:cubicBezTo>
                  <a:cubicBezTo>
                    <a:pt x="3772" y="7208"/>
                    <a:pt x="3770" y="7208"/>
                    <a:pt x="3768" y="7208"/>
                  </a:cubicBezTo>
                  <a:lnTo>
                    <a:pt x="2106" y="7208"/>
                  </a:lnTo>
                  <a:cubicBezTo>
                    <a:pt x="1878" y="7208"/>
                    <a:pt x="1690" y="7392"/>
                    <a:pt x="1690" y="7621"/>
                  </a:cubicBezTo>
                  <a:lnTo>
                    <a:pt x="1690" y="9420"/>
                  </a:lnTo>
                  <a:lnTo>
                    <a:pt x="831" y="9420"/>
                  </a:lnTo>
                  <a:lnTo>
                    <a:pt x="831" y="1938"/>
                  </a:lnTo>
                  <a:close/>
                  <a:moveTo>
                    <a:pt x="11141" y="8589"/>
                  </a:moveTo>
                  <a:lnTo>
                    <a:pt x="11141" y="9420"/>
                  </a:lnTo>
                  <a:lnTo>
                    <a:pt x="8091" y="9420"/>
                  </a:lnTo>
                  <a:lnTo>
                    <a:pt x="8091" y="8589"/>
                  </a:lnTo>
                  <a:close/>
                  <a:moveTo>
                    <a:pt x="13356" y="5265"/>
                  </a:moveTo>
                  <a:lnTo>
                    <a:pt x="13356" y="9420"/>
                  </a:lnTo>
                  <a:lnTo>
                    <a:pt x="11975" y="9420"/>
                  </a:lnTo>
                  <a:lnTo>
                    <a:pt x="11975" y="8177"/>
                  </a:lnTo>
                  <a:cubicBezTo>
                    <a:pt x="11975" y="7947"/>
                    <a:pt x="11787" y="7761"/>
                    <a:pt x="11562" y="7761"/>
                  </a:cubicBezTo>
                  <a:cubicBezTo>
                    <a:pt x="11560" y="7761"/>
                    <a:pt x="11558" y="7761"/>
                    <a:pt x="11556" y="7761"/>
                  </a:cubicBezTo>
                  <a:lnTo>
                    <a:pt x="7679" y="7761"/>
                  </a:lnTo>
                  <a:cubicBezTo>
                    <a:pt x="7677" y="7761"/>
                    <a:pt x="7675" y="7761"/>
                    <a:pt x="7673" y="7761"/>
                  </a:cubicBezTo>
                  <a:cubicBezTo>
                    <a:pt x="7445" y="7761"/>
                    <a:pt x="7260" y="7947"/>
                    <a:pt x="7260" y="8177"/>
                  </a:cubicBezTo>
                  <a:lnTo>
                    <a:pt x="7260" y="9420"/>
                  </a:lnTo>
                  <a:lnTo>
                    <a:pt x="5873" y="9420"/>
                  </a:lnTo>
                  <a:lnTo>
                    <a:pt x="5873" y="5265"/>
                  </a:lnTo>
                  <a:close/>
                  <a:moveTo>
                    <a:pt x="7401" y="1"/>
                  </a:moveTo>
                  <a:cubicBezTo>
                    <a:pt x="7192" y="1"/>
                    <a:pt x="7014" y="157"/>
                    <a:pt x="6986" y="363"/>
                  </a:cubicBezTo>
                  <a:lnTo>
                    <a:pt x="6479" y="4434"/>
                  </a:lnTo>
                  <a:lnTo>
                    <a:pt x="5873" y="4434"/>
                  </a:lnTo>
                  <a:lnTo>
                    <a:pt x="5873" y="1525"/>
                  </a:lnTo>
                  <a:cubicBezTo>
                    <a:pt x="5876" y="1294"/>
                    <a:pt x="5689" y="1107"/>
                    <a:pt x="5461" y="1107"/>
                  </a:cubicBezTo>
                  <a:lnTo>
                    <a:pt x="416" y="1107"/>
                  </a:lnTo>
                  <a:cubicBezTo>
                    <a:pt x="184" y="1110"/>
                    <a:pt x="0" y="1294"/>
                    <a:pt x="0" y="1525"/>
                  </a:cubicBezTo>
                  <a:lnTo>
                    <a:pt x="0" y="9839"/>
                  </a:lnTo>
                  <a:cubicBezTo>
                    <a:pt x="0" y="10067"/>
                    <a:pt x="184" y="10254"/>
                    <a:pt x="416" y="10254"/>
                  </a:cubicBezTo>
                  <a:lnTo>
                    <a:pt x="13774" y="10254"/>
                  </a:lnTo>
                  <a:cubicBezTo>
                    <a:pt x="14002" y="10254"/>
                    <a:pt x="14190" y="10067"/>
                    <a:pt x="14187" y="9839"/>
                  </a:cubicBezTo>
                  <a:lnTo>
                    <a:pt x="14187" y="4849"/>
                  </a:lnTo>
                  <a:cubicBezTo>
                    <a:pt x="14187" y="4618"/>
                    <a:pt x="14002" y="4434"/>
                    <a:pt x="13774" y="4434"/>
                  </a:cubicBezTo>
                  <a:lnTo>
                    <a:pt x="13587" y="4434"/>
                  </a:lnTo>
                  <a:lnTo>
                    <a:pt x="13078" y="363"/>
                  </a:lnTo>
                  <a:cubicBezTo>
                    <a:pt x="13049" y="157"/>
                    <a:pt x="12874" y="1"/>
                    <a:pt x="12665" y="1"/>
                  </a:cubicBezTo>
                  <a:lnTo>
                    <a:pt x="11278" y="1"/>
                  </a:lnTo>
                  <a:cubicBezTo>
                    <a:pt x="11069" y="1"/>
                    <a:pt x="10891" y="157"/>
                    <a:pt x="10866" y="363"/>
                  </a:cubicBezTo>
                  <a:lnTo>
                    <a:pt x="10356" y="4434"/>
                  </a:lnTo>
                  <a:lnTo>
                    <a:pt x="9703" y="4434"/>
                  </a:lnTo>
                  <a:lnTo>
                    <a:pt x="9197" y="363"/>
                  </a:lnTo>
                  <a:cubicBezTo>
                    <a:pt x="9169" y="157"/>
                    <a:pt x="8991" y="1"/>
                    <a:pt x="8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1229325" y="2859375"/>
              <a:ext cx="34800" cy="20900"/>
            </a:xfrm>
            <a:custGeom>
              <a:rect b="b" l="l" r="r" t="t"/>
              <a:pathLst>
                <a:path extrusionOk="0" h="836" w="1392">
                  <a:moveTo>
                    <a:pt x="975" y="1"/>
                  </a:moveTo>
                  <a:cubicBezTo>
                    <a:pt x="961" y="1"/>
                    <a:pt x="946" y="2"/>
                    <a:pt x="932" y="3"/>
                  </a:cubicBezTo>
                  <a:lnTo>
                    <a:pt x="379" y="3"/>
                  </a:lnTo>
                  <a:cubicBezTo>
                    <a:pt x="163" y="22"/>
                    <a:pt x="1" y="203"/>
                    <a:pt x="1" y="419"/>
                  </a:cubicBezTo>
                  <a:cubicBezTo>
                    <a:pt x="1" y="631"/>
                    <a:pt x="163" y="812"/>
                    <a:pt x="379" y="834"/>
                  </a:cubicBezTo>
                  <a:lnTo>
                    <a:pt x="932" y="834"/>
                  </a:lnTo>
                  <a:cubicBezTo>
                    <a:pt x="945" y="835"/>
                    <a:pt x="958" y="836"/>
                    <a:pt x="970" y="836"/>
                  </a:cubicBezTo>
                  <a:cubicBezTo>
                    <a:pt x="1200" y="836"/>
                    <a:pt x="1391" y="652"/>
                    <a:pt x="1391" y="419"/>
                  </a:cubicBezTo>
                  <a:cubicBezTo>
                    <a:pt x="1391" y="186"/>
                    <a:pt x="1203" y="1"/>
                    <a:pt x="9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1284800" y="2859450"/>
              <a:ext cx="32750" cy="20800"/>
            </a:xfrm>
            <a:custGeom>
              <a:rect b="b" l="l" r="r" t="t"/>
              <a:pathLst>
                <a:path extrusionOk="0" h="832" w="1310">
                  <a:moveTo>
                    <a:pt x="378" y="0"/>
                  </a:moveTo>
                  <a:cubicBezTo>
                    <a:pt x="163" y="19"/>
                    <a:pt x="0" y="200"/>
                    <a:pt x="0" y="416"/>
                  </a:cubicBezTo>
                  <a:cubicBezTo>
                    <a:pt x="0" y="628"/>
                    <a:pt x="163" y="809"/>
                    <a:pt x="378" y="831"/>
                  </a:cubicBezTo>
                  <a:lnTo>
                    <a:pt x="931" y="831"/>
                  </a:lnTo>
                  <a:cubicBezTo>
                    <a:pt x="1147" y="809"/>
                    <a:pt x="1309" y="628"/>
                    <a:pt x="1309" y="416"/>
                  </a:cubicBezTo>
                  <a:cubicBezTo>
                    <a:pt x="1309" y="200"/>
                    <a:pt x="1147" y="19"/>
                    <a:pt x="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1110700" y="2608575"/>
              <a:ext cx="204350" cy="82200"/>
            </a:xfrm>
            <a:custGeom>
              <a:rect b="b" l="l" r="r" t="t"/>
              <a:pathLst>
                <a:path extrusionOk="0" h="3288" w="8174">
                  <a:moveTo>
                    <a:pt x="413" y="0"/>
                  </a:moveTo>
                  <a:cubicBezTo>
                    <a:pt x="185" y="0"/>
                    <a:pt x="0" y="188"/>
                    <a:pt x="0" y="416"/>
                  </a:cubicBezTo>
                  <a:cubicBezTo>
                    <a:pt x="0" y="1103"/>
                    <a:pt x="557" y="1663"/>
                    <a:pt x="1247" y="1666"/>
                  </a:cubicBezTo>
                  <a:lnTo>
                    <a:pt x="6927" y="1666"/>
                  </a:lnTo>
                  <a:cubicBezTo>
                    <a:pt x="7155" y="1666"/>
                    <a:pt x="7342" y="1850"/>
                    <a:pt x="7342" y="2078"/>
                  </a:cubicBezTo>
                  <a:lnTo>
                    <a:pt x="7342" y="2912"/>
                  </a:lnTo>
                  <a:cubicBezTo>
                    <a:pt x="7361" y="3125"/>
                    <a:pt x="7542" y="3287"/>
                    <a:pt x="7758" y="3287"/>
                  </a:cubicBezTo>
                  <a:cubicBezTo>
                    <a:pt x="7973" y="3287"/>
                    <a:pt x="8151" y="3125"/>
                    <a:pt x="8173" y="2912"/>
                  </a:cubicBezTo>
                  <a:lnTo>
                    <a:pt x="8173" y="2078"/>
                  </a:lnTo>
                  <a:cubicBezTo>
                    <a:pt x="8173" y="1391"/>
                    <a:pt x="7614" y="835"/>
                    <a:pt x="6927" y="835"/>
                  </a:cubicBezTo>
                  <a:lnTo>
                    <a:pt x="1247" y="835"/>
                  </a:lnTo>
                  <a:cubicBezTo>
                    <a:pt x="1016" y="835"/>
                    <a:pt x="828" y="647"/>
                    <a:pt x="828" y="416"/>
                  </a:cubicBezTo>
                  <a:cubicBezTo>
                    <a:pt x="828" y="188"/>
                    <a:pt x="641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1069075" y="2651050"/>
              <a:ext cx="148875" cy="40650"/>
            </a:xfrm>
            <a:custGeom>
              <a:rect b="b" l="l" r="r" t="t"/>
              <a:pathLst>
                <a:path extrusionOk="0" h="1626" w="5955">
                  <a:moveTo>
                    <a:pt x="416" y="1"/>
                  </a:moveTo>
                  <a:cubicBezTo>
                    <a:pt x="203" y="1"/>
                    <a:pt x="22" y="167"/>
                    <a:pt x="0" y="379"/>
                  </a:cubicBezTo>
                  <a:cubicBezTo>
                    <a:pt x="0" y="1066"/>
                    <a:pt x="559" y="1626"/>
                    <a:pt x="1247" y="1626"/>
                  </a:cubicBezTo>
                  <a:lnTo>
                    <a:pt x="5542" y="1626"/>
                  </a:lnTo>
                  <a:cubicBezTo>
                    <a:pt x="5771" y="1626"/>
                    <a:pt x="5955" y="1441"/>
                    <a:pt x="5955" y="1213"/>
                  </a:cubicBezTo>
                  <a:cubicBezTo>
                    <a:pt x="5955" y="982"/>
                    <a:pt x="5771" y="798"/>
                    <a:pt x="5542" y="798"/>
                  </a:cubicBezTo>
                  <a:lnTo>
                    <a:pt x="1247" y="798"/>
                  </a:lnTo>
                  <a:cubicBezTo>
                    <a:pt x="1016" y="798"/>
                    <a:pt x="831" y="610"/>
                    <a:pt x="834" y="379"/>
                  </a:cubicBezTo>
                  <a:cubicBezTo>
                    <a:pt x="813" y="167"/>
                    <a:pt x="631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1089150" y="2832575"/>
              <a:ext cx="20875" cy="33775"/>
            </a:xfrm>
            <a:custGeom>
              <a:rect b="b" l="l" r="r" t="t"/>
              <a:pathLst>
                <a:path extrusionOk="0" h="1351" w="835">
                  <a:moveTo>
                    <a:pt x="419" y="0"/>
                  </a:moveTo>
                  <a:cubicBezTo>
                    <a:pt x="203" y="0"/>
                    <a:pt x="22" y="163"/>
                    <a:pt x="3" y="378"/>
                  </a:cubicBezTo>
                  <a:lnTo>
                    <a:pt x="3" y="935"/>
                  </a:lnTo>
                  <a:cubicBezTo>
                    <a:pt x="0" y="1163"/>
                    <a:pt x="188" y="1350"/>
                    <a:pt x="416" y="1350"/>
                  </a:cubicBezTo>
                  <a:cubicBezTo>
                    <a:pt x="647" y="1350"/>
                    <a:pt x="834" y="1163"/>
                    <a:pt x="834" y="935"/>
                  </a:cubicBezTo>
                  <a:lnTo>
                    <a:pt x="834" y="378"/>
                  </a:lnTo>
                  <a:cubicBezTo>
                    <a:pt x="812" y="163"/>
                    <a:pt x="634" y="0"/>
                    <a:pt x="4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1047600" y="2832575"/>
              <a:ext cx="20800" cy="33775"/>
            </a:xfrm>
            <a:custGeom>
              <a:rect b="b" l="l" r="r" t="t"/>
              <a:pathLst>
                <a:path extrusionOk="0" h="1351" w="832">
                  <a:moveTo>
                    <a:pt x="416" y="0"/>
                  </a:moveTo>
                  <a:cubicBezTo>
                    <a:pt x="203" y="0"/>
                    <a:pt x="22" y="163"/>
                    <a:pt x="0" y="378"/>
                  </a:cubicBezTo>
                  <a:lnTo>
                    <a:pt x="0" y="935"/>
                  </a:lnTo>
                  <a:cubicBezTo>
                    <a:pt x="0" y="1163"/>
                    <a:pt x="184" y="1350"/>
                    <a:pt x="416" y="1350"/>
                  </a:cubicBezTo>
                  <a:cubicBezTo>
                    <a:pt x="647" y="1350"/>
                    <a:pt x="831" y="1163"/>
                    <a:pt x="831" y="935"/>
                  </a:cubicBezTo>
                  <a:lnTo>
                    <a:pt x="831" y="378"/>
                  </a:lnTo>
                  <a:cubicBezTo>
                    <a:pt x="812" y="163"/>
                    <a:pt x="631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1088600" y="2775250"/>
              <a:ext cx="22050" cy="35625"/>
            </a:xfrm>
            <a:custGeom>
              <a:rect b="b" l="l" r="r" t="t"/>
              <a:pathLst>
                <a:path extrusionOk="0" h="1425" w="882">
                  <a:moveTo>
                    <a:pt x="441" y="0"/>
                  </a:moveTo>
                  <a:cubicBezTo>
                    <a:pt x="194" y="0"/>
                    <a:pt x="0" y="213"/>
                    <a:pt x="25" y="456"/>
                  </a:cubicBezTo>
                  <a:lnTo>
                    <a:pt x="25" y="1013"/>
                  </a:lnTo>
                  <a:cubicBezTo>
                    <a:pt x="25" y="1241"/>
                    <a:pt x="210" y="1425"/>
                    <a:pt x="438" y="1425"/>
                  </a:cubicBezTo>
                  <a:cubicBezTo>
                    <a:pt x="669" y="1425"/>
                    <a:pt x="853" y="1241"/>
                    <a:pt x="856" y="1013"/>
                  </a:cubicBezTo>
                  <a:lnTo>
                    <a:pt x="856" y="456"/>
                  </a:lnTo>
                  <a:cubicBezTo>
                    <a:pt x="881" y="213"/>
                    <a:pt x="688" y="0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1047050" y="2775250"/>
              <a:ext cx="21975" cy="35625"/>
            </a:xfrm>
            <a:custGeom>
              <a:rect b="b" l="l" r="r" t="t"/>
              <a:pathLst>
                <a:path extrusionOk="0" h="1425" w="879">
                  <a:moveTo>
                    <a:pt x="438" y="0"/>
                  </a:moveTo>
                  <a:cubicBezTo>
                    <a:pt x="191" y="0"/>
                    <a:pt x="0" y="213"/>
                    <a:pt x="22" y="456"/>
                  </a:cubicBezTo>
                  <a:lnTo>
                    <a:pt x="22" y="1013"/>
                  </a:lnTo>
                  <a:cubicBezTo>
                    <a:pt x="25" y="1241"/>
                    <a:pt x="210" y="1425"/>
                    <a:pt x="438" y="1425"/>
                  </a:cubicBezTo>
                  <a:cubicBezTo>
                    <a:pt x="666" y="1425"/>
                    <a:pt x="853" y="1241"/>
                    <a:pt x="853" y="1013"/>
                  </a:cubicBezTo>
                  <a:lnTo>
                    <a:pt x="853" y="456"/>
                  </a:lnTo>
                  <a:cubicBezTo>
                    <a:pt x="878" y="213"/>
                    <a:pt x="684" y="0"/>
                    <a:pt x="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1171925" y="2859375"/>
              <a:ext cx="34775" cy="20900"/>
            </a:xfrm>
            <a:custGeom>
              <a:rect b="b" l="l" r="r" t="t"/>
              <a:pathLst>
                <a:path extrusionOk="0" h="836" w="1391">
                  <a:moveTo>
                    <a:pt x="417" y="1"/>
                  </a:moveTo>
                  <a:cubicBezTo>
                    <a:pt x="189" y="1"/>
                    <a:pt x="1" y="186"/>
                    <a:pt x="1" y="419"/>
                  </a:cubicBezTo>
                  <a:cubicBezTo>
                    <a:pt x="1" y="652"/>
                    <a:pt x="191" y="836"/>
                    <a:pt x="421" y="836"/>
                  </a:cubicBezTo>
                  <a:cubicBezTo>
                    <a:pt x="434" y="836"/>
                    <a:pt x="447" y="835"/>
                    <a:pt x="460" y="834"/>
                  </a:cubicBezTo>
                  <a:lnTo>
                    <a:pt x="1016" y="834"/>
                  </a:lnTo>
                  <a:cubicBezTo>
                    <a:pt x="1229" y="812"/>
                    <a:pt x="1391" y="631"/>
                    <a:pt x="1391" y="419"/>
                  </a:cubicBezTo>
                  <a:cubicBezTo>
                    <a:pt x="1391" y="203"/>
                    <a:pt x="1229" y="22"/>
                    <a:pt x="1016" y="3"/>
                  </a:cubicBezTo>
                  <a:lnTo>
                    <a:pt x="460" y="3"/>
                  </a:lnTo>
                  <a:cubicBezTo>
                    <a:pt x="446" y="2"/>
                    <a:pt x="431" y="1"/>
                    <a:pt x="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7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57200" y="1177750"/>
            <a:ext cx="2460600" cy="3455925"/>
            <a:chOff x="457200" y="1177750"/>
            <a:chExt cx="2460600" cy="3455925"/>
          </a:xfrm>
        </p:grpSpPr>
        <p:sp>
          <p:nvSpPr>
            <p:cNvPr id="698" name="Google Shape;698;p37"/>
            <p:cNvSpPr/>
            <p:nvPr/>
          </p:nvSpPr>
          <p:spPr>
            <a:xfrm>
              <a:off x="457200" y="1906675"/>
              <a:ext cx="2460600" cy="2727000"/>
            </a:xfrm>
            <a:prstGeom prst="roundRect">
              <a:avLst>
                <a:gd fmla="val 42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100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457200" y="1177750"/>
              <a:ext cx="2460600" cy="597900"/>
            </a:xfrm>
            <a:prstGeom prst="roundRect">
              <a:avLst>
                <a:gd fmla="val 1170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</a:t>
              </a: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hase</a:t>
              </a: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01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341700" y="1177750"/>
            <a:ext cx="2465250" cy="3455925"/>
            <a:chOff x="3341700" y="1177750"/>
            <a:chExt cx="2465250" cy="3455925"/>
          </a:xfrm>
        </p:grpSpPr>
        <p:sp>
          <p:nvSpPr>
            <p:cNvPr id="701" name="Google Shape;701;p37"/>
            <p:cNvSpPr/>
            <p:nvPr/>
          </p:nvSpPr>
          <p:spPr>
            <a:xfrm>
              <a:off x="3341700" y="1177750"/>
              <a:ext cx="2460600" cy="597900"/>
            </a:xfrm>
            <a:prstGeom prst="roundRect">
              <a:avLst>
                <a:gd fmla="val 1170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Phase 02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346350" y="1906675"/>
              <a:ext cx="2460600" cy="2727000"/>
            </a:xfrm>
            <a:prstGeom prst="roundRect">
              <a:avLst>
                <a:gd fmla="val 42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our System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100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3" name="Google Shape;703;p37"/>
          <p:cNvGrpSpPr/>
          <p:nvPr/>
        </p:nvGrpSpPr>
        <p:grpSpPr>
          <a:xfrm>
            <a:off x="6226200" y="1177750"/>
            <a:ext cx="2469900" cy="3455925"/>
            <a:chOff x="6226200" y="1177750"/>
            <a:chExt cx="2469900" cy="3455925"/>
          </a:xfrm>
        </p:grpSpPr>
        <p:sp>
          <p:nvSpPr>
            <p:cNvPr id="704" name="Google Shape;704;p37"/>
            <p:cNvSpPr/>
            <p:nvPr/>
          </p:nvSpPr>
          <p:spPr>
            <a:xfrm>
              <a:off x="6226200" y="1177750"/>
              <a:ext cx="2460600" cy="597900"/>
            </a:xfrm>
            <a:prstGeom prst="roundRect">
              <a:avLst>
                <a:gd fmla="val 11702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Phase 03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6235500" y="1906675"/>
              <a:ext cx="2460600" cy="2727000"/>
            </a:xfrm>
            <a:prstGeom prst="roundRect">
              <a:avLst>
                <a:gd fmla="val 42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100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Mars is a planet full of iron oxide dust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06" name="Google Shape;706;p37"/>
          <p:cNvCxnSpPr>
            <a:stCxn id="699" idx="3"/>
            <a:endCxn id="701" idx="1"/>
          </p:cNvCxnSpPr>
          <p:nvPr/>
        </p:nvCxnSpPr>
        <p:spPr>
          <a:xfrm>
            <a:off x="2917800" y="1476700"/>
            <a:ext cx="423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7"/>
          <p:cNvCxnSpPr>
            <a:stCxn id="701" idx="3"/>
            <a:endCxn id="704" idx="1"/>
          </p:cNvCxnSpPr>
          <p:nvPr/>
        </p:nvCxnSpPr>
        <p:spPr>
          <a:xfrm>
            <a:off x="5802300" y="1476700"/>
            <a:ext cx="423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8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cxnSp>
        <p:nvCxnSpPr>
          <p:cNvPr id="713" name="Google Shape;713;p38"/>
          <p:cNvCxnSpPr>
            <a:stCxn id="714" idx="3"/>
            <a:endCxn id="715" idx="2"/>
          </p:cNvCxnSpPr>
          <p:nvPr/>
        </p:nvCxnSpPr>
        <p:spPr>
          <a:xfrm>
            <a:off x="2265536" y="1677875"/>
            <a:ext cx="11340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38"/>
          <p:cNvCxnSpPr>
            <a:stCxn id="717" idx="3"/>
            <a:endCxn id="718" idx="2"/>
          </p:cNvCxnSpPr>
          <p:nvPr/>
        </p:nvCxnSpPr>
        <p:spPr>
          <a:xfrm>
            <a:off x="2640298" y="2927188"/>
            <a:ext cx="759300" cy="6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38"/>
          <p:cNvCxnSpPr>
            <a:stCxn id="720" idx="6"/>
            <a:endCxn id="721" idx="1"/>
          </p:cNvCxnSpPr>
          <p:nvPr/>
        </p:nvCxnSpPr>
        <p:spPr>
          <a:xfrm>
            <a:off x="5744488" y="1678175"/>
            <a:ext cx="1134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38"/>
          <p:cNvCxnSpPr>
            <a:stCxn id="723" idx="6"/>
            <a:endCxn id="724" idx="1"/>
          </p:cNvCxnSpPr>
          <p:nvPr/>
        </p:nvCxnSpPr>
        <p:spPr>
          <a:xfrm>
            <a:off x="5744488" y="2927488"/>
            <a:ext cx="7593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38"/>
          <p:cNvCxnSpPr>
            <a:stCxn id="726" idx="3"/>
            <a:endCxn id="727" idx="2"/>
          </p:cNvCxnSpPr>
          <p:nvPr/>
        </p:nvCxnSpPr>
        <p:spPr>
          <a:xfrm>
            <a:off x="3125711" y="4176500"/>
            <a:ext cx="273900" cy="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8"/>
          <p:cNvCxnSpPr>
            <a:stCxn id="729" idx="1"/>
            <a:endCxn id="730" idx="6"/>
          </p:cNvCxnSpPr>
          <p:nvPr/>
        </p:nvCxnSpPr>
        <p:spPr>
          <a:xfrm flipH="1">
            <a:off x="5744386" y="4176500"/>
            <a:ext cx="273900" cy="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731" name="Google Shape;731;p38"/>
          <p:cNvGrpSpPr/>
          <p:nvPr/>
        </p:nvGrpSpPr>
        <p:grpSpPr>
          <a:xfrm>
            <a:off x="452636" y="1118225"/>
            <a:ext cx="4066752" cy="1119900"/>
            <a:chOff x="452636" y="1118225"/>
            <a:chExt cx="4066752" cy="1119900"/>
          </a:xfrm>
        </p:grpSpPr>
        <p:grpSp>
          <p:nvGrpSpPr>
            <p:cNvPr id="732" name="Google Shape;732;p38"/>
            <p:cNvGrpSpPr/>
            <p:nvPr/>
          </p:nvGrpSpPr>
          <p:grpSpPr>
            <a:xfrm>
              <a:off x="452636" y="1118225"/>
              <a:ext cx="4066752" cy="1119900"/>
              <a:chOff x="452636" y="1118225"/>
              <a:chExt cx="4066752" cy="1119900"/>
            </a:xfrm>
          </p:grpSpPr>
          <p:sp>
            <p:nvSpPr>
              <p:cNvPr id="714" name="Google Shape;714;p38"/>
              <p:cNvSpPr/>
              <p:nvPr/>
            </p:nvSpPr>
            <p:spPr>
              <a:xfrm>
                <a:off x="452636" y="1238225"/>
                <a:ext cx="1812900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grpSp>
            <p:nvGrpSpPr>
              <p:cNvPr id="733" name="Google Shape;733;p38"/>
              <p:cNvGrpSpPr/>
              <p:nvPr/>
            </p:nvGrpSpPr>
            <p:grpSpPr>
              <a:xfrm>
                <a:off x="3399488" y="1118225"/>
                <a:ext cx="1119900" cy="1119900"/>
                <a:chOff x="667500" y="3454350"/>
                <a:chExt cx="1119900" cy="1119900"/>
              </a:xfrm>
            </p:grpSpPr>
            <p:sp>
              <p:nvSpPr>
                <p:cNvPr id="715" name="Google Shape;715;p38"/>
                <p:cNvSpPr/>
                <p:nvPr/>
              </p:nvSpPr>
              <p:spPr>
                <a:xfrm>
                  <a:off x="667500" y="3454350"/>
                  <a:ext cx="1119900" cy="11199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38"/>
                <p:cNvSpPr/>
                <p:nvPr/>
              </p:nvSpPr>
              <p:spPr>
                <a:xfrm>
                  <a:off x="785493" y="3572229"/>
                  <a:ext cx="887700" cy="8877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6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01</a:t>
                  </a:r>
                  <a:endParaRPr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</p:grpSp>
        <p:grpSp>
          <p:nvGrpSpPr>
            <p:cNvPr id="735" name="Google Shape;735;p38"/>
            <p:cNvGrpSpPr/>
            <p:nvPr/>
          </p:nvGrpSpPr>
          <p:grpSpPr>
            <a:xfrm>
              <a:off x="486852" y="1317123"/>
              <a:ext cx="1744548" cy="721490"/>
              <a:chOff x="4190824" y="1904085"/>
              <a:chExt cx="1699511" cy="721490"/>
            </a:xfrm>
          </p:grpSpPr>
          <p:sp>
            <p:nvSpPr>
              <p:cNvPr id="736" name="Google Shape;736;p38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37" name="Google Shape;737;p38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38" name="Google Shape;738;p38"/>
          <p:cNvGrpSpPr/>
          <p:nvPr/>
        </p:nvGrpSpPr>
        <p:grpSpPr>
          <a:xfrm>
            <a:off x="827398" y="2367538"/>
            <a:ext cx="3691989" cy="1119900"/>
            <a:chOff x="827398" y="2367538"/>
            <a:chExt cx="3691989" cy="1119900"/>
          </a:xfrm>
        </p:grpSpPr>
        <p:sp>
          <p:nvSpPr>
            <p:cNvPr id="717" name="Google Shape;717;p38"/>
            <p:cNvSpPr/>
            <p:nvPr/>
          </p:nvSpPr>
          <p:spPr>
            <a:xfrm>
              <a:off x="827398" y="2487538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739" name="Google Shape;739;p38"/>
            <p:cNvGrpSpPr/>
            <p:nvPr/>
          </p:nvGrpSpPr>
          <p:grpSpPr>
            <a:xfrm>
              <a:off x="3399488" y="2367538"/>
              <a:ext cx="1119900" cy="1119900"/>
              <a:chOff x="667500" y="3454350"/>
              <a:chExt cx="1119900" cy="1119900"/>
            </a:xfrm>
          </p:grpSpPr>
          <p:sp>
            <p:nvSpPr>
              <p:cNvPr id="718" name="Google Shape;718;p38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03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741" name="Google Shape;741;p38"/>
            <p:cNvGrpSpPr/>
            <p:nvPr/>
          </p:nvGrpSpPr>
          <p:grpSpPr>
            <a:xfrm>
              <a:off x="861577" y="2567048"/>
              <a:ext cx="1744548" cy="721490"/>
              <a:chOff x="4190824" y="1904085"/>
              <a:chExt cx="1699511" cy="721490"/>
            </a:xfrm>
          </p:grpSpPr>
          <p:sp>
            <p:nvSpPr>
              <p:cNvPr id="742" name="Google Shape;742;p38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43" name="Google Shape;743;p38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very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44" name="Google Shape;744;p38"/>
          <p:cNvGrpSpPr/>
          <p:nvPr/>
        </p:nvGrpSpPr>
        <p:grpSpPr>
          <a:xfrm>
            <a:off x="1312811" y="3616863"/>
            <a:ext cx="3206577" cy="1119900"/>
            <a:chOff x="1312811" y="3616863"/>
            <a:chExt cx="3206577" cy="1119900"/>
          </a:xfrm>
        </p:grpSpPr>
        <p:sp>
          <p:nvSpPr>
            <p:cNvPr id="726" name="Google Shape;726;p38"/>
            <p:cNvSpPr/>
            <p:nvPr/>
          </p:nvSpPr>
          <p:spPr>
            <a:xfrm>
              <a:off x="1312811" y="373685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745" name="Google Shape;745;p38"/>
            <p:cNvGrpSpPr/>
            <p:nvPr/>
          </p:nvGrpSpPr>
          <p:grpSpPr>
            <a:xfrm>
              <a:off x="3399488" y="3616863"/>
              <a:ext cx="1119900" cy="1119900"/>
              <a:chOff x="667500" y="3454350"/>
              <a:chExt cx="1119900" cy="1119900"/>
            </a:xfrm>
          </p:grpSpPr>
          <p:sp>
            <p:nvSpPr>
              <p:cNvPr id="727" name="Google Shape;727;p38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05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747" name="Google Shape;747;p38"/>
            <p:cNvGrpSpPr/>
            <p:nvPr/>
          </p:nvGrpSpPr>
          <p:grpSpPr>
            <a:xfrm>
              <a:off x="1346977" y="3815773"/>
              <a:ext cx="1744548" cy="721490"/>
              <a:chOff x="4190824" y="1904085"/>
              <a:chExt cx="1699511" cy="721490"/>
            </a:xfrm>
          </p:grpSpPr>
          <p:sp>
            <p:nvSpPr>
              <p:cNvPr id="748" name="Google Shape;748;p38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49" name="Google Shape;749;p38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50" name="Google Shape;750;p38"/>
          <p:cNvGrpSpPr/>
          <p:nvPr/>
        </p:nvGrpSpPr>
        <p:grpSpPr>
          <a:xfrm>
            <a:off x="4624588" y="3616863"/>
            <a:ext cx="3206598" cy="1119900"/>
            <a:chOff x="4624588" y="3616863"/>
            <a:chExt cx="3206598" cy="1119900"/>
          </a:xfrm>
        </p:grpSpPr>
        <p:sp>
          <p:nvSpPr>
            <p:cNvPr id="729" name="Google Shape;729;p38"/>
            <p:cNvSpPr/>
            <p:nvPr/>
          </p:nvSpPr>
          <p:spPr>
            <a:xfrm>
              <a:off x="6018286" y="373685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751" name="Google Shape;751;p38"/>
            <p:cNvGrpSpPr/>
            <p:nvPr/>
          </p:nvGrpSpPr>
          <p:grpSpPr>
            <a:xfrm>
              <a:off x="4624588" y="3616863"/>
              <a:ext cx="1119900" cy="1119900"/>
              <a:chOff x="667500" y="3454350"/>
              <a:chExt cx="1119900" cy="1119900"/>
            </a:xfrm>
          </p:grpSpPr>
          <p:sp>
            <p:nvSpPr>
              <p:cNvPr id="730" name="Google Shape;730;p38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06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753" name="Google Shape;753;p38"/>
            <p:cNvGrpSpPr/>
            <p:nvPr/>
          </p:nvGrpSpPr>
          <p:grpSpPr>
            <a:xfrm>
              <a:off x="6052452" y="3815748"/>
              <a:ext cx="1744548" cy="721490"/>
              <a:chOff x="4190824" y="1904085"/>
              <a:chExt cx="1699511" cy="721490"/>
            </a:xfrm>
          </p:grpSpPr>
          <p:sp>
            <p:nvSpPr>
              <p:cNvPr id="754" name="Google Shape;754;p38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55" name="Google Shape;755;p38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56" name="Google Shape;756;p38"/>
          <p:cNvGrpSpPr/>
          <p:nvPr/>
        </p:nvGrpSpPr>
        <p:grpSpPr>
          <a:xfrm>
            <a:off x="4624588" y="2367538"/>
            <a:ext cx="3692036" cy="1119900"/>
            <a:chOff x="4624588" y="2367538"/>
            <a:chExt cx="3692036" cy="1119900"/>
          </a:xfrm>
        </p:grpSpPr>
        <p:sp>
          <p:nvSpPr>
            <p:cNvPr id="724" name="Google Shape;724;p38"/>
            <p:cNvSpPr/>
            <p:nvPr/>
          </p:nvSpPr>
          <p:spPr>
            <a:xfrm>
              <a:off x="6503723" y="2487538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757" name="Google Shape;757;p38"/>
            <p:cNvGrpSpPr/>
            <p:nvPr/>
          </p:nvGrpSpPr>
          <p:grpSpPr>
            <a:xfrm>
              <a:off x="4624588" y="2367538"/>
              <a:ext cx="1119900" cy="1119900"/>
              <a:chOff x="667500" y="3454350"/>
              <a:chExt cx="1119900" cy="1119900"/>
            </a:xfrm>
          </p:grpSpPr>
          <p:sp>
            <p:nvSpPr>
              <p:cNvPr id="723" name="Google Shape;723;p38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04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759" name="Google Shape;759;p38"/>
            <p:cNvGrpSpPr/>
            <p:nvPr/>
          </p:nvGrpSpPr>
          <p:grpSpPr>
            <a:xfrm>
              <a:off x="6537902" y="2566436"/>
              <a:ext cx="1744548" cy="721490"/>
              <a:chOff x="4190824" y="1904085"/>
              <a:chExt cx="1699511" cy="721490"/>
            </a:xfrm>
          </p:grpSpPr>
          <p:sp>
            <p:nvSpPr>
              <p:cNvPr id="760" name="Google Shape;760;p38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61" name="Google Shape;761;p38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62" name="Google Shape;762;p38"/>
          <p:cNvGrpSpPr/>
          <p:nvPr/>
        </p:nvGrpSpPr>
        <p:grpSpPr>
          <a:xfrm>
            <a:off x="4624588" y="1118225"/>
            <a:ext cx="4066798" cy="1119900"/>
            <a:chOff x="4624588" y="1118225"/>
            <a:chExt cx="4066798" cy="1119900"/>
          </a:xfrm>
        </p:grpSpPr>
        <p:sp>
          <p:nvSpPr>
            <p:cNvPr id="721" name="Google Shape;721;p38"/>
            <p:cNvSpPr/>
            <p:nvPr/>
          </p:nvSpPr>
          <p:spPr>
            <a:xfrm>
              <a:off x="6878486" y="123822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763" name="Google Shape;763;p38"/>
            <p:cNvGrpSpPr/>
            <p:nvPr/>
          </p:nvGrpSpPr>
          <p:grpSpPr>
            <a:xfrm>
              <a:off x="4624588" y="1118225"/>
              <a:ext cx="1119900" cy="1119900"/>
              <a:chOff x="667500" y="3454350"/>
              <a:chExt cx="1119900" cy="1119900"/>
            </a:xfrm>
          </p:grpSpPr>
          <p:sp>
            <p:nvSpPr>
              <p:cNvPr id="720" name="Google Shape;720;p38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02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765" name="Google Shape;765;p38"/>
            <p:cNvGrpSpPr/>
            <p:nvPr/>
          </p:nvGrpSpPr>
          <p:grpSpPr>
            <a:xfrm>
              <a:off x="6912652" y="1327861"/>
              <a:ext cx="1744548" cy="721490"/>
              <a:chOff x="4190824" y="1904085"/>
              <a:chExt cx="1699511" cy="721490"/>
            </a:xfrm>
          </p:grpSpPr>
          <p:sp>
            <p:nvSpPr>
              <p:cNvPr id="766" name="Google Shape;766;p38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67" name="Google Shape;767;p38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9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773" name="Google Shape;773;p39"/>
          <p:cNvGrpSpPr/>
          <p:nvPr/>
        </p:nvGrpSpPr>
        <p:grpSpPr>
          <a:xfrm>
            <a:off x="457209" y="1373518"/>
            <a:ext cx="1065301" cy="2993801"/>
            <a:chOff x="457209" y="1373518"/>
            <a:chExt cx="1065301" cy="2993801"/>
          </a:xfrm>
        </p:grpSpPr>
        <p:sp>
          <p:nvSpPr>
            <p:cNvPr id="774" name="Google Shape;774;p39"/>
            <p:cNvSpPr/>
            <p:nvPr/>
          </p:nvSpPr>
          <p:spPr>
            <a:xfrm>
              <a:off x="457209" y="1736702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457209" y="2203012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457209" y="2669322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457209" y="3135631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78" name="Google Shape;778;p39"/>
            <p:cNvSpPr txBox="1"/>
            <p:nvPr/>
          </p:nvSpPr>
          <p:spPr>
            <a:xfrm>
              <a:off x="457209" y="4068219"/>
              <a:ext cx="1065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79" name="Google Shape;779;p39"/>
            <p:cNvSpPr txBox="1"/>
            <p:nvPr/>
          </p:nvSpPr>
          <p:spPr>
            <a:xfrm>
              <a:off x="457209" y="1373518"/>
              <a:ext cx="1065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457209" y="3601923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81" name="Google Shape;781;p39"/>
          <p:cNvGrpSpPr/>
          <p:nvPr/>
        </p:nvGrpSpPr>
        <p:grpSpPr>
          <a:xfrm>
            <a:off x="1652751" y="1373518"/>
            <a:ext cx="1065301" cy="2993801"/>
            <a:chOff x="1652751" y="1373518"/>
            <a:chExt cx="1065301" cy="2993801"/>
          </a:xfrm>
        </p:grpSpPr>
        <p:sp>
          <p:nvSpPr>
            <p:cNvPr id="782" name="Google Shape;782;p39"/>
            <p:cNvSpPr/>
            <p:nvPr/>
          </p:nvSpPr>
          <p:spPr>
            <a:xfrm>
              <a:off x="1652752" y="1736702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1652752" y="2203012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1652752" y="2669322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652752" y="3135631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6" name="Google Shape;786;p39"/>
            <p:cNvSpPr txBox="1"/>
            <p:nvPr/>
          </p:nvSpPr>
          <p:spPr>
            <a:xfrm>
              <a:off x="1652751" y="4068219"/>
              <a:ext cx="1065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7" name="Google Shape;787;p39"/>
            <p:cNvSpPr txBox="1"/>
            <p:nvPr/>
          </p:nvSpPr>
          <p:spPr>
            <a:xfrm>
              <a:off x="1652751" y="1373518"/>
              <a:ext cx="1065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</a:t>
              </a: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1652752" y="3601923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89" name="Google Shape;789;p39"/>
          <p:cNvGrpSpPr/>
          <p:nvPr/>
        </p:nvGrpSpPr>
        <p:grpSpPr>
          <a:xfrm>
            <a:off x="2848293" y="1373518"/>
            <a:ext cx="1065301" cy="2993801"/>
            <a:chOff x="2848293" y="1373518"/>
            <a:chExt cx="1065301" cy="2993801"/>
          </a:xfrm>
        </p:grpSpPr>
        <p:sp>
          <p:nvSpPr>
            <p:cNvPr id="790" name="Google Shape;790;p39"/>
            <p:cNvSpPr/>
            <p:nvPr/>
          </p:nvSpPr>
          <p:spPr>
            <a:xfrm>
              <a:off x="2848294" y="1736702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2848294" y="2203012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2848294" y="2669322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48294" y="3135631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4" name="Google Shape;794;p39"/>
            <p:cNvSpPr txBox="1"/>
            <p:nvPr/>
          </p:nvSpPr>
          <p:spPr>
            <a:xfrm>
              <a:off x="2848293" y="4068219"/>
              <a:ext cx="1065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5" name="Google Shape;795;p39"/>
            <p:cNvSpPr txBox="1"/>
            <p:nvPr/>
          </p:nvSpPr>
          <p:spPr>
            <a:xfrm>
              <a:off x="2848293" y="1373518"/>
              <a:ext cx="1065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</a:t>
              </a: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848294" y="3601923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7" name="Google Shape;797;p39"/>
          <p:cNvGrpSpPr/>
          <p:nvPr/>
        </p:nvGrpSpPr>
        <p:grpSpPr>
          <a:xfrm>
            <a:off x="4043836" y="1373518"/>
            <a:ext cx="1065301" cy="2993801"/>
            <a:chOff x="4043836" y="1373518"/>
            <a:chExt cx="1065301" cy="2993801"/>
          </a:xfrm>
        </p:grpSpPr>
        <p:sp>
          <p:nvSpPr>
            <p:cNvPr id="798" name="Google Shape;798;p39"/>
            <p:cNvSpPr/>
            <p:nvPr/>
          </p:nvSpPr>
          <p:spPr>
            <a:xfrm>
              <a:off x="4043837" y="1736702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4043837" y="2203012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4043837" y="2669322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4043837" y="3135631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2" name="Google Shape;802;p39"/>
            <p:cNvSpPr txBox="1"/>
            <p:nvPr/>
          </p:nvSpPr>
          <p:spPr>
            <a:xfrm>
              <a:off x="4043836" y="4068219"/>
              <a:ext cx="1065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3" name="Google Shape;803;p39"/>
            <p:cNvSpPr txBox="1"/>
            <p:nvPr/>
          </p:nvSpPr>
          <p:spPr>
            <a:xfrm>
              <a:off x="4043836" y="1373518"/>
              <a:ext cx="1065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4043837" y="3601923"/>
              <a:ext cx="1065300" cy="402300"/>
            </a:xfrm>
            <a:prstGeom prst="roundRect">
              <a:avLst>
                <a:gd fmla="val 2191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05" name="Google Shape;805;p39"/>
          <p:cNvGrpSpPr/>
          <p:nvPr/>
        </p:nvGrpSpPr>
        <p:grpSpPr>
          <a:xfrm>
            <a:off x="5767174" y="1144775"/>
            <a:ext cx="2672294" cy="771600"/>
            <a:chOff x="4161950" y="1853975"/>
            <a:chExt cx="1699500" cy="771600"/>
          </a:xfrm>
        </p:grpSpPr>
        <p:sp>
          <p:nvSpPr>
            <p:cNvPr id="806" name="Google Shape;806;p39"/>
            <p:cNvSpPr txBox="1"/>
            <p:nvPr/>
          </p:nvSpPr>
          <p:spPr>
            <a:xfrm>
              <a:off x="4161950" y="18539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7" name="Google Shape;807;p39"/>
            <p:cNvSpPr txBox="1"/>
            <p:nvPr/>
          </p:nvSpPr>
          <p:spPr>
            <a:xfrm>
              <a:off x="4161950" y="2176775"/>
              <a:ext cx="16995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of them all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5767174" y="2044325"/>
            <a:ext cx="2672294" cy="771600"/>
            <a:chOff x="4161950" y="1853975"/>
            <a:chExt cx="1699500" cy="771600"/>
          </a:xfrm>
        </p:grpSpPr>
        <p:sp>
          <p:nvSpPr>
            <p:cNvPr id="809" name="Google Shape;809;p39"/>
            <p:cNvSpPr txBox="1"/>
            <p:nvPr/>
          </p:nvSpPr>
          <p:spPr>
            <a:xfrm>
              <a:off x="4161950" y="18539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0" name="Google Shape;810;p39"/>
            <p:cNvSpPr txBox="1"/>
            <p:nvPr/>
          </p:nvSpPr>
          <p:spPr>
            <a:xfrm>
              <a:off x="4161950" y="2176775"/>
              <a:ext cx="16995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1" name="Google Shape;811;p39"/>
          <p:cNvGrpSpPr/>
          <p:nvPr/>
        </p:nvGrpSpPr>
        <p:grpSpPr>
          <a:xfrm>
            <a:off x="5767174" y="2943875"/>
            <a:ext cx="2672294" cy="771600"/>
            <a:chOff x="4161950" y="1853975"/>
            <a:chExt cx="1699500" cy="771600"/>
          </a:xfrm>
        </p:grpSpPr>
        <p:sp>
          <p:nvSpPr>
            <p:cNvPr id="812" name="Google Shape;812;p39"/>
            <p:cNvSpPr txBox="1"/>
            <p:nvPr/>
          </p:nvSpPr>
          <p:spPr>
            <a:xfrm>
              <a:off x="4161950" y="18539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3" name="Google Shape;813;p39"/>
            <p:cNvSpPr txBox="1"/>
            <p:nvPr/>
          </p:nvSpPr>
          <p:spPr>
            <a:xfrm>
              <a:off x="4161950" y="2176775"/>
              <a:ext cx="16995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It’s full of iron oxide dust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4" name="Google Shape;814;p39"/>
          <p:cNvGrpSpPr/>
          <p:nvPr/>
        </p:nvGrpSpPr>
        <p:grpSpPr>
          <a:xfrm>
            <a:off x="5767174" y="3843425"/>
            <a:ext cx="2672294" cy="771600"/>
            <a:chOff x="4161950" y="1853975"/>
            <a:chExt cx="1699500" cy="771600"/>
          </a:xfrm>
        </p:grpSpPr>
        <p:sp>
          <p:nvSpPr>
            <p:cNvPr id="815" name="Google Shape;815;p39"/>
            <p:cNvSpPr txBox="1"/>
            <p:nvPr/>
          </p:nvSpPr>
          <p:spPr>
            <a:xfrm>
              <a:off x="4161950" y="18539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6" name="Google Shape;816;p39"/>
            <p:cNvSpPr txBox="1"/>
            <p:nvPr/>
          </p:nvSpPr>
          <p:spPr>
            <a:xfrm>
              <a:off x="4161950" y="2176775"/>
              <a:ext cx="16995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7" name="Google Shape;817;p39"/>
          <p:cNvSpPr/>
          <p:nvPr/>
        </p:nvSpPr>
        <p:spPr>
          <a:xfrm>
            <a:off x="8491488" y="1210650"/>
            <a:ext cx="204600" cy="2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9"/>
          <p:cNvSpPr/>
          <p:nvPr/>
        </p:nvSpPr>
        <p:spPr>
          <a:xfrm>
            <a:off x="8491488" y="2107675"/>
            <a:ext cx="204600" cy="20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9"/>
          <p:cNvSpPr/>
          <p:nvPr/>
        </p:nvSpPr>
        <p:spPr>
          <a:xfrm>
            <a:off x="8491488" y="3004700"/>
            <a:ext cx="204600" cy="204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9"/>
          <p:cNvSpPr/>
          <p:nvPr/>
        </p:nvSpPr>
        <p:spPr>
          <a:xfrm>
            <a:off x="8491488" y="3901725"/>
            <a:ext cx="204600" cy="20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1" name="Google Shape;821;p39"/>
          <p:cNvCxnSpPr>
            <a:stCxn id="817" idx="4"/>
            <a:endCxn id="818" idx="0"/>
          </p:cNvCxnSpPr>
          <p:nvPr/>
        </p:nvCxnSpPr>
        <p:spPr>
          <a:xfrm>
            <a:off x="8593788" y="1415250"/>
            <a:ext cx="0" cy="692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39"/>
          <p:cNvCxnSpPr>
            <a:stCxn id="818" idx="4"/>
            <a:endCxn id="819" idx="0"/>
          </p:cNvCxnSpPr>
          <p:nvPr/>
        </p:nvCxnSpPr>
        <p:spPr>
          <a:xfrm>
            <a:off x="8593788" y="2312275"/>
            <a:ext cx="0" cy="692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39"/>
          <p:cNvCxnSpPr>
            <a:stCxn id="819" idx="4"/>
            <a:endCxn id="820" idx="0"/>
          </p:cNvCxnSpPr>
          <p:nvPr/>
        </p:nvCxnSpPr>
        <p:spPr>
          <a:xfrm>
            <a:off x="8593788" y="3209300"/>
            <a:ext cx="0" cy="692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829" name="Google Shape;829;p40"/>
          <p:cNvGrpSpPr/>
          <p:nvPr/>
        </p:nvGrpSpPr>
        <p:grpSpPr>
          <a:xfrm>
            <a:off x="2684850" y="1435600"/>
            <a:ext cx="3783600" cy="2815001"/>
            <a:chOff x="2684850" y="1435600"/>
            <a:chExt cx="3783600" cy="2815001"/>
          </a:xfrm>
        </p:grpSpPr>
        <p:sp>
          <p:nvSpPr>
            <p:cNvPr id="830" name="Google Shape;830;p40"/>
            <p:cNvSpPr/>
            <p:nvPr/>
          </p:nvSpPr>
          <p:spPr>
            <a:xfrm>
              <a:off x="3943536" y="1435600"/>
              <a:ext cx="1266300" cy="607200"/>
            </a:xfrm>
            <a:prstGeom prst="roundRect">
              <a:avLst>
                <a:gd fmla="val 17344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3477493" y="2171532"/>
              <a:ext cx="2198400" cy="607200"/>
            </a:xfrm>
            <a:prstGeom prst="roundRect">
              <a:avLst>
                <a:gd fmla="val 1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3050780" y="2907466"/>
              <a:ext cx="3051600" cy="607200"/>
            </a:xfrm>
            <a:prstGeom prst="roundRect">
              <a:avLst>
                <a:gd fmla="val 1704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2684850" y="3643401"/>
              <a:ext cx="3783600" cy="607200"/>
            </a:xfrm>
            <a:prstGeom prst="roundRect">
              <a:avLst>
                <a:gd fmla="val 169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834" name="Google Shape;834;p40"/>
          <p:cNvCxnSpPr>
            <a:stCxn id="835" idx="3"/>
            <a:endCxn id="830" idx="1"/>
          </p:cNvCxnSpPr>
          <p:nvPr/>
        </p:nvCxnSpPr>
        <p:spPr>
          <a:xfrm flipH="1" rot="10800000">
            <a:off x="3345623" y="1739200"/>
            <a:ext cx="597900" cy="17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40"/>
          <p:cNvCxnSpPr>
            <a:stCxn id="837" idx="1"/>
            <a:endCxn id="831" idx="3"/>
          </p:cNvCxnSpPr>
          <p:nvPr/>
        </p:nvCxnSpPr>
        <p:spPr>
          <a:xfrm rot="10800000">
            <a:off x="5675811" y="2475125"/>
            <a:ext cx="597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40"/>
          <p:cNvCxnSpPr>
            <a:stCxn id="832" idx="1"/>
            <a:endCxn id="839" idx="3"/>
          </p:cNvCxnSpPr>
          <p:nvPr/>
        </p:nvCxnSpPr>
        <p:spPr>
          <a:xfrm rot="10800000">
            <a:off x="2269880" y="3211066"/>
            <a:ext cx="780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40"/>
          <p:cNvCxnSpPr>
            <a:stCxn id="841" idx="1"/>
            <a:endCxn id="833" idx="3"/>
          </p:cNvCxnSpPr>
          <p:nvPr/>
        </p:nvCxnSpPr>
        <p:spPr>
          <a:xfrm rot="10800000">
            <a:off x="6468548" y="3947000"/>
            <a:ext cx="414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842" name="Google Shape;842;p40"/>
          <p:cNvGrpSpPr/>
          <p:nvPr/>
        </p:nvGrpSpPr>
        <p:grpSpPr>
          <a:xfrm>
            <a:off x="6273711" y="2035475"/>
            <a:ext cx="1812900" cy="879300"/>
            <a:chOff x="6273711" y="2035475"/>
            <a:chExt cx="1812900" cy="879300"/>
          </a:xfrm>
        </p:grpSpPr>
        <p:sp>
          <p:nvSpPr>
            <p:cNvPr id="837" name="Google Shape;837;p40"/>
            <p:cNvSpPr/>
            <p:nvPr/>
          </p:nvSpPr>
          <p:spPr>
            <a:xfrm>
              <a:off x="6273711" y="203547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843" name="Google Shape;843;p40"/>
            <p:cNvGrpSpPr/>
            <p:nvPr/>
          </p:nvGrpSpPr>
          <p:grpSpPr>
            <a:xfrm>
              <a:off x="6307877" y="2114373"/>
              <a:ext cx="1744548" cy="721490"/>
              <a:chOff x="4190824" y="1904085"/>
              <a:chExt cx="1699511" cy="721490"/>
            </a:xfrm>
          </p:grpSpPr>
          <p:sp>
            <p:nvSpPr>
              <p:cNvPr id="844" name="Google Shape;844;p40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845" name="Google Shape;845;p40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very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46" name="Google Shape;846;p40"/>
          <p:cNvGrpSpPr/>
          <p:nvPr/>
        </p:nvGrpSpPr>
        <p:grpSpPr>
          <a:xfrm>
            <a:off x="6883448" y="3507350"/>
            <a:ext cx="1812900" cy="879300"/>
            <a:chOff x="6883448" y="3507350"/>
            <a:chExt cx="1812900" cy="879300"/>
          </a:xfrm>
        </p:grpSpPr>
        <p:sp>
          <p:nvSpPr>
            <p:cNvPr id="841" name="Google Shape;841;p40"/>
            <p:cNvSpPr/>
            <p:nvPr/>
          </p:nvSpPr>
          <p:spPr>
            <a:xfrm>
              <a:off x="6883448" y="350735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847" name="Google Shape;847;p40"/>
            <p:cNvGrpSpPr/>
            <p:nvPr/>
          </p:nvGrpSpPr>
          <p:grpSpPr>
            <a:xfrm>
              <a:off x="6917627" y="3586248"/>
              <a:ext cx="1744548" cy="721490"/>
              <a:chOff x="4190824" y="1904085"/>
              <a:chExt cx="1699511" cy="721490"/>
            </a:xfrm>
          </p:grpSpPr>
          <p:sp>
            <p:nvSpPr>
              <p:cNvPr id="848" name="Google Shape;848;p40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849" name="Google Shape;849;p40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50" name="Google Shape;850;p40"/>
          <p:cNvGrpSpPr/>
          <p:nvPr/>
        </p:nvGrpSpPr>
        <p:grpSpPr>
          <a:xfrm>
            <a:off x="1532723" y="1316950"/>
            <a:ext cx="1812900" cy="879300"/>
            <a:chOff x="1532723" y="1316950"/>
            <a:chExt cx="1812900" cy="879300"/>
          </a:xfrm>
        </p:grpSpPr>
        <p:sp>
          <p:nvSpPr>
            <p:cNvPr id="835" name="Google Shape;835;p40"/>
            <p:cNvSpPr/>
            <p:nvPr/>
          </p:nvSpPr>
          <p:spPr>
            <a:xfrm>
              <a:off x="1532723" y="131695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851" name="Google Shape;851;p40"/>
            <p:cNvGrpSpPr/>
            <p:nvPr/>
          </p:nvGrpSpPr>
          <p:grpSpPr>
            <a:xfrm>
              <a:off x="1566902" y="1395848"/>
              <a:ext cx="1744548" cy="721490"/>
              <a:chOff x="4190824" y="1904085"/>
              <a:chExt cx="1699511" cy="721490"/>
            </a:xfrm>
          </p:grpSpPr>
          <p:sp>
            <p:nvSpPr>
              <p:cNvPr id="852" name="Google Shape;852;p40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853" name="Google Shape;853;p40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54" name="Google Shape;854;p40"/>
          <p:cNvGrpSpPr/>
          <p:nvPr/>
        </p:nvGrpSpPr>
        <p:grpSpPr>
          <a:xfrm>
            <a:off x="456961" y="2771425"/>
            <a:ext cx="1812900" cy="879300"/>
            <a:chOff x="456961" y="2771425"/>
            <a:chExt cx="1812900" cy="879300"/>
          </a:xfrm>
        </p:grpSpPr>
        <p:sp>
          <p:nvSpPr>
            <p:cNvPr id="839" name="Google Shape;839;p40"/>
            <p:cNvSpPr/>
            <p:nvPr/>
          </p:nvSpPr>
          <p:spPr>
            <a:xfrm>
              <a:off x="456961" y="277142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855" name="Google Shape;855;p40"/>
            <p:cNvGrpSpPr/>
            <p:nvPr/>
          </p:nvGrpSpPr>
          <p:grpSpPr>
            <a:xfrm>
              <a:off x="491127" y="2850323"/>
              <a:ext cx="1744548" cy="721490"/>
              <a:chOff x="4190824" y="1904085"/>
              <a:chExt cx="1699511" cy="721490"/>
            </a:xfrm>
          </p:grpSpPr>
          <p:sp>
            <p:nvSpPr>
              <p:cNvPr id="856" name="Google Shape;856;p40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857" name="Google Shape;857;p40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1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863" name="Google Shape;863;p41"/>
          <p:cNvGrpSpPr/>
          <p:nvPr/>
        </p:nvGrpSpPr>
        <p:grpSpPr>
          <a:xfrm>
            <a:off x="505609" y="3249525"/>
            <a:ext cx="1378303" cy="1029600"/>
            <a:chOff x="4161950" y="1853975"/>
            <a:chExt cx="1699510" cy="1029600"/>
          </a:xfrm>
        </p:grpSpPr>
        <p:sp>
          <p:nvSpPr>
            <p:cNvPr id="864" name="Google Shape;864;p41"/>
            <p:cNvSpPr txBox="1"/>
            <p:nvPr/>
          </p:nvSpPr>
          <p:spPr>
            <a:xfrm>
              <a:off x="4161950" y="18539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5" name="Google Shape;865;p41"/>
            <p:cNvSpPr txBox="1"/>
            <p:nvPr/>
          </p:nvSpPr>
          <p:spPr>
            <a:xfrm>
              <a:off x="4161960" y="2176775"/>
              <a:ext cx="16995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6" name="Google Shape;866;p41"/>
          <p:cNvGrpSpPr/>
          <p:nvPr/>
        </p:nvGrpSpPr>
        <p:grpSpPr>
          <a:xfrm>
            <a:off x="1856504" y="3249525"/>
            <a:ext cx="1378303" cy="1029600"/>
            <a:chOff x="4161950" y="1853975"/>
            <a:chExt cx="1699510" cy="1029600"/>
          </a:xfrm>
        </p:grpSpPr>
        <p:sp>
          <p:nvSpPr>
            <p:cNvPr id="867" name="Google Shape;867;p41"/>
            <p:cNvSpPr txBox="1"/>
            <p:nvPr/>
          </p:nvSpPr>
          <p:spPr>
            <a:xfrm>
              <a:off x="4161950" y="18539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8" name="Google Shape;868;p41"/>
            <p:cNvSpPr txBox="1"/>
            <p:nvPr/>
          </p:nvSpPr>
          <p:spPr>
            <a:xfrm>
              <a:off x="4161960" y="2176775"/>
              <a:ext cx="16995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9" name="Google Shape;869;p41"/>
          <p:cNvGrpSpPr/>
          <p:nvPr/>
        </p:nvGrpSpPr>
        <p:grpSpPr>
          <a:xfrm>
            <a:off x="3207398" y="3249525"/>
            <a:ext cx="1378303" cy="1029600"/>
            <a:chOff x="4161950" y="1853975"/>
            <a:chExt cx="1699510" cy="1029600"/>
          </a:xfrm>
        </p:grpSpPr>
        <p:sp>
          <p:nvSpPr>
            <p:cNvPr id="870" name="Google Shape;870;p41"/>
            <p:cNvSpPr txBox="1"/>
            <p:nvPr/>
          </p:nvSpPr>
          <p:spPr>
            <a:xfrm>
              <a:off x="4161950" y="18539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1" name="Google Shape;871;p41"/>
            <p:cNvSpPr txBox="1"/>
            <p:nvPr/>
          </p:nvSpPr>
          <p:spPr>
            <a:xfrm>
              <a:off x="4161960" y="2176775"/>
              <a:ext cx="16995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2" name="Google Shape;872;p41"/>
          <p:cNvGrpSpPr/>
          <p:nvPr/>
        </p:nvGrpSpPr>
        <p:grpSpPr>
          <a:xfrm>
            <a:off x="4558293" y="3249525"/>
            <a:ext cx="1378303" cy="1029600"/>
            <a:chOff x="4161950" y="1853975"/>
            <a:chExt cx="1699510" cy="1029600"/>
          </a:xfrm>
        </p:grpSpPr>
        <p:sp>
          <p:nvSpPr>
            <p:cNvPr id="873" name="Google Shape;873;p41"/>
            <p:cNvSpPr txBox="1"/>
            <p:nvPr/>
          </p:nvSpPr>
          <p:spPr>
            <a:xfrm>
              <a:off x="4161950" y="18539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4" name="Google Shape;874;p41"/>
            <p:cNvSpPr txBox="1"/>
            <p:nvPr/>
          </p:nvSpPr>
          <p:spPr>
            <a:xfrm>
              <a:off x="4161960" y="2176775"/>
              <a:ext cx="16995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5" name="Google Shape;875;p41"/>
          <p:cNvGrpSpPr/>
          <p:nvPr/>
        </p:nvGrpSpPr>
        <p:grpSpPr>
          <a:xfrm>
            <a:off x="5909188" y="3249525"/>
            <a:ext cx="1378303" cy="1029600"/>
            <a:chOff x="4161950" y="1853975"/>
            <a:chExt cx="1699510" cy="1029600"/>
          </a:xfrm>
        </p:grpSpPr>
        <p:sp>
          <p:nvSpPr>
            <p:cNvPr id="876" name="Google Shape;876;p41"/>
            <p:cNvSpPr txBox="1"/>
            <p:nvPr/>
          </p:nvSpPr>
          <p:spPr>
            <a:xfrm>
              <a:off x="4161950" y="18539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7" name="Google Shape;877;p41"/>
            <p:cNvSpPr txBox="1"/>
            <p:nvPr/>
          </p:nvSpPr>
          <p:spPr>
            <a:xfrm>
              <a:off x="4161960" y="2176775"/>
              <a:ext cx="16995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Neptune is</a:t>
              </a: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 the farthest planet from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8" name="Google Shape;878;p41"/>
          <p:cNvSpPr/>
          <p:nvPr/>
        </p:nvSpPr>
        <p:spPr>
          <a:xfrm>
            <a:off x="1092457" y="2803525"/>
            <a:ext cx="204600" cy="2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1"/>
          <p:cNvSpPr/>
          <p:nvPr/>
        </p:nvSpPr>
        <p:spPr>
          <a:xfrm>
            <a:off x="2443349" y="2803525"/>
            <a:ext cx="204600" cy="20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1"/>
          <p:cNvSpPr/>
          <p:nvPr/>
        </p:nvSpPr>
        <p:spPr>
          <a:xfrm>
            <a:off x="3794242" y="2803525"/>
            <a:ext cx="204600" cy="20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5145134" y="2803525"/>
            <a:ext cx="204600" cy="204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6496027" y="2803525"/>
            <a:ext cx="204600" cy="20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3" name="Google Shape;883;p41"/>
          <p:cNvCxnSpPr>
            <a:stCxn id="878" idx="6"/>
            <a:endCxn id="879" idx="2"/>
          </p:cNvCxnSpPr>
          <p:nvPr/>
        </p:nvCxnSpPr>
        <p:spPr>
          <a:xfrm>
            <a:off x="1297057" y="2905825"/>
            <a:ext cx="1146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41"/>
          <p:cNvCxnSpPr>
            <a:stCxn id="879" idx="6"/>
            <a:endCxn id="880" idx="2"/>
          </p:cNvCxnSpPr>
          <p:nvPr/>
        </p:nvCxnSpPr>
        <p:spPr>
          <a:xfrm>
            <a:off x="2647949" y="2905825"/>
            <a:ext cx="1146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1"/>
          <p:cNvCxnSpPr>
            <a:stCxn id="880" idx="6"/>
            <a:endCxn id="881" idx="2"/>
          </p:cNvCxnSpPr>
          <p:nvPr/>
        </p:nvCxnSpPr>
        <p:spPr>
          <a:xfrm>
            <a:off x="3998842" y="2905825"/>
            <a:ext cx="1146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41"/>
          <p:cNvCxnSpPr>
            <a:stCxn id="881" idx="6"/>
            <a:endCxn id="882" idx="2"/>
          </p:cNvCxnSpPr>
          <p:nvPr/>
        </p:nvCxnSpPr>
        <p:spPr>
          <a:xfrm>
            <a:off x="5349734" y="2905825"/>
            <a:ext cx="1146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87" name="Google Shape;887;p41"/>
          <p:cNvSpPr/>
          <p:nvPr/>
        </p:nvSpPr>
        <p:spPr>
          <a:xfrm>
            <a:off x="1808909" y="1478323"/>
            <a:ext cx="1473490" cy="981450"/>
          </a:xfrm>
          <a:custGeom>
            <a:rect b="b" l="l" r="r" t="t"/>
            <a:pathLst>
              <a:path extrusionOk="0" h="42510" w="63822">
                <a:moveTo>
                  <a:pt x="5722" y="0"/>
                </a:moveTo>
                <a:cubicBezTo>
                  <a:pt x="2092" y="0"/>
                  <a:pt x="1" y="4124"/>
                  <a:pt x="2148" y="7052"/>
                </a:cubicBezTo>
                <a:lnTo>
                  <a:pt x="10377" y="18275"/>
                </a:lnTo>
                <a:cubicBezTo>
                  <a:pt x="11682" y="20052"/>
                  <a:pt x="11689" y="22467"/>
                  <a:pt x="10396" y="24253"/>
                </a:cubicBezTo>
                <a:lnTo>
                  <a:pt x="2309" y="35417"/>
                </a:lnTo>
                <a:cubicBezTo>
                  <a:pt x="113" y="38336"/>
                  <a:pt x="2196" y="42510"/>
                  <a:pt x="5850" y="42510"/>
                </a:cubicBezTo>
                <a:lnTo>
                  <a:pt x="46782" y="42510"/>
                </a:lnTo>
                <a:cubicBezTo>
                  <a:pt x="48193" y="42510"/>
                  <a:pt x="49520" y="41837"/>
                  <a:pt x="50355" y="40698"/>
                </a:cubicBezTo>
                <a:lnTo>
                  <a:pt x="62667" y="23903"/>
                </a:lnTo>
                <a:cubicBezTo>
                  <a:pt x="63821" y="22327"/>
                  <a:pt x="63808" y="20182"/>
                  <a:pt x="62635" y="18621"/>
                </a:cubicBezTo>
                <a:lnTo>
                  <a:pt x="49969" y="1771"/>
                </a:lnTo>
                <a:cubicBezTo>
                  <a:pt x="49132" y="656"/>
                  <a:pt x="47820" y="0"/>
                  <a:pt x="464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41"/>
          <p:cNvSpPr/>
          <p:nvPr/>
        </p:nvSpPr>
        <p:spPr>
          <a:xfrm>
            <a:off x="4510688" y="1478323"/>
            <a:ext cx="1473444" cy="981450"/>
          </a:xfrm>
          <a:custGeom>
            <a:rect b="b" l="l" r="r" t="t"/>
            <a:pathLst>
              <a:path extrusionOk="0" h="42510" w="63820">
                <a:moveTo>
                  <a:pt x="5720" y="0"/>
                </a:moveTo>
                <a:cubicBezTo>
                  <a:pt x="2090" y="0"/>
                  <a:pt x="1" y="4124"/>
                  <a:pt x="2147" y="7052"/>
                </a:cubicBezTo>
                <a:lnTo>
                  <a:pt x="10377" y="18275"/>
                </a:lnTo>
                <a:cubicBezTo>
                  <a:pt x="11680" y="20052"/>
                  <a:pt x="11687" y="22467"/>
                  <a:pt x="10395" y="24253"/>
                </a:cubicBezTo>
                <a:lnTo>
                  <a:pt x="2305" y="35417"/>
                </a:lnTo>
                <a:cubicBezTo>
                  <a:pt x="110" y="38336"/>
                  <a:pt x="2196" y="42510"/>
                  <a:pt x="5847" y="42510"/>
                </a:cubicBezTo>
                <a:lnTo>
                  <a:pt x="46778" y="42510"/>
                </a:lnTo>
                <a:cubicBezTo>
                  <a:pt x="48191" y="42510"/>
                  <a:pt x="49518" y="41837"/>
                  <a:pt x="50353" y="40698"/>
                </a:cubicBezTo>
                <a:lnTo>
                  <a:pt x="62664" y="23903"/>
                </a:lnTo>
                <a:cubicBezTo>
                  <a:pt x="63820" y="22329"/>
                  <a:pt x="63807" y="20182"/>
                  <a:pt x="62633" y="18621"/>
                </a:cubicBezTo>
                <a:lnTo>
                  <a:pt x="49969" y="1771"/>
                </a:lnTo>
                <a:cubicBezTo>
                  <a:pt x="49132" y="656"/>
                  <a:pt x="47820" y="0"/>
                  <a:pt x="464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9" name="Google Shape;889;p41"/>
          <p:cNvSpPr/>
          <p:nvPr/>
        </p:nvSpPr>
        <p:spPr>
          <a:xfrm>
            <a:off x="5861555" y="1478323"/>
            <a:ext cx="1473490" cy="981450"/>
          </a:xfrm>
          <a:custGeom>
            <a:rect b="b" l="l" r="r" t="t"/>
            <a:pathLst>
              <a:path extrusionOk="0" h="42510" w="63822">
                <a:moveTo>
                  <a:pt x="5722" y="0"/>
                </a:moveTo>
                <a:cubicBezTo>
                  <a:pt x="2092" y="0"/>
                  <a:pt x="1" y="4124"/>
                  <a:pt x="2148" y="7052"/>
                </a:cubicBezTo>
                <a:lnTo>
                  <a:pt x="10377" y="18275"/>
                </a:lnTo>
                <a:cubicBezTo>
                  <a:pt x="11682" y="20052"/>
                  <a:pt x="11689" y="22467"/>
                  <a:pt x="10395" y="24253"/>
                </a:cubicBezTo>
                <a:lnTo>
                  <a:pt x="2309" y="35417"/>
                </a:lnTo>
                <a:cubicBezTo>
                  <a:pt x="113" y="38336"/>
                  <a:pt x="2197" y="42510"/>
                  <a:pt x="5851" y="42510"/>
                </a:cubicBezTo>
                <a:lnTo>
                  <a:pt x="46780" y="42510"/>
                </a:lnTo>
                <a:cubicBezTo>
                  <a:pt x="48193" y="42510"/>
                  <a:pt x="49520" y="41837"/>
                  <a:pt x="50353" y="40698"/>
                </a:cubicBezTo>
                <a:lnTo>
                  <a:pt x="62668" y="23903"/>
                </a:lnTo>
                <a:cubicBezTo>
                  <a:pt x="63822" y="22327"/>
                  <a:pt x="63809" y="20182"/>
                  <a:pt x="62635" y="18621"/>
                </a:cubicBezTo>
                <a:lnTo>
                  <a:pt x="49969" y="1771"/>
                </a:lnTo>
                <a:cubicBezTo>
                  <a:pt x="49132" y="656"/>
                  <a:pt x="47820" y="0"/>
                  <a:pt x="464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05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41"/>
          <p:cNvSpPr/>
          <p:nvPr/>
        </p:nvSpPr>
        <p:spPr>
          <a:xfrm>
            <a:off x="3159822" y="1478323"/>
            <a:ext cx="1473444" cy="981450"/>
          </a:xfrm>
          <a:custGeom>
            <a:rect b="b" l="l" r="r" t="t"/>
            <a:pathLst>
              <a:path extrusionOk="0" h="42510" w="63820">
                <a:moveTo>
                  <a:pt x="5720" y="0"/>
                </a:moveTo>
                <a:cubicBezTo>
                  <a:pt x="2090" y="0"/>
                  <a:pt x="0" y="4124"/>
                  <a:pt x="2147" y="7052"/>
                </a:cubicBezTo>
                <a:lnTo>
                  <a:pt x="10376" y="18275"/>
                </a:lnTo>
                <a:cubicBezTo>
                  <a:pt x="11680" y="20052"/>
                  <a:pt x="11687" y="22469"/>
                  <a:pt x="10393" y="24253"/>
                </a:cubicBezTo>
                <a:lnTo>
                  <a:pt x="2305" y="35417"/>
                </a:lnTo>
                <a:cubicBezTo>
                  <a:pt x="109" y="38336"/>
                  <a:pt x="2193" y="42510"/>
                  <a:pt x="5847" y="42510"/>
                </a:cubicBezTo>
                <a:lnTo>
                  <a:pt x="46778" y="42510"/>
                </a:lnTo>
                <a:cubicBezTo>
                  <a:pt x="48189" y="42510"/>
                  <a:pt x="49517" y="41837"/>
                  <a:pt x="50352" y="40698"/>
                </a:cubicBezTo>
                <a:lnTo>
                  <a:pt x="62664" y="23903"/>
                </a:lnTo>
                <a:cubicBezTo>
                  <a:pt x="63819" y="22329"/>
                  <a:pt x="63806" y="20182"/>
                  <a:pt x="62633" y="18621"/>
                </a:cubicBezTo>
                <a:lnTo>
                  <a:pt x="49967" y="1771"/>
                </a:lnTo>
                <a:cubicBezTo>
                  <a:pt x="49130" y="656"/>
                  <a:pt x="47817" y="0"/>
                  <a:pt x="4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1" name="Google Shape;891;p41"/>
          <p:cNvSpPr/>
          <p:nvPr/>
        </p:nvSpPr>
        <p:spPr>
          <a:xfrm>
            <a:off x="458042" y="1478323"/>
            <a:ext cx="1473444" cy="981450"/>
          </a:xfrm>
          <a:custGeom>
            <a:rect b="b" l="l" r="r" t="t"/>
            <a:pathLst>
              <a:path extrusionOk="0" h="42510" w="63820">
                <a:moveTo>
                  <a:pt x="5720" y="0"/>
                </a:moveTo>
                <a:cubicBezTo>
                  <a:pt x="2089" y="0"/>
                  <a:pt x="1" y="4124"/>
                  <a:pt x="2148" y="7052"/>
                </a:cubicBezTo>
                <a:lnTo>
                  <a:pt x="9931" y="17668"/>
                </a:lnTo>
                <a:cubicBezTo>
                  <a:pt x="11500" y="19808"/>
                  <a:pt x="11508" y="22715"/>
                  <a:pt x="9952" y="24863"/>
                </a:cubicBezTo>
                <a:lnTo>
                  <a:pt x="2305" y="35417"/>
                </a:lnTo>
                <a:cubicBezTo>
                  <a:pt x="110" y="38336"/>
                  <a:pt x="2193" y="42510"/>
                  <a:pt x="5847" y="42510"/>
                </a:cubicBezTo>
                <a:lnTo>
                  <a:pt x="46779" y="42510"/>
                </a:lnTo>
                <a:cubicBezTo>
                  <a:pt x="48190" y="42510"/>
                  <a:pt x="49518" y="41837"/>
                  <a:pt x="50353" y="40698"/>
                </a:cubicBezTo>
                <a:lnTo>
                  <a:pt x="62664" y="23903"/>
                </a:lnTo>
                <a:cubicBezTo>
                  <a:pt x="63820" y="22329"/>
                  <a:pt x="63807" y="20182"/>
                  <a:pt x="62633" y="18621"/>
                </a:cubicBezTo>
                <a:lnTo>
                  <a:pt x="49967" y="1771"/>
                </a:lnTo>
                <a:cubicBezTo>
                  <a:pt x="49130" y="656"/>
                  <a:pt x="47817" y="0"/>
                  <a:pt x="464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2" name="Google Shape;892;p41"/>
          <p:cNvSpPr/>
          <p:nvPr/>
        </p:nvSpPr>
        <p:spPr>
          <a:xfrm>
            <a:off x="7212467" y="1478323"/>
            <a:ext cx="1473490" cy="981450"/>
          </a:xfrm>
          <a:custGeom>
            <a:rect b="b" l="l" r="r" t="t"/>
            <a:pathLst>
              <a:path extrusionOk="0" h="42510" w="63822">
                <a:moveTo>
                  <a:pt x="5722" y="0"/>
                </a:moveTo>
                <a:cubicBezTo>
                  <a:pt x="2092" y="0"/>
                  <a:pt x="1" y="4124"/>
                  <a:pt x="2148" y="7052"/>
                </a:cubicBezTo>
                <a:lnTo>
                  <a:pt x="10377" y="18275"/>
                </a:lnTo>
                <a:cubicBezTo>
                  <a:pt x="11682" y="20052"/>
                  <a:pt x="11689" y="22467"/>
                  <a:pt x="10395" y="24253"/>
                </a:cubicBezTo>
                <a:lnTo>
                  <a:pt x="2309" y="35417"/>
                </a:lnTo>
                <a:cubicBezTo>
                  <a:pt x="113" y="38336"/>
                  <a:pt x="2197" y="42510"/>
                  <a:pt x="5851" y="42510"/>
                </a:cubicBezTo>
                <a:lnTo>
                  <a:pt x="46780" y="42510"/>
                </a:lnTo>
                <a:cubicBezTo>
                  <a:pt x="48193" y="42510"/>
                  <a:pt x="49520" y="41837"/>
                  <a:pt x="50353" y="40698"/>
                </a:cubicBezTo>
                <a:lnTo>
                  <a:pt x="62668" y="23903"/>
                </a:lnTo>
                <a:cubicBezTo>
                  <a:pt x="63822" y="22327"/>
                  <a:pt x="63809" y="20182"/>
                  <a:pt x="62635" y="18621"/>
                </a:cubicBezTo>
                <a:lnTo>
                  <a:pt x="49969" y="1771"/>
                </a:lnTo>
                <a:cubicBezTo>
                  <a:pt x="49132" y="656"/>
                  <a:pt x="47820" y="0"/>
                  <a:pt x="46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06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3" name="Google Shape;893;p41"/>
          <p:cNvSpPr/>
          <p:nvPr/>
        </p:nvSpPr>
        <p:spPr>
          <a:xfrm>
            <a:off x="7846919" y="2803525"/>
            <a:ext cx="204600" cy="20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4" name="Google Shape;894;p41"/>
          <p:cNvCxnSpPr>
            <a:stCxn id="882" idx="6"/>
            <a:endCxn id="893" idx="2"/>
          </p:cNvCxnSpPr>
          <p:nvPr/>
        </p:nvCxnSpPr>
        <p:spPr>
          <a:xfrm>
            <a:off x="6700627" y="2905825"/>
            <a:ext cx="1146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895" name="Google Shape;895;p41"/>
          <p:cNvGrpSpPr/>
          <p:nvPr/>
        </p:nvGrpSpPr>
        <p:grpSpPr>
          <a:xfrm>
            <a:off x="7260082" y="3249525"/>
            <a:ext cx="1378303" cy="1029600"/>
            <a:chOff x="4161950" y="1853975"/>
            <a:chExt cx="1699510" cy="1029600"/>
          </a:xfrm>
        </p:grpSpPr>
        <p:sp>
          <p:nvSpPr>
            <p:cNvPr id="896" name="Google Shape;896;p41"/>
            <p:cNvSpPr txBox="1"/>
            <p:nvPr/>
          </p:nvSpPr>
          <p:spPr>
            <a:xfrm>
              <a:off x="4161950" y="18539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Moon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97" name="Google Shape;897;p41"/>
            <p:cNvSpPr txBox="1"/>
            <p:nvPr/>
          </p:nvSpPr>
          <p:spPr>
            <a:xfrm>
              <a:off x="4161960" y="2176775"/>
              <a:ext cx="16995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2" name="Google Shape;902;p42"/>
          <p:cNvCxnSpPr>
            <a:stCxn id="903" idx="0"/>
            <a:endCxn id="904" idx="2"/>
          </p:cNvCxnSpPr>
          <p:nvPr/>
        </p:nvCxnSpPr>
        <p:spPr>
          <a:xfrm rot="10800000">
            <a:off x="3383636" y="2147850"/>
            <a:ext cx="0" cy="1258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42"/>
          <p:cNvCxnSpPr>
            <a:endCxn id="906" idx="0"/>
          </p:cNvCxnSpPr>
          <p:nvPr/>
        </p:nvCxnSpPr>
        <p:spPr>
          <a:xfrm>
            <a:off x="1363661" y="2147850"/>
            <a:ext cx="0" cy="1258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07" name="Google Shape;907;p42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908" name="Google Shape;908;p42"/>
          <p:cNvGrpSpPr/>
          <p:nvPr/>
        </p:nvGrpSpPr>
        <p:grpSpPr>
          <a:xfrm>
            <a:off x="457211" y="1268550"/>
            <a:ext cx="1812900" cy="879300"/>
            <a:chOff x="457211" y="1268550"/>
            <a:chExt cx="1812900" cy="879300"/>
          </a:xfrm>
        </p:grpSpPr>
        <p:sp>
          <p:nvSpPr>
            <p:cNvPr id="909" name="Google Shape;909;p42"/>
            <p:cNvSpPr/>
            <p:nvPr/>
          </p:nvSpPr>
          <p:spPr>
            <a:xfrm>
              <a:off x="457211" y="126855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10" name="Google Shape;910;p42"/>
            <p:cNvGrpSpPr/>
            <p:nvPr/>
          </p:nvGrpSpPr>
          <p:grpSpPr>
            <a:xfrm>
              <a:off x="491377" y="1347448"/>
              <a:ext cx="1744548" cy="721490"/>
              <a:chOff x="4190824" y="1904085"/>
              <a:chExt cx="1699511" cy="721490"/>
            </a:xfrm>
          </p:grpSpPr>
          <p:sp>
            <p:nvSpPr>
              <p:cNvPr id="911" name="Google Shape;911;p42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12" name="Google Shape;912;p42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13" name="Google Shape;913;p42"/>
          <p:cNvGrpSpPr/>
          <p:nvPr/>
        </p:nvGrpSpPr>
        <p:grpSpPr>
          <a:xfrm>
            <a:off x="457211" y="3406050"/>
            <a:ext cx="1812900" cy="879300"/>
            <a:chOff x="457211" y="3406050"/>
            <a:chExt cx="1812900" cy="879300"/>
          </a:xfrm>
        </p:grpSpPr>
        <p:sp>
          <p:nvSpPr>
            <p:cNvPr id="906" name="Google Shape;906;p42"/>
            <p:cNvSpPr/>
            <p:nvPr/>
          </p:nvSpPr>
          <p:spPr>
            <a:xfrm>
              <a:off x="457211" y="340605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14" name="Google Shape;914;p42"/>
            <p:cNvGrpSpPr/>
            <p:nvPr/>
          </p:nvGrpSpPr>
          <p:grpSpPr>
            <a:xfrm>
              <a:off x="491377" y="3484948"/>
              <a:ext cx="1744548" cy="721490"/>
              <a:chOff x="4190824" y="1904085"/>
              <a:chExt cx="1699511" cy="721490"/>
            </a:xfrm>
          </p:grpSpPr>
          <p:sp>
            <p:nvSpPr>
              <p:cNvPr id="915" name="Google Shape;915;p42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16" name="Google Shape;916;p42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very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17" name="Google Shape;917;p42"/>
          <p:cNvGrpSpPr/>
          <p:nvPr/>
        </p:nvGrpSpPr>
        <p:grpSpPr>
          <a:xfrm>
            <a:off x="457211" y="2337300"/>
            <a:ext cx="1812900" cy="879300"/>
            <a:chOff x="457211" y="2337300"/>
            <a:chExt cx="1812900" cy="879300"/>
          </a:xfrm>
        </p:grpSpPr>
        <p:sp>
          <p:nvSpPr>
            <p:cNvPr id="918" name="Google Shape;918;p42"/>
            <p:cNvSpPr/>
            <p:nvPr/>
          </p:nvSpPr>
          <p:spPr>
            <a:xfrm>
              <a:off x="457211" y="233730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19" name="Google Shape;919;p42"/>
            <p:cNvGrpSpPr/>
            <p:nvPr/>
          </p:nvGrpSpPr>
          <p:grpSpPr>
            <a:xfrm>
              <a:off x="491377" y="2416198"/>
              <a:ext cx="1744548" cy="721490"/>
              <a:chOff x="4190824" y="1904085"/>
              <a:chExt cx="1699511" cy="721490"/>
            </a:xfrm>
          </p:grpSpPr>
          <p:sp>
            <p:nvSpPr>
              <p:cNvPr id="920" name="Google Shape;920;p42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21" name="Google Shape;921;p42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22" name="Google Shape;922;p42"/>
          <p:cNvGrpSpPr/>
          <p:nvPr/>
        </p:nvGrpSpPr>
        <p:grpSpPr>
          <a:xfrm>
            <a:off x="2477186" y="1268550"/>
            <a:ext cx="1812900" cy="879300"/>
            <a:chOff x="2477186" y="1268550"/>
            <a:chExt cx="1812900" cy="879300"/>
          </a:xfrm>
        </p:grpSpPr>
        <p:sp>
          <p:nvSpPr>
            <p:cNvPr id="904" name="Google Shape;904;p42"/>
            <p:cNvSpPr/>
            <p:nvPr/>
          </p:nvSpPr>
          <p:spPr>
            <a:xfrm>
              <a:off x="2477186" y="126855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23" name="Google Shape;923;p42"/>
            <p:cNvGrpSpPr/>
            <p:nvPr/>
          </p:nvGrpSpPr>
          <p:grpSpPr>
            <a:xfrm>
              <a:off x="2511352" y="1347448"/>
              <a:ext cx="1744548" cy="721490"/>
              <a:chOff x="4190824" y="1904085"/>
              <a:chExt cx="1699511" cy="721490"/>
            </a:xfrm>
          </p:grpSpPr>
          <p:sp>
            <p:nvSpPr>
              <p:cNvPr id="924" name="Google Shape;924;p42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25" name="Google Shape;925;p42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26" name="Google Shape;926;p42"/>
          <p:cNvGrpSpPr/>
          <p:nvPr/>
        </p:nvGrpSpPr>
        <p:grpSpPr>
          <a:xfrm>
            <a:off x="2477186" y="2337300"/>
            <a:ext cx="1812900" cy="879300"/>
            <a:chOff x="2477186" y="2337300"/>
            <a:chExt cx="1812900" cy="879300"/>
          </a:xfrm>
        </p:grpSpPr>
        <p:sp>
          <p:nvSpPr>
            <p:cNvPr id="927" name="Google Shape;927;p42"/>
            <p:cNvSpPr/>
            <p:nvPr/>
          </p:nvSpPr>
          <p:spPr>
            <a:xfrm>
              <a:off x="2477186" y="233730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28" name="Google Shape;928;p42"/>
            <p:cNvGrpSpPr/>
            <p:nvPr/>
          </p:nvGrpSpPr>
          <p:grpSpPr>
            <a:xfrm>
              <a:off x="2511352" y="2416198"/>
              <a:ext cx="1744548" cy="721490"/>
              <a:chOff x="4190824" y="1904085"/>
              <a:chExt cx="1699511" cy="721490"/>
            </a:xfrm>
          </p:grpSpPr>
          <p:sp>
            <p:nvSpPr>
              <p:cNvPr id="929" name="Google Shape;929;p42"/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30" name="Google Shape;930;p42"/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31" name="Google Shape;931;p42"/>
          <p:cNvGrpSpPr/>
          <p:nvPr/>
        </p:nvGrpSpPr>
        <p:grpSpPr>
          <a:xfrm>
            <a:off x="2477186" y="3406050"/>
            <a:ext cx="1812900" cy="879300"/>
            <a:chOff x="2477186" y="3406050"/>
            <a:chExt cx="1812900" cy="879300"/>
          </a:xfrm>
        </p:grpSpPr>
        <p:sp>
          <p:nvSpPr>
            <p:cNvPr id="903" name="Google Shape;903;p42"/>
            <p:cNvSpPr/>
            <p:nvPr/>
          </p:nvSpPr>
          <p:spPr>
            <a:xfrm>
              <a:off x="2477186" y="340605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32" name="Google Shape;932;p42"/>
            <p:cNvGrpSpPr/>
            <p:nvPr/>
          </p:nvGrpSpPr>
          <p:grpSpPr>
            <a:xfrm>
              <a:off x="2511352" y="3484948"/>
              <a:ext cx="1744548" cy="721490"/>
              <a:chOff x="6561330" y="5389035"/>
              <a:chExt cx="1699511" cy="721490"/>
            </a:xfrm>
          </p:grpSpPr>
          <p:sp>
            <p:nvSpPr>
              <p:cNvPr id="933" name="Google Shape;933;p42"/>
              <p:cNvSpPr txBox="1"/>
              <p:nvPr/>
            </p:nvSpPr>
            <p:spPr>
              <a:xfrm>
                <a:off x="6561330" y="538903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34" name="Google Shape;934;p42"/>
              <p:cNvSpPr txBox="1"/>
              <p:nvPr/>
            </p:nvSpPr>
            <p:spPr>
              <a:xfrm>
                <a:off x="6561341" y="566172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35" name="Google Shape;935;p42"/>
          <p:cNvGrpSpPr/>
          <p:nvPr/>
        </p:nvGrpSpPr>
        <p:grpSpPr>
          <a:xfrm>
            <a:off x="4892868" y="1268550"/>
            <a:ext cx="3803082" cy="3399375"/>
            <a:chOff x="4892868" y="1268550"/>
            <a:chExt cx="3803082" cy="3399375"/>
          </a:xfrm>
        </p:grpSpPr>
        <p:grpSp>
          <p:nvGrpSpPr>
            <p:cNvPr id="936" name="Google Shape;936;p42"/>
            <p:cNvGrpSpPr/>
            <p:nvPr/>
          </p:nvGrpSpPr>
          <p:grpSpPr>
            <a:xfrm>
              <a:off x="5478750" y="1268550"/>
              <a:ext cx="3217200" cy="3016800"/>
              <a:chOff x="5478750" y="1268550"/>
              <a:chExt cx="3217200" cy="3016800"/>
            </a:xfrm>
          </p:grpSpPr>
          <p:sp>
            <p:nvSpPr>
              <p:cNvPr id="937" name="Google Shape;937;p42"/>
              <p:cNvSpPr/>
              <p:nvPr/>
            </p:nvSpPr>
            <p:spPr>
              <a:xfrm>
                <a:off x="5478750" y="1268550"/>
                <a:ext cx="3217200" cy="3016800"/>
              </a:xfrm>
              <a:prstGeom prst="roundRect">
                <a:avLst>
                  <a:gd fmla="val 3405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t/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5788775" y="1486650"/>
                <a:ext cx="329400" cy="25806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5788775" y="3187925"/>
                <a:ext cx="329400" cy="8793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2"/>
              <p:cNvSpPr/>
              <p:nvPr/>
            </p:nvSpPr>
            <p:spPr>
              <a:xfrm>
                <a:off x="6242325" y="1486650"/>
                <a:ext cx="329400" cy="25806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2"/>
              <p:cNvSpPr/>
              <p:nvPr/>
            </p:nvSpPr>
            <p:spPr>
              <a:xfrm>
                <a:off x="6242325" y="2978275"/>
                <a:ext cx="329400" cy="10890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6695875" y="1486650"/>
                <a:ext cx="329400" cy="25806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6695875" y="2571750"/>
                <a:ext cx="329400" cy="14991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7149425" y="1486650"/>
                <a:ext cx="329400" cy="25806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2"/>
              <p:cNvSpPr/>
              <p:nvPr/>
            </p:nvSpPr>
            <p:spPr>
              <a:xfrm>
                <a:off x="7149425" y="2159850"/>
                <a:ext cx="329400" cy="19110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2"/>
              <p:cNvSpPr/>
              <p:nvPr/>
            </p:nvSpPr>
            <p:spPr>
              <a:xfrm>
                <a:off x="7602975" y="1486650"/>
                <a:ext cx="329400" cy="25806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2"/>
              <p:cNvSpPr/>
              <p:nvPr/>
            </p:nvSpPr>
            <p:spPr>
              <a:xfrm>
                <a:off x="7602975" y="1844100"/>
                <a:ext cx="329400" cy="22230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2"/>
              <p:cNvSpPr/>
              <p:nvPr/>
            </p:nvSpPr>
            <p:spPr>
              <a:xfrm>
                <a:off x="8056525" y="1486650"/>
                <a:ext cx="329400" cy="25806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2"/>
              <p:cNvSpPr/>
              <p:nvPr/>
            </p:nvSpPr>
            <p:spPr>
              <a:xfrm>
                <a:off x="8056525" y="1584300"/>
                <a:ext cx="329400" cy="24828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42"/>
            <p:cNvGrpSpPr/>
            <p:nvPr/>
          </p:nvGrpSpPr>
          <p:grpSpPr>
            <a:xfrm>
              <a:off x="4892868" y="1491629"/>
              <a:ext cx="585875" cy="2575757"/>
              <a:chOff x="4812150" y="1491625"/>
              <a:chExt cx="666600" cy="2575757"/>
            </a:xfrm>
          </p:grpSpPr>
          <p:sp>
            <p:nvSpPr>
              <p:cNvPr id="951" name="Google Shape;951;p42"/>
              <p:cNvSpPr txBox="1"/>
              <p:nvPr/>
            </p:nvSpPr>
            <p:spPr>
              <a:xfrm>
                <a:off x="4812150" y="3770982"/>
                <a:ext cx="666600" cy="2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52" name="Google Shape;952;p42"/>
              <p:cNvSpPr txBox="1"/>
              <p:nvPr/>
            </p:nvSpPr>
            <p:spPr>
              <a:xfrm>
                <a:off x="4812150" y="3201143"/>
                <a:ext cx="666600" cy="2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25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53" name="Google Shape;953;p42"/>
              <p:cNvSpPr txBox="1"/>
              <p:nvPr/>
            </p:nvSpPr>
            <p:spPr>
              <a:xfrm>
                <a:off x="4812150" y="2631303"/>
                <a:ext cx="666600" cy="2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50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54" name="Google Shape;954;p42"/>
              <p:cNvSpPr txBox="1"/>
              <p:nvPr/>
            </p:nvSpPr>
            <p:spPr>
              <a:xfrm>
                <a:off x="4812150" y="2061464"/>
                <a:ext cx="666600" cy="2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75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55" name="Google Shape;955;p42"/>
              <p:cNvSpPr txBox="1"/>
              <p:nvPr/>
            </p:nvSpPr>
            <p:spPr>
              <a:xfrm>
                <a:off x="4812150" y="1491625"/>
                <a:ext cx="666600" cy="2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100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956" name="Google Shape;956;p42"/>
            <p:cNvGrpSpPr/>
            <p:nvPr/>
          </p:nvGrpSpPr>
          <p:grpSpPr>
            <a:xfrm>
              <a:off x="5720375" y="4368825"/>
              <a:ext cx="2733775" cy="299100"/>
              <a:chOff x="5720375" y="4368825"/>
              <a:chExt cx="2733775" cy="299100"/>
            </a:xfrm>
          </p:grpSpPr>
          <p:sp>
            <p:nvSpPr>
              <p:cNvPr id="957" name="Google Shape;957;p42"/>
              <p:cNvSpPr txBox="1"/>
              <p:nvPr/>
            </p:nvSpPr>
            <p:spPr>
              <a:xfrm>
                <a:off x="5720375" y="4368825"/>
                <a:ext cx="4680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25%</a:t>
                </a:r>
                <a:endParaRPr sz="12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58" name="Google Shape;958;p42"/>
              <p:cNvSpPr txBox="1"/>
              <p:nvPr/>
            </p:nvSpPr>
            <p:spPr>
              <a:xfrm>
                <a:off x="6172575" y="4368825"/>
                <a:ext cx="4680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</a:t>
                </a:r>
                <a:r>
                  <a:rPr lang="en" sz="12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</a:t>
                </a:r>
                <a:r>
                  <a:rPr lang="en" sz="12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%</a:t>
                </a:r>
                <a:endParaRPr sz="12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59" name="Google Shape;959;p42"/>
              <p:cNvSpPr txBox="1"/>
              <p:nvPr/>
            </p:nvSpPr>
            <p:spPr>
              <a:xfrm>
                <a:off x="6627325" y="4368825"/>
                <a:ext cx="4680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60</a:t>
                </a:r>
                <a:r>
                  <a:rPr lang="en" sz="12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%</a:t>
                </a:r>
                <a:endParaRPr sz="12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60" name="Google Shape;960;p42"/>
              <p:cNvSpPr txBox="1"/>
              <p:nvPr/>
            </p:nvSpPr>
            <p:spPr>
              <a:xfrm>
                <a:off x="7082075" y="4368825"/>
                <a:ext cx="4680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</a:t>
                </a:r>
                <a:r>
                  <a:rPr lang="en" sz="12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5%</a:t>
                </a:r>
                <a:endParaRPr sz="12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61" name="Google Shape;961;p42"/>
              <p:cNvSpPr txBox="1"/>
              <p:nvPr/>
            </p:nvSpPr>
            <p:spPr>
              <a:xfrm>
                <a:off x="7534275" y="4368825"/>
                <a:ext cx="4680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8</a:t>
                </a:r>
                <a:r>
                  <a:rPr lang="en" sz="12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5%</a:t>
                </a:r>
                <a:endParaRPr sz="12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62" name="Google Shape;962;p42"/>
              <p:cNvSpPr txBox="1"/>
              <p:nvPr/>
            </p:nvSpPr>
            <p:spPr>
              <a:xfrm>
                <a:off x="7986150" y="4368825"/>
                <a:ext cx="4680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9</a:t>
                </a:r>
                <a:r>
                  <a:rPr lang="en" sz="12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5%</a:t>
                </a:r>
                <a:endParaRPr sz="12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963" name="Google Shape;963;p42"/>
          <p:cNvCxnSpPr>
            <a:stCxn id="906" idx="3"/>
            <a:endCxn id="903" idx="1"/>
          </p:cNvCxnSpPr>
          <p:nvPr/>
        </p:nvCxnSpPr>
        <p:spPr>
          <a:xfrm>
            <a:off x="2270111" y="3845700"/>
            <a:ext cx="207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43"/>
          <p:cNvGrpSpPr/>
          <p:nvPr/>
        </p:nvGrpSpPr>
        <p:grpSpPr>
          <a:xfrm>
            <a:off x="6874648" y="1214285"/>
            <a:ext cx="1777002" cy="1776900"/>
            <a:chOff x="6874648" y="1309710"/>
            <a:chExt cx="1777002" cy="1776900"/>
          </a:xfrm>
        </p:grpSpPr>
        <p:sp>
          <p:nvSpPr>
            <p:cNvPr id="969" name="Google Shape;969;p43"/>
            <p:cNvSpPr/>
            <p:nvPr/>
          </p:nvSpPr>
          <p:spPr>
            <a:xfrm>
              <a:off x="6874750" y="1309710"/>
              <a:ext cx="1776900" cy="1776900"/>
            </a:xfrm>
            <a:prstGeom prst="donut">
              <a:avLst>
                <a:gd fmla="val 1768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 rot="5400000">
              <a:off x="6874648" y="1309710"/>
              <a:ext cx="1776900" cy="1776900"/>
            </a:xfrm>
            <a:prstGeom prst="blockArc">
              <a:avLst>
                <a:gd fmla="val 10800000" name="adj1"/>
                <a:gd fmla="val 6870987" name="adj2"/>
                <a:gd fmla="val 17646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43"/>
          <p:cNvGrpSpPr/>
          <p:nvPr/>
        </p:nvGrpSpPr>
        <p:grpSpPr>
          <a:xfrm>
            <a:off x="4750448" y="1214285"/>
            <a:ext cx="1777002" cy="1776900"/>
            <a:chOff x="4750448" y="1309710"/>
            <a:chExt cx="1777002" cy="1776900"/>
          </a:xfrm>
        </p:grpSpPr>
        <p:sp>
          <p:nvSpPr>
            <p:cNvPr id="972" name="Google Shape;972;p43"/>
            <p:cNvSpPr/>
            <p:nvPr/>
          </p:nvSpPr>
          <p:spPr>
            <a:xfrm>
              <a:off x="4750550" y="1309710"/>
              <a:ext cx="1776900" cy="1776900"/>
            </a:xfrm>
            <a:prstGeom prst="donut">
              <a:avLst>
                <a:gd fmla="val 1768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 rot="5400000">
              <a:off x="4750448" y="1309710"/>
              <a:ext cx="1776900" cy="1776900"/>
            </a:xfrm>
            <a:prstGeom prst="blockArc">
              <a:avLst>
                <a:gd fmla="val 10800000" name="adj1"/>
                <a:gd fmla="val 1330042" name="adj2"/>
                <a:gd fmla="val 17589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43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975" name="Google Shape;975;p43"/>
          <p:cNvGrpSpPr/>
          <p:nvPr/>
        </p:nvGrpSpPr>
        <p:grpSpPr>
          <a:xfrm>
            <a:off x="502060" y="1214285"/>
            <a:ext cx="1777002" cy="1776900"/>
            <a:chOff x="502060" y="1309710"/>
            <a:chExt cx="1777002" cy="1776900"/>
          </a:xfrm>
        </p:grpSpPr>
        <p:sp>
          <p:nvSpPr>
            <p:cNvPr id="976" name="Google Shape;976;p43"/>
            <p:cNvSpPr/>
            <p:nvPr/>
          </p:nvSpPr>
          <p:spPr>
            <a:xfrm>
              <a:off x="502162" y="1309710"/>
              <a:ext cx="1776900" cy="1776900"/>
            </a:xfrm>
            <a:prstGeom prst="donut">
              <a:avLst>
                <a:gd fmla="val 1768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 rot="5400000">
              <a:off x="502060" y="1309710"/>
              <a:ext cx="1776900" cy="1776900"/>
            </a:xfrm>
            <a:prstGeom prst="blockArc">
              <a:avLst>
                <a:gd fmla="val 10800000" name="adj1"/>
                <a:gd fmla="val 14921159" name="adj2"/>
                <a:gd fmla="val 17743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43"/>
          <p:cNvGrpSpPr/>
          <p:nvPr/>
        </p:nvGrpSpPr>
        <p:grpSpPr>
          <a:xfrm>
            <a:off x="2626248" y="1214285"/>
            <a:ext cx="1777002" cy="1776900"/>
            <a:chOff x="2626248" y="1309710"/>
            <a:chExt cx="1777002" cy="1776900"/>
          </a:xfrm>
        </p:grpSpPr>
        <p:sp>
          <p:nvSpPr>
            <p:cNvPr id="979" name="Google Shape;979;p43"/>
            <p:cNvSpPr/>
            <p:nvPr/>
          </p:nvSpPr>
          <p:spPr>
            <a:xfrm>
              <a:off x="2626350" y="1309710"/>
              <a:ext cx="1776900" cy="1776900"/>
            </a:xfrm>
            <a:prstGeom prst="donut">
              <a:avLst>
                <a:gd fmla="val 1768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 rot="5400000">
              <a:off x="2626248" y="1309710"/>
              <a:ext cx="1776900" cy="1776900"/>
            </a:xfrm>
            <a:prstGeom prst="blockArc">
              <a:avLst>
                <a:gd fmla="val 10800000" name="adj1"/>
                <a:gd fmla="val 19000760" name="adj2"/>
                <a:gd fmla="val 17562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43"/>
          <p:cNvSpPr txBox="1"/>
          <p:nvPr/>
        </p:nvSpPr>
        <p:spPr>
          <a:xfrm>
            <a:off x="818578" y="1825075"/>
            <a:ext cx="1146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2" name="Google Shape;982;p43"/>
          <p:cNvSpPr txBox="1"/>
          <p:nvPr/>
        </p:nvSpPr>
        <p:spPr>
          <a:xfrm>
            <a:off x="2941553" y="1825075"/>
            <a:ext cx="1146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3" name="Google Shape;983;p43"/>
          <p:cNvSpPr txBox="1"/>
          <p:nvPr/>
        </p:nvSpPr>
        <p:spPr>
          <a:xfrm>
            <a:off x="5065853" y="1825075"/>
            <a:ext cx="1146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4" name="Google Shape;984;p43"/>
          <p:cNvSpPr txBox="1"/>
          <p:nvPr/>
        </p:nvSpPr>
        <p:spPr>
          <a:xfrm>
            <a:off x="7190153" y="1825075"/>
            <a:ext cx="1146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985" name="Google Shape;985;p43"/>
          <p:cNvCxnSpPr>
            <a:stCxn id="976" idx="4"/>
            <a:endCxn id="986" idx="0"/>
          </p:cNvCxnSpPr>
          <p:nvPr/>
        </p:nvCxnSpPr>
        <p:spPr>
          <a:xfrm>
            <a:off x="1390612" y="2991185"/>
            <a:ext cx="1200" cy="634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43"/>
          <p:cNvCxnSpPr>
            <a:stCxn id="979" idx="4"/>
            <a:endCxn id="988" idx="0"/>
          </p:cNvCxnSpPr>
          <p:nvPr/>
        </p:nvCxnSpPr>
        <p:spPr>
          <a:xfrm>
            <a:off x="3514800" y="2991185"/>
            <a:ext cx="0" cy="634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43"/>
          <p:cNvCxnSpPr>
            <a:stCxn id="990" idx="0"/>
            <a:endCxn id="972" idx="4"/>
          </p:cNvCxnSpPr>
          <p:nvPr/>
        </p:nvCxnSpPr>
        <p:spPr>
          <a:xfrm flipH="1" rot="10800000">
            <a:off x="5637886" y="2991200"/>
            <a:ext cx="1200" cy="634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43"/>
          <p:cNvCxnSpPr>
            <a:stCxn id="992" idx="0"/>
            <a:endCxn id="969" idx="4"/>
          </p:cNvCxnSpPr>
          <p:nvPr/>
        </p:nvCxnSpPr>
        <p:spPr>
          <a:xfrm flipH="1" rot="10800000">
            <a:off x="7760961" y="2991200"/>
            <a:ext cx="2100" cy="634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93" name="Google Shape;993;p43"/>
          <p:cNvGrpSpPr/>
          <p:nvPr/>
        </p:nvGrpSpPr>
        <p:grpSpPr>
          <a:xfrm>
            <a:off x="485286" y="3626000"/>
            <a:ext cx="1812900" cy="879300"/>
            <a:chOff x="485286" y="3626000"/>
            <a:chExt cx="1812900" cy="879300"/>
          </a:xfrm>
        </p:grpSpPr>
        <p:sp>
          <p:nvSpPr>
            <p:cNvPr id="986" name="Google Shape;986;p43"/>
            <p:cNvSpPr/>
            <p:nvPr/>
          </p:nvSpPr>
          <p:spPr>
            <a:xfrm>
              <a:off x="485286" y="362600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94" name="Google Shape;994;p43"/>
            <p:cNvGrpSpPr/>
            <p:nvPr/>
          </p:nvGrpSpPr>
          <p:grpSpPr>
            <a:xfrm>
              <a:off x="518277" y="3704898"/>
              <a:ext cx="1744548" cy="721490"/>
              <a:chOff x="4571072" y="5061960"/>
              <a:chExt cx="1699511" cy="721490"/>
            </a:xfrm>
          </p:grpSpPr>
          <p:sp>
            <p:nvSpPr>
              <p:cNvPr id="995" name="Google Shape;995;p43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96" name="Google Shape;996;p43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97" name="Google Shape;997;p43"/>
          <p:cNvGrpSpPr/>
          <p:nvPr/>
        </p:nvGrpSpPr>
        <p:grpSpPr>
          <a:xfrm>
            <a:off x="2608361" y="3626000"/>
            <a:ext cx="1812900" cy="879300"/>
            <a:chOff x="2608361" y="3626000"/>
            <a:chExt cx="1812900" cy="879300"/>
          </a:xfrm>
        </p:grpSpPr>
        <p:sp>
          <p:nvSpPr>
            <p:cNvPr id="988" name="Google Shape;988;p43"/>
            <p:cNvSpPr/>
            <p:nvPr/>
          </p:nvSpPr>
          <p:spPr>
            <a:xfrm>
              <a:off x="2608361" y="362600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98" name="Google Shape;998;p43"/>
            <p:cNvGrpSpPr/>
            <p:nvPr/>
          </p:nvGrpSpPr>
          <p:grpSpPr>
            <a:xfrm>
              <a:off x="2642527" y="3704898"/>
              <a:ext cx="1744548" cy="721490"/>
              <a:chOff x="4571072" y="5061960"/>
              <a:chExt cx="1699511" cy="721490"/>
            </a:xfrm>
          </p:grpSpPr>
          <p:sp>
            <p:nvSpPr>
              <p:cNvPr id="999" name="Google Shape;999;p43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00" name="Google Shape;1000;p43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01" name="Google Shape;1001;p43"/>
          <p:cNvGrpSpPr/>
          <p:nvPr/>
        </p:nvGrpSpPr>
        <p:grpSpPr>
          <a:xfrm>
            <a:off x="4731436" y="3626000"/>
            <a:ext cx="1812900" cy="879300"/>
            <a:chOff x="4731436" y="3626000"/>
            <a:chExt cx="1812900" cy="879300"/>
          </a:xfrm>
        </p:grpSpPr>
        <p:sp>
          <p:nvSpPr>
            <p:cNvPr id="990" name="Google Shape;990;p43"/>
            <p:cNvSpPr/>
            <p:nvPr/>
          </p:nvSpPr>
          <p:spPr>
            <a:xfrm>
              <a:off x="4731436" y="362600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002" name="Google Shape;1002;p43"/>
            <p:cNvGrpSpPr/>
            <p:nvPr/>
          </p:nvGrpSpPr>
          <p:grpSpPr>
            <a:xfrm>
              <a:off x="4765602" y="3704898"/>
              <a:ext cx="1744548" cy="721490"/>
              <a:chOff x="4571072" y="5061960"/>
              <a:chExt cx="1699511" cy="721490"/>
            </a:xfrm>
          </p:grpSpPr>
          <p:sp>
            <p:nvSpPr>
              <p:cNvPr id="1003" name="Google Shape;1003;p43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04" name="Google Shape;1004;p43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05" name="Google Shape;1005;p43"/>
          <p:cNvGrpSpPr/>
          <p:nvPr/>
        </p:nvGrpSpPr>
        <p:grpSpPr>
          <a:xfrm>
            <a:off x="6854511" y="3626000"/>
            <a:ext cx="1812900" cy="879300"/>
            <a:chOff x="6854511" y="3626000"/>
            <a:chExt cx="1812900" cy="879300"/>
          </a:xfrm>
        </p:grpSpPr>
        <p:sp>
          <p:nvSpPr>
            <p:cNvPr id="992" name="Google Shape;992;p43"/>
            <p:cNvSpPr/>
            <p:nvPr/>
          </p:nvSpPr>
          <p:spPr>
            <a:xfrm>
              <a:off x="6854511" y="362600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006" name="Google Shape;1006;p43"/>
            <p:cNvGrpSpPr/>
            <p:nvPr/>
          </p:nvGrpSpPr>
          <p:grpSpPr>
            <a:xfrm>
              <a:off x="6889927" y="3704898"/>
              <a:ext cx="1744548" cy="721490"/>
              <a:chOff x="4571072" y="5061960"/>
              <a:chExt cx="1699511" cy="721490"/>
            </a:xfrm>
          </p:grpSpPr>
          <p:sp>
            <p:nvSpPr>
              <p:cNvPr id="1007" name="Google Shape;1007;p43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08" name="Google Shape;1008;p43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1009" name="Google Shape;1009;p43"/>
          <p:cNvCxnSpPr>
            <a:stCxn id="986" idx="3"/>
            <a:endCxn id="988" idx="1"/>
          </p:cNvCxnSpPr>
          <p:nvPr/>
        </p:nvCxnSpPr>
        <p:spPr>
          <a:xfrm>
            <a:off x="2298186" y="4065650"/>
            <a:ext cx="3102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43"/>
          <p:cNvCxnSpPr>
            <a:stCxn id="988" idx="3"/>
            <a:endCxn id="990" idx="1"/>
          </p:cNvCxnSpPr>
          <p:nvPr/>
        </p:nvCxnSpPr>
        <p:spPr>
          <a:xfrm>
            <a:off x="4421261" y="4065650"/>
            <a:ext cx="3102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43"/>
          <p:cNvCxnSpPr>
            <a:stCxn id="990" idx="3"/>
            <a:endCxn id="992" idx="1"/>
          </p:cNvCxnSpPr>
          <p:nvPr/>
        </p:nvCxnSpPr>
        <p:spPr>
          <a:xfrm>
            <a:off x="6544336" y="4065650"/>
            <a:ext cx="3102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6" name="Google Shape;1016;p44"/>
          <p:cNvCxnSpPr>
            <a:stCxn id="1017" idx="3"/>
            <a:endCxn id="1018" idx="2"/>
          </p:cNvCxnSpPr>
          <p:nvPr/>
        </p:nvCxnSpPr>
        <p:spPr>
          <a:xfrm>
            <a:off x="2270111" y="1874600"/>
            <a:ext cx="699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44"/>
          <p:cNvCxnSpPr>
            <a:stCxn id="1020" idx="3"/>
            <a:endCxn id="1021" idx="2"/>
          </p:cNvCxnSpPr>
          <p:nvPr/>
        </p:nvCxnSpPr>
        <p:spPr>
          <a:xfrm>
            <a:off x="2270111" y="3822325"/>
            <a:ext cx="699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44"/>
          <p:cNvCxnSpPr>
            <a:stCxn id="1023" idx="1"/>
            <a:endCxn id="1024" idx="6"/>
          </p:cNvCxnSpPr>
          <p:nvPr/>
        </p:nvCxnSpPr>
        <p:spPr>
          <a:xfrm rot="10800000">
            <a:off x="6184211" y="1874600"/>
            <a:ext cx="689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44"/>
          <p:cNvCxnSpPr>
            <a:stCxn id="1026" idx="1"/>
            <a:endCxn id="1027" idx="6"/>
          </p:cNvCxnSpPr>
          <p:nvPr/>
        </p:nvCxnSpPr>
        <p:spPr>
          <a:xfrm rot="10800000">
            <a:off x="6184211" y="3822325"/>
            <a:ext cx="689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028" name="Google Shape;1028;p44"/>
          <p:cNvGrpSpPr/>
          <p:nvPr/>
        </p:nvGrpSpPr>
        <p:grpSpPr>
          <a:xfrm>
            <a:off x="3141449" y="1417925"/>
            <a:ext cx="2861100" cy="2861100"/>
            <a:chOff x="3141449" y="1389300"/>
            <a:chExt cx="2861100" cy="2861100"/>
          </a:xfrm>
        </p:grpSpPr>
        <p:sp>
          <p:nvSpPr>
            <p:cNvPr id="1029" name="Google Shape;1029;p44"/>
            <p:cNvSpPr/>
            <p:nvPr/>
          </p:nvSpPr>
          <p:spPr>
            <a:xfrm>
              <a:off x="3141449" y="1389300"/>
              <a:ext cx="2861100" cy="2861100"/>
            </a:xfrm>
            <a:prstGeom prst="donut">
              <a:avLst>
                <a:gd fmla="val 28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3523050" y="1770900"/>
              <a:ext cx="2097900" cy="209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1" name="Google Shape;1031;p44"/>
            <p:cNvGrpSpPr/>
            <p:nvPr/>
          </p:nvGrpSpPr>
          <p:grpSpPr>
            <a:xfrm>
              <a:off x="3667350" y="1915195"/>
              <a:ext cx="1809300" cy="1809300"/>
              <a:chOff x="6373410" y="2003195"/>
              <a:chExt cx="1809300" cy="1809300"/>
            </a:xfrm>
          </p:grpSpPr>
          <p:sp>
            <p:nvSpPr>
              <p:cNvPr id="1032" name="Google Shape;1032;p44"/>
              <p:cNvSpPr/>
              <p:nvPr/>
            </p:nvSpPr>
            <p:spPr>
              <a:xfrm>
                <a:off x="6373410" y="2003195"/>
                <a:ext cx="1809300" cy="18093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4"/>
              <p:cNvSpPr txBox="1"/>
              <p:nvPr/>
            </p:nvSpPr>
            <p:spPr>
              <a:xfrm>
                <a:off x="6458310" y="2630195"/>
                <a:ext cx="1639500" cy="55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Process costing infographic</a:t>
                </a:r>
                <a:endParaRPr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034" name="Google Shape;1034;p44"/>
          <p:cNvGrpSpPr/>
          <p:nvPr/>
        </p:nvGrpSpPr>
        <p:grpSpPr>
          <a:xfrm>
            <a:off x="5207884" y="1297800"/>
            <a:ext cx="1153840" cy="1153633"/>
            <a:chOff x="5207884" y="1269175"/>
            <a:chExt cx="1153840" cy="1153633"/>
          </a:xfrm>
        </p:grpSpPr>
        <p:sp>
          <p:nvSpPr>
            <p:cNvPr id="1035" name="Google Shape;1035;p44"/>
            <p:cNvSpPr/>
            <p:nvPr/>
          </p:nvSpPr>
          <p:spPr>
            <a:xfrm>
              <a:off x="5207884" y="1269175"/>
              <a:ext cx="1153840" cy="1153633"/>
            </a:xfrm>
            <a:custGeom>
              <a:rect b="b" l="l" r="r" t="t"/>
              <a:pathLst>
                <a:path extrusionOk="0" h="77935" w="77949">
                  <a:moveTo>
                    <a:pt x="38984" y="0"/>
                  </a:moveTo>
                  <a:cubicBezTo>
                    <a:pt x="17462" y="0"/>
                    <a:pt x="11" y="17444"/>
                    <a:pt x="11" y="38965"/>
                  </a:cubicBezTo>
                  <a:cubicBezTo>
                    <a:pt x="0" y="47299"/>
                    <a:pt x="2671" y="55413"/>
                    <a:pt x="7633" y="62109"/>
                  </a:cubicBezTo>
                  <a:lnTo>
                    <a:pt x="5831" y="68828"/>
                  </a:lnTo>
                  <a:lnTo>
                    <a:pt x="3686" y="76834"/>
                  </a:lnTo>
                  <a:lnTo>
                    <a:pt x="3686" y="76834"/>
                  </a:lnTo>
                  <a:lnTo>
                    <a:pt x="11691" y="74688"/>
                  </a:lnTo>
                  <a:lnTo>
                    <a:pt x="19365" y="72633"/>
                  </a:lnTo>
                  <a:cubicBezTo>
                    <a:pt x="25303" y="76106"/>
                    <a:pt x="32059" y="77934"/>
                    <a:pt x="38938" y="77934"/>
                  </a:cubicBezTo>
                  <a:cubicBezTo>
                    <a:pt x="38952" y="77934"/>
                    <a:pt x="38966" y="77934"/>
                    <a:pt x="38980" y="77934"/>
                  </a:cubicBezTo>
                  <a:cubicBezTo>
                    <a:pt x="60501" y="77934"/>
                    <a:pt x="77949" y="60486"/>
                    <a:pt x="77949" y="38965"/>
                  </a:cubicBezTo>
                  <a:cubicBezTo>
                    <a:pt x="77949" y="17444"/>
                    <a:pt x="60501" y="0"/>
                    <a:pt x="38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5385344" y="1446536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44"/>
          <p:cNvGrpSpPr/>
          <p:nvPr/>
        </p:nvGrpSpPr>
        <p:grpSpPr>
          <a:xfrm>
            <a:off x="5207884" y="3245457"/>
            <a:ext cx="1153840" cy="1153692"/>
            <a:chOff x="5207884" y="3216832"/>
            <a:chExt cx="1153840" cy="1153692"/>
          </a:xfrm>
        </p:grpSpPr>
        <p:sp>
          <p:nvSpPr>
            <p:cNvPr id="1037" name="Google Shape;1037;p44"/>
            <p:cNvSpPr/>
            <p:nvPr/>
          </p:nvSpPr>
          <p:spPr>
            <a:xfrm>
              <a:off x="5207884" y="3216832"/>
              <a:ext cx="1153840" cy="1153692"/>
            </a:xfrm>
            <a:custGeom>
              <a:rect b="b" l="l" r="r" t="t"/>
              <a:pathLst>
                <a:path extrusionOk="0" h="77939" w="77949">
                  <a:moveTo>
                    <a:pt x="38942" y="1"/>
                  </a:moveTo>
                  <a:cubicBezTo>
                    <a:pt x="32059" y="1"/>
                    <a:pt x="25303" y="1832"/>
                    <a:pt x="19365" y="5302"/>
                  </a:cubicBezTo>
                  <a:lnTo>
                    <a:pt x="11695" y="3246"/>
                  </a:lnTo>
                  <a:lnTo>
                    <a:pt x="3686" y="1101"/>
                  </a:lnTo>
                  <a:lnTo>
                    <a:pt x="3686" y="1101"/>
                  </a:lnTo>
                  <a:lnTo>
                    <a:pt x="5831" y="9107"/>
                  </a:lnTo>
                  <a:lnTo>
                    <a:pt x="7633" y="15829"/>
                  </a:lnTo>
                  <a:cubicBezTo>
                    <a:pt x="2671" y="22525"/>
                    <a:pt x="0" y="30639"/>
                    <a:pt x="11" y="38970"/>
                  </a:cubicBezTo>
                  <a:cubicBezTo>
                    <a:pt x="11" y="60491"/>
                    <a:pt x="17459" y="77938"/>
                    <a:pt x="38984" y="77938"/>
                  </a:cubicBezTo>
                  <a:cubicBezTo>
                    <a:pt x="60509" y="77938"/>
                    <a:pt x="77949" y="60491"/>
                    <a:pt x="77949" y="38973"/>
                  </a:cubicBezTo>
                  <a:cubicBezTo>
                    <a:pt x="77949" y="17452"/>
                    <a:pt x="60501" y="1"/>
                    <a:pt x="38984" y="1"/>
                  </a:cubicBezTo>
                  <a:cubicBezTo>
                    <a:pt x="38970" y="1"/>
                    <a:pt x="38956" y="1"/>
                    <a:pt x="3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5385344" y="3394236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44"/>
          <p:cNvGrpSpPr/>
          <p:nvPr/>
        </p:nvGrpSpPr>
        <p:grpSpPr>
          <a:xfrm>
            <a:off x="2791575" y="3245457"/>
            <a:ext cx="1153781" cy="1153692"/>
            <a:chOff x="2791575" y="3216832"/>
            <a:chExt cx="1153781" cy="1153692"/>
          </a:xfrm>
        </p:grpSpPr>
        <p:sp>
          <p:nvSpPr>
            <p:cNvPr id="1039" name="Google Shape;1039;p44"/>
            <p:cNvSpPr/>
            <p:nvPr/>
          </p:nvSpPr>
          <p:spPr>
            <a:xfrm>
              <a:off x="2791575" y="3216832"/>
              <a:ext cx="1153781" cy="1153692"/>
            </a:xfrm>
            <a:custGeom>
              <a:rect b="b" l="l" r="r" t="t"/>
              <a:pathLst>
                <a:path extrusionOk="0" h="77939" w="77945">
                  <a:moveTo>
                    <a:pt x="39007" y="1"/>
                  </a:moveTo>
                  <a:cubicBezTo>
                    <a:pt x="38993" y="1"/>
                    <a:pt x="38979" y="1"/>
                    <a:pt x="38965" y="1"/>
                  </a:cubicBezTo>
                  <a:cubicBezTo>
                    <a:pt x="17444" y="1"/>
                    <a:pt x="0" y="17452"/>
                    <a:pt x="0" y="38973"/>
                  </a:cubicBezTo>
                  <a:cubicBezTo>
                    <a:pt x="0" y="60491"/>
                    <a:pt x="17444" y="77938"/>
                    <a:pt x="38965" y="77938"/>
                  </a:cubicBezTo>
                  <a:cubicBezTo>
                    <a:pt x="60486" y="77938"/>
                    <a:pt x="77934" y="60491"/>
                    <a:pt x="77934" y="38973"/>
                  </a:cubicBezTo>
                  <a:cubicBezTo>
                    <a:pt x="77945" y="30639"/>
                    <a:pt x="75274" y="22525"/>
                    <a:pt x="70316" y="15829"/>
                  </a:cubicBezTo>
                  <a:lnTo>
                    <a:pt x="72114" y="9111"/>
                  </a:lnTo>
                  <a:lnTo>
                    <a:pt x="74259" y="1101"/>
                  </a:lnTo>
                  <a:lnTo>
                    <a:pt x="66254" y="3246"/>
                  </a:lnTo>
                  <a:lnTo>
                    <a:pt x="58584" y="5305"/>
                  </a:lnTo>
                  <a:cubicBezTo>
                    <a:pt x="52642" y="1832"/>
                    <a:pt x="45886" y="1"/>
                    <a:pt x="390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2969007" y="3394236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44"/>
          <p:cNvGrpSpPr/>
          <p:nvPr/>
        </p:nvGrpSpPr>
        <p:grpSpPr>
          <a:xfrm>
            <a:off x="2791575" y="1297800"/>
            <a:ext cx="1153781" cy="1153633"/>
            <a:chOff x="2791575" y="1269175"/>
            <a:chExt cx="1153781" cy="1153633"/>
          </a:xfrm>
        </p:grpSpPr>
        <p:sp>
          <p:nvSpPr>
            <p:cNvPr id="1041" name="Google Shape;1041;p44"/>
            <p:cNvSpPr/>
            <p:nvPr/>
          </p:nvSpPr>
          <p:spPr>
            <a:xfrm>
              <a:off x="2791575" y="1269175"/>
              <a:ext cx="1153781" cy="1153633"/>
            </a:xfrm>
            <a:custGeom>
              <a:rect b="b" l="l" r="r" t="t"/>
              <a:pathLst>
                <a:path extrusionOk="0" h="77935" w="77945">
                  <a:moveTo>
                    <a:pt x="38965" y="0"/>
                  </a:moveTo>
                  <a:cubicBezTo>
                    <a:pt x="17444" y="0"/>
                    <a:pt x="0" y="17444"/>
                    <a:pt x="0" y="38965"/>
                  </a:cubicBezTo>
                  <a:cubicBezTo>
                    <a:pt x="0" y="60486"/>
                    <a:pt x="17444" y="77934"/>
                    <a:pt x="38965" y="77934"/>
                  </a:cubicBezTo>
                  <a:cubicBezTo>
                    <a:pt x="38979" y="77934"/>
                    <a:pt x="38993" y="77934"/>
                    <a:pt x="39007" y="77934"/>
                  </a:cubicBezTo>
                  <a:cubicBezTo>
                    <a:pt x="45887" y="77934"/>
                    <a:pt x="52642" y="76106"/>
                    <a:pt x="58584" y="72633"/>
                  </a:cubicBezTo>
                  <a:lnTo>
                    <a:pt x="66254" y="74688"/>
                  </a:lnTo>
                  <a:lnTo>
                    <a:pt x="74259" y="76834"/>
                  </a:lnTo>
                  <a:lnTo>
                    <a:pt x="72114" y="68828"/>
                  </a:lnTo>
                  <a:lnTo>
                    <a:pt x="70316" y="62109"/>
                  </a:lnTo>
                  <a:cubicBezTo>
                    <a:pt x="75274" y="55413"/>
                    <a:pt x="77945" y="47299"/>
                    <a:pt x="77934" y="38965"/>
                  </a:cubicBezTo>
                  <a:cubicBezTo>
                    <a:pt x="77934" y="17444"/>
                    <a:pt x="60486" y="0"/>
                    <a:pt x="38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>
              <a:off x="2969007" y="1446536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44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1043" name="Google Shape;1043;p44"/>
          <p:cNvGrpSpPr/>
          <p:nvPr/>
        </p:nvGrpSpPr>
        <p:grpSpPr>
          <a:xfrm>
            <a:off x="5607035" y="1697798"/>
            <a:ext cx="355550" cy="353605"/>
            <a:chOff x="-2571737" y="2764550"/>
            <a:chExt cx="292225" cy="290650"/>
          </a:xfrm>
        </p:grpSpPr>
        <p:sp>
          <p:nvSpPr>
            <p:cNvPr id="1044" name="Google Shape;1044;p44"/>
            <p:cNvSpPr/>
            <p:nvPr/>
          </p:nvSpPr>
          <p:spPr>
            <a:xfrm>
              <a:off x="-2496085" y="30091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-2398548" y="2800375"/>
              <a:ext cx="52000" cy="120525"/>
            </a:xfrm>
            <a:custGeom>
              <a:rect b="b" l="l" r="r" t="t"/>
              <a:pathLst>
                <a:path extrusionOk="0" h="4821" w="208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-2571737" y="2764550"/>
              <a:ext cx="292225" cy="290650"/>
            </a:xfrm>
            <a:custGeom>
              <a:rect b="b" l="l" r="r" t="t"/>
              <a:pathLst>
                <a:path extrusionOk="0" h="11626" w="11689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44"/>
          <p:cNvGrpSpPr/>
          <p:nvPr/>
        </p:nvGrpSpPr>
        <p:grpSpPr>
          <a:xfrm>
            <a:off x="3191161" y="3644068"/>
            <a:ext cx="354607" cy="356464"/>
            <a:chOff x="-3852025" y="2764950"/>
            <a:chExt cx="291450" cy="293000"/>
          </a:xfrm>
        </p:grpSpPr>
        <p:sp>
          <p:nvSpPr>
            <p:cNvPr id="1048" name="Google Shape;1048;p44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0" name="Google Shape;1050;p44"/>
          <p:cNvSpPr/>
          <p:nvPr/>
        </p:nvSpPr>
        <p:spPr>
          <a:xfrm>
            <a:off x="5599362" y="3644773"/>
            <a:ext cx="370881" cy="355065"/>
          </a:xfrm>
          <a:custGeom>
            <a:rect b="b" l="l" r="r" t="t"/>
            <a:pathLst>
              <a:path extrusionOk="0" h="11674" w="12193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4"/>
          <p:cNvSpPr/>
          <p:nvPr/>
        </p:nvSpPr>
        <p:spPr>
          <a:xfrm>
            <a:off x="3176262" y="1697800"/>
            <a:ext cx="384365" cy="353610"/>
          </a:xfrm>
          <a:custGeom>
            <a:rect b="b" l="l" r="r" t="t"/>
            <a:pathLst>
              <a:path extrusionOk="0" h="10957" w="1191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2" name="Google Shape;1052;p44"/>
          <p:cNvGrpSpPr/>
          <p:nvPr/>
        </p:nvGrpSpPr>
        <p:grpSpPr>
          <a:xfrm>
            <a:off x="457211" y="1434950"/>
            <a:ext cx="1812900" cy="879300"/>
            <a:chOff x="457211" y="1434950"/>
            <a:chExt cx="1812900" cy="879300"/>
          </a:xfrm>
        </p:grpSpPr>
        <p:sp>
          <p:nvSpPr>
            <p:cNvPr id="1017" name="Google Shape;1017;p44"/>
            <p:cNvSpPr/>
            <p:nvPr/>
          </p:nvSpPr>
          <p:spPr>
            <a:xfrm>
              <a:off x="457211" y="143495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053" name="Google Shape;1053;p44"/>
            <p:cNvGrpSpPr/>
            <p:nvPr/>
          </p:nvGrpSpPr>
          <p:grpSpPr>
            <a:xfrm>
              <a:off x="491377" y="1513861"/>
              <a:ext cx="1744548" cy="721490"/>
              <a:chOff x="4571072" y="5061960"/>
              <a:chExt cx="1699511" cy="721490"/>
            </a:xfrm>
          </p:grpSpPr>
          <p:sp>
            <p:nvSpPr>
              <p:cNvPr id="1054" name="Google Shape;1054;p44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55" name="Google Shape;1055;p44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56" name="Google Shape;1056;p44"/>
          <p:cNvGrpSpPr/>
          <p:nvPr/>
        </p:nvGrpSpPr>
        <p:grpSpPr>
          <a:xfrm>
            <a:off x="457211" y="3382675"/>
            <a:ext cx="1812900" cy="879300"/>
            <a:chOff x="457211" y="3382675"/>
            <a:chExt cx="1812900" cy="879300"/>
          </a:xfrm>
        </p:grpSpPr>
        <p:sp>
          <p:nvSpPr>
            <p:cNvPr id="1020" name="Google Shape;1020;p44"/>
            <p:cNvSpPr/>
            <p:nvPr/>
          </p:nvSpPr>
          <p:spPr>
            <a:xfrm>
              <a:off x="457211" y="338267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057" name="Google Shape;1057;p44"/>
            <p:cNvGrpSpPr/>
            <p:nvPr/>
          </p:nvGrpSpPr>
          <p:grpSpPr>
            <a:xfrm>
              <a:off x="491377" y="3461586"/>
              <a:ext cx="1744548" cy="721490"/>
              <a:chOff x="4571072" y="5061960"/>
              <a:chExt cx="1699511" cy="721490"/>
            </a:xfrm>
          </p:grpSpPr>
          <p:sp>
            <p:nvSpPr>
              <p:cNvPr id="1058" name="Google Shape;1058;p44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59" name="Google Shape;1059;p44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60" name="Google Shape;1060;p44"/>
          <p:cNvGrpSpPr/>
          <p:nvPr/>
        </p:nvGrpSpPr>
        <p:grpSpPr>
          <a:xfrm>
            <a:off x="6873911" y="1434950"/>
            <a:ext cx="1812900" cy="879300"/>
            <a:chOff x="6873911" y="1434950"/>
            <a:chExt cx="1812900" cy="879300"/>
          </a:xfrm>
        </p:grpSpPr>
        <p:sp>
          <p:nvSpPr>
            <p:cNvPr id="1023" name="Google Shape;1023;p44"/>
            <p:cNvSpPr/>
            <p:nvPr/>
          </p:nvSpPr>
          <p:spPr>
            <a:xfrm>
              <a:off x="6873911" y="143495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061" name="Google Shape;1061;p44"/>
            <p:cNvGrpSpPr/>
            <p:nvPr/>
          </p:nvGrpSpPr>
          <p:grpSpPr>
            <a:xfrm>
              <a:off x="6908077" y="1513861"/>
              <a:ext cx="1744548" cy="721490"/>
              <a:chOff x="4571072" y="5061960"/>
              <a:chExt cx="1699511" cy="721490"/>
            </a:xfrm>
          </p:grpSpPr>
          <p:sp>
            <p:nvSpPr>
              <p:cNvPr id="1062" name="Google Shape;1062;p44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63" name="Google Shape;1063;p44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64" name="Google Shape;1064;p44"/>
          <p:cNvGrpSpPr/>
          <p:nvPr/>
        </p:nvGrpSpPr>
        <p:grpSpPr>
          <a:xfrm>
            <a:off x="6873911" y="3382675"/>
            <a:ext cx="1812900" cy="879300"/>
            <a:chOff x="6873911" y="3382675"/>
            <a:chExt cx="1812900" cy="879300"/>
          </a:xfrm>
        </p:grpSpPr>
        <p:sp>
          <p:nvSpPr>
            <p:cNvPr id="1026" name="Google Shape;1026;p44"/>
            <p:cNvSpPr/>
            <p:nvPr/>
          </p:nvSpPr>
          <p:spPr>
            <a:xfrm>
              <a:off x="6873911" y="338267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065" name="Google Shape;1065;p44"/>
            <p:cNvGrpSpPr/>
            <p:nvPr/>
          </p:nvGrpSpPr>
          <p:grpSpPr>
            <a:xfrm>
              <a:off x="6908077" y="3461586"/>
              <a:ext cx="1744548" cy="721490"/>
              <a:chOff x="4571072" y="5061960"/>
              <a:chExt cx="1699511" cy="721490"/>
            </a:xfrm>
          </p:grpSpPr>
          <p:sp>
            <p:nvSpPr>
              <p:cNvPr id="1066" name="Google Shape;1066;p44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067" name="Google Shape;1067;p44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5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1073" name="Google Shape;1073;p45"/>
          <p:cNvGrpSpPr/>
          <p:nvPr/>
        </p:nvGrpSpPr>
        <p:grpSpPr>
          <a:xfrm>
            <a:off x="454875" y="972950"/>
            <a:ext cx="2460600" cy="3763650"/>
            <a:chOff x="454875" y="972950"/>
            <a:chExt cx="2460600" cy="3763650"/>
          </a:xfrm>
        </p:grpSpPr>
        <p:sp>
          <p:nvSpPr>
            <p:cNvPr id="1074" name="Google Shape;1074;p45"/>
            <p:cNvSpPr/>
            <p:nvPr/>
          </p:nvSpPr>
          <p:spPr>
            <a:xfrm>
              <a:off x="454875" y="972950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</a:t>
              </a: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01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454875" y="1517775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Current-term consumption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454875" y="2062600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Beginning work in process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454875" y="2607425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Ending work in process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454875" y="3152250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Finished goods costs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454875" y="3697075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Finished goods quantity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454875" y="4241900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Cost per unit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1" name="Google Shape;1081;p45"/>
          <p:cNvGrpSpPr/>
          <p:nvPr/>
        </p:nvGrpSpPr>
        <p:grpSpPr>
          <a:xfrm>
            <a:off x="3346350" y="972950"/>
            <a:ext cx="2460600" cy="3763650"/>
            <a:chOff x="3346350" y="972950"/>
            <a:chExt cx="2460600" cy="3763650"/>
          </a:xfrm>
        </p:grpSpPr>
        <p:sp>
          <p:nvSpPr>
            <p:cNvPr id="1082" name="Google Shape;1082;p45"/>
            <p:cNvSpPr/>
            <p:nvPr/>
          </p:nvSpPr>
          <p:spPr>
            <a:xfrm>
              <a:off x="3346350" y="972950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 02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3346350" y="1517775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Current-term consumption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3346350" y="2062600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Beginning work in process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3346350" y="2607425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Ending work in process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3346350" y="3152250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Finished goods costs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3346350" y="3697075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Finished goods quantity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3346350" y="4241900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Cost per unit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45"/>
          <p:cNvGrpSpPr/>
          <p:nvPr/>
        </p:nvGrpSpPr>
        <p:grpSpPr>
          <a:xfrm>
            <a:off x="6237825" y="972950"/>
            <a:ext cx="2460600" cy="3763650"/>
            <a:chOff x="6237825" y="972950"/>
            <a:chExt cx="2460600" cy="3763650"/>
          </a:xfrm>
        </p:grpSpPr>
        <p:sp>
          <p:nvSpPr>
            <p:cNvPr id="1090" name="Google Shape;1090;p45"/>
            <p:cNvSpPr/>
            <p:nvPr/>
          </p:nvSpPr>
          <p:spPr>
            <a:xfrm>
              <a:off x="6237825" y="972950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 03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6237825" y="1517775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Current-term consumption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6237825" y="2062600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Beginning work in process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6237825" y="2607425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Ending work in process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6237825" y="3152250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Finished goods costs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6237825" y="3697075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Finished goods quantity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6237825" y="4241900"/>
              <a:ext cx="2460600" cy="494700"/>
            </a:xfrm>
            <a:prstGeom prst="roundRect">
              <a:avLst>
                <a:gd fmla="val 2071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Cost per unit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7" name="Google Shape;1097;p45"/>
          <p:cNvCxnSpPr>
            <a:stCxn id="1078" idx="3"/>
            <a:endCxn id="1083" idx="1"/>
          </p:cNvCxnSpPr>
          <p:nvPr/>
        </p:nvCxnSpPr>
        <p:spPr>
          <a:xfrm flipH="1" rot="10800000">
            <a:off x="2915475" y="1765200"/>
            <a:ext cx="430800" cy="16344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45"/>
          <p:cNvCxnSpPr>
            <a:stCxn id="1086" idx="3"/>
            <a:endCxn id="1091" idx="1"/>
          </p:cNvCxnSpPr>
          <p:nvPr/>
        </p:nvCxnSpPr>
        <p:spPr>
          <a:xfrm flipH="1" rot="10800000">
            <a:off x="5806950" y="1765200"/>
            <a:ext cx="430800" cy="16344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6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cxnSp>
        <p:nvCxnSpPr>
          <p:cNvPr id="1104" name="Google Shape;1104;p46"/>
          <p:cNvCxnSpPr>
            <a:stCxn id="1105" idx="0"/>
            <a:endCxn id="1106" idx="2"/>
          </p:cNvCxnSpPr>
          <p:nvPr/>
        </p:nvCxnSpPr>
        <p:spPr>
          <a:xfrm rot="-5400000">
            <a:off x="1208563" y="1928625"/>
            <a:ext cx="883500" cy="8478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46"/>
          <p:cNvCxnSpPr>
            <a:stCxn id="1108" idx="0"/>
            <a:endCxn id="1109" idx="6"/>
          </p:cNvCxnSpPr>
          <p:nvPr/>
        </p:nvCxnSpPr>
        <p:spPr>
          <a:xfrm flipH="1" rot="5400000">
            <a:off x="7141788" y="2018475"/>
            <a:ext cx="883500" cy="6681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46"/>
          <p:cNvCxnSpPr>
            <a:stCxn id="1111" idx="0"/>
            <a:endCxn id="1112" idx="4"/>
          </p:cNvCxnSpPr>
          <p:nvPr/>
        </p:nvCxnSpPr>
        <p:spPr>
          <a:xfrm rot="-5400000">
            <a:off x="2973688" y="2235075"/>
            <a:ext cx="484200" cy="6342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46"/>
          <p:cNvCxnSpPr>
            <a:stCxn id="1114" idx="0"/>
            <a:endCxn id="1115" idx="4"/>
          </p:cNvCxnSpPr>
          <p:nvPr/>
        </p:nvCxnSpPr>
        <p:spPr>
          <a:xfrm flipH="1" rot="5400000">
            <a:off x="5706525" y="2256525"/>
            <a:ext cx="484200" cy="5913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46"/>
          <p:cNvCxnSpPr>
            <a:stCxn id="1117" idx="0"/>
            <a:endCxn id="1118" idx="4"/>
          </p:cNvCxnSpPr>
          <p:nvPr/>
        </p:nvCxnSpPr>
        <p:spPr>
          <a:xfrm rot="-5400000">
            <a:off x="4330663" y="2550375"/>
            <a:ext cx="484200" cy="36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119" name="Google Shape;1119;p46"/>
          <p:cNvGrpSpPr/>
          <p:nvPr/>
        </p:nvGrpSpPr>
        <p:grpSpPr>
          <a:xfrm>
            <a:off x="1657949" y="1094838"/>
            <a:ext cx="5591563" cy="1631716"/>
            <a:chOff x="1657949" y="2629613"/>
            <a:chExt cx="5591563" cy="1631716"/>
          </a:xfrm>
        </p:grpSpPr>
        <p:grpSp>
          <p:nvGrpSpPr>
            <p:cNvPr id="1120" name="Google Shape;1120;p46"/>
            <p:cNvGrpSpPr/>
            <p:nvPr/>
          </p:nvGrpSpPr>
          <p:grpSpPr>
            <a:xfrm>
              <a:off x="6101412" y="2871425"/>
              <a:ext cx="1148100" cy="1148100"/>
              <a:chOff x="5149337" y="1420950"/>
              <a:chExt cx="1148100" cy="1148100"/>
            </a:xfrm>
          </p:grpSpPr>
          <p:sp>
            <p:nvSpPr>
              <p:cNvPr id="1109" name="Google Shape;1109;p46"/>
              <p:cNvSpPr/>
              <p:nvPr/>
            </p:nvSpPr>
            <p:spPr>
              <a:xfrm>
                <a:off x="5149337" y="1420950"/>
                <a:ext cx="1148100" cy="1148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6"/>
              <p:cNvSpPr/>
              <p:nvPr/>
            </p:nvSpPr>
            <p:spPr>
              <a:xfrm>
                <a:off x="5323937" y="1595562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05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122" name="Google Shape;1122;p46"/>
            <p:cNvGrpSpPr/>
            <p:nvPr/>
          </p:nvGrpSpPr>
          <p:grpSpPr>
            <a:xfrm>
              <a:off x="4837124" y="2629613"/>
              <a:ext cx="1631716" cy="1631716"/>
              <a:chOff x="817924" y="1154163"/>
              <a:chExt cx="1631716" cy="1631716"/>
            </a:xfrm>
          </p:grpSpPr>
          <p:sp>
            <p:nvSpPr>
              <p:cNvPr id="1123" name="Google Shape;1123;p46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6"/>
              <p:cNvSpPr/>
              <p:nvPr/>
            </p:nvSpPr>
            <p:spPr>
              <a:xfrm>
                <a:off x="1234312" y="1570587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04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124" name="Google Shape;1124;p46"/>
            <p:cNvGrpSpPr/>
            <p:nvPr/>
          </p:nvGrpSpPr>
          <p:grpSpPr>
            <a:xfrm>
              <a:off x="3758774" y="2629613"/>
              <a:ext cx="1631716" cy="1631716"/>
              <a:chOff x="817924" y="1154163"/>
              <a:chExt cx="1631716" cy="1631716"/>
            </a:xfrm>
          </p:grpSpPr>
          <p:sp>
            <p:nvSpPr>
              <p:cNvPr id="1125" name="Google Shape;1125;p46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6"/>
              <p:cNvSpPr/>
              <p:nvPr/>
            </p:nvSpPr>
            <p:spPr>
              <a:xfrm>
                <a:off x="1234312" y="1570587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03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126" name="Google Shape;1126;p46"/>
            <p:cNvGrpSpPr/>
            <p:nvPr/>
          </p:nvGrpSpPr>
          <p:grpSpPr>
            <a:xfrm>
              <a:off x="2717199" y="2629613"/>
              <a:ext cx="1631716" cy="1631716"/>
              <a:chOff x="817924" y="1154163"/>
              <a:chExt cx="1631716" cy="1631716"/>
            </a:xfrm>
          </p:grpSpPr>
          <p:sp>
            <p:nvSpPr>
              <p:cNvPr id="1127" name="Google Shape;1127;p46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6"/>
              <p:cNvSpPr/>
              <p:nvPr/>
            </p:nvSpPr>
            <p:spPr>
              <a:xfrm>
                <a:off x="1234312" y="1570587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02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128" name="Google Shape;1128;p46"/>
            <p:cNvGrpSpPr/>
            <p:nvPr/>
          </p:nvGrpSpPr>
          <p:grpSpPr>
            <a:xfrm>
              <a:off x="1657949" y="2629613"/>
              <a:ext cx="1631716" cy="1631716"/>
              <a:chOff x="817924" y="1154163"/>
              <a:chExt cx="1631716" cy="1631716"/>
            </a:xfrm>
          </p:grpSpPr>
          <p:sp>
            <p:nvSpPr>
              <p:cNvPr id="1129" name="Google Shape;1129;p46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6"/>
              <p:cNvSpPr/>
              <p:nvPr/>
            </p:nvSpPr>
            <p:spPr>
              <a:xfrm>
                <a:off x="1234312" y="1570587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01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130" name="Google Shape;1130;p46"/>
          <p:cNvGrpSpPr/>
          <p:nvPr/>
        </p:nvGrpSpPr>
        <p:grpSpPr>
          <a:xfrm>
            <a:off x="456163" y="2794275"/>
            <a:ext cx="1540500" cy="1885304"/>
            <a:chOff x="456163" y="2794275"/>
            <a:chExt cx="1540500" cy="1885304"/>
          </a:xfrm>
        </p:grpSpPr>
        <p:grpSp>
          <p:nvGrpSpPr>
            <p:cNvPr id="1131" name="Google Shape;1131;p46"/>
            <p:cNvGrpSpPr/>
            <p:nvPr/>
          </p:nvGrpSpPr>
          <p:grpSpPr>
            <a:xfrm>
              <a:off x="456163" y="3800279"/>
              <a:ext cx="1540500" cy="879300"/>
              <a:chOff x="457191" y="3815229"/>
              <a:chExt cx="1540500" cy="879300"/>
            </a:xfrm>
          </p:grpSpPr>
          <p:sp>
            <p:nvSpPr>
              <p:cNvPr id="1132" name="Google Shape;1132;p46"/>
              <p:cNvSpPr/>
              <p:nvPr/>
            </p:nvSpPr>
            <p:spPr>
              <a:xfrm>
                <a:off x="457191" y="3815229"/>
                <a:ext cx="1540500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133" name="Google Shape;1133;p46"/>
              <p:cNvGrpSpPr/>
              <p:nvPr/>
            </p:nvGrpSpPr>
            <p:grpSpPr>
              <a:xfrm>
                <a:off x="481104" y="3894129"/>
                <a:ext cx="1492680" cy="721490"/>
                <a:chOff x="4571072" y="5061960"/>
                <a:chExt cx="1699511" cy="721490"/>
              </a:xfrm>
            </p:grpSpPr>
            <p:sp>
              <p:nvSpPr>
                <p:cNvPr id="1134" name="Google Shape;1134;p46"/>
                <p:cNvSpPr txBox="1"/>
                <p:nvPr/>
              </p:nvSpPr>
              <p:spPr>
                <a:xfrm>
                  <a:off x="4571072" y="5061960"/>
                  <a:ext cx="1699500" cy="2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accent6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Raw material</a:t>
                  </a:r>
                  <a:endParaRPr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135" name="Google Shape;1135;p46"/>
                <p:cNvSpPr txBox="1"/>
                <p:nvPr/>
              </p:nvSpPr>
              <p:spPr>
                <a:xfrm>
                  <a:off x="4571083" y="5334650"/>
                  <a:ext cx="1699500" cy="448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has a beautiful name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1105" name="Google Shape;1105;p46"/>
            <p:cNvSpPr/>
            <p:nvPr/>
          </p:nvSpPr>
          <p:spPr>
            <a:xfrm>
              <a:off x="826963" y="2794275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6" name="Google Shape;1136;p46"/>
          <p:cNvGrpSpPr/>
          <p:nvPr/>
        </p:nvGrpSpPr>
        <p:grpSpPr>
          <a:xfrm>
            <a:off x="2128438" y="2794275"/>
            <a:ext cx="1540500" cy="1885304"/>
            <a:chOff x="2128438" y="2794275"/>
            <a:chExt cx="1540500" cy="1885304"/>
          </a:xfrm>
        </p:grpSpPr>
        <p:grpSp>
          <p:nvGrpSpPr>
            <p:cNvPr id="1137" name="Google Shape;1137;p46"/>
            <p:cNvGrpSpPr/>
            <p:nvPr/>
          </p:nvGrpSpPr>
          <p:grpSpPr>
            <a:xfrm>
              <a:off x="2128438" y="3800279"/>
              <a:ext cx="1540500" cy="879300"/>
              <a:chOff x="2129466" y="3815229"/>
              <a:chExt cx="1540500" cy="879300"/>
            </a:xfrm>
          </p:grpSpPr>
          <p:sp>
            <p:nvSpPr>
              <p:cNvPr id="1138" name="Google Shape;1138;p46"/>
              <p:cNvSpPr/>
              <p:nvPr/>
            </p:nvSpPr>
            <p:spPr>
              <a:xfrm>
                <a:off x="2129466" y="3815229"/>
                <a:ext cx="1540500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139" name="Google Shape;1139;p46"/>
              <p:cNvGrpSpPr/>
              <p:nvPr/>
            </p:nvGrpSpPr>
            <p:grpSpPr>
              <a:xfrm>
                <a:off x="2153391" y="3894129"/>
                <a:ext cx="1492680" cy="721490"/>
                <a:chOff x="4571072" y="5061960"/>
                <a:chExt cx="1699511" cy="721490"/>
              </a:xfrm>
            </p:grpSpPr>
            <p:sp>
              <p:nvSpPr>
                <p:cNvPr id="1140" name="Google Shape;1140;p46"/>
                <p:cNvSpPr txBox="1"/>
                <p:nvPr/>
              </p:nvSpPr>
              <p:spPr>
                <a:xfrm>
                  <a:off x="4571072" y="5061960"/>
                  <a:ext cx="1699500" cy="2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accent6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Process 01</a:t>
                  </a:r>
                  <a:endParaRPr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141" name="Google Shape;1141;p46"/>
                <p:cNvSpPr txBox="1"/>
                <p:nvPr/>
              </p:nvSpPr>
              <p:spPr>
                <a:xfrm>
                  <a:off x="4571083" y="5334650"/>
                  <a:ext cx="1699500" cy="448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Jupiter is the biggest planet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1111" name="Google Shape;1111;p46"/>
            <p:cNvSpPr/>
            <p:nvPr/>
          </p:nvSpPr>
          <p:spPr>
            <a:xfrm>
              <a:off x="2499238" y="2794275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42" name="Google Shape;1142;p46"/>
          <p:cNvGrpSpPr/>
          <p:nvPr/>
        </p:nvGrpSpPr>
        <p:grpSpPr>
          <a:xfrm>
            <a:off x="3800713" y="2794275"/>
            <a:ext cx="1540500" cy="1885304"/>
            <a:chOff x="3800713" y="2794275"/>
            <a:chExt cx="1540500" cy="1885304"/>
          </a:xfrm>
        </p:grpSpPr>
        <p:grpSp>
          <p:nvGrpSpPr>
            <p:cNvPr id="1143" name="Google Shape;1143;p46"/>
            <p:cNvGrpSpPr/>
            <p:nvPr/>
          </p:nvGrpSpPr>
          <p:grpSpPr>
            <a:xfrm>
              <a:off x="3800713" y="3800279"/>
              <a:ext cx="1540500" cy="879300"/>
              <a:chOff x="3801741" y="3815229"/>
              <a:chExt cx="1540500" cy="879300"/>
            </a:xfrm>
          </p:grpSpPr>
          <p:sp>
            <p:nvSpPr>
              <p:cNvPr id="1144" name="Google Shape;1144;p46"/>
              <p:cNvSpPr/>
              <p:nvPr/>
            </p:nvSpPr>
            <p:spPr>
              <a:xfrm>
                <a:off x="3801741" y="3815229"/>
                <a:ext cx="1540500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145" name="Google Shape;1145;p46"/>
              <p:cNvGrpSpPr/>
              <p:nvPr/>
            </p:nvGrpSpPr>
            <p:grpSpPr>
              <a:xfrm>
                <a:off x="3825666" y="3894129"/>
                <a:ext cx="1492680" cy="721490"/>
                <a:chOff x="4571072" y="5061960"/>
                <a:chExt cx="1699511" cy="721490"/>
              </a:xfrm>
            </p:grpSpPr>
            <p:sp>
              <p:nvSpPr>
                <p:cNvPr id="1146" name="Google Shape;1146;p46"/>
                <p:cNvSpPr txBox="1"/>
                <p:nvPr/>
              </p:nvSpPr>
              <p:spPr>
                <a:xfrm>
                  <a:off x="4571072" y="5061960"/>
                  <a:ext cx="1699500" cy="2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accent6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Process 02</a:t>
                  </a:r>
                  <a:endParaRPr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147" name="Google Shape;1147;p46"/>
                <p:cNvSpPr txBox="1"/>
                <p:nvPr/>
              </p:nvSpPr>
              <p:spPr>
                <a:xfrm>
                  <a:off x="4571083" y="5334650"/>
                  <a:ext cx="1699500" cy="448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Mars is actually a very cold place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1117" name="Google Shape;1117;p46"/>
            <p:cNvSpPr/>
            <p:nvPr/>
          </p:nvSpPr>
          <p:spPr>
            <a:xfrm>
              <a:off x="4171513" y="2794275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48" name="Google Shape;1148;p46"/>
          <p:cNvGrpSpPr/>
          <p:nvPr/>
        </p:nvGrpSpPr>
        <p:grpSpPr>
          <a:xfrm>
            <a:off x="5474025" y="2794275"/>
            <a:ext cx="1540500" cy="1885304"/>
            <a:chOff x="5474025" y="2794275"/>
            <a:chExt cx="1540500" cy="1885304"/>
          </a:xfrm>
        </p:grpSpPr>
        <p:grpSp>
          <p:nvGrpSpPr>
            <p:cNvPr id="1149" name="Google Shape;1149;p46"/>
            <p:cNvGrpSpPr/>
            <p:nvPr/>
          </p:nvGrpSpPr>
          <p:grpSpPr>
            <a:xfrm>
              <a:off x="5474025" y="3800279"/>
              <a:ext cx="1540500" cy="879300"/>
              <a:chOff x="5474016" y="3815229"/>
              <a:chExt cx="1540500" cy="879300"/>
            </a:xfrm>
          </p:grpSpPr>
          <p:sp>
            <p:nvSpPr>
              <p:cNvPr id="1150" name="Google Shape;1150;p46"/>
              <p:cNvSpPr/>
              <p:nvPr/>
            </p:nvSpPr>
            <p:spPr>
              <a:xfrm>
                <a:off x="5474016" y="3815229"/>
                <a:ext cx="1540500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151" name="Google Shape;1151;p46"/>
              <p:cNvGrpSpPr/>
              <p:nvPr/>
            </p:nvGrpSpPr>
            <p:grpSpPr>
              <a:xfrm>
                <a:off x="5497929" y="3894129"/>
                <a:ext cx="1492680" cy="721490"/>
                <a:chOff x="4571072" y="5061960"/>
                <a:chExt cx="1699511" cy="721490"/>
              </a:xfrm>
            </p:grpSpPr>
            <p:sp>
              <p:nvSpPr>
                <p:cNvPr id="1152" name="Google Shape;1152;p46"/>
                <p:cNvSpPr txBox="1"/>
                <p:nvPr/>
              </p:nvSpPr>
              <p:spPr>
                <a:xfrm>
                  <a:off x="4571072" y="5061960"/>
                  <a:ext cx="1699500" cy="2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accent6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Process 03</a:t>
                  </a:r>
                  <a:endParaRPr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153" name="Google Shape;1153;p46"/>
                <p:cNvSpPr txBox="1"/>
                <p:nvPr/>
              </p:nvSpPr>
              <p:spPr>
                <a:xfrm>
                  <a:off x="4571083" y="5334650"/>
                  <a:ext cx="1699500" cy="448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Mercury is the smallest planet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1114" name="Google Shape;1114;p46"/>
            <p:cNvSpPr/>
            <p:nvPr/>
          </p:nvSpPr>
          <p:spPr>
            <a:xfrm>
              <a:off x="5844825" y="2794275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54" name="Google Shape;1154;p46"/>
          <p:cNvGrpSpPr/>
          <p:nvPr/>
        </p:nvGrpSpPr>
        <p:grpSpPr>
          <a:xfrm>
            <a:off x="7147338" y="2794275"/>
            <a:ext cx="1540500" cy="1885304"/>
            <a:chOff x="7147338" y="2794275"/>
            <a:chExt cx="1540500" cy="1885304"/>
          </a:xfrm>
        </p:grpSpPr>
        <p:sp>
          <p:nvSpPr>
            <p:cNvPr id="1155" name="Google Shape;1155;p46"/>
            <p:cNvSpPr/>
            <p:nvPr/>
          </p:nvSpPr>
          <p:spPr>
            <a:xfrm>
              <a:off x="7147338" y="3800279"/>
              <a:ext cx="15405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Finished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goods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7518138" y="2794275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56" name="Google Shape;1156;p46"/>
          <p:cNvGrpSpPr/>
          <p:nvPr/>
        </p:nvGrpSpPr>
        <p:grpSpPr>
          <a:xfrm>
            <a:off x="4393813" y="3016813"/>
            <a:ext cx="354300" cy="353825"/>
            <a:chOff x="1006275" y="3773550"/>
            <a:chExt cx="354300" cy="353825"/>
          </a:xfrm>
        </p:grpSpPr>
        <p:sp>
          <p:nvSpPr>
            <p:cNvPr id="1157" name="Google Shape;1157;p46"/>
            <p:cNvSpPr/>
            <p:nvPr/>
          </p:nvSpPr>
          <p:spPr>
            <a:xfrm>
              <a:off x="1006275" y="3773550"/>
              <a:ext cx="352900" cy="353825"/>
            </a:xfrm>
            <a:custGeom>
              <a:rect b="b" l="l" r="r" t="t"/>
              <a:pathLst>
                <a:path extrusionOk="0" h="14153" w="14116">
                  <a:moveTo>
                    <a:pt x="9135" y="835"/>
                  </a:moveTo>
                  <a:lnTo>
                    <a:pt x="9135" y="1719"/>
                  </a:lnTo>
                  <a:lnTo>
                    <a:pt x="4977" y="1719"/>
                  </a:lnTo>
                  <a:lnTo>
                    <a:pt x="4977" y="835"/>
                  </a:lnTo>
                  <a:close/>
                  <a:moveTo>
                    <a:pt x="8960" y="2553"/>
                  </a:moveTo>
                  <a:lnTo>
                    <a:pt x="8117" y="4918"/>
                  </a:lnTo>
                  <a:cubicBezTo>
                    <a:pt x="7822" y="4634"/>
                    <a:pt x="7440" y="4491"/>
                    <a:pt x="7058" y="4491"/>
                  </a:cubicBezTo>
                  <a:cubicBezTo>
                    <a:pt x="6677" y="4491"/>
                    <a:pt x="6296" y="4634"/>
                    <a:pt x="6002" y="4918"/>
                  </a:cubicBezTo>
                  <a:lnTo>
                    <a:pt x="5152" y="2553"/>
                  </a:lnTo>
                  <a:close/>
                  <a:moveTo>
                    <a:pt x="7058" y="5324"/>
                  </a:moveTo>
                  <a:cubicBezTo>
                    <a:pt x="7670" y="5324"/>
                    <a:pt x="7979" y="6068"/>
                    <a:pt x="7548" y="6505"/>
                  </a:cubicBezTo>
                  <a:cubicBezTo>
                    <a:pt x="7412" y="6641"/>
                    <a:pt x="7234" y="6709"/>
                    <a:pt x="7057" y="6709"/>
                  </a:cubicBezTo>
                  <a:cubicBezTo>
                    <a:pt x="6879" y="6709"/>
                    <a:pt x="6702" y="6641"/>
                    <a:pt x="6567" y="6505"/>
                  </a:cubicBezTo>
                  <a:cubicBezTo>
                    <a:pt x="6133" y="6068"/>
                    <a:pt x="6442" y="5324"/>
                    <a:pt x="7058" y="5324"/>
                  </a:cubicBezTo>
                  <a:close/>
                  <a:moveTo>
                    <a:pt x="5636" y="6567"/>
                  </a:moveTo>
                  <a:cubicBezTo>
                    <a:pt x="5714" y="6764"/>
                    <a:pt x="5830" y="6945"/>
                    <a:pt x="5980" y="7095"/>
                  </a:cubicBezTo>
                  <a:cubicBezTo>
                    <a:pt x="6130" y="7245"/>
                    <a:pt x="6311" y="7361"/>
                    <a:pt x="6508" y="7439"/>
                  </a:cubicBezTo>
                  <a:lnTo>
                    <a:pt x="4677" y="9079"/>
                  </a:lnTo>
                  <a:lnTo>
                    <a:pt x="4337" y="8739"/>
                  </a:lnTo>
                  <a:cubicBezTo>
                    <a:pt x="4221" y="8620"/>
                    <a:pt x="4084" y="8529"/>
                    <a:pt x="3931" y="8464"/>
                  </a:cubicBezTo>
                  <a:lnTo>
                    <a:pt x="5636" y="6567"/>
                  </a:lnTo>
                  <a:close/>
                  <a:moveTo>
                    <a:pt x="3454" y="9201"/>
                  </a:moveTo>
                  <a:cubicBezTo>
                    <a:pt x="3560" y="9201"/>
                    <a:pt x="3665" y="9242"/>
                    <a:pt x="3746" y="9323"/>
                  </a:cubicBezTo>
                  <a:cubicBezTo>
                    <a:pt x="4009" y="9585"/>
                    <a:pt x="3821" y="10029"/>
                    <a:pt x="3456" y="10029"/>
                  </a:cubicBezTo>
                  <a:cubicBezTo>
                    <a:pt x="3087" y="10029"/>
                    <a:pt x="2900" y="9585"/>
                    <a:pt x="3162" y="9323"/>
                  </a:cubicBezTo>
                  <a:cubicBezTo>
                    <a:pt x="3243" y="9242"/>
                    <a:pt x="3349" y="9201"/>
                    <a:pt x="3454" y="9201"/>
                  </a:cubicBezTo>
                  <a:close/>
                  <a:moveTo>
                    <a:pt x="7473" y="11772"/>
                  </a:moveTo>
                  <a:lnTo>
                    <a:pt x="8304" y="11910"/>
                  </a:lnTo>
                  <a:lnTo>
                    <a:pt x="8304" y="12316"/>
                  </a:lnTo>
                  <a:lnTo>
                    <a:pt x="7473" y="12450"/>
                  </a:lnTo>
                  <a:lnTo>
                    <a:pt x="7473" y="11772"/>
                  </a:lnTo>
                  <a:close/>
                  <a:moveTo>
                    <a:pt x="4580" y="10154"/>
                  </a:moveTo>
                  <a:lnTo>
                    <a:pt x="6002" y="11572"/>
                  </a:lnTo>
                  <a:cubicBezTo>
                    <a:pt x="6077" y="11650"/>
                    <a:pt x="6183" y="11697"/>
                    <a:pt x="6292" y="11697"/>
                  </a:cubicBezTo>
                  <a:lnTo>
                    <a:pt x="6642" y="11697"/>
                  </a:lnTo>
                  <a:lnTo>
                    <a:pt x="6642" y="12525"/>
                  </a:lnTo>
                  <a:lnTo>
                    <a:pt x="5949" y="12525"/>
                  </a:lnTo>
                  <a:cubicBezTo>
                    <a:pt x="5839" y="12525"/>
                    <a:pt x="5733" y="12481"/>
                    <a:pt x="5652" y="12403"/>
                  </a:cubicBezTo>
                  <a:lnTo>
                    <a:pt x="3993" y="10744"/>
                  </a:lnTo>
                  <a:cubicBezTo>
                    <a:pt x="4121" y="10685"/>
                    <a:pt x="4237" y="10601"/>
                    <a:pt x="4337" y="10497"/>
                  </a:cubicBezTo>
                  <a:cubicBezTo>
                    <a:pt x="4437" y="10401"/>
                    <a:pt x="4518" y="10282"/>
                    <a:pt x="4580" y="10154"/>
                  </a:cubicBezTo>
                  <a:close/>
                  <a:moveTo>
                    <a:pt x="379" y="1"/>
                  </a:moveTo>
                  <a:cubicBezTo>
                    <a:pt x="163" y="22"/>
                    <a:pt x="0" y="204"/>
                    <a:pt x="0" y="419"/>
                  </a:cubicBezTo>
                  <a:cubicBezTo>
                    <a:pt x="0" y="632"/>
                    <a:pt x="163" y="813"/>
                    <a:pt x="379" y="835"/>
                  </a:cubicBezTo>
                  <a:lnTo>
                    <a:pt x="4149" y="835"/>
                  </a:lnTo>
                  <a:lnTo>
                    <a:pt x="4149" y="2134"/>
                  </a:lnTo>
                  <a:cubicBezTo>
                    <a:pt x="4149" y="2181"/>
                    <a:pt x="4156" y="2231"/>
                    <a:pt x="4171" y="2275"/>
                  </a:cubicBezTo>
                  <a:lnTo>
                    <a:pt x="5368" y="5621"/>
                  </a:lnTo>
                  <a:lnTo>
                    <a:pt x="2559" y="8754"/>
                  </a:lnTo>
                  <a:cubicBezTo>
                    <a:pt x="2087" y="9242"/>
                    <a:pt x="2094" y="10016"/>
                    <a:pt x="2572" y="10497"/>
                  </a:cubicBezTo>
                  <a:lnTo>
                    <a:pt x="5068" y="12994"/>
                  </a:lnTo>
                  <a:cubicBezTo>
                    <a:pt x="5302" y="13228"/>
                    <a:pt x="5618" y="13359"/>
                    <a:pt x="5949" y="13359"/>
                  </a:cubicBezTo>
                  <a:lnTo>
                    <a:pt x="6642" y="13359"/>
                  </a:lnTo>
                  <a:lnTo>
                    <a:pt x="6642" y="13775"/>
                  </a:lnTo>
                  <a:cubicBezTo>
                    <a:pt x="6661" y="13990"/>
                    <a:pt x="6842" y="14153"/>
                    <a:pt x="7058" y="14153"/>
                  </a:cubicBezTo>
                  <a:cubicBezTo>
                    <a:pt x="7270" y="14153"/>
                    <a:pt x="7451" y="13990"/>
                    <a:pt x="7473" y="13775"/>
                  </a:cubicBezTo>
                  <a:lnTo>
                    <a:pt x="7473" y="13294"/>
                  </a:lnTo>
                  <a:lnTo>
                    <a:pt x="8789" y="13075"/>
                  </a:lnTo>
                  <a:cubicBezTo>
                    <a:pt x="8989" y="13044"/>
                    <a:pt x="9135" y="12869"/>
                    <a:pt x="9135" y="12666"/>
                  </a:cubicBezTo>
                  <a:lnTo>
                    <a:pt x="9135" y="12525"/>
                  </a:lnTo>
                  <a:lnTo>
                    <a:pt x="9551" y="12525"/>
                  </a:lnTo>
                  <a:cubicBezTo>
                    <a:pt x="9779" y="12525"/>
                    <a:pt x="9963" y="12341"/>
                    <a:pt x="9963" y="12113"/>
                  </a:cubicBezTo>
                  <a:cubicBezTo>
                    <a:pt x="9963" y="11885"/>
                    <a:pt x="9779" y="11697"/>
                    <a:pt x="9551" y="11697"/>
                  </a:cubicBezTo>
                  <a:lnTo>
                    <a:pt x="9135" y="11697"/>
                  </a:lnTo>
                  <a:lnTo>
                    <a:pt x="9135" y="11557"/>
                  </a:lnTo>
                  <a:cubicBezTo>
                    <a:pt x="9135" y="11353"/>
                    <a:pt x="8989" y="11182"/>
                    <a:pt x="8789" y="11147"/>
                  </a:cubicBezTo>
                  <a:lnTo>
                    <a:pt x="7473" y="10929"/>
                  </a:lnTo>
                  <a:lnTo>
                    <a:pt x="7473" y="10448"/>
                  </a:lnTo>
                  <a:cubicBezTo>
                    <a:pt x="7451" y="10235"/>
                    <a:pt x="7270" y="10069"/>
                    <a:pt x="7058" y="10069"/>
                  </a:cubicBezTo>
                  <a:cubicBezTo>
                    <a:pt x="6842" y="10069"/>
                    <a:pt x="6661" y="10235"/>
                    <a:pt x="6642" y="10448"/>
                  </a:cubicBezTo>
                  <a:lnTo>
                    <a:pt x="6642" y="10866"/>
                  </a:lnTo>
                  <a:lnTo>
                    <a:pt x="6464" y="10866"/>
                  </a:lnTo>
                  <a:lnTo>
                    <a:pt x="5268" y="9666"/>
                  </a:lnTo>
                  <a:lnTo>
                    <a:pt x="8148" y="7080"/>
                  </a:lnTo>
                  <a:cubicBezTo>
                    <a:pt x="8407" y="6814"/>
                    <a:pt x="8561" y="6464"/>
                    <a:pt x="8579" y="6096"/>
                  </a:cubicBezTo>
                  <a:lnTo>
                    <a:pt x="9941" y="2275"/>
                  </a:lnTo>
                  <a:cubicBezTo>
                    <a:pt x="9957" y="2231"/>
                    <a:pt x="9966" y="2181"/>
                    <a:pt x="9970" y="2134"/>
                  </a:cubicBezTo>
                  <a:lnTo>
                    <a:pt x="9970" y="835"/>
                  </a:lnTo>
                  <a:lnTo>
                    <a:pt x="13737" y="835"/>
                  </a:lnTo>
                  <a:cubicBezTo>
                    <a:pt x="13950" y="813"/>
                    <a:pt x="14115" y="632"/>
                    <a:pt x="14115" y="419"/>
                  </a:cubicBezTo>
                  <a:cubicBezTo>
                    <a:pt x="14115" y="204"/>
                    <a:pt x="13950" y="22"/>
                    <a:pt x="13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1334475" y="4027875"/>
              <a:ext cx="26100" cy="21725"/>
            </a:xfrm>
            <a:custGeom>
              <a:rect b="b" l="l" r="r" t="t"/>
              <a:pathLst>
                <a:path extrusionOk="0" h="869" w="1044">
                  <a:moveTo>
                    <a:pt x="579" y="1"/>
                  </a:moveTo>
                  <a:cubicBezTo>
                    <a:pt x="540" y="1"/>
                    <a:pt x="499" y="6"/>
                    <a:pt x="459" y="18"/>
                  </a:cubicBezTo>
                  <a:lnTo>
                    <a:pt x="328" y="56"/>
                  </a:lnTo>
                  <a:cubicBezTo>
                    <a:pt x="128" y="112"/>
                    <a:pt x="0" y="309"/>
                    <a:pt x="31" y="515"/>
                  </a:cubicBezTo>
                  <a:cubicBezTo>
                    <a:pt x="59" y="717"/>
                    <a:pt x="233" y="868"/>
                    <a:pt x="438" y="868"/>
                  </a:cubicBezTo>
                  <a:cubicBezTo>
                    <a:pt x="442" y="868"/>
                    <a:pt x="446" y="868"/>
                    <a:pt x="450" y="868"/>
                  </a:cubicBezTo>
                  <a:cubicBezTo>
                    <a:pt x="487" y="868"/>
                    <a:pt x="528" y="865"/>
                    <a:pt x="565" y="852"/>
                  </a:cubicBezTo>
                  <a:lnTo>
                    <a:pt x="700" y="815"/>
                  </a:lnTo>
                  <a:cubicBezTo>
                    <a:pt x="918" y="749"/>
                    <a:pt x="1043" y="518"/>
                    <a:pt x="978" y="296"/>
                  </a:cubicBezTo>
                  <a:cubicBezTo>
                    <a:pt x="924" y="117"/>
                    <a:pt x="759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1301275" y="4037725"/>
              <a:ext cx="26575" cy="21850"/>
            </a:xfrm>
            <a:custGeom>
              <a:rect b="b" l="l" r="r" t="t"/>
              <a:pathLst>
                <a:path extrusionOk="0" h="874" w="1063">
                  <a:moveTo>
                    <a:pt x="595" y="0"/>
                  </a:moveTo>
                  <a:cubicBezTo>
                    <a:pt x="555" y="0"/>
                    <a:pt x="515" y="6"/>
                    <a:pt x="475" y="18"/>
                  </a:cubicBezTo>
                  <a:lnTo>
                    <a:pt x="328" y="62"/>
                  </a:lnTo>
                  <a:cubicBezTo>
                    <a:pt x="128" y="118"/>
                    <a:pt x="0" y="315"/>
                    <a:pt x="32" y="521"/>
                  </a:cubicBezTo>
                  <a:cubicBezTo>
                    <a:pt x="59" y="725"/>
                    <a:pt x="237" y="874"/>
                    <a:pt x="444" y="874"/>
                  </a:cubicBezTo>
                  <a:cubicBezTo>
                    <a:pt x="446" y="874"/>
                    <a:pt x="448" y="874"/>
                    <a:pt x="450" y="874"/>
                  </a:cubicBezTo>
                  <a:cubicBezTo>
                    <a:pt x="491" y="874"/>
                    <a:pt x="531" y="868"/>
                    <a:pt x="569" y="858"/>
                  </a:cubicBezTo>
                  <a:lnTo>
                    <a:pt x="716" y="811"/>
                  </a:lnTo>
                  <a:cubicBezTo>
                    <a:pt x="937" y="749"/>
                    <a:pt x="1062" y="515"/>
                    <a:pt x="997" y="296"/>
                  </a:cubicBezTo>
                  <a:cubicBezTo>
                    <a:pt x="941" y="117"/>
                    <a:pt x="775" y="0"/>
                    <a:pt x="5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1268475" y="4047600"/>
              <a:ext cx="26175" cy="21825"/>
            </a:xfrm>
            <a:custGeom>
              <a:rect b="b" l="l" r="r" t="t"/>
              <a:pathLst>
                <a:path extrusionOk="0" h="873" w="1047">
                  <a:moveTo>
                    <a:pt x="575" y="1"/>
                  </a:moveTo>
                  <a:cubicBezTo>
                    <a:pt x="537" y="1"/>
                    <a:pt x="498" y="6"/>
                    <a:pt x="459" y="17"/>
                  </a:cubicBezTo>
                  <a:lnTo>
                    <a:pt x="328" y="60"/>
                  </a:lnTo>
                  <a:cubicBezTo>
                    <a:pt x="128" y="117"/>
                    <a:pt x="0" y="313"/>
                    <a:pt x="31" y="520"/>
                  </a:cubicBezTo>
                  <a:cubicBezTo>
                    <a:pt x="59" y="724"/>
                    <a:pt x="237" y="873"/>
                    <a:pt x="444" y="873"/>
                  </a:cubicBezTo>
                  <a:cubicBezTo>
                    <a:pt x="446" y="873"/>
                    <a:pt x="448" y="873"/>
                    <a:pt x="450" y="873"/>
                  </a:cubicBezTo>
                  <a:cubicBezTo>
                    <a:pt x="491" y="873"/>
                    <a:pt x="531" y="866"/>
                    <a:pt x="569" y="857"/>
                  </a:cubicBezTo>
                  <a:lnTo>
                    <a:pt x="703" y="813"/>
                  </a:lnTo>
                  <a:cubicBezTo>
                    <a:pt x="922" y="748"/>
                    <a:pt x="1047" y="516"/>
                    <a:pt x="981" y="298"/>
                  </a:cubicBezTo>
                  <a:cubicBezTo>
                    <a:pt x="924" y="117"/>
                    <a:pt x="757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1334000" y="4103025"/>
              <a:ext cx="25875" cy="21850"/>
            </a:xfrm>
            <a:custGeom>
              <a:rect b="b" l="l" r="r" t="t"/>
              <a:pathLst>
                <a:path extrusionOk="0" h="874" w="1035">
                  <a:moveTo>
                    <a:pt x="466" y="0"/>
                  </a:moveTo>
                  <a:cubicBezTo>
                    <a:pt x="287" y="0"/>
                    <a:pt x="120" y="117"/>
                    <a:pt x="66" y="299"/>
                  </a:cubicBezTo>
                  <a:cubicBezTo>
                    <a:pt x="0" y="518"/>
                    <a:pt x="125" y="749"/>
                    <a:pt x="347" y="814"/>
                  </a:cubicBezTo>
                  <a:lnTo>
                    <a:pt x="478" y="855"/>
                  </a:lnTo>
                  <a:cubicBezTo>
                    <a:pt x="519" y="867"/>
                    <a:pt x="559" y="874"/>
                    <a:pt x="600" y="874"/>
                  </a:cubicBezTo>
                  <a:cubicBezTo>
                    <a:pt x="803" y="871"/>
                    <a:pt x="975" y="718"/>
                    <a:pt x="1006" y="514"/>
                  </a:cubicBezTo>
                  <a:cubicBezTo>
                    <a:pt x="1034" y="311"/>
                    <a:pt x="913" y="118"/>
                    <a:pt x="719" y="58"/>
                  </a:cubicBezTo>
                  <a:lnTo>
                    <a:pt x="584" y="18"/>
                  </a:lnTo>
                  <a:cubicBezTo>
                    <a:pt x="545" y="6"/>
                    <a:pt x="505" y="0"/>
                    <a:pt x="4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1301750" y="4093300"/>
              <a:ext cx="26100" cy="21750"/>
            </a:xfrm>
            <a:custGeom>
              <a:rect b="b" l="l" r="r" t="t"/>
              <a:pathLst>
                <a:path extrusionOk="0" h="870" w="1044">
                  <a:moveTo>
                    <a:pt x="460" y="0"/>
                  </a:moveTo>
                  <a:cubicBezTo>
                    <a:pt x="281" y="0"/>
                    <a:pt x="119" y="118"/>
                    <a:pt x="62" y="297"/>
                  </a:cubicBezTo>
                  <a:cubicBezTo>
                    <a:pt x="0" y="504"/>
                    <a:pt x="106" y="725"/>
                    <a:pt x="309" y="807"/>
                  </a:cubicBezTo>
                  <a:lnTo>
                    <a:pt x="456" y="850"/>
                  </a:lnTo>
                  <a:cubicBezTo>
                    <a:pt x="497" y="863"/>
                    <a:pt x="537" y="869"/>
                    <a:pt x="578" y="869"/>
                  </a:cubicBezTo>
                  <a:cubicBezTo>
                    <a:pt x="762" y="869"/>
                    <a:pt x="922" y="747"/>
                    <a:pt x="978" y="572"/>
                  </a:cubicBezTo>
                  <a:cubicBezTo>
                    <a:pt x="1043" y="350"/>
                    <a:pt x="918" y="119"/>
                    <a:pt x="694" y="57"/>
                  </a:cubicBezTo>
                  <a:lnTo>
                    <a:pt x="550" y="10"/>
                  </a:lnTo>
                  <a:cubicBezTo>
                    <a:pt x="520" y="3"/>
                    <a:pt x="490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1268075" y="4083250"/>
              <a:ext cx="26200" cy="21800"/>
            </a:xfrm>
            <a:custGeom>
              <a:rect b="b" l="l" r="r" t="t"/>
              <a:pathLst>
                <a:path extrusionOk="0" h="872" w="1048">
                  <a:moveTo>
                    <a:pt x="466" y="1"/>
                  </a:moveTo>
                  <a:cubicBezTo>
                    <a:pt x="288" y="1"/>
                    <a:pt x="122" y="118"/>
                    <a:pt x="66" y="299"/>
                  </a:cubicBezTo>
                  <a:cubicBezTo>
                    <a:pt x="1" y="518"/>
                    <a:pt x="125" y="746"/>
                    <a:pt x="344" y="815"/>
                  </a:cubicBezTo>
                  <a:lnTo>
                    <a:pt x="475" y="856"/>
                  </a:lnTo>
                  <a:cubicBezTo>
                    <a:pt x="516" y="868"/>
                    <a:pt x="557" y="871"/>
                    <a:pt x="597" y="871"/>
                  </a:cubicBezTo>
                  <a:cubicBezTo>
                    <a:pt x="601" y="871"/>
                    <a:pt x="605" y="871"/>
                    <a:pt x="610" y="871"/>
                  </a:cubicBezTo>
                  <a:cubicBezTo>
                    <a:pt x="814" y="871"/>
                    <a:pt x="985" y="720"/>
                    <a:pt x="1016" y="518"/>
                  </a:cubicBezTo>
                  <a:cubicBezTo>
                    <a:pt x="1047" y="312"/>
                    <a:pt x="919" y="115"/>
                    <a:pt x="719" y="59"/>
                  </a:cubicBezTo>
                  <a:lnTo>
                    <a:pt x="585" y="18"/>
                  </a:lnTo>
                  <a:cubicBezTo>
                    <a:pt x="545" y="6"/>
                    <a:pt x="506" y="1"/>
                    <a:pt x="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4" name="Google Shape;1164;p46"/>
          <p:cNvSpPr/>
          <p:nvPr/>
        </p:nvSpPr>
        <p:spPr>
          <a:xfrm>
            <a:off x="6065450" y="3016813"/>
            <a:ext cx="357650" cy="353825"/>
          </a:xfrm>
          <a:custGeom>
            <a:rect b="b" l="l" r="r" t="t"/>
            <a:pathLst>
              <a:path extrusionOk="0" h="14153" w="14306">
                <a:moveTo>
                  <a:pt x="7570" y="1396"/>
                </a:moveTo>
                <a:cubicBezTo>
                  <a:pt x="8232" y="1556"/>
                  <a:pt x="8748" y="2074"/>
                  <a:pt x="8904" y="2737"/>
                </a:cubicBezTo>
                <a:lnTo>
                  <a:pt x="5399" y="2737"/>
                </a:lnTo>
                <a:cubicBezTo>
                  <a:pt x="5558" y="2074"/>
                  <a:pt x="6074" y="1556"/>
                  <a:pt x="6739" y="1396"/>
                </a:cubicBezTo>
                <a:lnTo>
                  <a:pt x="6739" y="1487"/>
                </a:lnTo>
                <a:cubicBezTo>
                  <a:pt x="6714" y="1734"/>
                  <a:pt x="6908" y="1946"/>
                  <a:pt x="7154" y="1946"/>
                </a:cubicBezTo>
                <a:cubicBezTo>
                  <a:pt x="7401" y="1946"/>
                  <a:pt x="7592" y="1734"/>
                  <a:pt x="7570" y="1487"/>
                </a:cubicBezTo>
                <a:lnTo>
                  <a:pt x="7570" y="1396"/>
                </a:lnTo>
                <a:close/>
                <a:moveTo>
                  <a:pt x="8679" y="3568"/>
                </a:moveTo>
                <a:lnTo>
                  <a:pt x="8679" y="3705"/>
                </a:lnTo>
                <a:cubicBezTo>
                  <a:pt x="8638" y="4517"/>
                  <a:pt x="7967" y="5155"/>
                  <a:pt x="7154" y="5155"/>
                </a:cubicBezTo>
                <a:cubicBezTo>
                  <a:pt x="6339" y="5155"/>
                  <a:pt x="5671" y="4517"/>
                  <a:pt x="5630" y="3705"/>
                </a:cubicBezTo>
                <a:lnTo>
                  <a:pt x="5630" y="3568"/>
                </a:lnTo>
                <a:close/>
                <a:moveTo>
                  <a:pt x="3780" y="9441"/>
                </a:moveTo>
                <a:lnTo>
                  <a:pt x="3780" y="11106"/>
                </a:lnTo>
                <a:lnTo>
                  <a:pt x="2025" y="11106"/>
                </a:lnTo>
                <a:lnTo>
                  <a:pt x="2025" y="9441"/>
                </a:lnTo>
                <a:close/>
                <a:moveTo>
                  <a:pt x="8029" y="9441"/>
                </a:moveTo>
                <a:lnTo>
                  <a:pt x="8029" y="11106"/>
                </a:lnTo>
                <a:lnTo>
                  <a:pt x="6277" y="11106"/>
                </a:lnTo>
                <a:lnTo>
                  <a:pt x="6277" y="9441"/>
                </a:lnTo>
                <a:close/>
                <a:moveTo>
                  <a:pt x="7476" y="6061"/>
                </a:moveTo>
                <a:cubicBezTo>
                  <a:pt x="8701" y="6061"/>
                  <a:pt x="9691" y="7054"/>
                  <a:pt x="9694" y="8279"/>
                </a:cubicBezTo>
                <a:lnTo>
                  <a:pt x="9694" y="11106"/>
                </a:lnTo>
                <a:lnTo>
                  <a:pt x="8860" y="11106"/>
                </a:lnTo>
                <a:lnTo>
                  <a:pt x="8860" y="9022"/>
                </a:lnTo>
                <a:cubicBezTo>
                  <a:pt x="8860" y="8794"/>
                  <a:pt x="8673" y="8610"/>
                  <a:pt x="8445" y="8610"/>
                </a:cubicBezTo>
                <a:lnTo>
                  <a:pt x="5858" y="8610"/>
                </a:lnTo>
                <a:cubicBezTo>
                  <a:pt x="5630" y="8610"/>
                  <a:pt x="5446" y="8794"/>
                  <a:pt x="5446" y="9022"/>
                </a:cubicBezTo>
                <a:lnTo>
                  <a:pt x="5446" y="11106"/>
                </a:lnTo>
                <a:lnTo>
                  <a:pt x="4615" y="11106"/>
                </a:lnTo>
                <a:lnTo>
                  <a:pt x="4615" y="8279"/>
                </a:lnTo>
                <a:cubicBezTo>
                  <a:pt x="4611" y="7054"/>
                  <a:pt x="5605" y="6061"/>
                  <a:pt x="6826" y="6061"/>
                </a:cubicBezTo>
                <a:close/>
                <a:moveTo>
                  <a:pt x="12278" y="9441"/>
                </a:moveTo>
                <a:lnTo>
                  <a:pt x="12278" y="11106"/>
                </a:lnTo>
                <a:lnTo>
                  <a:pt x="10525" y="11106"/>
                </a:lnTo>
                <a:lnTo>
                  <a:pt x="10525" y="9441"/>
                </a:lnTo>
                <a:close/>
                <a:moveTo>
                  <a:pt x="1614" y="11935"/>
                </a:moveTo>
                <a:cubicBezTo>
                  <a:pt x="1784" y="11935"/>
                  <a:pt x="1958" y="11999"/>
                  <a:pt x="2100" y="12140"/>
                </a:cubicBezTo>
                <a:cubicBezTo>
                  <a:pt x="2534" y="12574"/>
                  <a:pt x="2225" y="13321"/>
                  <a:pt x="1609" y="13321"/>
                </a:cubicBezTo>
                <a:cubicBezTo>
                  <a:pt x="1228" y="13321"/>
                  <a:pt x="919" y="13009"/>
                  <a:pt x="919" y="12628"/>
                </a:cubicBezTo>
                <a:cubicBezTo>
                  <a:pt x="919" y="12211"/>
                  <a:pt x="1259" y="11935"/>
                  <a:pt x="1614" y="11935"/>
                </a:cubicBezTo>
                <a:close/>
                <a:moveTo>
                  <a:pt x="5795" y="11937"/>
                </a:moveTo>
                <a:cubicBezTo>
                  <a:pt x="5574" y="12371"/>
                  <a:pt x="5574" y="12887"/>
                  <a:pt x="5795" y="13321"/>
                </a:cubicBezTo>
                <a:lnTo>
                  <a:pt x="2968" y="13321"/>
                </a:lnTo>
                <a:cubicBezTo>
                  <a:pt x="3187" y="12884"/>
                  <a:pt x="3187" y="12371"/>
                  <a:pt x="2968" y="11937"/>
                </a:cubicBezTo>
                <a:close/>
                <a:moveTo>
                  <a:pt x="11338" y="11937"/>
                </a:moveTo>
                <a:cubicBezTo>
                  <a:pt x="11113" y="12371"/>
                  <a:pt x="11113" y="12887"/>
                  <a:pt x="11338" y="13321"/>
                </a:cubicBezTo>
                <a:lnTo>
                  <a:pt x="8510" y="13321"/>
                </a:lnTo>
                <a:cubicBezTo>
                  <a:pt x="8735" y="12887"/>
                  <a:pt x="8735" y="12371"/>
                  <a:pt x="8510" y="11937"/>
                </a:cubicBezTo>
                <a:close/>
                <a:moveTo>
                  <a:pt x="12692" y="11936"/>
                </a:moveTo>
                <a:cubicBezTo>
                  <a:pt x="13047" y="11936"/>
                  <a:pt x="13387" y="12211"/>
                  <a:pt x="13387" y="12628"/>
                </a:cubicBezTo>
                <a:cubicBezTo>
                  <a:pt x="13387" y="13012"/>
                  <a:pt x="13075" y="13321"/>
                  <a:pt x="12694" y="13321"/>
                </a:cubicBezTo>
                <a:cubicBezTo>
                  <a:pt x="12078" y="13315"/>
                  <a:pt x="11772" y="12571"/>
                  <a:pt x="12209" y="12137"/>
                </a:cubicBezTo>
                <a:cubicBezTo>
                  <a:pt x="12350" y="11998"/>
                  <a:pt x="12523" y="11936"/>
                  <a:pt x="12692" y="11936"/>
                </a:cubicBezTo>
                <a:close/>
                <a:moveTo>
                  <a:pt x="7160" y="11928"/>
                </a:moveTo>
                <a:cubicBezTo>
                  <a:pt x="7331" y="11928"/>
                  <a:pt x="7506" y="11992"/>
                  <a:pt x="7648" y="12134"/>
                </a:cubicBezTo>
                <a:cubicBezTo>
                  <a:pt x="8085" y="12570"/>
                  <a:pt x="7774" y="13321"/>
                  <a:pt x="7155" y="13321"/>
                </a:cubicBezTo>
                <a:cubicBezTo>
                  <a:pt x="7154" y="13321"/>
                  <a:pt x="7153" y="13321"/>
                  <a:pt x="7151" y="13321"/>
                </a:cubicBezTo>
                <a:cubicBezTo>
                  <a:pt x="6770" y="13321"/>
                  <a:pt x="6461" y="13009"/>
                  <a:pt x="6461" y="12628"/>
                </a:cubicBezTo>
                <a:cubicBezTo>
                  <a:pt x="6459" y="12207"/>
                  <a:pt x="6801" y="11928"/>
                  <a:pt x="7160" y="11928"/>
                </a:cubicBezTo>
                <a:close/>
                <a:moveTo>
                  <a:pt x="7154" y="0"/>
                </a:moveTo>
                <a:cubicBezTo>
                  <a:pt x="6939" y="0"/>
                  <a:pt x="6758" y="162"/>
                  <a:pt x="6736" y="378"/>
                </a:cubicBezTo>
                <a:lnTo>
                  <a:pt x="6736" y="550"/>
                </a:lnTo>
                <a:cubicBezTo>
                  <a:pt x="5614" y="731"/>
                  <a:pt x="4733" y="1612"/>
                  <a:pt x="4555" y="2737"/>
                </a:cubicBezTo>
                <a:lnTo>
                  <a:pt x="4383" y="2737"/>
                </a:lnTo>
                <a:cubicBezTo>
                  <a:pt x="4369" y="2735"/>
                  <a:pt x="4355" y="2735"/>
                  <a:pt x="4341" y="2735"/>
                </a:cubicBezTo>
                <a:cubicBezTo>
                  <a:pt x="4112" y="2735"/>
                  <a:pt x="3924" y="2920"/>
                  <a:pt x="3924" y="3152"/>
                </a:cubicBezTo>
                <a:cubicBezTo>
                  <a:pt x="3924" y="3385"/>
                  <a:pt x="4112" y="3570"/>
                  <a:pt x="4341" y="3570"/>
                </a:cubicBezTo>
                <a:cubicBezTo>
                  <a:pt x="4355" y="3570"/>
                  <a:pt x="4369" y="3569"/>
                  <a:pt x="4383" y="3568"/>
                </a:cubicBezTo>
                <a:lnTo>
                  <a:pt x="4796" y="3568"/>
                </a:lnTo>
                <a:lnTo>
                  <a:pt x="4796" y="3705"/>
                </a:lnTo>
                <a:cubicBezTo>
                  <a:pt x="4796" y="4386"/>
                  <a:pt x="5093" y="5036"/>
                  <a:pt x="5608" y="5483"/>
                </a:cubicBezTo>
                <a:cubicBezTo>
                  <a:pt x="4499" y="5970"/>
                  <a:pt x="3784" y="7067"/>
                  <a:pt x="3780" y="8279"/>
                </a:cubicBezTo>
                <a:lnTo>
                  <a:pt x="3780" y="8610"/>
                </a:lnTo>
                <a:lnTo>
                  <a:pt x="1609" y="8610"/>
                </a:lnTo>
                <a:cubicBezTo>
                  <a:pt x="1381" y="8610"/>
                  <a:pt x="1197" y="8794"/>
                  <a:pt x="1197" y="9022"/>
                </a:cubicBezTo>
                <a:lnTo>
                  <a:pt x="1197" y="11166"/>
                </a:lnTo>
                <a:cubicBezTo>
                  <a:pt x="466" y="11372"/>
                  <a:pt x="0" y="12087"/>
                  <a:pt x="106" y="12837"/>
                </a:cubicBezTo>
                <a:cubicBezTo>
                  <a:pt x="210" y="13590"/>
                  <a:pt x="850" y="14149"/>
                  <a:pt x="1609" y="14152"/>
                </a:cubicBezTo>
                <a:lnTo>
                  <a:pt x="12694" y="14152"/>
                </a:lnTo>
                <a:cubicBezTo>
                  <a:pt x="13453" y="14152"/>
                  <a:pt x="14096" y="13593"/>
                  <a:pt x="14199" y="12840"/>
                </a:cubicBezTo>
                <a:cubicBezTo>
                  <a:pt x="14306" y="12087"/>
                  <a:pt x="13840" y="11372"/>
                  <a:pt x="13112" y="11166"/>
                </a:cubicBezTo>
                <a:lnTo>
                  <a:pt x="13112" y="9022"/>
                </a:lnTo>
                <a:cubicBezTo>
                  <a:pt x="13109" y="8794"/>
                  <a:pt x="12922" y="8610"/>
                  <a:pt x="12694" y="8610"/>
                </a:cubicBezTo>
                <a:lnTo>
                  <a:pt x="10525" y="8610"/>
                </a:lnTo>
                <a:lnTo>
                  <a:pt x="10525" y="8279"/>
                </a:lnTo>
                <a:cubicBezTo>
                  <a:pt x="10525" y="7064"/>
                  <a:pt x="9807" y="5967"/>
                  <a:pt x="8695" y="5483"/>
                </a:cubicBezTo>
                <a:cubicBezTo>
                  <a:pt x="9213" y="5036"/>
                  <a:pt x="9510" y="4389"/>
                  <a:pt x="9507" y="3705"/>
                </a:cubicBezTo>
                <a:lnTo>
                  <a:pt x="9507" y="3568"/>
                </a:lnTo>
                <a:lnTo>
                  <a:pt x="9926" y="3568"/>
                </a:lnTo>
                <a:cubicBezTo>
                  <a:pt x="10138" y="3549"/>
                  <a:pt x="10300" y="3368"/>
                  <a:pt x="10300" y="3152"/>
                </a:cubicBezTo>
                <a:cubicBezTo>
                  <a:pt x="10300" y="2937"/>
                  <a:pt x="10138" y="2759"/>
                  <a:pt x="9926" y="2737"/>
                </a:cubicBezTo>
                <a:lnTo>
                  <a:pt x="9754" y="2737"/>
                </a:lnTo>
                <a:cubicBezTo>
                  <a:pt x="9569" y="1615"/>
                  <a:pt x="8692" y="734"/>
                  <a:pt x="7570" y="550"/>
                </a:cubicBezTo>
                <a:lnTo>
                  <a:pt x="7570" y="378"/>
                </a:lnTo>
                <a:cubicBezTo>
                  <a:pt x="7548" y="162"/>
                  <a:pt x="7367" y="0"/>
                  <a:pt x="71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p46"/>
          <p:cNvGrpSpPr/>
          <p:nvPr/>
        </p:nvGrpSpPr>
        <p:grpSpPr>
          <a:xfrm>
            <a:off x="2720725" y="3016338"/>
            <a:ext cx="355925" cy="354775"/>
            <a:chOff x="1004725" y="3165200"/>
            <a:chExt cx="355925" cy="354775"/>
          </a:xfrm>
        </p:grpSpPr>
        <p:sp>
          <p:nvSpPr>
            <p:cNvPr id="1166" name="Google Shape;1166;p46"/>
            <p:cNvSpPr/>
            <p:nvPr/>
          </p:nvSpPr>
          <p:spPr>
            <a:xfrm>
              <a:off x="1004725" y="3165200"/>
              <a:ext cx="355925" cy="354775"/>
            </a:xfrm>
            <a:custGeom>
              <a:rect b="b" l="l" r="r" t="t"/>
              <a:pathLst>
                <a:path extrusionOk="0" h="14191" w="14237">
                  <a:moveTo>
                    <a:pt x="10032" y="4187"/>
                  </a:moveTo>
                  <a:lnTo>
                    <a:pt x="10032" y="10004"/>
                  </a:lnTo>
                  <a:lnTo>
                    <a:pt x="4211" y="10004"/>
                  </a:lnTo>
                  <a:lnTo>
                    <a:pt x="4211" y="4187"/>
                  </a:lnTo>
                  <a:close/>
                  <a:moveTo>
                    <a:pt x="2962" y="1"/>
                  </a:moveTo>
                  <a:cubicBezTo>
                    <a:pt x="2746" y="20"/>
                    <a:pt x="2584" y="201"/>
                    <a:pt x="2584" y="416"/>
                  </a:cubicBezTo>
                  <a:cubicBezTo>
                    <a:pt x="2584" y="629"/>
                    <a:pt x="2746" y="810"/>
                    <a:pt x="2962" y="832"/>
                  </a:cubicBezTo>
                  <a:lnTo>
                    <a:pt x="3102" y="832"/>
                  </a:lnTo>
                  <a:lnTo>
                    <a:pt x="3102" y="2110"/>
                  </a:lnTo>
                  <a:cubicBezTo>
                    <a:pt x="3102" y="2338"/>
                    <a:pt x="3287" y="2522"/>
                    <a:pt x="3518" y="2522"/>
                  </a:cubicBezTo>
                  <a:lnTo>
                    <a:pt x="4211" y="2522"/>
                  </a:lnTo>
                  <a:lnTo>
                    <a:pt x="4211" y="3353"/>
                  </a:lnTo>
                  <a:lnTo>
                    <a:pt x="3793" y="3353"/>
                  </a:lnTo>
                  <a:cubicBezTo>
                    <a:pt x="3565" y="3353"/>
                    <a:pt x="3380" y="3541"/>
                    <a:pt x="3380" y="3769"/>
                  </a:cubicBezTo>
                  <a:lnTo>
                    <a:pt x="3380" y="4187"/>
                  </a:lnTo>
                  <a:lnTo>
                    <a:pt x="2546" y="4187"/>
                  </a:lnTo>
                  <a:lnTo>
                    <a:pt x="2546" y="3491"/>
                  </a:lnTo>
                  <a:cubicBezTo>
                    <a:pt x="2546" y="3264"/>
                    <a:pt x="2362" y="3078"/>
                    <a:pt x="2136" y="3078"/>
                  </a:cubicBezTo>
                  <a:cubicBezTo>
                    <a:pt x="2134" y="3078"/>
                    <a:pt x="2133" y="3078"/>
                    <a:pt x="2131" y="3078"/>
                  </a:cubicBezTo>
                  <a:lnTo>
                    <a:pt x="856" y="3078"/>
                  </a:lnTo>
                  <a:lnTo>
                    <a:pt x="856" y="2941"/>
                  </a:lnTo>
                  <a:cubicBezTo>
                    <a:pt x="881" y="2694"/>
                    <a:pt x="687" y="2481"/>
                    <a:pt x="441" y="2481"/>
                  </a:cubicBezTo>
                  <a:cubicBezTo>
                    <a:pt x="194" y="2481"/>
                    <a:pt x="0" y="2694"/>
                    <a:pt x="25" y="2941"/>
                  </a:cubicBezTo>
                  <a:lnTo>
                    <a:pt x="25" y="4047"/>
                  </a:lnTo>
                  <a:cubicBezTo>
                    <a:pt x="0" y="4290"/>
                    <a:pt x="194" y="4503"/>
                    <a:pt x="441" y="4503"/>
                  </a:cubicBezTo>
                  <a:cubicBezTo>
                    <a:pt x="687" y="4503"/>
                    <a:pt x="881" y="4290"/>
                    <a:pt x="856" y="4047"/>
                  </a:cubicBezTo>
                  <a:lnTo>
                    <a:pt x="856" y="3909"/>
                  </a:lnTo>
                  <a:lnTo>
                    <a:pt x="1715" y="3909"/>
                  </a:lnTo>
                  <a:lnTo>
                    <a:pt x="1715" y="4600"/>
                  </a:lnTo>
                  <a:cubicBezTo>
                    <a:pt x="1715" y="4828"/>
                    <a:pt x="1899" y="5015"/>
                    <a:pt x="2131" y="5018"/>
                  </a:cubicBezTo>
                  <a:lnTo>
                    <a:pt x="3380" y="5018"/>
                  </a:lnTo>
                  <a:lnTo>
                    <a:pt x="3380" y="5849"/>
                  </a:lnTo>
                  <a:lnTo>
                    <a:pt x="1575" y="5849"/>
                  </a:lnTo>
                  <a:cubicBezTo>
                    <a:pt x="1362" y="5871"/>
                    <a:pt x="1197" y="6049"/>
                    <a:pt x="1197" y="6265"/>
                  </a:cubicBezTo>
                  <a:cubicBezTo>
                    <a:pt x="1197" y="6480"/>
                    <a:pt x="1362" y="6662"/>
                    <a:pt x="1575" y="6680"/>
                  </a:cubicBezTo>
                  <a:lnTo>
                    <a:pt x="3380" y="6680"/>
                  </a:lnTo>
                  <a:lnTo>
                    <a:pt x="3380" y="7508"/>
                  </a:lnTo>
                  <a:lnTo>
                    <a:pt x="1575" y="7508"/>
                  </a:lnTo>
                  <a:cubicBezTo>
                    <a:pt x="1362" y="7530"/>
                    <a:pt x="1197" y="7711"/>
                    <a:pt x="1197" y="7924"/>
                  </a:cubicBezTo>
                  <a:cubicBezTo>
                    <a:pt x="1197" y="8139"/>
                    <a:pt x="1362" y="8320"/>
                    <a:pt x="1575" y="8342"/>
                  </a:cubicBezTo>
                  <a:lnTo>
                    <a:pt x="3380" y="8342"/>
                  </a:lnTo>
                  <a:lnTo>
                    <a:pt x="3380" y="9173"/>
                  </a:lnTo>
                  <a:lnTo>
                    <a:pt x="2131" y="9173"/>
                  </a:lnTo>
                  <a:cubicBezTo>
                    <a:pt x="1899" y="9173"/>
                    <a:pt x="1715" y="9361"/>
                    <a:pt x="1715" y="9592"/>
                  </a:cubicBezTo>
                  <a:lnTo>
                    <a:pt x="1715" y="10282"/>
                  </a:lnTo>
                  <a:lnTo>
                    <a:pt x="856" y="10282"/>
                  </a:lnTo>
                  <a:lnTo>
                    <a:pt x="856" y="10145"/>
                  </a:lnTo>
                  <a:cubicBezTo>
                    <a:pt x="881" y="9898"/>
                    <a:pt x="687" y="9686"/>
                    <a:pt x="441" y="9686"/>
                  </a:cubicBezTo>
                  <a:cubicBezTo>
                    <a:pt x="194" y="9686"/>
                    <a:pt x="0" y="9898"/>
                    <a:pt x="25" y="10145"/>
                  </a:cubicBezTo>
                  <a:lnTo>
                    <a:pt x="25" y="11251"/>
                  </a:lnTo>
                  <a:cubicBezTo>
                    <a:pt x="0" y="11494"/>
                    <a:pt x="194" y="11707"/>
                    <a:pt x="441" y="11707"/>
                  </a:cubicBezTo>
                  <a:cubicBezTo>
                    <a:pt x="687" y="11707"/>
                    <a:pt x="881" y="11494"/>
                    <a:pt x="856" y="11251"/>
                  </a:cubicBezTo>
                  <a:lnTo>
                    <a:pt x="856" y="11113"/>
                  </a:lnTo>
                  <a:lnTo>
                    <a:pt x="2131" y="11113"/>
                  </a:lnTo>
                  <a:cubicBezTo>
                    <a:pt x="2362" y="11113"/>
                    <a:pt x="2546" y="10926"/>
                    <a:pt x="2546" y="10695"/>
                  </a:cubicBezTo>
                  <a:lnTo>
                    <a:pt x="2546" y="10004"/>
                  </a:lnTo>
                  <a:lnTo>
                    <a:pt x="3380" y="10004"/>
                  </a:lnTo>
                  <a:lnTo>
                    <a:pt x="3380" y="10423"/>
                  </a:lnTo>
                  <a:cubicBezTo>
                    <a:pt x="3380" y="10651"/>
                    <a:pt x="3565" y="10835"/>
                    <a:pt x="3793" y="10835"/>
                  </a:cubicBezTo>
                  <a:lnTo>
                    <a:pt x="4211" y="10835"/>
                  </a:lnTo>
                  <a:lnTo>
                    <a:pt x="4211" y="11669"/>
                  </a:lnTo>
                  <a:lnTo>
                    <a:pt x="3518" y="11669"/>
                  </a:lnTo>
                  <a:cubicBezTo>
                    <a:pt x="3516" y="11669"/>
                    <a:pt x="3514" y="11669"/>
                    <a:pt x="3512" y="11669"/>
                  </a:cubicBezTo>
                  <a:cubicBezTo>
                    <a:pt x="3284" y="11669"/>
                    <a:pt x="3099" y="11856"/>
                    <a:pt x="3102" y="12082"/>
                  </a:cubicBezTo>
                  <a:lnTo>
                    <a:pt x="3102" y="13360"/>
                  </a:lnTo>
                  <a:lnTo>
                    <a:pt x="2962" y="13360"/>
                  </a:lnTo>
                  <a:cubicBezTo>
                    <a:pt x="2746" y="13378"/>
                    <a:pt x="2584" y="13560"/>
                    <a:pt x="2584" y="13775"/>
                  </a:cubicBezTo>
                  <a:cubicBezTo>
                    <a:pt x="2584" y="13991"/>
                    <a:pt x="2746" y="14169"/>
                    <a:pt x="2962" y="14191"/>
                  </a:cubicBezTo>
                  <a:lnTo>
                    <a:pt x="4071" y="14191"/>
                  </a:lnTo>
                  <a:cubicBezTo>
                    <a:pt x="4286" y="14169"/>
                    <a:pt x="4449" y="13991"/>
                    <a:pt x="4449" y="13775"/>
                  </a:cubicBezTo>
                  <a:cubicBezTo>
                    <a:pt x="4449" y="13560"/>
                    <a:pt x="4286" y="13378"/>
                    <a:pt x="4071" y="13360"/>
                  </a:cubicBezTo>
                  <a:lnTo>
                    <a:pt x="3933" y="13360"/>
                  </a:lnTo>
                  <a:lnTo>
                    <a:pt x="3933" y="12500"/>
                  </a:lnTo>
                  <a:lnTo>
                    <a:pt x="4627" y="12500"/>
                  </a:lnTo>
                  <a:cubicBezTo>
                    <a:pt x="4855" y="12500"/>
                    <a:pt x="5042" y="12313"/>
                    <a:pt x="5039" y="12082"/>
                  </a:cubicBezTo>
                  <a:lnTo>
                    <a:pt x="5039" y="10835"/>
                  </a:lnTo>
                  <a:lnTo>
                    <a:pt x="5870" y="10835"/>
                  </a:lnTo>
                  <a:lnTo>
                    <a:pt x="5870" y="12635"/>
                  </a:lnTo>
                  <a:cubicBezTo>
                    <a:pt x="5848" y="12882"/>
                    <a:pt x="6039" y="13094"/>
                    <a:pt x="6286" y="13094"/>
                  </a:cubicBezTo>
                  <a:cubicBezTo>
                    <a:pt x="6533" y="13094"/>
                    <a:pt x="6726" y="12882"/>
                    <a:pt x="6704" y="12635"/>
                  </a:cubicBezTo>
                  <a:lnTo>
                    <a:pt x="6704" y="10835"/>
                  </a:lnTo>
                  <a:lnTo>
                    <a:pt x="7535" y="10835"/>
                  </a:lnTo>
                  <a:lnTo>
                    <a:pt x="7535" y="12635"/>
                  </a:lnTo>
                  <a:cubicBezTo>
                    <a:pt x="7510" y="12882"/>
                    <a:pt x="7704" y="13094"/>
                    <a:pt x="7951" y="13094"/>
                  </a:cubicBezTo>
                  <a:cubicBezTo>
                    <a:pt x="8198" y="13094"/>
                    <a:pt x="8391" y="12882"/>
                    <a:pt x="8366" y="12635"/>
                  </a:cubicBezTo>
                  <a:lnTo>
                    <a:pt x="8366" y="10835"/>
                  </a:lnTo>
                  <a:lnTo>
                    <a:pt x="9197" y="10835"/>
                  </a:lnTo>
                  <a:lnTo>
                    <a:pt x="9197" y="12082"/>
                  </a:lnTo>
                  <a:cubicBezTo>
                    <a:pt x="9197" y="12313"/>
                    <a:pt x="9382" y="12500"/>
                    <a:pt x="9613" y="12500"/>
                  </a:cubicBezTo>
                  <a:lnTo>
                    <a:pt x="10306" y="12500"/>
                  </a:lnTo>
                  <a:lnTo>
                    <a:pt x="10306" y="13360"/>
                  </a:lnTo>
                  <a:lnTo>
                    <a:pt x="10166" y="13360"/>
                  </a:lnTo>
                  <a:cubicBezTo>
                    <a:pt x="9953" y="13378"/>
                    <a:pt x="9788" y="13560"/>
                    <a:pt x="9788" y="13775"/>
                  </a:cubicBezTo>
                  <a:cubicBezTo>
                    <a:pt x="9788" y="13991"/>
                    <a:pt x="9953" y="14169"/>
                    <a:pt x="10166" y="14191"/>
                  </a:cubicBezTo>
                  <a:lnTo>
                    <a:pt x="11275" y="14191"/>
                  </a:lnTo>
                  <a:cubicBezTo>
                    <a:pt x="11490" y="14169"/>
                    <a:pt x="11653" y="13991"/>
                    <a:pt x="11653" y="13775"/>
                  </a:cubicBezTo>
                  <a:cubicBezTo>
                    <a:pt x="11653" y="13560"/>
                    <a:pt x="11490" y="13378"/>
                    <a:pt x="11275" y="13360"/>
                  </a:cubicBezTo>
                  <a:lnTo>
                    <a:pt x="11141" y="13360"/>
                  </a:lnTo>
                  <a:lnTo>
                    <a:pt x="11141" y="12082"/>
                  </a:lnTo>
                  <a:cubicBezTo>
                    <a:pt x="11141" y="11853"/>
                    <a:pt x="10953" y="11669"/>
                    <a:pt x="10728" y="11669"/>
                  </a:cubicBezTo>
                  <a:cubicBezTo>
                    <a:pt x="10726" y="11669"/>
                    <a:pt x="10724" y="11669"/>
                    <a:pt x="10722" y="11669"/>
                  </a:cubicBezTo>
                  <a:lnTo>
                    <a:pt x="10032" y="11669"/>
                  </a:lnTo>
                  <a:lnTo>
                    <a:pt x="10032" y="10835"/>
                  </a:lnTo>
                  <a:lnTo>
                    <a:pt x="10444" y="10835"/>
                  </a:lnTo>
                  <a:cubicBezTo>
                    <a:pt x="10672" y="10835"/>
                    <a:pt x="10859" y="10651"/>
                    <a:pt x="10863" y="10423"/>
                  </a:cubicBezTo>
                  <a:lnTo>
                    <a:pt x="10863" y="10004"/>
                  </a:lnTo>
                  <a:lnTo>
                    <a:pt x="11690" y="10004"/>
                  </a:lnTo>
                  <a:lnTo>
                    <a:pt x="11690" y="10695"/>
                  </a:lnTo>
                  <a:cubicBezTo>
                    <a:pt x="11690" y="10926"/>
                    <a:pt x="11878" y="11113"/>
                    <a:pt x="12106" y="11113"/>
                  </a:cubicBezTo>
                  <a:lnTo>
                    <a:pt x="13381" y="11113"/>
                  </a:lnTo>
                  <a:lnTo>
                    <a:pt x="13381" y="11251"/>
                  </a:lnTo>
                  <a:cubicBezTo>
                    <a:pt x="13356" y="11494"/>
                    <a:pt x="13549" y="11707"/>
                    <a:pt x="13796" y="11707"/>
                  </a:cubicBezTo>
                  <a:cubicBezTo>
                    <a:pt x="14043" y="11707"/>
                    <a:pt x="14237" y="11494"/>
                    <a:pt x="14212" y="11251"/>
                  </a:cubicBezTo>
                  <a:lnTo>
                    <a:pt x="14212" y="10145"/>
                  </a:lnTo>
                  <a:cubicBezTo>
                    <a:pt x="14237" y="9898"/>
                    <a:pt x="14043" y="9686"/>
                    <a:pt x="13796" y="9686"/>
                  </a:cubicBezTo>
                  <a:cubicBezTo>
                    <a:pt x="13549" y="9686"/>
                    <a:pt x="13356" y="9898"/>
                    <a:pt x="13381" y="10145"/>
                  </a:cubicBezTo>
                  <a:lnTo>
                    <a:pt x="13381" y="10282"/>
                  </a:lnTo>
                  <a:lnTo>
                    <a:pt x="12521" y="10282"/>
                  </a:lnTo>
                  <a:lnTo>
                    <a:pt x="12521" y="9592"/>
                  </a:lnTo>
                  <a:cubicBezTo>
                    <a:pt x="12525" y="9361"/>
                    <a:pt x="12337" y="9173"/>
                    <a:pt x="12106" y="9173"/>
                  </a:cubicBezTo>
                  <a:lnTo>
                    <a:pt x="10863" y="9173"/>
                  </a:lnTo>
                  <a:lnTo>
                    <a:pt x="10863" y="8342"/>
                  </a:lnTo>
                  <a:lnTo>
                    <a:pt x="12662" y="8342"/>
                  </a:lnTo>
                  <a:cubicBezTo>
                    <a:pt x="12878" y="8320"/>
                    <a:pt x="13040" y="8139"/>
                    <a:pt x="13040" y="7924"/>
                  </a:cubicBezTo>
                  <a:cubicBezTo>
                    <a:pt x="13040" y="7711"/>
                    <a:pt x="12878" y="7530"/>
                    <a:pt x="12662" y="7508"/>
                  </a:cubicBezTo>
                  <a:lnTo>
                    <a:pt x="10863" y="7508"/>
                  </a:lnTo>
                  <a:lnTo>
                    <a:pt x="10863" y="6680"/>
                  </a:lnTo>
                  <a:lnTo>
                    <a:pt x="12662" y="6680"/>
                  </a:lnTo>
                  <a:cubicBezTo>
                    <a:pt x="12878" y="6662"/>
                    <a:pt x="13040" y="6480"/>
                    <a:pt x="13040" y="6265"/>
                  </a:cubicBezTo>
                  <a:cubicBezTo>
                    <a:pt x="13040" y="6049"/>
                    <a:pt x="12878" y="5871"/>
                    <a:pt x="12662" y="5849"/>
                  </a:cubicBezTo>
                  <a:lnTo>
                    <a:pt x="10863" y="5849"/>
                  </a:lnTo>
                  <a:lnTo>
                    <a:pt x="10863" y="5018"/>
                  </a:lnTo>
                  <a:lnTo>
                    <a:pt x="12106" y="5018"/>
                  </a:lnTo>
                  <a:cubicBezTo>
                    <a:pt x="12337" y="5018"/>
                    <a:pt x="12525" y="4831"/>
                    <a:pt x="12521" y="4600"/>
                  </a:cubicBezTo>
                  <a:lnTo>
                    <a:pt x="12521" y="3909"/>
                  </a:lnTo>
                  <a:lnTo>
                    <a:pt x="13381" y="3909"/>
                  </a:lnTo>
                  <a:lnTo>
                    <a:pt x="13381" y="4047"/>
                  </a:lnTo>
                  <a:cubicBezTo>
                    <a:pt x="13356" y="4290"/>
                    <a:pt x="13549" y="4503"/>
                    <a:pt x="13796" y="4503"/>
                  </a:cubicBezTo>
                  <a:cubicBezTo>
                    <a:pt x="14043" y="4503"/>
                    <a:pt x="14237" y="4290"/>
                    <a:pt x="14212" y="4047"/>
                  </a:cubicBezTo>
                  <a:lnTo>
                    <a:pt x="14212" y="2941"/>
                  </a:lnTo>
                  <a:cubicBezTo>
                    <a:pt x="14215" y="2710"/>
                    <a:pt x="14027" y="2522"/>
                    <a:pt x="13799" y="2522"/>
                  </a:cubicBezTo>
                  <a:cubicBezTo>
                    <a:pt x="13568" y="2522"/>
                    <a:pt x="13381" y="2710"/>
                    <a:pt x="13381" y="2941"/>
                  </a:cubicBezTo>
                  <a:lnTo>
                    <a:pt x="13381" y="3078"/>
                  </a:lnTo>
                  <a:lnTo>
                    <a:pt x="12106" y="3078"/>
                  </a:lnTo>
                  <a:cubicBezTo>
                    <a:pt x="12104" y="3078"/>
                    <a:pt x="12102" y="3078"/>
                    <a:pt x="12100" y="3078"/>
                  </a:cubicBezTo>
                  <a:cubicBezTo>
                    <a:pt x="11875" y="3078"/>
                    <a:pt x="11690" y="3264"/>
                    <a:pt x="11690" y="3491"/>
                  </a:cubicBezTo>
                  <a:lnTo>
                    <a:pt x="11690" y="4187"/>
                  </a:lnTo>
                  <a:lnTo>
                    <a:pt x="10863" y="4187"/>
                  </a:lnTo>
                  <a:lnTo>
                    <a:pt x="10863" y="3769"/>
                  </a:lnTo>
                  <a:cubicBezTo>
                    <a:pt x="10859" y="3537"/>
                    <a:pt x="10672" y="3353"/>
                    <a:pt x="10444" y="3353"/>
                  </a:cubicBezTo>
                  <a:lnTo>
                    <a:pt x="10032" y="3353"/>
                  </a:lnTo>
                  <a:lnTo>
                    <a:pt x="10032" y="2522"/>
                  </a:lnTo>
                  <a:lnTo>
                    <a:pt x="10722" y="2522"/>
                  </a:lnTo>
                  <a:cubicBezTo>
                    <a:pt x="10950" y="2522"/>
                    <a:pt x="11137" y="2338"/>
                    <a:pt x="11137" y="2110"/>
                  </a:cubicBezTo>
                  <a:lnTo>
                    <a:pt x="11137" y="832"/>
                  </a:lnTo>
                  <a:lnTo>
                    <a:pt x="11275" y="832"/>
                  </a:lnTo>
                  <a:cubicBezTo>
                    <a:pt x="11490" y="810"/>
                    <a:pt x="11653" y="629"/>
                    <a:pt x="11653" y="416"/>
                  </a:cubicBezTo>
                  <a:cubicBezTo>
                    <a:pt x="11653" y="201"/>
                    <a:pt x="11490" y="20"/>
                    <a:pt x="11275" y="1"/>
                  </a:cubicBezTo>
                  <a:lnTo>
                    <a:pt x="10166" y="1"/>
                  </a:lnTo>
                  <a:cubicBezTo>
                    <a:pt x="9953" y="20"/>
                    <a:pt x="9788" y="201"/>
                    <a:pt x="9788" y="416"/>
                  </a:cubicBezTo>
                  <a:cubicBezTo>
                    <a:pt x="9788" y="629"/>
                    <a:pt x="9953" y="810"/>
                    <a:pt x="10166" y="832"/>
                  </a:cubicBezTo>
                  <a:lnTo>
                    <a:pt x="10306" y="832"/>
                  </a:lnTo>
                  <a:lnTo>
                    <a:pt x="10306" y="1691"/>
                  </a:lnTo>
                  <a:lnTo>
                    <a:pt x="9613" y="1691"/>
                  </a:lnTo>
                  <a:cubicBezTo>
                    <a:pt x="9382" y="1691"/>
                    <a:pt x="9197" y="1879"/>
                    <a:pt x="9197" y="2110"/>
                  </a:cubicBezTo>
                  <a:lnTo>
                    <a:pt x="9197" y="3353"/>
                  </a:lnTo>
                  <a:lnTo>
                    <a:pt x="8366" y="3353"/>
                  </a:lnTo>
                  <a:lnTo>
                    <a:pt x="8366" y="1554"/>
                  </a:lnTo>
                  <a:cubicBezTo>
                    <a:pt x="8391" y="1307"/>
                    <a:pt x="8198" y="1094"/>
                    <a:pt x="7951" y="1094"/>
                  </a:cubicBezTo>
                  <a:cubicBezTo>
                    <a:pt x="7704" y="1094"/>
                    <a:pt x="7510" y="1307"/>
                    <a:pt x="7535" y="1554"/>
                  </a:cubicBezTo>
                  <a:lnTo>
                    <a:pt x="7535" y="3353"/>
                  </a:lnTo>
                  <a:lnTo>
                    <a:pt x="6704" y="3353"/>
                  </a:lnTo>
                  <a:lnTo>
                    <a:pt x="6704" y="1554"/>
                  </a:lnTo>
                  <a:cubicBezTo>
                    <a:pt x="6726" y="1307"/>
                    <a:pt x="6533" y="1094"/>
                    <a:pt x="6286" y="1094"/>
                  </a:cubicBezTo>
                  <a:cubicBezTo>
                    <a:pt x="6039" y="1094"/>
                    <a:pt x="5848" y="1307"/>
                    <a:pt x="5870" y="1554"/>
                  </a:cubicBezTo>
                  <a:lnTo>
                    <a:pt x="5870" y="3353"/>
                  </a:lnTo>
                  <a:lnTo>
                    <a:pt x="5039" y="3353"/>
                  </a:lnTo>
                  <a:lnTo>
                    <a:pt x="5039" y="2110"/>
                  </a:lnTo>
                  <a:cubicBezTo>
                    <a:pt x="5042" y="1879"/>
                    <a:pt x="4855" y="1691"/>
                    <a:pt x="4627" y="1691"/>
                  </a:cubicBezTo>
                  <a:lnTo>
                    <a:pt x="3933" y="1691"/>
                  </a:lnTo>
                  <a:lnTo>
                    <a:pt x="3933" y="832"/>
                  </a:lnTo>
                  <a:lnTo>
                    <a:pt x="4071" y="832"/>
                  </a:lnTo>
                  <a:cubicBezTo>
                    <a:pt x="4286" y="810"/>
                    <a:pt x="4449" y="629"/>
                    <a:pt x="4449" y="416"/>
                  </a:cubicBezTo>
                  <a:cubicBezTo>
                    <a:pt x="4449" y="201"/>
                    <a:pt x="4286" y="20"/>
                    <a:pt x="40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1123900" y="3284625"/>
              <a:ext cx="117650" cy="115925"/>
            </a:xfrm>
            <a:custGeom>
              <a:rect b="b" l="l" r="r" t="t"/>
              <a:pathLst>
                <a:path extrusionOk="0" h="4637" w="4706">
                  <a:moveTo>
                    <a:pt x="2359" y="1762"/>
                  </a:moveTo>
                  <a:cubicBezTo>
                    <a:pt x="2495" y="1762"/>
                    <a:pt x="2634" y="1812"/>
                    <a:pt x="2746" y="1925"/>
                  </a:cubicBezTo>
                  <a:cubicBezTo>
                    <a:pt x="3096" y="2275"/>
                    <a:pt x="2846" y="2872"/>
                    <a:pt x="2353" y="2872"/>
                  </a:cubicBezTo>
                  <a:cubicBezTo>
                    <a:pt x="2047" y="2872"/>
                    <a:pt x="1800" y="2625"/>
                    <a:pt x="1800" y="2319"/>
                  </a:cubicBezTo>
                  <a:cubicBezTo>
                    <a:pt x="1800" y="1984"/>
                    <a:pt x="2074" y="1762"/>
                    <a:pt x="2359" y="1762"/>
                  </a:cubicBezTo>
                  <a:close/>
                  <a:moveTo>
                    <a:pt x="2353" y="1"/>
                  </a:moveTo>
                  <a:cubicBezTo>
                    <a:pt x="2137" y="1"/>
                    <a:pt x="1956" y="163"/>
                    <a:pt x="1934" y="379"/>
                  </a:cubicBezTo>
                  <a:lnTo>
                    <a:pt x="1934" y="997"/>
                  </a:lnTo>
                  <a:cubicBezTo>
                    <a:pt x="1859" y="1022"/>
                    <a:pt x="1784" y="1050"/>
                    <a:pt x="1712" y="1088"/>
                  </a:cubicBezTo>
                  <a:lnTo>
                    <a:pt x="1275" y="650"/>
                  </a:lnTo>
                  <a:cubicBezTo>
                    <a:pt x="1196" y="582"/>
                    <a:pt x="1097" y="547"/>
                    <a:pt x="999" y="547"/>
                  </a:cubicBezTo>
                  <a:cubicBezTo>
                    <a:pt x="891" y="547"/>
                    <a:pt x="785" y="588"/>
                    <a:pt x="703" y="669"/>
                  </a:cubicBezTo>
                  <a:cubicBezTo>
                    <a:pt x="550" y="825"/>
                    <a:pt x="541" y="1075"/>
                    <a:pt x="688" y="1241"/>
                  </a:cubicBezTo>
                  <a:lnTo>
                    <a:pt x="1122" y="1678"/>
                  </a:lnTo>
                  <a:cubicBezTo>
                    <a:pt x="1084" y="1750"/>
                    <a:pt x="1053" y="1825"/>
                    <a:pt x="1028" y="1903"/>
                  </a:cubicBezTo>
                  <a:lnTo>
                    <a:pt x="413" y="1903"/>
                  </a:lnTo>
                  <a:cubicBezTo>
                    <a:pt x="185" y="1903"/>
                    <a:pt x="0" y="2091"/>
                    <a:pt x="0" y="2319"/>
                  </a:cubicBezTo>
                  <a:cubicBezTo>
                    <a:pt x="0" y="2547"/>
                    <a:pt x="185" y="2731"/>
                    <a:pt x="413" y="2731"/>
                  </a:cubicBezTo>
                  <a:lnTo>
                    <a:pt x="1031" y="2731"/>
                  </a:lnTo>
                  <a:cubicBezTo>
                    <a:pt x="1053" y="2809"/>
                    <a:pt x="1084" y="2884"/>
                    <a:pt x="1125" y="2959"/>
                  </a:cubicBezTo>
                  <a:lnTo>
                    <a:pt x="688" y="3397"/>
                  </a:lnTo>
                  <a:cubicBezTo>
                    <a:pt x="525" y="3559"/>
                    <a:pt x="525" y="3821"/>
                    <a:pt x="688" y="3984"/>
                  </a:cubicBezTo>
                  <a:cubicBezTo>
                    <a:pt x="768" y="4064"/>
                    <a:pt x="873" y="4104"/>
                    <a:pt x="978" y="4104"/>
                  </a:cubicBezTo>
                  <a:cubicBezTo>
                    <a:pt x="1086" y="4104"/>
                    <a:pt x="1193" y="4063"/>
                    <a:pt x="1275" y="3981"/>
                  </a:cubicBezTo>
                  <a:lnTo>
                    <a:pt x="1712" y="3543"/>
                  </a:lnTo>
                  <a:cubicBezTo>
                    <a:pt x="1784" y="3584"/>
                    <a:pt x="1859" y="3615"/>
                    <a:pt x="1934" y="3637"/>
                  </a:cubicBezTo>
                  <a:lnTo>
                    <a:pt x="1934" y="4259"/>
                  </a:lnTo>
                  <a:cubicBezTo>
                    <a:pt x="1956" y="4474"/>
                    <a:pt x="2137" y="4637"/>
                    <a:pt x="2353" y="4637"/>
                  </a:cubicBezTo>
                  <a:cubicBezTo>
                    <a:pt x="2565" y="4637"/>
                    <a:pt x="2746" y="4474"/>
                    <a:pt x="2768" y="4259"/>
                  </a:cubicBezTo>
                  <a:lnTo>
                    <a:pt x="2768" y="3637"/>
                  </a:lnTo>
                  <a:cubicBezTo>
                    <a:pt x="2846" y="3615"/>
                    <a:pt x="2921" y="3584"/>
                    <a:pt x="2993" y="3543"/>
                  </a:cubicBezTo>
                  <a:lnTo>
                    <a:pt x="3431" y="3981"/>
                  </a:lnTo>
                  <a:cubicBezTo>
                    <a:pt x="3509" y="4062"/>
                    <a:pt x="3615" y="4106"/>
                    <a:pt x="3724" y="4106"/>
                  </a:cubicBezTo>
                  <a:cubicBezTo>
                    <a:pt x="3834" y="4106"/>
                    <a:pt x="3940" y="4062"/>
                    <a:pt x="4018" y="3981"/>
                  </a:cubicBezTo>
                  <a:cubicBezTo>
                    <a:pt x="4180" y="3821"/>
                    <a:pt x="4180" y="3556"/>
                    <a:pt x="4018" y="3397"/>
                  </a:cubicBezTo>
                  <a:lnTo>
                    <a:pt x="3581" y="2959"/>
                  </a:lnTo>
                  <a:cubicBezTo>
                    <a:pt x="3618" y="2887"/>
                    <a:pt x="3649" y="2809"/>
                    <a:pt x="3674" y="2731"/>
                  </a:cubicBezTo>
                  <a:lnTo>
                    <a:pt x="4290" y="2731"/>
                  </a:lnTo>
                  <a:cubicBezTo>
                    <a:pt x="4518" y="2731"/>
                    <a:pt x="4705" y="2547"/>
                    <a:pt x="4705" y="2319"/>
                  </a:cubicBezTo>
                  <a:cubicBezTo>
                    <a:pt x="4705" y="2091"/>
                    <a:pt x="4518" y="1903"/>
                    <a:pt x="4290" y="1903"/>
                  </a:cubicBezTo>
                  <a:lnTo>
                    <a:pt x="3674" y="1903"/>
                  </a:lnTo>
                  <a:cubicBezTo>
                    <a:pt x="3649" y="1825"/>
                    <a:pt x="3618" y="1750"/>
                    <a:pt x="3581" y="1678"/>
                  </a:cubicBezTo>
                  <a:lnTo>
                    <a:pt x="4018" y="1241"/>
                  </a:lnTo>
                  <a:cubicBezTo>
                    <a:pt x="4180" y="1078"/>
                    <a:pt x="4180" y="816"/>
                    <a:pt x="4018" y="654"/>
                  </a:cubicBezTo>
                  <a:cubicBezTo>
                    <a:pt x="3938" y="572"/>
                    <a:pt x="3830" y="530"/>
                    <a:pt x="3722" y="530"/>
                  </a:cubicBezTo>
                  <a:cubicBezTo>
                    <a:pt x="3617" y="530"/>
                    <a:pt x="3511" y="570"/>
                    <a:pt x="3431" y="650"/>
                  </a:cubicBezTo>
                  <a:lnTo>
                    <a:pt x="2993" y="1088"/>
                  </a:lnTo>
                  <a:cubicBezTo>
                    <a:pt x="2921" y="1053"/>
                    <a:pt x="2846" y="1022"/>
                    <a:pt x="2768" y="997"/>
                  </a:cubicBezTo>
                  <a:lnTo>
                    <a:pt x="2768" y="379"/>
                  </a:lnTo>
                  <a:cubicBezTo>
                    <a:pt x="2746" y="163"/>
                    <a:pt x="2565" y="1"/>
                    <a:pt x="2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46"/>
          <p:cNvGrpSpPr/>
          <p:nvPr/>
        </p:nvGrpSpPr>
        <p:grpSpPr>
          <a:xfrm>
            <a:off x="7740163" y="3016338"/>
            <a:ext cx="354850" cy="354775"/>
            <a:chOff x="5538900" y="3165200"/>
            <a:chExt cx="354850" cy="354775"/>
          </a:xfrm>
        </p:grpSpPr>
        <p:sp>
          <p:nvSpPr>
            <p:cNvPr id="1169" name="Google Shape;1169;p46"/>
            <p:cNvSpPr/>
            <p:nvPr/>
          </p:nvSpPr>
          <p:spPr>
            <a:xfrm>
              <a:off x="5538900" y="3165200"/>
              <a:ext cx="354850" cy="354775"/>
            </a:xfrm>
            <a:custGeom>
              <a:rect b="b" l="l" r="r" t="t"/>
              <a:pathLst>
                <a:path extrusionOk="0" h="14191" w="14194">
                  <a:moveTo>
                    <a:pt x="10422" y="832"/>
                  </a:moveTo>
                  <a:cubicBezTo>
                    <a:pt x="10500" y="832"/>
                    <a:pt x="10560" y="894"/>
                    <a:pt x="10560" y="973"/>
                  </a:cubicBezTo>
                  <a:lnTo>
                    <a:pt x="10560" y="3328"/>
                  </a:lnTo>
                  <a:lnTo>
                    <a:pt x="3634" y="3328"/>
                  </a:lnTo>
                  <a:lnTo>
                    <a:pt x="3634" y="973"/>
                  </a:lnTo>
                  <a:cubicBezTo>
                    <a:pt x="3634" y="894"/>
                    <a:pt x="3696" y="832"/>
                    <a:pt x="3774" y="832"/>
                  </a:cubicBezTo>
                  <a:close/>
                  <a:moveTo>
                    <a:pt x="10560" y="4159"/>
                  </a:moveTo>
                  <a:lnTo>
                    <a:pt x="10560" y="4850"/>
                  </a:lnTo>
                  <a:cubicBezTo>
                    <a:pt x="10560" y="4925"/>
                    <a:pt x="10500" y="4987"/>
                    <a:pt x="10422" y="4990"/>
                  </a:cubicBezTo>
                  <a:lnTo>
                    <a:pt x="3774" y="4990"/>
                  </a:lnTo>
                  <a:cubicBezTo>
                    <a:pt x="3696" y="4990"/>
                    <a:pt x="3634" y="4928"/>
                    <a:pt x="3634" y="4850"/>
                  </a:cubicBezTo>
                  <a:lnTo>
                    <a:pt x="3634" y="4159"/>
                  </a:lnTo>
                  <a:close/>
                  <a:moveTo>
                    <a:pt x="7851" y="5821"/>
                  </a:moveTo>
                  <a:lnTo>
                    <a:pt x="7995" y="6708"/>
                  </a:lnTo>
                  <a:lnTo>
                    <a:pt x="6198" y="6708"/>
                  </a:lnTo>
                  <a:lnTo>
                    <a:pt x="6342" y="5821"/>
                  </a:lnTo>
                  <a:close/>
                  <a:moveTo>
                    <a:pt x="13362" y="7539"/>
                  </a:moveTo>
                  <a:lnTo>
                    <a:pt x="13359" y="13360"/>
                  </a:lnTo>
                  <a:lnTo>
                    <a:pt x="834" y="13360"/>
                  </a:lnTo>
                  <a:lnTo>
                    <a:pt x="834" y="7539"/>
                  </a:lnTo>
                  <a:close/>
                  <a:moveTo>
                    <a:pt x="3774" y="1"/>
                  </a:moveTo>
                  <a:cubicBezTo>
                    <a:pt x="3237" y="1"/>
                    <a:pt x="2803" y="435"/>
                    <a:pt x="2803" y="973"/>
                  </a:cubicBezTo>
                  <a:lnTo>
                    <a:pt x="2803" y="4850"/>
                  </a:lnTo>
                  <a:cubicBezTo>
                    <a:pt x="2803" y="5387"/>
                    <a:pt x="3237" y="5821"/>
                    <a:pt x="3774" y="5821"/>
                  </a:cubicBezTo>
                  <a:lnTo>
                    <a:pt x="5499" y="5821"/>
                  </a:lnTo>
                  <a:lnTo>
                    <a:pt x="5358" y="6708"/>
                  </a:lnTo>
                  <a:lnTo>
                    <a:pt x="419" y="6708"/>
                  </a:lnTo>
                  <a:cubicBezTo>
                    <a:pt x="417" y="6708"/>
                    <a:pt x="415" y="6708"/>
                    <a:pt x="413" y="6708"/>
                  </a:cubicBezTo>
                  <a:cubicBezTo>
                    <a:pt x="185" y="6708"/>
                    <a:pt x="0" y="6895"/>
                    <a:pt x="0" y="7124"/>
                  </a:cubicBezTo>
                  <a:lnTo>
                    <a:pt x="0" y="13772"/>
                  </a:lnTo>
                  <a:cubicBezTo>
                    <a:pt x="0" y="14003"/>
                    <a:pt x="188" y="14191"/>
                    <a:pt x="419" y="14191"/>
                  </a:cubicBezTo>
                  <a:lnTo>
                    <a:pt x="13774" y="14191"/>
                  </a:lnTo>
                  <a:cubicBezTo>
                    <a:pt x="14006" y="14191"/>
                    <a:pt x="14193" y="14003"/>
                    <a:pt x="14193" y="13772"/>
                  </a:cubicBezTo>
                  <a:lnTo>
                    <a:pt x="14193" y="7124"/>
                  </a:lnTo>
                  <a:cubicBezTo>
                    <a:pt x="14193" y="6895"/>
                    <a:pt x="14009" y="6708"/>
                    <a:pt x="13780" y="6708"/>
                  </a:cubicBezTo>
                  <a:cubicBezTo>
                    <a:pt x="13778" y="6708"/>
                    <a:pt x="13776" y="6708"/>
                    <a:pt x="13774" y="6708"/>
                  </a:cubicBezTo>
                  <a:lnTo>
                    <a:pt x="8838" y="6708"/>
                  </a:lnTo>
                  <a:lnTo>
                    <a:pt x="8695" y="5821"/>
                  </a:lnTo>
                  <a:lnTo>
                    <a:pt x="10425" y="5821"/>
                  </a:lnTo>
                  <a:cubicBezTo>
                    <a:pt x="10960" y="5821"/>
                    <a:pt x="11394" y="5384"/>
                    <a:pt x="11394" y="4850"/>
                  </a:cubicBezTo>
                  <a:lnTo>
                    <a:pt x="11394" y="973"/>
                  </a:lnTo>
                  <a:cubicBezTo>
                    <a:pt x="11394" y="435"/>
                    <a:pt x="10960" y="1"/>
                    <a:pt x="104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5830600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5789125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5581300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3" y="828"/>
                  </a:cubicBezTo>
                  <a:cubicBezTo>
                    <a:pt x="641" y="828"/>
                    <a:pt x="828" y="644"/>
                    <a:pt x="828" y="416"/>
                  </a:cubicBezTo>
                  <a:cubicBezTo>
                    <a:pt x="828" y="188"/>
                    <a:pt x="641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5622850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5664325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5705950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3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5747500" y="3374450"/>
              <a:ext cx="20800" cy="20725"/>
            </a:xfrm>
            <a:custGeom>
              <a:rect b="b" l="l" r="r" t="t"/>
              <a:pathLst>
                <a:path extrusionOk="0" h="829" w="832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32" y="644"/>
                    <a:pt x="832" y="416"/>
                  </a:cubicBezTo>
                  <a:cubicBezTo>
                    <a:pt x="832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5666750" y="3415950"/>
              <a:ext cx="99125" cy="20900"/>
            </a:xfrm>
            <a:custGeom>
              <a:rect b="b" l="l" r="r" t="t"/>
              <a:pathLst>
                <a:path extrusionOk="0" h="836" w="3965">
                  <a:moveTo>
                    <a:pt x="417" y="0"/>
                  </a:moveTo>
                  <a:cubicBezTo>
                    <a:pt x="189" y="0"/>
                    <a:pt x="0" y="186"/>
                    <a:pt x="0" y="418"/>
                  </a:cubicBezTo>
                  <a:cubicBezTo>
                    <a:pt x="0" y="650"/>
                    <a:pt x="189" y="836"/>
                    <a:pt x="417" y="836"/>
                  </a:cubicBezTo>
                  <a:cubicBezTo>
                    <a:pt x="431" y="836"/>
                    <a:pt x="445" y="835"/>
                    <a:pt x="460" y="833"/>
                  </a:cubicBezTo>
                  <a:lnTo>
                    <a:pt x="3506" y="833"/>
                  </a:lnTo>
                  <a:cubicBezTo>
                    <a:pt x="3520" y="835"/>
                    <a:pt x="3534" y="836"/>
                    <a:pt x="3548" y="836"/>
                  </a:cubicBezTo>
                  <a:cubicBezTo>
                    <a:pt x="3777" y="836"/>
                    <a:pt x="3965" y="650"/>
                    <a:pt x="3965" y="418"/>
                  </a:cubicBezTo>
                  <a:cubicBezTo>
                    <a:pt x="3965" y="186"/>
                    <a:pt x="3777" y="0"/>
                    <a:pt x="3548" y="0"/>
                  </a:cubicBezTo>
                  <a:cubicBezTo>
                    <a:pt x="3534" y="0"/>
                    <a:pt x="3520" y="1"/>
                    <a:pt x="3506" y="2"/>
                  </a:cubicBezTo>
                  <a:lnTo>
                    <a:pt x="460" y="2"/>
                  </a:lnTo>
                  <a:cubicBezTo>
                    <a:pt x="445" y="1"/>
                    <a:pt x="431" y="0"/>
                    <a:pt x="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5830600" y="3416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8" y="1"/>
                    <a:pt x="1" y="185"/>
                    <a:pt x="1" y="413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3"/>
                  </a:cubicBezTo>
                  <a:cubicBezTo>
                    <a:pt x="829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5789125" y="3416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5" y="1"/>
                    <a:pt x="1" y="185"/>
                    <a:pt x="1" y="413"/>
                  </a:cubicBezTo>
                  <a:cubicBezTo>
                    <a:pt x="1" y="644"/>
                    <a:pt x="185" y="828"/>
                    <a:pt x="416" y="828"/>
                  </a:cubicBezTo>
                  <a:cubicBezTo>
                    <a:pt x="644" y="828"/>
                    <a:pt x="829" y="644"/>
                    <a:pt x="829" y="413"/>
                  </a:cubicBezTo>
                  <a:cubicBezTo>
                    <a:pt x="829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5581300" y="3416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1"/>
                  </a:moveTo>
                  <a:cubicBezTo>
                    <a:pt x="185" y="1"/>
                    <a:pt x="1" y="185"/>
                    <a:pt x="1" y="413"/>
                  </a:cubicBezTo>
                  <a:cubicBezTo>
                    <a:pt x="1" y="644"/>
                    <a:pt x="185" y="828"/>
                    <a:pt x="413" y="828"/>
                  </a:cubicBezTo>
                  <a:cubicBezTo>
                    <a:pt x="641" y="828"/>
                    <a:pt x="828" y="644"/>
                    <a:pt x="828" y="413"/>
                  </a:cubicBezTo>
                  <a:cubicBezTo>
                    <a:pt x="828" y="185"/>
                    <a:pt x="641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5622850" y="3416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8" y="1"/>
                    <a:pt x="1" y="185"/>
                    <a:pt x="1" y="413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3"/>
                  </a:cubicBezTo>
                  <a:cubicBezTo>
                    <a:pt x="829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5666750" y="3457500"/>
              <a:ext cx="99125" cy="20975"/>
            </a:xfrm>
            <a:custGeom>
              <a:rect b="b" l="l" r="r" t="t"/>
              <a:pathLst>
                <a:path extrusionOk="0" h="839" w="3965">
                  <a:moveTo>
                    <a:pt x="421" y="1"/>
                  </a:moveTo>
                  <a:cubicBezTo>
                    <a:pt x="191" y="1"/>
                    <a:pt x="0" y="184"/>
                    <a:pt x="0" y="418"/>
                  </a:cubicBezTo>
                  <a:cubicBezTo>
                    <a:pt x="0" y="652"/>
                    <a:pt x="191" y="838"/>
                    <a:pt x="422" y="838"/>
                  </a:cubicBezTo>
                  <a:cubicBezTo>
                    <a:pt x="434" y="838"/>
                    <a:pt x="447" y="838"/>
                    <a:pt x="460" y="837"/>
                  </a:cubicBezTo>
                  <a:lnTo>
                    <a:pt x="3506" y="837"/>
                  </a:lnTo>
                  <a:cubicBezTo>
                    <a:pt x="3518" y="838"/>
                    <a:pt x="3531" y="838"/>
                    <a:pt x="3544" y="838"/>
                  </a:cubicBezTo>
                  <a:cubicBezTo>
                    <a:pt x="3774" y="838"/>
                    <a:pt x="3965" y="652"/>
                    <a:pt x="3965" y="418"/>
                  </a:cubicBezTo>
                  <a:cubicBezTo>
                    <a:pt x="3965" y="184"/>
                    <a:pt x="3774" y="1"/>
                    <a:pt x="3544" y="1"/>
                  </a:cubicBezTo>
                  <a:cubicBezTo>
                    <a:pt x="3531" y="1"/>
                    <a:pt x="3519" y="1"/>
                    <a:pt x="3506" y="2"/>
                  </a:cubicBezTo>
                  <a:lnTo>
                    <a:pt x="460" y="2"/>
                  </a:lnTo>
                  <a:cubicBezTo>
                    <a:pt x="447" y="1"/>
                    <a:pt x="434" y="1"/>
                    <a:pt x="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5830600" y="34575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5789125" y="34575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5581300" y="34575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3" y="828"/>
                  </a:cubicBezTo>
                  <a:cubicBezTo>
                    <a:pt x="641" y="828"/>
                    <a:pt x="828" y="644"/>
                    <a:pt x="828" y="416"/>
                  </a:cubicBezTo>
                  <a:cubicBezTo>
                    <a:pt x="828" y="188"/>
                    <a:pt x="641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5622850" y="34575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46"/>
          <p:cNvGrpSpPr/>
          <p:nvPr/>
        </p:nvGrpSpPr>
        <p:grpSpPr>
          <a:xfrm>
            <a:off x="1049038" y="3016338"/>
            <a:ext cx="354750" cy="354775"/>
            <a:chOff x="1005350" y="2608575"/>
            <a:chExt cx="354750" cy="354775"/>
          </a:xfrm>
        </p:grpSpPr>
        <p:sp>
          <p:nvSpPr>
            <p:cNvPr id="1188" name="Google Shape;1188;p46"/>
            <p:cNvSpPr/>
            <p:nvPr/>
          </p:nvSpPr>
          <p:spPr>
            <a:xfrm>
              <a:off x="1005350" y="2706975"/>
              <a:ext cx="354750" cy="256375"/>
            </a:xfrm>
            <a:custGeom>
              <a:rect b="b" l="l" r="r" t="t"/>
              <a:pathLst>
                <a:path extrusionOk="0" h="10255" w="14190">
                  <a:moveTo>
                    <a:pt x="8419" y="829"/>
                  </a:moveTo>
                  <a:lnTo>
                    <a:pt x="8869" y="4434"/>
                  </a:lnTo>
                  <a:lnTo>
                    <a:pt x="7314" y="4434"/>
                  </a:lnTo>
                  <a:lnTo>
                    <a:pt x="7767" y="829"/>
                  </a:lnTo>
                  <a:close/>
                  <a:moveTo>
                    <a:pt x="12297" y="829"/>
                  </a:moveTo>
                  <a:lnTo>
                    <a:pt x="12746" y="4434"/>
                  </a:lnTo>
                  <a:lnTo>
                    <a:pt x="11197" y="4434"/>
                  </a:lnTo>
                  <a:lnTo>
                    <a:pt x="11647" y="829"/>
                  </a:lnTo>
                  <a:close/>
                  <a:moveTo>
                    <a:pt x="3355" y="8036"/>
                  </a:moveTo>
                  <a:lnTo>
                    <a:pt x="3355" y="9420"/>
                  </a:lnTo>
                  <a:lnTo>
                    <a:pt x="2521" y="9420"/>
                  </a:lnTo>
                  <a:lnTo>
                    <a:pt x="2521" y="8036"/>
                  </a:lnTo>
                  <a:close/>
                  <a:moveTo>
                    <a:pt x="5042" y="1938"/>
                  </a:moveTo>
                  <a:lnTo>
                    <a:pt x="5042" y="9420"/>
                  </a:lnTo>
                  <a:lnTo>
                    <a:pt x="4186" y="9420"/>
                  </a:lnTo>
                  <a:lnTo>
                    <a:pt x="4186" y="7621"/>
                  </a:lnTo>
                  <a:cubicBezTo>
                    <a:pt x="4186" y="7391"/>
                    <a:pt x="4002" y="7208"/>
                    <a:pt x="3773" y="7208"/>
                  </a:cubicBezTo>
                  <a:cubicBezTo>
                    <a:pt x="3772" y="7208"/>
                    <a:pt x="3770" y="7208"/>
                    <a:pt x="3768" y="7208"/>
                  </a:cubicBezTo>
                  <a:lnTo>
                    <a:pt x="2106" y="7208"/>
                  </a:lnTo>
                  <a:cubicBezTo>
                    <a:pt x="1878" y="7208"/>
                    <a:pt x="1690" y="7392"/>
                    <a:pt x="1690" y="7621"/>
                  </a:cubicBezTo>
                  <a:lnTo>
                    <a:pt x="1690" y="9420"/>
                  </a:lnTo>
                  <a:lnTo>
                    <a:pt x="831" y="9420"/>
                  </a:lnTo>
                  <a:lnTo>
                    <a:pt x="831" y="1938"/>
                  </a:lnTo>
                  <a:close/>
                  <a:moveTo>
                    <a:pt x="11141" y="8589"/>
                  </a:moveTo>
                  <a:lnTo>
                    <a:pt x="11141" y="9420"/>
                  </a:lnTo>
                  <a:lnTo>
                    <a:pt x="8091" y="9420"/>
                  </a:lnTo>
                  <a:lnTo>
                    <a:pt x="8091" y="8589"/>
                  </a:lnTo>
                  <a:close/>
                  <a:moveTo>
                    <a:pt x="13356" y="5265"/>
                  </a:moveTo>
                  <a:lnTo>
                    <a:pt x="13356" y="9420"/>
                  </a:lnTo>
                  <a:lnTo>
                    <a:pt x="11975" y="9420"/>
                  </a:lnTo>
                  <a:lnTo>
                    <a:pt x="11975" y="8177"/>
                  </a:lnTo>
                  <a:cubicBezTo>
                    <a:pt x="11975" y="7947"/>
                    <a:pt x="11787" y="7761"/>
                    <a:pt x="11562" y="7761"/>
                  </a:cubicBezTo>
                  <a:cubicBezTo>
                    <a:pt x="11560" y="7761"/>
                    <a:pt x="11558" y="7761"/>
                    <a:pt x="11556" y="7761"/>
                  </a:cubicBezTo>
                  <a:lnTo>
                    <a:pt x="7679" y="7761"/>
                  </a:lnTo>
                  <a:cubicBezTo>
                    <a:pt x="7677" y="7761"/>
                    <a:pt x="7675" y="7761"/>
                    <a:pt x="7673" y="7761"/>
                  </a:cubicBezTo>
                  <a:cubicBezTo>
                    <a:pt x="7445" y="7761"/>
                    <a:pt x="7260" y="7947"/>
                    <a:pt x="7260" y="8177"/>
                  </a:cubicBezTo>
                  <a:lnTo>
                    <a:pt x="7260" y="9420"/>
                  </a:lnTo>
                  <a:lnTo>
                    <a:pt x="5873" y="9420"/>
                  </a:lnTo>
                  <a:lnTo>
                    <a:pt x="5873" y="5265"/>
                  </a:lnTo>
                  <a:close/>
                  <a:moveTo>
                    <a:pt x="7401" y="1"/>
                  </a:moveTo>
                  <a:cubicBezTo>
                    <a:pt x="7192" y="1"/>
                    <a:pt x="7014" y="157"/>
                    <a:pt x="6986" y="363"/>
                  </a:cubicBezTo>
                  <a:lnTo>
                    <a:pt x="6479" y="4434"/>
                  </a:lnTo>
                  <a:lnTo>
                    <a:pt x="5873" y="4434"/>
                  </a:lnTo>
                  <a:lnTo>
                    <a:pt x="5873" y="1525"/>
                  </a:lnTo>
                  <a:cubicBezTo>
                    <a:pt x="5876" y="1294"/>
                    <a:pt x="5689" y="1107"/>
                    <a:pt x="5461" y="1107"/>
                  </a:cubicBezTo>
                  <a:lnTo>
                    <a:pt x="416" y="1107"/>
                  </a:lnTo>
                  <a:cubicBezTo>
                    <a:pt x="184" y="1110"/>
                    <a:pt x="0" y="1294"/>
                    <a:pt x="0" y="1525"/>
                  </a:cubicBezTo>
                  <a:lnTo>
                    <a:pt x="0" y="9839"/>
                  </a:lnTo>
                  <a:cubicBezTo>
                    <a:pt x="0" y="10067"/>
                    <a:pt x="184" y="10254"/>
                    <a:pt x="416" y="10254"/>
                  </a:cubicBezTo>
                  <a:lnTo>
                    <a:pt x="13774" y="10254"/>
                  </a:lnTo>
                  <a:cubicBezTo>
                    <a:pt x="14002" y="10254"/>
                    <a:pt x="14190" y="10067"/>
                    <a:pt x="14187" y="9839"/>
                  </a:cubicBezTo>
                  <a:lnTo>
                    <a:pt x="14187" y="4849"/>
                  </a:lnTo>
                  <a:cubicBezTo>
                    <a:pt x="14187" y="4618"/>
                    <a:pt x="14002" y="4434"/>
                    <a:pt x="13774" y="4434"/>
                  </a:cubicBezTo>
                  <a:lnTo>
                    <a:pt x="13587" y="4434"/>
                  </a:lnTo>
                  <a:lnTo>
                    <a:pt x="13078" y="363"/>
                  </a:lnTo>
                  <a:cubicBezTo>
                    <a:pt x="13049" y="157"/>
                    <a:pt x="12874" y="1"/>
                    <a:pt x="12665" y="1"/>
                  </a:cubicBezTo>
                  <a:lnTo>
                    <a:pt x="11278" y="1"/>
                  </a:lnTo>
                  <a:cubicBezTo>
                    <a:pt x="11069" y="1"/>
                    <a:pt x="10891" y="157"/>
                    <a:pt x="10866" y="363"/>
                  </a:cubicBezTo>
                  <a:lnTo>
                    <a:pt x="10356" y="4434"/>
                  </a:lnTo>
                  <a:lnTo>
                    <a:pt x="9703" y="4434"/>
                  </a:lnTo>
                  <a:lnTo>
                    <a:pt x="9197" y="363"/>
                  </a:lnTo>
                  <a:cubicBezTo>
                    <a:pt x="9169" y="157"/>
                    <a:pt x="8991" y="1"/>
                    <a:pt x="8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1229325" y="2859375"/>
              <a:ext cx="34800" cy="20900"/>
            </a:xfrm>
            <a:custGeom>
              <a:rect b="b" l="l" r="r" t="t"/>
              <a:pathLst>
                <a:path extrusionOk="0" h="836" w="1392">
                  <a:moveTo>
                    <a:pt x="975" y="1"/>
                  </a:moveTo>
                  <a:cubicBezTo>
                    <a:pt x="961" y="1"/>
                    <a:pt x="946" y="2"/>
                    <a:pt x="932" y="3"/>
                  </a:cubicBezTo>
                  <a:lnTo>
                    <a:pt x="379" y="3"/>
                  </a:lnTo>
                  <a:cubicBezTo>
                    <a:pt x="163" y="22"/>
                    <a:pt x="1" y="203"/>
                    <a:pt x="1" y="419"/>
                  </a:cubicBezTo>
                  <a:cubicBezTo>
                    <a:pt x="1" y="631"/>
                    <a:pt x="163" y="812"/>
                    <a:pt x="379" y="834"/>
                  </a:cubicBezTo>
                  <a:lnTo>
                    <a:pt x="932" y="834"/>
                  </a:lnTo>
                  <a:cubicBezTo>
                    <a:pt x="945" y="835"/>
                    <a:pt x="958" y="836"/>
                    <a:pt x="970" y="836"/>
                  </a:cubicBezTo>
                  <a:cubicBezTo>
                    <a:pt x="1200" y="836"/>
                    <a:pt x="1391" y="652"/>
                    <a:pt x="1391" y="419"/>
                  </a:cubicBezTo>
                  <a:cubicBezTo>
                    <a:pt x="1391" y="186"/>
                    <a:pt x="1203" y="1"/>
                    <a:pt x="9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1284800" y="2859450"/>
              <a:ext cx="32750" cy="20800"/>
            </a:xfrm>
            <a:custGeom>
              <a:rect b="b" l="l" r="r" t="t"/>
              <a:pathLst>
                <a:path extrusionOk="0" h="832" w="1310">
                  <a:moveTo>
                    <a:pt x="378" y="0"/>
                  </a:moveTo>
                  <a:cubicBezTo>
                    <a:pt x="163" y="19"/>
                    <a:pt x="0" y="200"/>
                    <a:pt x="0" y="416"/>
                  </a:cubicBezTo>
                  <a:cubicBezTo>
                    <a:pt x="0" y="628"/>
                    <a:pt x="163" y="809"/>
                    <a:pt x="378" y="831"/>
                  </a:cubicBezTo>
                  <a:lnTo>
                    <a:pt x="931" y="831"/>
                  </a:lnTo>
                  <a:cubicBezTo>
                    <a:pt x="1147" y="809"/>
                    <a:pt x="1309" y="628"/>
                    <a:pt x="1309" y="416"/>
                  </a:cubicBezTo>
                  <a:cubicBezTo>
                    <a:pt x="1309" y="200"/>
                    <a:pt x="1147" y="19"/>
                    <a:pt x="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1110700" y="2608575"/>
              <a:ext cx="204350" cy="82200"/>
            </a:xfrm>
            <a:custGeom>
              <a:rect b="b" l="l" r="r" t="t"/>
              <a:pathLst>
                <a:path extrusionOk="0" h="3288" w="8174">
                  <a:moveTo>
                    <a:pt x="413" y="0"/>
                  </a:moveTo>
                  <a:cubicBezTo>
                    <a:pt x="185" y="0"/>
                    <a:pt x="0" y="188"/>
                    <a:pt x="0" y="416"/>
                  </a:cubicBezTo>
                  <a:cubicBezTo>
                    <a:pt x="0" y="1103"/>
                    <a:pt x="557" y="1663"/>
                    <a:pt x="1247" y="1666"/>
                  </a:cubicBezTo>
                  <a:lnTo>
                    <a:pt x="6927" y="1666"/>
                  </a:lnTo>
                  <a:cubicBezTo>
                    <a:pt x="7155" y="1666"/>
                    <a:pt x="7342" y="1850"/>
                    <a:pt x="7342" y="2078"/>
                  </a:cubicBezTo>
                  <a:lnTo>
                    <a:pt x="7342" y="2912"/>
                  </a:lnTo>
                  <a:cubicBezTo>
                    <a:pt x="7361" y="3125"/>
                    <a:pt x="7542" y="3287"/>
                    <a:pt x="7758" y="3287"/>
                  </a:cubicBezTo>
                  <a:cubicBezTo>
                    <a:pt x="7973" y="3287"/>
                    <a:pt x="8151" y="3125"/>
                    <a:pt x="8173" y="2912"/>
                  </a:cubicBezTo>
                  <a:lnTo>
                    <a:pt x="8173" y="2078"/>
                  </a:lnTo>
                  <a:cubicBezTo>
                    <a:pt x="8173" y="1391"/>
                    <a:pt x="7614" y="835"/>
                    <a:pt x="6927" y="835"/>
                  </a:cubicBezTo>
                  <a:lnTo>
                    <a:pt x="1247" y="835"/>
                  </a:lnTo>
                  <a:cubicBezTo>
                    <a:pt x="1016" y="835"/>
                    <a:pt x="828" y="647"/>
                    <a:pt x="828" y="416"/>
                  </a:cubicBezTo>
                  <a:cubicBezTo>
                    <a:pt x="828" y="188"/>
                    <a:pt x="641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1069075" y="2651050"/>
              <a:ext cx="148875" cy="40650"/>
            </a:xfrm>
            <a:custGeom>
              <a:rect b="b" l="l" r="r" t="t"/>
              <a:pathLst>
                <a:path extrusionOk="0" h="1626" w="5955">
                  <a:moveTo>
                    <a:pt x="416" y="1"/>
                  </a:moveTo>
                  <a:cubicBezTo>
                    <a:pt x="203" y="1"/>
                    <a:pt x="22" y="167"/>
                    <a:pt x="0" y="379"/>
                  </a:cubicBezTo>
                  <a:cubicBezTo>
                    <a:pt x="0" y="1066"/>
                    <a:pt x="559" y="1626"/>
                    <a:pt x="1247" y="1626"/>
                  </a:cubicBezTo>
                  <a:lnTo>
                    <a:pt x="5542" y="1626"/>
                  </a:lnTo>
                  <a:cubicBezTo>
                    <a:pt x="5771" y="1626"/>
                    <a:pt x="5955" y="1441"/>
                    <a:pt x="5955" y="1213"/>
                  </a:cubicBezTo>
                  <a:cubicBezTo>
                    <a:pt x="5955" y="982"/>
                    <a:pt x="5771" y="798"/>
                    <a:pt x="5542" y="798"/>
                  </a:cubicBezTo>
                  <a:lnTo>
                    <a:pt x="1247" y="798"/>
                  </a:lnTo>
                  <a:cubicBezTo>
                    <a:pt x="1016" y="798"/>
                    <a:pt x="831" y="610"/>
                    <a:pt x="834" y="379"/>
                  </a:cubicBezTo>
                  <a:cubicBezTo>
                    <a:pt x="813" y="167"/>
                    <a:pt x="631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1089150" y="2832575"/>
              <a:ext cx="20875" cy="33775"/>
            </a:xfrm>
            <a:custGeom>
              <a:rect b="b" l="l" r="r" t="t"/>
              <a:pathLst>
                <a:path extrusionOk="0" h="1351" w="835">
                  <a:moveTo>
                    <a:pt x="419" y="0"/>
                  </a:moveTo>
                  <a:cubicBezTo>
                    <a:pt x="203" y="0"/>
                    <a:pt x="22" y="163"/>
                    <a:pt x="3" y="378"/>
                  </a:cubicBezTo>
                  <a:lnTo>
                    <a:pt x="3" y="935"/>
                  </a:lnTo>
                  <a:cubicBezTo>
                    <a:pt x="0" y="1163"/>
                    <a:pt x="188" y="1350"/>
                    <a:pt x="416" y="1350"/>
                  </a:cubicBezTo>
                  <a:cubicBezTo>
                    <a:pt x="647" y="1350"/>
                    <a:pt x="834" y="1163"/>
                    <a:pt x="834" y="935"/>
                  </a:cubicBezTo>
                  <a:lnTo>
                    <a:pt x="834" y="378"/>
                  </a:lnTo>
                  <a:cubicBezTo>
                    <a:pt x="812" y="163"/>
                    <a:pt x="634" y="0"/>
                    <a:pt x="4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1047600" y="2832575"/>
              <a:ext cx="20800" cy="33775"/>
            </a:xfrm>
            <a:custGeom>
              <a:rect b="b" l="l" r="r" t="t"/>
              <a:pathLst>
                <a:path extrusionOk="0" h="1351" w="832">
                  <a:moveTo>
                    <a:pt x="416" y="0"/>
                  </a:moveTo>
                  <a:cubicBezTo>
                    <a:pt x="203" y="0"/>
                    <a:pt x="22" y="163"/>
                    <a:pt x="0" y="378"/>
                  </a:cubicBezTo>
                  <a:lnTo>
                    <a:pt x="0" y="935"/>
                  </a:lnTo>
                  <a:cubicBezTo>
                    <a:pt x="0" y="1163"/>
                    <a:pt x="184" y="1350"/>
                    <a:pt x="416" y="1350"/>
                  </a:cubicBezTo>
                  <a:cubicBezTo>
                    <a:pt x="647" y="1350"/>
                    <a:pt x="831" y="1163"/>
                    <a:pt x="831" y="935"/>
                  </a:cubicBezTo>
                  <a:lnTo>
                    <a:pt x="831" y="378"/>
                  </a:lnTo>
                  <a:cubicBezTo>
                    <a:pt x="812" y="163"/>
                    <a:pt x="631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1088600" y="2775250"/>
              <a:ext cx="22050" cy="35625"/>
            </a:xfrm>
            <a:custGeom>
              <a:rect b="b" l="l" r="r" t="t"/>
              <a:pathLst>
                <a:path extrusionOk="0" h="1425" w="882">
                  <a:moveTo>
                    <a:pt x="441" y="0"/>
                  </a:moveTo>
                  <a:cubicBezTo>
                    <a:pt x="194" y="0"/>
                    <a:pt x="0" y="213"/>
                    <a:pt x="25" y="456"/>
                  </a:cubicBezTo>
                  <a:lnTo>
                    <a:pt x="25" y="1013"/>
                  </a:lnTo>
                  <a:cubicBezTo>
                    <a:pt x="25" y="1241"/>
                    <a:pt x="210" y="1425"/>
                    <a:pt x="438" y="1425"/>
                  </a:cubicBezTo>
                  <a:cubicBezTo>
                    <a:pt x="669" y="1425"/>
                    <a:pt x="853" y="1241"/>
                    <a:pt x="856" y="1013"/>
                  </a:cubicBezTo>
                  <a:lnTo>
                    <a:pt x="856" y="456"/>
                  </a:lnTo>
                  <a:cubicBezTo>
                    <a:pt x="881" y="213"/>
                    <a:pt x="688" y="0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1047050" y="2775250"/>
              <a:ext cx="21975" cy="35625"/>
            </a:xfrm>
            <a:custGeom>
              <a:rect b="b" l="l" r="r" t="t"/>
              <a:pathLst>
                <a:path extrusionOk="0" h="1425" w="879">
                  <a:moveTo>
                    <a:pt x="438" y="0"/>
                  </a:moveTo>
                  <a:cubicBezTo>
                    <a:pt x="191" y="0"/>
                    <a:pt x="0" y="213"/>
                    <a:pt x="22" y="456"/>
                  </a:cubicBezTo>
                  <a:lnTo>
                    <a:pt x="22" y="1013"/>
                  </a:lnTo>
                  <a:cubicBezTo>
                    <a:pt x="25" y="1241"/>
                    <a:pt x="210" y="1425"/>
                    <a:pt x="438" y="1425"/>
                  </a:cubicBezTo>
                  <a:cubicBezTo>
                    <a:pt x="666" y="1425"/>
                    <a:pt x="853" y="1241"/>
                    <a:pt x="853" y="1013"/>
                  </a:cubicBezTo>
                  <a:lnTo>
                    <a:pt x="853" y="456"/>
                  </a:lnTo>
                  <a:cubicBezTo>
                    <a:pt x="878" y="213"/>
                    <a:pt x="684" y="0"/>
                    <a:pt x="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1171925" y="2859375"/>
              <a:ext cx="34775" cy="20900"/>
            </a:xfrm>
            <a:custGeom>
              <a:rect b="b" l="l" r="r" t="t"/>
              <a:pathLst>
                <a:path extrusionOk="0" h="836" w="1391">
                  <a:moveTo>
                    <a:pt x="417" y="1"/>
                  </a:moveTo>
                  <a:cubicBezTo>
                    <a:pt x="189" y="1"/>
                    <a:pt x="1" y="186"/>
                    <a:pt x="1" y="419"/>
                  </a:cubicBezTo>
                  <a:cubicBezTo>
                    <a:pt x="1" y="652"/>
                    <a:pt x="191" y="836"/>
                    <a:pt x="421" y="836"/>
                  </a:cubicBezTo>
                  <a:cubicBezTo>
                    <a:pt x="434" y="836"/>
                    <a:pt x="447" y="835"/>
                    <a:pt x="460" y="834"/>
                  </a:cubicBezTo>
                  <a:lnTo>
                    <a:pt x="1016" y="834"/>
                  </a:lnTo>
                  <a:cubicBezTo>
                    <a:pt x="1229" y="812"/>
                    <a:pt x="1391" y="631"/>
                    <a:pt x="1391" y="419"/>
                  </a:cubicBezTo>
                  <a:cubicBezTo>
                    <a:pt x="1391" y="203"/>
                    <a:pt x="1229" y="22"/>
                    <a:pt x="1016" y="3"/>
                  </a:cubicBezTo>
                  <a:lnTo>
                    <a:pt x="460" y="3"/>
                  </a:lnTo>
                  <a:cubicBezTo>
                    <a:pt x="446" y="2"/>
                    <a:pt x="431" y="1"/>
                    <a:pt x="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8" name="Google Shape;1198;p46"/>
          <p:cNvCxnSpPr>
            <a:stCxn id="1132" idx="0"/>
            <a:endCxn id="1105" idx="4"/>
          </p:cNvCxnSpPr>
          <p:nvPr/>
        </p:nvCxnSpPr>
        <p:spPr>
          <a:xfrm rot="10800000">
            <a:off x="1226413" y="3593279"/>
            <a:ext cx="0" cy="207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46"/>
          <p:cNvCxnSpPr>
            <a:stCxn id="1111" idx="4"/>
            <a:endCxn id="1138" idx="0"/>
          </p:cNvCxnSpPr>
          <p:nvPr/>
        </p:nvCxnSpPr>
        <p:spPr>
          <a:xfrm>
            <a:off x="2898688" y="3593175"/>
            <a:ext cx="0" cy="207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46"/>
          <p:cNvCxnSpPr>
            <a:stCxn id="1144" idx="0"/>
            <a:endCxn id="1117" idx="4"/>
          </p:cNvCxnSpPr>
          <p:nvPr/>
        </p:nvCxnSpPr>
        <p:spPr>
          <a:xfrm rot="10800000">
            <a:off x="4570963" y="3593279"/>
            <a:ext cx="0" cy="207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46"/>
          <p:cNvCxnSpPr>
            <a:stCxn id="1150" idx="0"/>
            <a:endCxn id="1114" idx="4"/>
          </p:cNvCxnSpPr>
          <p:nvPr/>
        </p:nvCxnSpPr>
        <p:spPr>
          <a:xfrm rot="10800000">
            <a:off x="6244275" y="3593279"/>
            <a:ext cx="0" cy="207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46"/>
          <p:cNvCxnSpPr>
            <a:stCxn id="1155" idx="0"/>
            <a:endCxn id="1108" idx="4"/>
          </p:cNvCxnSpPr>
          <p:nvPr/>
        </p:nvCxnSpPr>
        <p:spPr>
          <a:xfrm rot="10800000">
            <a:off x="7917588" y="3593279"/>
            <a:ext cx="0" cy="207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190" name="Google Shape;190;p29"/>
          <p:cNvGrpSpPr/>
          <p:nvPr/>
        </p:nvGrpSpPr>
        <p:grpSpPr>
          <a:xfrm>
            <a:off x="459200" y="2322422"/>
            <a:ext cx="8244300" cy="204498"/>
            <a:chOff x="459200" y="2322422"/>
            <a:chExt cx="8244300" cy="204498"/>
          </a:xfrm>
        </p:grpSpPr>
        <p:cxnSp>
          <p:nvCxnSpPr>
            <p:cNvPr id="191" name="Google Shape;191;p29"/>
            <p:cNvCxnSpPr/>
            <p:nvPr/>
          </p:nvCxnSpPr>
          <p:spPr>
            <a:xfrm>
              <a:off x="459200" y="2424675"/>
              <a:ext cx="8244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29"/>
            <p:cNvSpPr/>
            <p:nvPr/>
          </p:nvSpPr>
          <p:spPr>
            <a:xfrm flipH="1">
              <a:off x="1117558" y="2322422"/>
              <a:ext cx="204486" cy="204498"/>
            </a:xfrm>
            <a:custGeom>
              <a:rect b="b" l="l" r="r" t="t"/>
              <a:pathLst>
                <a:path extrusionOk="0" h="16636" w="16635">
                  <a:moveTo>
                    <a:pt x="8317" y="1"/>
                  </a:moveTo>
                  <a:cubicBezTo>
                    <a:pt x="3738" y="1"/>
                    <a:pt x="0" y="3718"/>
                    <a:pt x="0" y="8318"/>
                  </a:cubicBezTo>
                  <a:cubicBezTo>
                    <a:pt x="0" y="12898"/>
                    <a:pt x="3738" y="16635"/>
                    <a:pt x="8317" y="16635"/>
                  </a:cubicBezTo>
                  <a:cubicBezTo>
                    <a:pt x="12917" y="16635"/>
                    <a:pt x="16634" y="12898"/>
                    <a:pt x="16634" y="8318"/>
                  </a:cubicBezTo>
                  <a:cubicBezTo>
                    <a:pt x="16634" y="3718"/>
                    <a:pt x="12917" y="1"/>
                    <a:pt x="8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 flipH="1">
              <a:off x="2797333" y="2322422"/>
              <a:ext cx="204486" cy="204498"/>
            </a:xfrm>
            <a:custGeom>
              <a:rect b="b" l="l" r="r" t="t"/>
              <a:pathLst>
                <a:path extrusionOk="0" h="16636" w="16635">
                  <a:moveTo>
                    <a:pt x="8317" y="1"/>
                  </a:moveTo>
                  <a:cubicBezTo>
                    <a:pt x="3738" y="1"/>
                    <a:pt x="0" y="3718"/>
                    <a:pt x="0" y="8318"/>
                  </a:cubicBezTo>
                  <a:cubicBezTo>
                    <a:pt x="0" y="12898"/>
                    <a:pt x="3738" y="16635"/>
                    <a:pt x="8317" y="16635"/>
                  </a:cubicBezTo>
                  <a:cubicBezTo>
                    <a:pt x="12917" y="16635"/>
                    <a:pt x="16634" y="12898"/>
                    <a:pt x="16634" y="8318"/>
                  </a:cubicBezTo>
                  <a:cubicBezTo>
                    <a:pt x="16634" y="3718"/>
                    <a:pt x="12917" y="1"/>
                    <a:pt x="8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 flipH="1">
              <a:off x="4477108" y="2322422"/>
              <a:ext cx="204486" cy="204498"/>
            </a:xfrm>
            <a:custGeom>
              <a:rect b="b" l="l" r="r" t="t"/>
              <a:pathLst>
                <a:path extrusionOk="0" h="16636" w="16635">
                  <a:moveTo>
                    <a:pt x="8317" y="1"/>
                  </a:moveTo>
                  <a:cubicBezTo>
                    <a:pt x="3738" y="1"/>
                    <a:pt x="0" y="3718"/>
                    <a:pt x="0" y="8318"/>
                  </a:cubicBezTo>
                  <a:cubicBezTo>
                    <a:pt x="0" y="12898"/>
                    <a:pt x="3738" y="16635"/>
                    <a:pt x="8317" y="16635"/>
                  </a:cubicBezTo>
                  <a:cubicBezTo>
                    <a:pt x="12917" y="16635"/>
                    <a:pt x="16634" y="12898"/>
                    <a:pt x="16634" y="8318"/>
                  </a:cubicBezTo>
                  <a:cubicBezTo>
                    <a:pt x="16634" y="3718"/>
                    <a:pt x="12917" y="1"/>
                    <a:pt x="8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 flipH="1">
              <a:off x="6156883" y="2322422"/>
              <a:ext cx="204486" cy="204498"/>
            </a:xfrm>
            <a:custGeom>
              <a:rect b="b" l="l" r="r" t="t"/>
              <a:pathLst>
                <a:path extrusionOk="0" h="16636" w="16635">
                  <a:moveTo>
                    <a:pt x="8317" y="1"/>
                  </a:moveTo>
                  <a:cubicBezTo>
                    <a:pt x="3738" y="1"/>
                    <a:pt x="0" y="3718"/>
                    <a:pt x="0" y="8318"/>
                  </a:cubicBezTo>
                  <a:cubicBezTo>
                    <a:pt x="0" y="12898"/>
                    <a:pt x="3738" y="16635"/>
                    <a:pt x="8317" y="16635"/>
                  </a:cubicBezTo>
                  <a:cubicBezTo>
                    <a:pt x="12917" y="16635"/>
                    <a:pt x="16634" y="12898"/>
                    <a:pt x="16634" y="8318"/>
                  </a:cubicBezTo>
                  <a:cubicBezTo>
                    <a:pt x="16634" y="3718"/>
                    <a:pt x="12917" y="1"/>
                    <a:pt x="8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 flipH="1">
              <a:off x="7836658" y="2322422"/>
              <a:ext cx="204486" cy="204498"/>
            </a:xfrm>
            <a:custGeom>
              <a:rect b="b" l="l" r="r" t="t"/>
              <a:pathLst>
                <a:path extrusionOk="0" h="16636" w="16635">
                  <a:moveTo>
                    <a:pt x="8317" y="1"/>
                  </a:moveTo>
                  <a:cubicBezTo>
                    <a:pt x="3738" y="1"/>
                    <a:pt x="0" y="3718"/>
                    <a:pt x="0" y="8318"/>
                  </a:cubicBezTo>
                  <a:cubicBezTo>
                    <a:pt x="0" y="12898"/>
                    <a:pt x="3738" y="16635"/>
                    <a:pt x="8317" y="16635"/>
                  </a:cubicBezTo>
                  <a:cubicBezTo>
                    <a:pt x="12917" y="16635"/>
                    <a:pt x="16634" y="12898"/>
                    <a:pt x="16634" y="8318"/>
                  </a:cubicBezTo>
                  <a:cubicBezTo>
                    <a:pt x="16634" y="3718"/>
                    <a:pt x="12917" y="1"/>
                    <a:pt x="8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9"/>
          <p:cNvGrpSpPr/>
          <p:nvPr/>
        </p:nvGrpSpPr>
        <p:grpSpPr>
          <a:xfrm>
            <a:off x="457200" y="1200123"/>
            <a:ext cx="1525200" cy="3536477"/>
            <a:chOff x="457200" y="1200123"/>
            <a:chExt cx="1525200" cy="3536477"/>
          </a:xfrm>
        </p:grpSpPr>
        <p:sp>
          <p:nvSpPr>
            <p:cNvPr id="198" name="Google Shape;198;p29"/>
            <p:cNvSpPr/>
            <p:nvPr/>
          </p:nvSpPr>
          <p:spPr>
            <a:xfrm>
              <a:off x="820346" y="1200123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29"/>
            <p:cNvGrpSpPr/>
            <p:nvPr/>
          </p:nvGrpSpPr>
          <p:grpSpPr>
            <a:xfrm>
              <a:off x="457200" y="2847800"/>
              <a:ext cx="1525200" cy="1888800"/>
              <a:chOff x="457200" y="2847800"/>
              <a:chExt cx="1525200" cy="1888800"/>
            </a:xfrm>
          </p:grpSpPr>
          <p:sp>
            <p:nvSpPr>
              <p:cNvPr id="200" name="Google Shape;200;p29"/>
              <p:cNvSpPr/>
              <p:nvPr/>
            </p:nvSpPr>
            <p:spPr>
              <a:xfrm>
                <a:off x="457200" y="2847800"/>
                <a:ext cx="1525200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>
                <a:off x="457200" y="3857300"/>
                <a:ext cx="1525200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Record of inventory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02" name="Google Shape;202;p29"/>
          <p:cNvGrpSpPr/>
          <p:nvPr/>
        </p:nvGrpSpPr>
        <p:grpSpPr>
          <a:xfrm>
            <a:off x="2136969" y="1200123"/>
            <a:ext cx="1525206" cy="3536477"/>
            <a:chOff x="2136969" y="1200123"/>
            <a:chExt cx="1525206" cy="3536477"/>
          </a:xfrm>
        </p:grpSpPr>
        <p:sp>
          <p:nvSpPr>
            <p:cNvPr id="203" name="Google Shape;203;p29"/>
            <p:cNvSpPr/>
            <p:nvPr/>
          </p:nvSpPr>
          <p:spPr>
            <a:xfrm>
              <a:off x="2136969" y="284780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2500121" y="1200123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2136975" y="385730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Conversion of work in process inventory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6" name="Google Shape;206;p29"/>
          <p:cNvGrpSpPr/>
          <p:nvPr/>
        </p:nvGrpSpPr>
        <p:grpSpPr>
          <a:xfrm>
            <a:off x="3816739" y="1200123"/>
            <a:ext cx="1525211" cy="3536477"/>
            <a:chOff x="3816739" y="1200123"/>
            <a:chExt cx="1525211" cy="3536477"/>
          </a:xfrm>
        </p:grpSpPr>
        <p:sp>
          <p:nvSpPr>
            <p:cNvPr id="207" name="Google Shape;207;p29"/>
            <p:cNvSpPr/>
            <p:nvPr/>
          </p:nvSpPr>
          <p:spPr>
            <a:xfrm>
              <a:off x="3816739" y="284780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4179896" y="1200123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3816750" y="385730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Calculation of inventory costs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0" name="Google Shape;210;p29"/>
          <p:cNvGrpSpPr/>
          <p:nvPr/>
        </p:nvGrpSpPr>
        <p:grpSpPr>
          <a:xfrm>
            <a:off x="5496508" y="1200123"/>
            <a:ext cx="1525217" cy="3536477"/>
            <a:chOff x="5496508" y="1200123"/>
            <a:chExt cx="1525217" cy="3536477"/>
          </a:xfrm>
        </p:grpSpPr>
        <p:sp>
          <p:nvSpPr>
            <p:cNvPr id="211" name="Google Shape;211;p29"/>
            <p:cNvSpPr/>
            <p:nvPr/>
          </p:nvSpPr>
          <p:spPr>
            <a:xfrm>
              <a:off x="5496508" y="284780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5859671" y="1200123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5496525" y="385730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Calculation of per unit cost of inventory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4" name="Google Shape;214;p29"/>
          <p:cNvGrpSpPr/>
          <p:nvPr/>
        </p:nvGrpSpPr>
        <p:grpSpPr>
          <a:xfrm>
            <a:off x="7176277" y="1200123"/>
            <a:ext cx="1525223" cy="3536477"/>
            <a:chOff x="7176277" y="1200123"/>
            <a:chExt cx="1525223" cy="3536477"/>
          </a:xfrm>
        </p:grpSpPr>
        <p:sp>
          <p:nvSpPr>
            <p:cNvPr id="215" name="Google Shape;215;p29"/>
            <p:cNvSpPr/>
            <p:nvPr/>
          </p:nvSpPr>
          <p:spPr>
            <a:xfrm>
              <a:off x="7176277" y="284780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7539446" y="1200123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176300" y="385730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Calculation of per unit cost of inventory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1042425" y="1422225"/>
            <a:ext cx="354775" cy="354700"/>
            <a:chOff x="7034250" y="3773625"/>
            <a:chExt cx="354775" cy="354700"/>
          </a:xfrm>
        </p:grpSpPr>
        <p:sp>
          <p:nvSpPr>
            <p:cNvPr id="219" name="Google Shape;219;p29"/>
            <p:cNvSpPr/>
            <p:nvPr/>
          </p:nvSpPr>
          <p:spPr>
            <a:xfrm>
              <a:off x="7118825" y="3773625"/>
              <a:ext cx="270200" cy="354700"/>
            </a:xfrm>
            <a:custGeom>
              <a:rect b="b" l="l" r="r" t="t"/>
              <a:pathLst>
                <a:path extrusionOk="0" h="14188" w="10808">
                  <a:moveTo>
                    <a:pt x="5821" y="832"/>
                  </a:moveTo>
                  <a:lnTo>
                    <a:pt x="5821" y="1581"/>
                  </a:lnTo>
                  <a:cubicBezTo>
                    <a:pt x="5821" y="1772"/>
                    <a:pt x="5952" y="1938"/>
                    <a:pt x="6137" y="1984"/>
                  </a:cubicBezTo>
                  <a:lnTo>
                    <a:pt x="6930" y="2181"/>
                  </a:lnTo>
                  <a:lnTo>
                    <a:pt x="6930" y="2828"/>
                  </a:lnTo>
                  <a:lnTo>
                    <a:pt x="3878" y="2828"/>
                  </a:lnTo>
                  <a:lnTo>
                    <a:pt x="3878" y="2181"/>
                  </a:lnTo>
                  <a:lnTo>
                    <a:pt x="4671" y="1984"/>
                  </a:lnTo>
                  <a:cubicBezTo>
                    <a:pt x="4856" y="1938"/>
                    <a:pt x="4987" y="1772"/>
                    <a:pt x="4987" y="1581"/>
                  </a:cubicBezTo>
                  <a:lnTo>
                    <a:pt x="4987" y="832"/>
                  </a:lnTo>
                  <a:close/>
                  <a:moveTo>
                    <a:pt x="7727" y="10585"/>
                  </a:moveTo>
                  <a:lnTo>
                    <a:pt x="7205" y="11107"/>
                  </a:lnTo>
                  <a:lnTo>
                    <a:pt x="7205" y="10585"/>
                  </a:lnTo>
                  <a:close/>
                  <a:moveTo>
                    <a:pt x="8314" y="2550"/>
                  </a:moveTo>
                  <a:lnTo>
                    <a:pt x="8314" y="9754"/>
                  </a:lnTo>
                  <a:lnTo>
                    <a:pt x="6790" y="9754"/>
                  </a:lnTo>
                  <a:cubicBezTo>
                    <a:pt x="6561" y="9757"/>
                    <a:pt x="6377" y="9942"/>
                    <a:pt x="6374" y="10170"/>
                  </a:cubicBezTo>
                  <a:lnTo>
                    <a:pt x="6374" y="11694"/>
                  </a:lnTo>
                  <a:lnTo>
                    <a:pt x="2494" y="11694"/>
                  </a:lnTo>
                  <a:lnTo>
                    <a:pt x="2494" y="2550"/>
                  </a:lnTo>
                  <a:lnTo>
                    <a:pt x="3047" y="2550"/>
                  </a:lnTo>
                  <a:lnTo>
                    <a:pt x="3047" y="3240"/>
                  </a:lnTo>
                  <a:cubicBezTo>
                    <a:pt x="3047" y="3472"/>
                    <a:pt x="3234" y="3659"/>
                    <a:pt x="3465" y="3659"/>
                  </a:cubicBezTo>
                  <a:lnTo>
                    <a:pt x="7343" y="3659"/>
                  </a:lnTo>
                  <a:cubicBezTo>
                    <a:pt x="7574" y="3659"/>
                    <a:pt x="7761" y="3472"/>
                    <a:pt x="7761" y="3240"/>
                  </a:cubicBezTo>
                  <a:lnTo>
                    <a:pt x="7761" y="2550"/>
                  </a:lnTo>
                  <a:close/>
                  <a:moveTo>
                    <a:pt x="9561" y="2550"/>
                  </a:moveTo>
                  <a:cubicBezTo>
                    <a:pt x="9789" y="2550"/>
                    <a:pt x="9976" y="2734"/>
                    <a:pt x="9976" y="2962"/>
                  </a:cubicBezTo>
                  <a:lnTo>
                    <a:pt x="9976" y="12941"/>
                  </a:lnTo>
                  <a:cubicBezTo>
                    <a:pt x="9976" y="13169"/>
                    <a:pt x="9789" y="13356"/>
                    <a:pt x="9561" y="13356"/>
                  </a:cubicBezTo>
                  <a:lnTo>
                    <a:pt x="1247" y="13356"/>
                  </a:lnTo>
                  <a:cubicBezTo>
                    <a:pt x="1016" y="13356"/>
                    <a:pt x="832" y="13169"/>
                    <a:pt x="832" y="12941"/>
                  </a:cubicBezTo>
                  <a:lnTo>
                    <a:pt x="832" y="2962"/>
                  </a:lnTo>
                  <a:cubicBezTo>
                    <a:pt x="832" y="2734"/>
                    <a:pt x="1019" y="2550"/>
                    <a:pt x="1247" y="2550"/>
                  </a:cubicBezTo>
                  <a:lnTo>
                    <a:pt x="1666" y="2550"/>
                  </a:lnTo>
                  <a:lnTo>
                    <a:pt x="1666" y="12110"/>
                  </a:lnTo>
                  <a:cubicBezTo>
                    <a:pt x="1663" y="12336"/>
                    <a:pt x="1847" y="12522"/>
                    <a:pt x="2073" y="12522"/>
                  </a:cubicBezTo>
                  <a:cubicBezTo>
                    <a:pt x="2075" y="12522"/>
                    <a:pt x="2077" y="12522"/>
                    <a:pt x="2078" y="12522"/>
                  </a:cubicBezTo>
                  <a:lnTo>
                    <a:pt x="6790" y="12522"/>
                  </a:lnTo>
                  <a:cubicBezTo>
                    <a:pt x="6899" y="12522"/>
                    <a:pt x="7005" y="12481"/>
                    <a:pt x="7086" y="12403"/>
                  </a:cubicBezTo>
                  <a:lnTo>
                    <a:pt x="9023" y="10466"/>
                  </a:lnTo>
                  <a:cubicBezTo>
                    <a:pt x="9101" y="10385"/>
                    <a:pt x="9145" y="10279"/>
                    <a:pt x="9148" y="10170"/>
                  </a:cubicBezTo>
                  <a:lnTo>
                    <a:pt x="9148" y="2550"/>
                  </a:lnTo>
                  <a:close/>
                  <a:moveTo>
                    <a:pt x="4569" y="1"/>
                  </a:moveTo>
                  <a:cubicBezTo>
                    <a:pt x="4340" y="1"/>
                    <a:pt x="4159" y="187"/>
                    <a:pt x="4156" y="413"/>
                  </a:cubicBezTo>
                  <a:lnTo>
                    <a:pt x="4156" y="1253"/>
                  </a:lnTo>
                  <a:lnTo>
                    <a:pt x="3362" y="1453"/>
                  </a:lnTo>
                  <a:cubicBezTo>
                    <a:pt x="3228" y="1488"/>
                    <a:pt x="3119" y="1585"/>
                    <a:pt x="3072" y="1719"/>
                  </a:cubicBezTo>
                  <a:lnTo>
                    <a:pt x="1247" y="1719"/>
                  </a:lnTo>
                  <a:cubicBezTo>
                    <a:pt x="560" y="1719"/>
                    <a:pt x="1" y="2275"/>
                    <a:pt x="1" y="2962"/>
                  </a:cubicBezTo>
                  <a:lnTo>
                    <a:pt x="1" y="12941"/>
                  </a:lnTo>
                  <a:cubicBezTo>
                    <a:pt x="1" y="13628"/>
                    <a:pt x="560" y="14187"/>
                    <a:pt x="1247" y="14187"/>
                  </a:cubicBezTo>
                  <a:lnTo>
                    <a:pt x="9561" y="14187"/>
                  </a:lnTo>
                  <a:cubicBezTo>
                    <a:pt x="10248" y="14187"/>
                    <a:pt x="10807" y="13628"/>
                    <a:pt x="10807" y="12941"/>
                  </a:cubicBezTo>
                  <a:lnTo>
                    <a:pt x="10807" y="2962"/>
                  </a:lnTo>
                  <a:cubicBezTo>
                    <a:pt x="10807" y="2275"/>
                    <a:pt x="10248" y="1719"/>
                    <a:pt x="9561" y="1719"/>
                  </a:cubicBezTo>
                  <a:lnTo>
                    <a:pt x="7736" y="1719"/>
                  </a:lnTo>
                  <a:cubicBezTo>
                    <a:pt x="7689" y="1585"/>
                    <a:pt x="7580" y="1488"/>
                    <a:pt x="7446" y="1453"/>
                  </a:cubicBezTo>
                  <a:lnTo>
                    <a:pt x="6652" y="1253"/>
                  </a:lnTo>
                  <a:lnTo>
                    <a:pt x="6652" y="413"/>
                  </a:lnTo>
                  <a:cubicBezTo>
                    <a:pt x="6649" y="187"/>
                    <a:pt x="6465" y="1"/>
                    <a:pt x="6239" y="1"/>
                  </a:cubicBezTo>
                  <a:cubicBezTo>
                    <a:pt x="6237" y="1"/>
                    <a:pt x="6235" y="1"/>
                    <a:pt x="6233" y="1"/>
                  </a:cubicBezTo>
                  <a:lnTo>
                    <a:pt x="4575" y="1"/>
                  </a:lnTo>
                  <a:cubicBezTo>
                    <a:pt x="4573" y="1"/>
                    <a:pt x="4571" y="1"/>
                    <a:pt x="4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7201925" y="3885850"/>
              <a:ext cx="104000" cy="103925"/>
            </a:xfrm>
            <a:custGeom>
              <a:rect b="b" l="l" r="r" t="t"/>
              <a:pathLst>
                <a:path extrusionOk="0" h="4157" w="4160">
                  <a:moveTo>
                    <a:pt x="3328" y="829"/>
                  </a:moveTo>
                  <a:lnTo>
                    <a:pt x="3328" y="3325"/>
                  </a:lnTo>
                  <a:lnTo>
                    <a:pt x="832" y="3325"/>
                  </a:lnTo>
                  <a:lnTo>
                    <a:pt x="832" y="829"/>
                  </a:lnTo>
                  <a:lnTo>
                    <a:pt x="1663" y="829"/>
                  </a:lnTo>
                  <a:lnTo>
                    <a:pt x="1663" y="1247"/>
                  </a:lnTo>
                  <a:cubicBezTo>
                    <a:pt x="1685" y="1460"/>
                    <a:pt x="1866" y="1626"/>
                    <a:pt x="2078" y="1626"/>
                  </a:cubicBezTo>
                  <a:cubicBezTo>
                    <a:pt x="2294" y="1626"/>
                    <a:pt x="2475" y="1460"/>
                    <a:pt x="2497" y="1247"/>
                  </a:cubicBezTo>
                  <a:lnTo>
                    <a:pt x="2497" y="829"/>
                  </a:lnTo>
                  <a:close/>
                  <a:moveTo>
                    <a:pt x="411" y="1"/>
                  </a:moveTo>
                  <a:cubicBezTo>
                    <a:pt x="185" y="1"/>
                    <a:pt x="1" y="187"/>
                    <a:pt x="1" y="416"/>
                  </a:cubicBezTo>
                  <a:lnTo>
                    <a:pt x="1" y="3744"/>
                  </a:lnTo>
                  <a:cubicBezTo>
                    <a:pt x="1" y="3972"/>
                    <a:pt x="188" y="4156"/>
                    <a:pt x="416" y="4156"/>
                  </a:cubicBezTo>
                  <a:lnTo>
                    <a:pt x="3740" y="4156"/>
                  </a:lnTo>
                  <a:cubicBezTo>
                    <a:pt x="3972" y="4156"/>
                    <a:pt x="4156" y="3972"/>
                    <a:pt x="4159" y="3744"/>
                  </a:cubicBezTo>
                  <a:lnTo>
                    <a:pt x="4159" y="416"/>
                  </a:lnTo>
                  <a:cubicBezTo>
                    <a:pt x="4159" y="187"/>
                    <a:pt x="3975" y="1"/>
                    <a:pt x="3746" y="1"/>
                  </a:cubicBezTo>
                  <a:cubicBezTo>
                    <a:pt x="3744" y="1"/>
                    <a:pt x="3742" y="1"/>
                    <a:pt x="3740" y="1"/>
                  </a:cubicBezTo>
                  <a:lnTo>
                    <a:pt x="416" y="1"/>
                  </a:lnTo>
                  <a:cubicBezTo>
                    <a:pt x="415" y="1"/>
                    <a:pt x="413" y="1"/>
                    <a:pt x="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7200925" y="4017400"/>
              <a:ext cx="62500" cy="20925"/>
            </a:xfrm>
            <a:custGeom>
              <a:rect b="b" l="l" r="r" t="t"/>
              <a:pathLst>
                <a:path extrusionOk="0" h="837" w="2500">
                  <a:moveTo>
                    <a:pt x="414" y="1"/>
                  </a:moveTo>
                  <a:cubicBezTo>
                    <a:pt x="189" y="1"/>
                    <a:pt x="0" y="186"/>
                    <a:pt x="0" y="419"/>
                  </a:cubicBezTo>
                  <a:cubicBezTo>
                    <a:pt x="0" y="651"/>
                    <a:pt x="189" y="836"/>
                    <a:pt x="414" y="836"/>
                  </a:cubicBezTo>
                  <a:cubicBezTo>
                    <a:pt x="428" y="836"/>
                    <a:pt x="442" y="836"/>
                    <a:pt x="456" y="834"/>
                  </a:cubicBezTo>
                  <a:lnTo>
                    <a:pt x="2122" y="834"/>
                  </a:lnTo>
                  <a:cubicBezTo>
                    <a:pt x="2337" y="815"/>
                    <a:pt x="2500" y="634"/>
                    <a:pt x="2500" y="419"/>
                  </a:cubicBezTo>
                  <a:cubicBezTo>
                    <a:pt x="2500" y="203"/>
                    <a:pt x="2337" y="25"/>
                    <a:pt x="2122" y="3"/>
                  </a:cubicBezTo>
                  <a:lnTo>
                    <a:pt x="456" y="3"/>
                  </a:lnTo>
                  <a:cubicBezTo>
                    <a:pt x="442" y="2"/>
                    <a:pt x="428" y="1"/>
                    <a:pt x="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7034250" y="3817450"/>
              <a:ext cx="62425" cy="309925"/>
            </a:xfrm>
            <a:custGeom>
              <a:rect b="b" l="l" r="r" t="t"/>
              <a:pathLst>
                <a:path extrusionOk="0" h="12397" w="2497">
                  <a:moveTo>
                    <a:pt x="1666" y="1628"/>
                  </a:moveTo>
                  <a:lnTo>
                    <a:pt x="1666" y="3015"/>
                  </a:lnTo>
                  <a:lnTo>
                    <a:pt x="835" y="3015"/>
                  </a:lnTo>
                  <a:lnTo>
                    <a:pt x="835" y="1628"/>
                  </a:lnTo>
                  <a:close/>
                  <a:moveTo>
                    <a:pt x="1666" y="3843"/>
                  </a:moveTo>
                  <a:lnTo>
                    <a:pt x="1666" y="9110"/>
                  </a:lnTo>
                  <a:lnTo>
                    <a:pt x="835" y="9110"/>
                  </a:lnTo>
                  <a:lnTo>
                    <a:pt x="835" y="3843"/>
                  </a:lnTo>
                  <a:close/>
                  <a:moveTo>
                    <a:pt x="1450" y="9941"/>
                  </a:moveTo>
                  <a:lnTo>
                    <a:pt x="1247" y="10410"/>
                  </a:lnTo>
                  <a:lnTo>
                    <a:pt x="1050" y="9941"/>
                  </a:lnTo>
                  <a:close/>
                  <a:moveTo>
                    <a:pt x="1250" y="0"/>
                  </a:moveTo>
                  <a:cubicBezTo>
                    <a:pt x="1035" y="0"/>
                    <a:pt x="853" y="163"/>
                    <a:pt x="835" y="378"/>
                  </a:cubicBezTo>
                  <a:lnTo>
                    <a:pt x="835" y="797"/>
                  </a:lnTo>
                  <a:lnTo>
                    <a:pt x="419" y="797"/>
                  </a:lnTo>
                  <a:cubicBezTo>
                    <a:pt x="191" y="797"/>
                    <a:pt x="4" y="981"/>
                    <a:pt x="4" y="1209"/>
                  </a:cubicBezTo>
                  <a:lnTo>
                    <a:pt x="4" y="9526"/>
                  </a:lnTo>
                  <a:cubicBezTo>
                    <a:pt x="0" y="9582"/>
                    <a:pt x="13" y="9638"/>
                    <a:pt x="38" y="9688"/>
                  </a:cubicBezTo>
                  <a:lnTo>
                    <a:pt x="835" y="11550"/>
                  </a:lnTo>
                  <a:lnTo>
                    <a:pt x="835" y="12019"/>
                  </a:lnTo>
                  <a:cubicBezTo>
                    <a:pt x="853" y="12234"/>
                    <a:pt x="1035" y="12397"/>
                    <a:pt x="1250" y="12397"/>
                  </a:cubicBezTo>
                  <a:cubicBezTo>
                    <a:pt x="1466" y="12397"/>
                    <a:pt x="1644" y="12234"/>
                    <a:pt x="1666" y="12019"/>
                  </a:cubicBezTo>
                  <a:lnTo>
                    <a:pt x="1666" y="11550"/>
                  </a:lnTo>
                  <a:lnTo>
                    <a:pt x="2462" y="9688"/>
                  </a:lnTo>
                  <a:cubicBezTo>
                    <a:pt x="2487" y="9638"/>
                    <a:pt x="2497" y="9582"/>
                    <a:pt x="2497" y="9526"/>
                  </a:cubicBezTo>
                  <a:lnTo>
                    <a:pt x="2497" y="1209"/>
                  </a:lnTo>
                  <a:cubicBezTo>
                    <a:pt x="2497" y="981"/>
                    <a:pt x="2309" y="797"/>
                    <a:pt x="2081" y="797"/>
                  </a:cubicBezTo>
                  <a:lnTo>
                    <a:pt x="1666" y="797"/>
                  </a:lnTo>
                  <a:lnTo>
                    <a:pt x="1666" y="378"/>
                  </a:lnTo>
                  <a:cubicBezTo>
                    <a:pt x="1644" y="163"/>
                    <a:pt x="1466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9"/>
          <p:cNvGrpSpPr/>
          <p:nvPr/>
        </p:nvGrpSpPr>
        <p:grpSpPr>
          <a:xfrm>
            <a:off x="2722225" y="1422225"/>
            <a:ext cx="354675" cy="354700"/>
            <a:chOff x="1760525" y="3773625"/>
            <a:chExt cx="354675" cy="354700"/>
          </a:xfrm>
        </p:grpSpPr>
        <p:sp>
          <p:nvSpPr>
            <p:cNvPr id="224" name="Google Shape;224;p29"/>
            <p:cNvSpPr/>
            <p:nvPr/>
          </p:nvSpPr>
          <p:spPr>
            <a:xfrm>
              <a:off x="1760525" y="3773625"/>
              <a:ext cx="354675" cy="354700"/>
            </a:xfrm>
            <a:custGeom>
              <a:rect b="b" l="l" r="r" t="t"/>
              <a:pathLst>
                <a:path extrusionOk="0" h="14188" w="14187">
                  <a:moveTo>
                    <a:pt x="13215" y="832"/>
                  </a:moveTo>
                  <a:cubicBezTo>
                    <a:pt x="13290" y="832"/>
                    <a:pt x="13352" y="891"/>
                    <a:pt x="13356" y="969"/>
                  </a:cubicBezTo>
                  <a:lnTo>
                    <a:pt x="13356" y="9282"/>
                  </a:lnTo>
                  <a:cubicBezTo>
                    <a:pt x="13356" y="9360"/>
                    <a:pt x="13293" y="9423"/>
                    <a:pt x="13215" y="9423"/>
                  </a:cubicBezTo>
                  <a:lnTo>
                    <a:pt x="969" y="9423"/>
                  </a:lnTo>
                  <a:cubicBezTo>
                    <a:pt x="890" y="9423"/>
                    <a:pt x="828" y="9360"/>
                    <a:pt x="828" y="9282"/>
                  </a:cubicBezTo>
                  <a:lnTo>
                    <a:pt x="828" y="969"/>
                  </a:lnTo>
                  <a:cubicBezTo>
                    <a:pt x="828" y="891"/>
                    <a:pt x="890" y="832"/>
                    <a:pt x="969" y="832"/>
                  </a:cubicBezTo>
                  <a:close/>
                  <a:moveTo>
                    <a:pt x="8891" y="10254"/>
                  </a:moveTo>
                  <a:lnTo>
                    <a:pt x="8891" y="10944"/>
                  </a:lnTo>
                  <a:cubicBezTo>
                    <a:pt x="8894" y="11021"/>
                    <a:pt x="8835" y="11082"/>
                    <a:pt x="8759" y="11082"/>
                  </a:cubicBezTo>
                  <a:cubicBezTo>
                    <a:pt x="8758" y="11082"/>
                    <a:pt x="8756" y="11082"/>
                    <a:pt x="8754" y="11082"/>
                  </a:cubicBezTo>
                  <a:lnTo>
                    <a:pt x="5427" y="11082"/>
                  </a:lnTo>
                  <a:cubicBezTo>
                    <a:pt x="5352" y="11082"/>
                    <a:pt x="5292" y="11019"/>
                    <a:pt x="5292" y="10944"/>
                  </a:cubicBezTo>
                  <a:lnTo>
                    <a:pt x="5292" y="10254"/>
                  </a:lnTo>
                  <a:close/>
                  <a:moveTo>
                    <a:pt x="7785" y="11913"/>
                  </a:moveTo>
                  <a:lnTo>
                    <a:pt x="7785" y="13356"/>
                  </a:lnTo>
                  <a:lnTo>
                    <a:pt x="6401" y="13356"/>
                  </a:lnTo>
                  <a:lnTo>
                    <a:pt x="6401" y="11913"/>
                  </a:lnTo>
                  <a:close/>
                  <a:moveTo>
                    <a:pt x="13221" y="1"/>
                  </a:moveTo>
                  <a:cubicBezTo>
                    <a:pt x="13219" y="1"/>
                    <a:pt x="13217" y="1"/>
                    <a:pt x="13215" y="1"/>
                  </a:cubicBezTo>
                  <a:lnTo>
                    <a:pt x="969" y="1"/>
                  </a:lnTo>
                  <a:cubicBezTo>
                    <a:pt x="434" y="1"/>
                    <a:pt x="0" y="432"/>
                    <a:pt x="0" y="969"/>
                  </a:cubicBezTo>
                  <a:lnTo>
                    <a:pt x="0" y="9282"/>
                  </a:lnTo>
                  <a:cubicBezTo>
                    <a:pt x="0" y="9817"/>
                    <a:pt x="431" y="10251"/>
                    <a:pt x="969" y="10254"/>
                  </a:cubicBezTo>
                  <a:lnTo>
                    <a:pt x="4458" y="10254"/>
                  </a:lnTo>
                  <a:lnTo>
                    <a:pt x="4458" y="10944"/>
                  </a:lnTo>
                  <a:cubicBezTo>
                    <a:pt x="4458" y="11479"/>
                    <a:pt x="4892" y="11913"/>
                    <a:pt x="5427" y="11913"/>
                  </a:cubicBezTo>
                  <a:lnTo>
                    <a:pt x="5567" y="11913"/>
                  </a:lnTo>
                  <a:lnTo>
                    <a:pt x="5567" y="13772"/>
                  </a:lnTo>
                  <a:cubicBezTo>
                    <a:pt x="5567" y="14000"/>
                    <a:pt x="5755" y="14187"/>
                    <a:pt x="5983" y="14187"/>
                  </a:cubicBezTo>
                  <a:lnTo>
                    <a:pt x="8201" y="14187"/>
                  </a:lnTo>
                  <a:cubicBezTo>
                    <a:pt x="8429" y="14187"/>
                    <a:pt x="8616" y="14003"/>
                    <a:pt x="8613" y="13772"/>
                  </a:cubicBezTo>
                  <a:lnTo>
                    <a:pt x="8613" y="11913"/>
                  </a:lnTo>
                  <a:lnTo>
                    <a:pt x="8754" y="11913"/>
                  </a:lnTo>
                  <a:cubicBezTo>
                    <a:pt x="9288" y="11913"/>
                    <a:pt x="9722" y="11479"/>
                    <a:pt x="9722" y="10944"/>
                  </a:cubicBezTo>
                  <a:lnTo>
                    <a:pt x="9722" y="10254"/>
                  </a:lnTo>
                  <a:lnTo>
                    <a:pt x="13215" y="10254"/>
                  </a:lnTo>
                  <a:cubicBezTo>
                    <a:pt x="13749" y="10251"/>
                    <a:pt x="14184" y="9817"/>
                    <a:pt x="14187" y="9282"/>
                  </a:cubicBezTo>
                  <a:lnTo>
                    <a:pt x="14187" y="969"/>
                  </a:lnTo>
                  <a:cubicBezTo>
                    <a:pt x="14184" y="434"/>
                    <a:pt x="13752" y="1"/>
                    <a:pt x="132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1796900" y="3856800"/>
              <a:ext cx="136800" cy="131600"/>
            </a:xfrm>
            <a:custGeom>
              <a:rect b="b" l="l" r="r" t="t"/>
              <a:pathLst>
                <a:path extrusionOk="0" h="5264" w="5472">
                  <a:moveTo>
                    <a:pt x="4590" y="3047"/>
                  </a:moveTo>
                  <a:cubicBezTo>
                    <a:pt x="4484" y="3494"/>
                    <a:pt x="4212" y="3884"/>
                    <a:pt x="3828" y="4134"/>
                  </a:cubicBezTo>
                  <a:lnTo>
                    <a:pt x="3434" y="3047"/>
                  </a:lnTo>
                  <a:close/>
                  <a:moveTo>
                    <a:pt x="2422" y="879"/>
                  </a:moveTo>
                  <a:lnTo>
                    <a:pt x="2422" y="2631"/>
                  </a:lnTo>
                  <a:cubicBezTo>
                    <a:pt x="2422" y="2678"/>
                    <a:pt x="2431" y="2728"/>
                    <a:pt x="2450" y="2772"/>
                  </a:cubicBezTo>
                  <a:lnTo>
                    <a:pt x="2447" y="2772"/>
                  </a:lnTo>
                  <a:lnTo>
                    <a:pt x="3047" y="4418"/>
                  </a:lnTo>
                  <a:cubicBezTo>
                    <a:pt x="2978" y="4428"/>
                    <a:pt x="2909" y="4431"/>
                    <a:pt x="2841" y="4431"/>
                  </a:cubicBezTo>
                  <a:cubicBezTo>
                    <a:pt x="1844" y="4431"/>
                    <a:pt x="1038" y="3625"/>
                    <a:pt x="1035" y="2631"/>
                  </a:cubicBezTo>
                  <a:cubicBezTo>
                    <a:pt x="1038" y="1797"/>
                    <a:pt x="1610" y="1072"/>
                    <a:pt x="2422" y="879"/>
                  </a:cubicBezTo>
                  <a:close/>
                  <a:moveTo>
                    <a:pt x="2841" y="1"/>
                  </a:moveTo>
                  <a:cubicBezTo>
                    <a:pt x="1775" y="1"/>
                    <a:pt x="816" y="641"/>
                    <a:pt x="407" y="1625"/>
                  </a:cubicBezTo>
                  <a:cubicBezTo>
                    <a:pt x="1" y="2606"/>
                    <a:pt x="226" y="3740"/>
                    <a:pt x="979" y="4493"/>
                  </a:cubicBezTo>
                  <a:cubicBezTo>
                    <a:pt x="1482" y="4996"/>
                    <a:pt x="2154" y="5264"/>
                    <a:pt x="2838" y="5264"/>
                  </a:cubicBezTo>
                  <a:cubicBezTo>
                    <a:pt x="3177" y="5264"/>
                    <a:pt x="3520" y="5198"/>
                    <a:pt x="3847" y="5062"/>
                  </a:cubicBezTo>
                  <a:cubicBezTo>
                    <a:pt x="4831" y="4656"/>
                    <a:pt x="5471" y="3697"/>
                    <a:pt x="5471" y="2631"/>
                  </a:cubicBezTo>
                  <a:cubicBezTo>
                    <a:pt x="5471" y="2400"/>
                    <a:pt x="5284" y="2213"/>
                    <a:pt x="5056" y="2213"/>
                  </a:cubicBezTo>
                  <a:lnTo>
                    <a:pt x="3253" y="2213"/>
                  </a:lnTo>
                  <a:lnTo>
                    <a:pt x="3253" y="413"/>
                  </a:lnTo>
                  <a:cubicBezTo>
                    <a:pt x="3253" y="185"/>
                    <a:pt x="3069" y="1"/>
                    <a:pt x="28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1892125" y="3822125"/>
              <a:ext cx="76175" cy="76175"/>
            </a:xfrm>
            <a:custGeom>
              <a:rect b="b" l="l" r="r" t="t"/>
              <a:pathLst>
                <a:path extrusionOk="0" h="3047" w="3047">
                  <a:moveTo>
                    <a:pt x="831" y="879"/>
                  </a:moveTo>
                  <a:cubicBezTo>
                    <a:pt x="1493" y="1038"/>
                    <a:pt x="2009" y="1553"/>
                    <a:pt x="2168" y="2213"/>
                  </a:cubicBezTo>
                  <a:lnTo>
                    <a:pt x="831" y="2213"/>
                  </a:lnTo>
                  <a:lnTo>
                    <a:pt x="831" y="879"/>
                  </a:lnTo>
                  <a:close/>
                  <a:moveTo>
                    <a:pt x="413" y="1"/>
                  </a:moveTo>
                  <a:cubicBezTo>
                    <a:pt x="184" y="1"/>
                    <a:pt x="0" y="185"/>
                    <a:pt x="0" y="413"/>
                  </a:cubicBezTo>
                  <a:lnTo>
                    <a:pt x="0" y="2631"/>
                  </a:lnTo>
                  <a:cubicBezTo>
                    <a:pt x="0" y="2859"/>
                    <a:pt x="184" y="3047"/>
                    <a:pt x="413" y="3047"/>
                  </a:cubicBezTo>
                  <a:lnTo>
                    <a:pt x="2631" y="3047"/>
                  </a:lnTo>
                  <a:cubicBezTo>
                    <a:pt x="2862" y="3047"/>
                    <a:pt x="3046" y="2862"/>
                    <a:pt x="3046" y="2631"/>
                  </a:cubicBezTo>
                  <a:cubicBezTo>
                    <a:pt x="3046" y="1178"/>
                    <a:pt x="1868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2029500" y="3857675"/>
              <a:ext cx="48600" cy="131700"/>
            </a:xfrm>
            <a:custGeom>
              <a:rect b="b" l="l" r="r" t="t"/>
              <a:pathLst>
                <a:path extrusionOk="0" h="5268" w="1944">
                  <a:moveTo>
                    <a:pt x="935" y="0"/>
                  </a:moveTo>
                  <a:cubicBezTo>
                    <a:pt x="719" y="0"/>
                    <a:pt x="538" y="163"/>
                    <a:pt x="519" y="378"/>
                  </a:cubicBezTo>
                  <a:lnTo>
                    <a:pt x="519" y="1069"/>
                  </a:lnTo>
                  <a:lnTo>
                    <a:pt x="378" y="1069"/>
                  </a:lnTo>
                  <a:cubicBezTo>
                    <a:pt x="163" y="1090"/>
                    <a:pt x="0" y="1272"/>
                    <a:pt x="0" y="1484"/>
                  </a:cubicBezTo>
                  <a:cubicBezTo>
                    <a:pt x="0" y="1700"/>
                    <a:pt x="163" y="1881"/>
                    <a:pt x="378" y="1903"/>
                  </a:cubicBezTo>
                  <a:lnTo>
                    <a:pt x="519" y="1903"/>
                  </a:lnTo>
                  <a:lnTo>
                    <a:pt x="519" y="4811"/>
                  </a:lnTo>
                  <a:cubicBezTo>
                    <a:pt x="494" y="5055"/>
                    <a:pt x="688" y="5267"/>
                    <a:pt x="935" y="5267"/>
                  </a:cubicBezTo>
                  <a:cubicBezTo>
                    <a:pt x="1181" y="5267"/>
                    <a:pt x="1375" y="5055"/>
                    <a:pt x="1350" y="4811"/>
                  </a:cubicBezTo>
                  <a:lnTo>
                    <a:pt x="1350" y="1903"/>
                  </a:lnTo>
                  <a:lnTo>
                    <a:pt x="1488" y="1903"/>
                  </a:lnTo>
                  <a:cubicBezTo>
                    <a:pt x="1500" y="1904"/>
                    <a:pt x="1513" y="1904"/>
                    <a:pt x="1525" y="1904"/>
                  </a:cubicBezTo>
                  <a:cubicBezTo>
                    <a:pt x="1753" y="1904"/>
                    <a:pt x="1944" y="1718"/>
                    <a:pt x="1944" y="1484"/>
                  </a:cubicBezTo>
                  <a:cubicBezTo>
                    <a:pt x="1944" y="1250"/>
                    <a:pt x="1753" y="1067"/>
                    <a:pt x="1526" y="1067"/>
                  </a:cubicBezTo>
                  <a:cubicBezTo>
                    <a:pt x="1513" y="1067"/>
                    <a:pt x="1500" y="1067"/>
                    <a:pt x="1488" y="1069"/>
                  </a:cubicBezTo>
                  <a:lnTo>
                    <a:pt x="1350" y="1069"/>
                  </a:lnTo>
                  <a:lnTo>
                    <a:pt x="1350" y="378"/>
                  </a:lnTo>
                  <a:cubicBezTo>
                    <a:pt x="1328" y="163"/>
                    <a:pt x="1150" y="0"/>
                    <a:pt x="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1974825" y="3857675"/>
              <a:ext cx="48675" cy="131700"/>
            </a:xfrm>
            <a:custGeom>
              <a:rect b="b" l="l" r="r" t="t"/>
              <a:pathLst>
                <a:path extrusionOk="0" h="5268" w="1947">
                  <a:moveTo>
                    <a:pt x="1013" y="0"/>
                  </a:moveTo>
                  <a:cubicBezTo>
                    <a:pt x="797" y="0"/>
                    <a:pt x="616" y="163"/>
                    <a:pt x="597" y="378"/>
                  </a:cubicBezTo>
                  <a:lnTo>
                    <a:pt x="597" y="3287"/>
                  </a:lnTo>
                  <a:lnTo>
                    <a:pt x="460" y="3287"/>
                  </a:lnTo>
                  <a:cubicBezTo>
                    <a:pt x="447" y="3286"/>
                    <a:pt x="434" y="3285"/>
                    <a:pt x="421" y="3285"/>
                  </a:cubicBezTo>
                  <a:cubicBezTo>
                    <a:pt x="191" y="3285"/>
                    <a:pt x="1" y="3468"/>
                    <a:pt x="1" y="3702"/>
                  </a:cubicBezTo>
                  <a:cubicBezTo>
                    <a:pt x="1" y="3936"/>
                    <a:pt x="192" y="4123"/>
                    <a:pt x="422" y="4123"/>
                  </a:cubicBezTo>
                  <a:cubicBezTo>
                    <a:pt x="434" y="4123"/>
                    <a:pt x="447" y="4122"/>
                    <a:pt x="460" y="4121"/>
                  </a:cubicBezTo>
                  <a:lnTo>
                    <a:pt x="597" y="4121"/>
                  </a:lnTo>
                  <a:lnTo>
                    <a:pt x="597" y="4811"/>
                  </a:lnTo>
                  <a:cubicBezTo>
                    <a:pt x="572" y="5055"/>
                    <a:pt x="766" y="5267"/>
                    <a:pt x="1013" y="5267"/>
                  </a:cubicBezTo>
                  <a:cubicBezTo>
                    <a:pt x="1260" y="5267"/>
                    <a:pt x="1453" y="5055"/>
                    <a:pt x="1428" y="4811"/>
                  </a:cubicBezTo>
                  <a:lnTo>
                    <a:pt x="1428" y="4121"/>
                  </a:lnTo>
                  <a:lnTo>
                    <a:pt x="1569" y="4121"/>
                  </a:lnTo>
                  <a:cubicBezTo>
                    <a:pt x="1784" y="4099"/>
                    <a:pt x="1947" y="3918"/>
                    <a:pt x="1947" y="3702"/>
                  </a:cubicBezTo>
                  <a:cubicBezTo>
                    <a:pt x="1947" y="3490"/>
                    <a:pt x="1784" y="3309"/>
                    <a:pt x="1569" y="3287"/>
                  </a:cubicBezTo>
                  <a:lnTo>
                    <a:pt x="1428" y="3287"/>
                  </a:lnTo>
                  <a:lnTo>
                    <a:pt x="1428" y="378"/>
                  </a:lnTo>
                  <a:cubicBezTo>
                    <a:pt x="1406" y="163"/>
                    <a:pt x="1228" y="0"/>
                    <a:pt x="1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2042475" y="3811750"/>
              <a:ext cx="20700" cy="20725"/>
            </a:xfrm>
            <a:custGeom>
              <a:rect b="b" l="l" r="r" t="t"/>
              <a:pathLst>
                <a:path extrusionOk="0" h="829" w="828">
                  <a:moveTo>
                    <a:pt x="412" y="0"/>
                  </a:moveTo>
                  <a:cubicBezTo>
                    <a:pt x="184" y="0"/>
                    <a:pt x="0" y="188"/>
                    <a:pt x="0" y="416"/>
                  </a:cubicBezTo>
                  <a:cubicBezTo>
                    <a:pt x="0" y="644"/>
                    <a:pt x="184" y="828"/>
                    <a:pt x="412" y="828"/>
                  </a:cubicBezTo>
                  <a:cubicBezTo>
                    <a:pt x="641" y="828"/>
                    <a:pt x="828" y="644"/>
                    <a:pt x="828" y="416"/>
                  </a:cubicBezTo>
                  <a:cubicBezTo>
                    <a:pt x="828" y="188"/>
                    <a:pt x="641" y="0"/>
                    <a:pt x="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1989825" y="38117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5" y="0"/>
                    <a:pt x="0" y="188"/>
                    <a:pt x="0" y="416"/>
                  </a:cubicBezTo>
                  <a:cubicBezTo>
                    <a:pt x="0" y="644"/>
                    <a:pt x="185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9"/>
          <p:cNvGrpSpPr/>
          <p:nvPr/>
        </p:nvGrpSpPr>
        <p:grpSpPr>
          <a:xfrm>
            <a:off x="4394613" y="1421688"/>
            <a:ext cx="354775" cy="355775"/>
            <a:chOff x="3247200" y="2037025"/>
            <a:chExt cx="354775" cy="355775"/>
          </a:xfrm>
        </p:grpSpPr>
        <p:sp>
          <p:nvSpPr>
            <p:cNvPr id="232" name="Google Shape;232;p29"/>
            <p:cNvSpPr/>
            <p:nvPr/>
          </p:nvSpPr>
          <p:spPr>
            <a:xfrm>
              <a:off x="3448850" y="2245825"/>
              <a:ext cx="65025" cy="62475"/>
            </a:xfrm>
            <a:custGeom>
              <a:rect b="b" l="l" r="r" t="t"/>
              <a:pathLst>
                <a:path extrusionOk="0" h="2499" w="2601">
                  <a:moveTo>
                    <a:pt x="1251" y="836"/>
                  </a:moveTo>
                  <a:cubicBezTo>
                    <a:pt x="1624" y="836"/>
                    <a:pt x="1809" y="1284"/>
                    <a:pt x="1547" y="1549"/>
                  </a:cubicBezTo>
                  <a:cubicBezTo>
                    <a:pt x="1462" y="1634"/>
                    <a:pt x="1357" y="1672"/>
                    <a:pt x="1254" y="1672"/>
                  </a:cubicBezTo>
                  <a:cubicBezTo>
                    <a:pt x="1038" y="1672"/>
                    <a:pt x="831" y="1503"/>
                    <a:pt x="835" y="1249"/>
                  </a:cubicBezTo>
                  <a:cubicBezTo>
                    <a:pt x="835" y="1021"/>
                    <a:pt x="1019" y="836"/>
                    <a:pt x="1247" y="836"/>
                  </a:cubicBezTo>
                  <a:cubicBezTo>
                    <a:pt x="1249" y="836"/>
                    <a:pt x="1250" y="836"/>
                    <a:pt x="1251" y="836"/>
                  </a:cubicBezTo>
                  <a:close/>
                  <a:moveTo>
                    <a:pt x="1252" y="0"/>
                  </a:moveTo>
                  <a:cubicBezTo>
                    <a:pt x="1091" y="0"/>
                    <a:pt x="928" y="32"/>
                    <a:pt x="773" y="96"/>
                  </a:cubicBezTo>
                  <a:cubicBezTo>
                    <a:pt x="307" y="286"/>
                    <a:pt x="1" y="743"/>
                    <a:pt x="1" y="1249"/>
                  </a:cubicBezTo>
                  <a:cubicBezTo>
                    <a:pt x="1" y="1939"/>
                    <a:pt x="560" y="2498"/>
                    <a:pt x="1247" y="2498"/>
                  </a:cubicBezTo>
                  <a:cubicBezTo>
                    <a:pt x="1250" y="2498"/>
                    <a:pt x="1253" y="2498"/>
                    <a:pt x="1255" y="2498"/>
                  </a:cubicBezTo>
                  <a:cubicBezTo>
                    <a:pt x="1758" y="2498"/>
                    <a:pt x="2211" y="2196"/>
                    <a:pt x="2403" y="1730"/>
                  </a:cubicBezTo>
                  <a:cubicBezTo>
                    <a:pt x="2600" y="1264"/>
                    <a:pt x="2494" y="727"/>
                    <a:pt x="2138" y="368"/>
                  </a:cubicBezTo>
                  <a:cubicBezTo>
                    <a:pt x="1898" y="128"/>
                    <a:pt x="1578" y="0"/>
                    <a:pt x="12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3247200" y="2037025"/>
              <a:ext cx="354775" cy="355775"/>
            </a:xfrm>
            <a:custGeom>
              <a:rect b="b" l="l" r="r" t="t"/>
              <a:pathLst>
                <a:path extrusionOk="0" h="14231" w="14191">
                  <a:moveTo>
                    <a:pt x="5296" y="1475"/>
                  </a:moveTo>
                  <a:cubicBezTo>
                    <a:pt x="5958" y="1634"/>
                    <a:pt x="6474" y="2153"/>
                    <a:pt x="6630" y="2815"/>
                  </a:cubicBezTo>
                  <a:lnTo>
                    <a:pt x="3128" y="2815"/>
                  </a:lnTo>
                  <a:cubicBezTo>
                    <a:pt x="3284" y="2153"/>
                    <a:pt x="3803" y="1634"/>
                    <a:pt x="4465" y="1475"/>
                  </a:cubicBezTo>
                  <a:lnTo>
                    <a:pt x="4465" y="1566"/>
                  </a:lnTo>
                  <a:cubicBezTo>
                    <a:pt x="4440" y="1809"/>
                    <a:pt x="4634" y="2022"/>
                    <a:pt x="4880" y="2022"/>
                  </a:cubicBezTo>
                  <a:cubicBezTo>
                    <a:pt x="5127" y="2022"/>
                    <a:pt x="5318" y="1809"/>
                    <a:pt x="5296" y="1566"/>
                  </a:cubicBezTo>
                  <a:lnTo>
                    <a:pt x="5296" y="1475"/>
                  </a:lnTo>
                  <a:close/>
                  <a:moveTo>
                    <a:pt x="6405" y="3646"/>
                  </a:moveTo>
                  <a:lnTo>
                    <a:pt x="6405" y="3784"/>
                  </a:lnTo>
                  <a:cubicBezTo>
                    <a:pt x="6364" y="4596"/>
                    <a:pt x="5693" y="5233"/>
                    <a:pt x="4880" y="5233"/>
                  </a:cubicBezTo>
                  <a:cubicBezTo>
                    <a:pt x="4065" y="5233"/>
                    <a:pt x="3396" y="4596"/>
                    <a:pt x="3353" y="3784"/>
                  </a:cubicBezTo>
                  <a:lnTo>
                    <a:pt x="3353" y="3646"/>
                  </a:lnTo>
                  <a:close/>
                  <a:moveTo>
                    <a:pt x="5158" y="6139"/>
                  </a:moveTo>
                  <a:cubicBezTo>
                    <a:pt x="5711" y="6139"/>
                    <a:pt x="6246" y="6336"/>
                    <a:pt x="6670" y="6692"/>
                  </a:cubicBezTo>
                  <a:lnTo>
                    <a:pt x="6264" y="6692"/>
                  </a:lnTo>
                  <a:cubicBezTo>
                    <a:pt x="6014" y="6695"/>
                    <a:pt x="5824" y="6914"/>
                    <a:pt x="5852" y="7161"/>
                  </a:cubicBezTo>
                  <a:lnTo>
                    <a:pt x="5968" y="8079"/>
                  </a:lnTo>
                  <a:lnTo>
                    <a:pt x="4068" y="8079"/>
                  </a:lnTo>
                  <a:lnTo>
                    <a:pt x="4165" y="7795"/>
                  </a:lnTo>
                  <a:cubicBezTo>
                    <a:pt x="4240" y="7576"/>
                    <a:pt x="4121" y="7342"/>
                    <a:pt x="3903" y="7267"/>
                  </a:cubicBezTo>
                  <a:cubicBezTo>
                    <a:pt x="3859" y="7253"/>
                    <a:pt x="3815" y="7246"/>
                    <a:pt x="3772" y="7246"/>
                  </a:cubicBezTo>
                  <a:cubicBezTo>
                    <a:pt x="3597" y="7246"/>
                    <a:pt x="3435" y="7357"/>
                    <a:pt x="3378" y="7533"/>
                  </a:cubicBezTo>
                  <a:lnTo>
                    <a:pt x="3100" y="8364"/>
                  </a:lnTo>
                  <a:cubicBezTo>
                    <a:pt x="3062" y="8479"/>
                    <a:pt x="3075" y="8604"/>
                    <a:pt x="3137" y="8707"/>
                  </a:cubicBezTo>
                  <a:lnTo>
                    <a:pt x="3568" y="9426"/>
                  </a:lnTo>
                  <a:cubicBezTo>
                    <a:pt x="3671" y="9598"/>
                    <a:pt x="3615" y="9819"/>
                    <a:pt x="3443" y="9922"/>
                  </a:cubicBezTo>
                  <a:cubicBezTo>
                    <a:pt x="3388" y="9957"/>
                    <a:pt x="3325" y="9975"/>
                    <a:pt x="3261" y="9975"/>
                  </a:cubicBezTo>
                  <a:cubicBezTo>
                    <a:pt x="3227" y="9975"/>
                    <a:pt x="3193" y="9970"/>
                    <a:pt x="3159" y="9960"/>
                  </a:cubicBezTo>
                  <a:cubicBezTo>
                    <a:pt x="3062" y="9932"/>
                    <a:pt x="2981" y="9863"/>
                    <a:pt x="2937" y="9773"/>
                  </a:cubicBezTo>
                  <a:lnTo>
                    <a:pt x="2250" y="8398"/>
                  </a:lnTo>
                  <a:cubicBezTo>
                    <a:pt x="2300" y="7136"/>
                    <a:pt x="3340" y="6139"/>
                    <a:pt x="4602" y="6139"/>
                  </a:cubicBezTo>
                  <a:close/>
                  <a:moveTo>
                    <a:pt x="11891" y="7523"/>
                  </a:moveTo>
                  <a:lnTo>
                    <a:pt x="11441" y="11097"/>
                  </a:lnTo>
                  <a:lnTo>
                    <a:pt x="7186" y="11097"/>
                  </a:lnTo>
                  <a:lnTo>
                    <a:pt x="6736" y="7523"/>
                  </a:lnTo>
                  <a:close/>
                  <a:moveTo>
                    <a:pt x="13359" y="8910"/>
                  </a:moveTo>
                  <a:lnTo>
                    <a:pt x="13359" y="13396"/>
                  </a:lnTo>
                  <a:lnTo>
                    <a:pt x="835" y="13396"/>
                  </a:lnTo>
                  <a:lnTo>
                    <a:pt x="835" y="8910"/>
                  </a:lnTo>
                  <a:lnTo>
                    <a:pt x="1575" y="8910"/>
                  </a:lnTo>
                  <a:lnTo>
                    <a:pt x="2194" y="10147"/>
                  </a:lnTo>
                  <a:cubicBezTo>
                    <a:pt x="2344" y="10444"/>
                    <a:pt x="2606" y="10663"/>
                    <a:pt x="2925" y="10757"/>
                  </a:cubicBezTo>
                  <a:cubicBezTo>
                    <a:pt x="3034" y="10788"/>
                    <a:pt x="3143" y="10803"/>
                    <a:pt x="3256" y="10803"/>
                  </a:cubicBezTo>
                  <a:cubicBezTo>
                    <a:pt x="3259" y="10803"/>
                    <a:pt x="3262" y="10804"/>
                    <a:pt x="3264" y="10804"/>
                  </a:cubicBezTo>
                  <a:cubicBezTo>
                    <a:pt x="4187" y="10804"/>
                    <a:pt x="4760" y="9795"/>
                    <a:pt x="4284" y="9001"/>
                  </a:cubicBezTo>
                  <a:lnTo>
                    <a:pt x="4231" y="8910"/>
                  </a:lnTo>
                  <a:lnTo>
                    <a:pt x="6071" y="8910"/>
                  </a:lnTo>
                  <a:lnTo>
                    <a:pt x="6349" y="11097"/>
                  </a:lnTo>
                  <a:lnTo>
                    <a:pt x="6289" y="11097"/>
                  </a:lnTo>
                  <a:cubicBezTo>
                    <a:pt x="6275" y="11096"/>
                    <a:pt x="6261" y="11095"/>
                    <a:pt x="6247" y="11095"/>
                  </a:cubicBezTo>
                  <a:cubicBezTo>
                    <a:pt x="6022" y="11095"/>
                    <a:pt x="5833" y="11280"/>
                    <a:pt x="5833" y="11513"/>
                  </a:cubicBezTo>
                  <a:cubicBezTo>
                    <a:pt x="5833" y="11745"/>
                    <a:pt x="6022" y="11930"/>
                    <a:pt x="6247" y="11930"/>
                  </a:cubicBezTo>
                  <a:cubicBezTo>
                    <a:pt x="6261" y="11930"/>
                    <a:pt x="6275" y="11930"/>
                    <a:pt x="6289" y="11928"/>
                  </a:cubicBezTo>
                  <a:lnTo>
                    <a:pt x="12334" y="11928"/>
                  </a:lnTo>
                  <a:cubicBezTo>
                    <a:pt x="12349" y="11930"/>
                    <a:pt x="12363" y="11930"/>
                    <a:pt x="12377" y="11930"/>
                  </a:cubicBezTo>
                  <a:cubicBezTo>
                    <a:pt x="12605" y="11930"/>
                    <a:pt x="12794" y="11745"/>
                    <a:pt x="12794" y="11513"/>
                  </a:cubicBezTo>
                  <a:cubicBezTo>
                    <a:pt x="12794" y="11280"/>
                    <a:pt x="12605" y="11095"/>
                    <a:pt x="12377" y="11095"/>
                  </a:cubicBezTo>
                  <a:cubicBezTo>
                    <a:pt x="12363" y="11095"/>
                    <a:pt x="12349" y="11096"/>
                    <a:pt x="12334" y="11097"/>
                  </a:cubicBezTo>
                  <a:lnTo>
                    <a:pt x="12278" y="11097"/>
                  </a:lnTo>
                  <a:lnTo>
                    <a:pt x="12553" y="8910"/>
                  </a:lnTo>
                  <a:close/>
                  <a:moveTo>
                    <a:pt x="4880" y="0"/>
                  </a:moveTo>
                  <a:cubicBezTo>
                    <a:pt x="4634" y="0"/>
                    <a:pt x="4440" y="213"/>
                    <a:pt x="4462" y="460"/>
                  </a:cubicBezTo>
                  <a:lnTo>
                    <a:pt x="4462" y="628"/>
                  </a:lnTo>
                  <a:cubicBezTo>
                    <a:pt x="3340" y="813"/>
                    <a:pt x="2462" y="1690"/>
                    <a:pt x="2281" y="2815"/>
                  </a:cubicBezTo>
                  <a:lnTo>
                    <a:pt x="2109" y="2815"/>
                  </a:lnTo>
                  <a:cubicBezTo>
                    <a:pt x="1894" y="2834"/>
                    <a:pt x="1731" y="3015"/>
                    <a:pt x="1731" y="3231"/>
                  </a:cubicBezTo>
                  <a:cubicBezTo>
                    <a:pt x="1731" y="3446"/>
                    <a:pt x="1894" y="3624"/>
                    <a:pt x="2109" y="3646"/>
                  </a:cubicBezTo>
                  <a:lnTo>
                    <a:pt x="2522" y="3646"/>
                  </a:lnTo>
                  <a:lnTo>
                    <a:pt x="2522" y="3784"/>
                  </a:lnTo>
                  <a:cubicBezTo>
                    <a:pt x="2525" y="4468"/>
                    <a:pt x="2822" y="5121"/>
                    <a:pt x="3343" y="5567"/>
                  </a:cubicBezTo>
                  <a:cubicBezTo>
                    <a:pt x="2312" y="6011"/>
                    <a:pt x="1591" y="6967"/>
                    <a:pt x="1444" y="8079"/>
                  </a:cubicBezTo>
                  <a:lnTo>
                    <a:pt x="419" y="8079"/>
                  </a:lnTo>
                  <a:cubicBezTo>
                    <a:pt x="188" y="8079"/>
                    <a:pt x="4" y="8264"/>
                    <a:pt x="4" y="8492"/>
                  </a:cubicBezTo>
                  <a:lnTo>
                    <a:pt x="4" y="13815"/>
                  </a:lnTo>
                  <a:cubicBezTo>
                    <a:pt x="1" y="14043"/>
                    <a:pt x="188" y="14231"/>
                    <a:pt x="419" y="14231"/>
                  </a:cubicBezTo>
                  <a:lnTo>
                    <a:pt x="13775" y="14231"/>
                  </a:lnTo>
                  <a:cubicBezTo>
                    <a:pt x="14003" y="14231"/>
                    <a:pt x="14190" y="14046"/>
                    <a:pt x="14190" y="13815"/>
                  </a:cubicBezTo>
                  <a:lnTo>
                    <a:pt x="14190" y="8492"/>
                  </a:lnTo>
                  <a:cubicBezTo>
                    <a:pt x="14190" y="8264"/>
                    <a:pt x="14003" y="8079"/>
                    <a:pt x="13775" y="8079"/>
                  </a:cubicBezTo>
                  <a:lnTo>
                    <a:pt x="12659" y="8079"/>
                  </a:lnTo>
                  <a:lnTo>
                    <a:pt x="12775" y="7161"/>
                  </a:lnTo>
                  <a:cubicBezTo>
                    <a:pt x="12803" y="6914"/>
                    <a:pt x="12613" y="6695"/>
                    <a:pt x="12363" y="6692"/>
                  </a:cubicBezTo>
                  <a:lnTo>
                    <a:pt x="7783" y="6692"/>
                  </a:lnTo>
                  <a:cubicBezTo>
                    <a:pt x="7439" y="6195"/>
                    <a:pt x="6964" y="5808"/>
                    <a:pt x="6411" y="5567"/>
                  </a:cubicBezTo>
                  <a:cubicBezTo>
                    <a:pt x="6936" y="5124"/>
                    <a:pt x="7236" y="4471"/>
                    <a:pt x="7236" y="3784"/>
                  </a:cubicBezTo>
                  <a:lnTo>
                    <a:pt x="7236" y="3646"/>
                  </a:lnTo>
                  <a:lnTo>
                    <a:pt x="7648" y="3646"/>
                  </a:lnTo>
                  <a:cubicBezTo>
                    <a:pt x="7663" y="3648"/>
                    <a:pt x="7677" y="3648"/>
                    <a:pt x="7691" y="3648"/>
                  </a:cubicBezTo>
                  <a:cubicBezTo>
                    <a:pt x="7919" y="3648"/>
                    <a:pt x="8108" y="3463"/>
                    <a:pt x="8108" y="3231"/>
                  </a:cubicBezTo>
                  <a:cubicBezTo>
                    <a:pt x="8108" y="2998"/>
                    <a:pt x="7919" y="2813"/>
                    <a:pt x="7691" y="2813"/>
                  </a:cubicBezTo>
                  <a:cubicBezTo>
                    <a:pt x="7677" y="2813"/>
                    <a:pt x="7663" y="2814"/>
                    <a:pt x="7648" y="2815"/>
                  </a:cubicBezTo>
                  <a:lnTo>
                    <a:pt x="7477" y="2815"/>
                  </a:lnTo>
                  <a:cubicBezTo>
                    <a:pt x="7298" y="1690"/>
                    <a:pt x="6417" y="809"/>
                    <a:pt x="5296" y="628"/>
                  </a:cubicBezTo>
                  <a:lnTo>
                    <a:pt x="5296" y="460"/>
                  </a:lnTo>
                  <a:cubicBezTo>
                    <a:pt x="5318" y="213"/>
                    <a:pt x="5127" y="0"/>
                    <a:pt x="48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9"/>
          <p:cNvGrpSpPr/>
          <p:nvPr/>
        </p:nvGrpSpPr>
        <p:grpSpPr>
          <a:xfrm>
            <a:off x="6081775" y="1422150"/>
            <a:ext cx="354675" cy="354825"/>
            <a:chOff x="1005350" y="2038025"/>
            <a:chExt cx="354675" cy="354825"/>
          </a:xfrm>
        </p:grpSpPr>
        <p:sp>
          <p:nvSpPr>
            <p:cNvPr id="235" name="Google Shape;235;p29"/>
            <p:cNvSpPr/>
            <p:nvPr/>
          </p:nvSpPr>
          <p:spPr>
            <a:xfrm>
              <a:off x="1005350" y="2038025"/>
              <a:ext cx="354675" cy="354825"/>
            </a:xfrm>
            <a:custGeom>
              <a:rect b="b" l="l" r="r" t="t"/>
              <a:pathLst>
                <a:path extrusionOk="0" h="14193" w="14187">
                  <a:moveTo>
                    <a:pt x="4602" y="2572"/>
                  </a:moveTo>
                  <a:lnTo>
                    <a:pt x="6214" y="3578"/>
                  </a:lnTo>
                  <a:lnTo>
                    <a:pt x="5780" y="4156"/>
                  </a:lnTo>
                  <a:lnTo>
                    <a:pt x="3421" y="4156"/>
                  </a:lnTo>
                  <a:lnTo>
                    <a:pt x="2987" y="3578"/>
                  </a:lnTo>
                  <a:lnTo>
                    <a:pt x="4602" y="2572"/>
                  </a:lnTo>
                  <a:close/>
                  <a:moveTo>
                    <a:pt x="5570" y="4987"/>
                  </a:moveTo>
                  <a:lnTo>
                    <a:pt x="5570" y="6930"/>
                  </a:lnTo>
                  <a:lnTo>
                    <a:pt x="3633" y="6930"/>
                  </a:lnTo>
                  <a:lnTo>
                    <a:pt x="3633" y="4987"/>
                  </a:lnTo>
                  <a:close/>
                  <a:moveTo>
                    <a:pt x="12943" y="835"/>
                  </a:moveTo>
                  <a:cubicBezTo>
                    <a:pt x="13171" y="835"/>
                    <a:pt x="13356" y="1019"/>
                    <a:pt x="13356" y="1247"/>
                  </a:cubicBezTo>
                  <a:lnTo>
                    <a:pt x="13356" y="8592"/>
                  </a:lnTo>
                  <a:lnTo>
                    <a:pt x="831" y="8592"/>
                  </a:lnTo>
                  <a:lnTo>
                    <a:pt x="831" y="1247"/>
                  </a:lnTo>
                  <a:cubicBezTo>
                    <a:pt x="834" y="1019"/>
                    <a:pt x="1018" y="835"/>
                    <a:pt x="1247" y="835"/>
                  </a:cubicBezTo>
                  <a:lnTo>
                    <a:pt x="4186" y="835"/>
                  </a:lnTo>
                  <a:lnTo>
                    <a:pt x="4186" y="1850"/>
                  </a:lnTo>
                  <a:lnTo>
                    <a:pt x="2165" y="3113"/>
                  </a:lnTo>
                  <a:cubicBezTo>
                    <a:pt x="2065" y="3175"/>
                    <a:pt x="1996" y="3275"/>
                    <a:pt x="1978" y="3391"/>
                  </a:cubicBezTo>
                  <a:cubicBezTo>
                    <a:pt x="1953" y="3506"/>
                    <a:pt x="1981" y="3622"/>
                    <a:pt x="2049" y="3716"/>
                  </a:cubicBezTo>
                  <a:lnTo>
                    <a:pt x="2799" y="4712"/>
                  </a:lnTo>
                  <a:lnTo>
                    <a:pt x="2799" y="7349"/>
                  </a:lnTo>
                  <a:cubicBezTo>
                    <a:pt x="2799" y="7577"/>
                    <a:pt x="2987" y="7761"/>
                    <a:pt x="3215" y="7761"/>
                  </a:cubicBezTo>
                  <a:lnTo>
                    <a:pt x="5986" y="7761"/>
                  </a:lnTo>
                  <a:cubicBezTo>
                    <a:pt x="6214" y="7761"/>
                    <a:pt x="6401" y="7577"/>
                    <a:pt x="6401" y="7349"/>
                  </a:cubicBezTo>
                  <a:lnTo>
                    <a:pt x="6401" y="4712"/>
                  </a:lnTo>
                  <a:lnTo>
                    <a:pt x="7151" y="3716"/>
                  </a:lnTo>
                  <a:cubicBezTo>
                    <a:pt x="7220" y="3622"/>
                    <a:pt x="7248" y="3506"/>
                    <a:pt x="7226" y="3391"/>
                  </a:cubicBezTo>
                  <a:cubicBezTo>
                    <a:pt x="7204" y="3275"/>
                    <a:pt x="7135" y="3175"/>
                    <a:pt x="7039" y="3116"/>
                  </a:cubicBezTo>
                  <a:lnTo>
                    <a:pt x="5014" y="1850"/>
                  </a:lnTo>
                  <a:lnTo>
                    <a:pt x="5014" y="835"/>
                  </a:lnTo>
                  <a:close/>
                  <a:moveTo>
                    <a:pt x="13356" y="9426"/>
                  </a:moveTo>
                  <a:lnTo>
                    <a:pt x="13356" y="10117"/>
                  </a:lnTo>
                  <a:cubicBezTo>
                    <a:pt x="13359" y="10345"/>
                    <a:pt x="13171" y="10535"/>
                    <a:pt x="12943" y="10535"/>
                  </a:cubicBezTo>
                  <a:lnTo>
                    <a:pt x="1247" y="10535"/>
                  </a:lnTo>
                  <a:cubicBezTo>
                    <a:pt x="1015" y="10532"/>
                    <a:pt x="831" y="10345"/>
                    <a:pt x="831" y="10117"/>
                  </a:cubicBezTo>
                  <a:lnTo>
                    <a:pt x="831" y="9426"/>
                  </a:lnTo>
                  <a:close/>
                  <a:moveTo>
                    <a:pt x="8619" y="11363"/>
                  </a:moveTo>
                  <a:lnTo>
                    <a:pt x="8619" y="11769"/>
                  </a:lnTo>
                  <a:cubicBezTo>
                    <a:pt x="8616" y="12326"/>
                    <a:pt x="8760" y="12872"/>
                    <a:pt x="9032" y="13356"/>
                  </a:cubicBezTo>
                  <a:lnTo>
                    <a:pt x="5155" y="13356"/>
                  </a:lnTo>
                  <a:cubicBezTo>
                    <a:pt x="5427" y="12872"/>
                    <a:pt x="5570" y="12326"/>
                    <a:pt x="5570" y="11769"/>
                  </a:cubicBezTo>
                  <a:lnTo>
                    <a:pt x="5570" y="11363"/>
                  </a:lnTo>
                  <a:close/>
                  <a:moveTo>
                    <a:pt x="1247" y="1"/>
                  </a:moveTo>
                  <a:cubicBezTo>
                    <a:pt x="559" y="1"/>
                    <a:pt x="0" y="560"/>
                    <a:pt x="0" y="1247"/>
                  </a:cubicBezTo>
                  <a:lnTo>
                    <a:pt x="0" y="10117"/>
                  </a:lnTo>
                  <a:cubicBezTo>
                    <a:pt x="0" y="10804"/>
                    <a:pt x="559" y="11363"/>
                    <a:pt x="1247" y="11363"/>
                  </a:cubicBezTo>
                  <a:lnTo>
                    <a:pt x="4736" y="11363"/>
                  </a:lnTo>
                  <a:lnTo>
                    <a:pt x="4736" y="11769"/>
                  </a:lnTo>
                  <a:cubicBezTo>
                    <a:pt x="4739" y="12351"/>
                    <a:pt x="4527" y="12916"/>
                    <a:pt x="4143" y="13356"/>
                  </a:cubicBezTo>
                  <a:lnTo>
                    <a:pt x="3493" y="13356"/>
                  </a:lnTo>
                  <a:cubicBezTo>
                    <a:pt x="3277" y="13378"/>
                    <a:pt x="3115" y="13560"/>
                    <a:pt x="3115" y="13772"/>
                  </a:cubicBezTo>
                  <a:cubicBezTo>
                    <a:pt x="3115" y="13988"/>
                    <a:pt x="3277" y="14169"/>
                    <a:pt x="3493" y="14191"/>
                  </a:cubicBezTo>
                  <a:lnTo>
                    <a:pt x="10697" y="14191"/>
                  </a:lnTo>
                  <a:cubicBezTo>
                    <a:pt x="10710" y="14192"/>
                    <a:pt x="10722" y="14192"/>
                    <a:pt x="10735" y="14192"/>
                  </a:cubicBezTo>
                  <a:cubicBezTo>
                    <a:pt x="10962" y="14192"/>
                    <a:pt x="11153" y="14006"/>
                    <a:pt x="11153" y="13772"/>
                  </a:cubicBezTo>
                  <a:cubicBezTo>
                    <a:pt x="11153" y="13538"/>
                    <a:pt x="10962" y="13355"/>
                    <a:pt x="10735" y="13355"/>
                  </a:cubicBezTo>
                  <a:cubicBezTo>
                    <a:pt x="10722" y="13355"/>
                    <a:pt x="10710" y="13355"/>
                    <a:pt x="10697" y="13356"/>
                  </a:cubicBezTo>
                  <a:lnTo>
                    <a:pt x="10047" y="13356"/>
                  </a:lnTo>
                  <a:cubicBezTo>
                    <a:pt x="9663" y="12919"/>
                    <a:pt x="9450" y="12354"/>
                    <a:pt x="9450" y="11769"/>
                  </a:cubicBezTo>
                  <a:lnTo>
                    <a:pt x="9450" y="11363"/>
                  </a:lnTo>
                  <a:lnTo>
                    <a:pt x="12943" y="11363"/>
                  </a:lnTo>
                  <a:cubicBezTo>
                    <a:pt x="13631" y="11363"/>
                    <a:pt x="14187" y="10804"/>
                    <a:pt x="14187" y="10117"/>
                  </a:cubicBezTo>
                  <a:lnTo>
                    <a:pt x="14187" y="1247"/>
                  </a:lnTo>
                  <a:cubicBezTo>
                    <a:pt x="14187" y="560"/>
                    <a:pt x="13631" y="1"/>
                    <a:pt x="12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1249400" y="2086625"/>
              <a:ext cx="67425" cy="20800"/>
            </a:xfrm>
            <a:custGeom>
              <a:rect b="b" l="l" r="r" t="t"/>
              <a:pathLst>
                <a:path extrusionOk="0" h="832" w="2697">
                  <a:moveTo>
                    <a:pt x="379" y="0"/>
                  </a:moveTo>
                  <a:cubicBezTo>
                    <a:pt x="166" y="19"/>
                    <a:pt x="1" y="200"/>
                    <a:pt x="1" y="416"/>
                  </a:cubicBezTo>
                  <a:cubicBezTo>
                    <a:pt x="1" y="628"/>
                    <a:pt x="166" y="809"/>
                    <a:pt x="379" y="831"/>
                  </a:cubicBezTo>
                  <a:lnTo>
                    <a:pt x="2319" y="831"/>
                  </a:lnTo>
                  <a:cubicBezTo>
                    <a:pt x="2535" y="809"/>
                    <a:pt x="2697" y="628"/>
                    <a:pt x="2697" y="416"/>
                  </a:cubicBezTo>
                  <a:cubicBezTo>
                    <a:pt x="2697" y="200"/>
                    <a:pt x="2535" y="19"/>
                    <a:pt x="23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1206925" y="208662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0" y="184"/>
                    <a:pt x="0" y="413"/>
                  </a:cubicBezTo>
                  <a:cubicBezTo>
                    <a:pt x="0" y="641"/>
                    <a:pt x="188" y="828"/>
                    <a:pt x="416" y="828"/>
                  </a:cubicBezTo>
                  <a:cubicBezTo>
                    <a:pt x="644" y="828"/>
                    <a:pt x="828" y="641"/>
                    <a:pt x="828" y="413"/>
                  </a:cubicBezTo>
                  <a:cubicBezTo>
                    <a:pt x="828" y="184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1206925" y="21281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0" y="184"/>
                    <a:pt x="0" y="416"/>
                  </a:cubicBezTo>
                  <a:cubicBezTo>
                    <a:pt x="0" y="644"/>
                    <a:pt x="188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4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206925" y="216972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0" y="188"/>
                    <a:pt x="0" y="416"/>
                  </a:cubicBezTo>
                  <a:cubicBezTo>
                    <a:pt x="0" y="644"/>
                    <a:pt x="188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1206925" y="22113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0" y="185"/>
                    <a:pt x="0" y="416"/>
                  </a:cubicBezTo>
                  <a:cubicBezTo>
                    <a:pt x="0" y="644"/>
                    <a:pt x="188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5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1248550" y="2128175"/>
              <a:ext cx="69225" cy="20725"/>
            </a:xfrm>
            <a:custGeom>
              <a:rect b="b" l="l" r="r" t="t"/>
              <a:pathLst>
                <a:path extrusionOk="0" h="829" w="2769">
                  <a:moveTo>
                    <a:pt x="413" y="0"/>
                  </a:moveTo>
                  <a:cubicBezTo>
                    <a:pt x="185" y="0"/>
                    <a:pt x="0" y="184"/>
                    <a:pt x="0" y="416"/>
                  </a:cubicBezTo>
                  <a:cubicBezTo>
                    <a:pt x="0" y="644"/>
                    <a:pt x="185" y="828"/>
                    <a:pt x="413" y="828"/>
                  </a:cubicBezTo>
                  <a:lnTo>
                    <a:pt x="2353" y="828"/>
                  </a:lnTo>
                  <a:cubicBezTo>
                    <a:pt x="2584" y="828"/>
                    <a:pt x="2768" y="644"/>
                    <a:pt x="2768" y="416"/>
                  </a:cubicBezTo>
                  <a:cubicBezTo>
                    <a:pt x="2768" y="184"/>
                    <a:pt x="2584" y="0"/>
                    <a:pt x="23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9400" y="2169650"/>
              <a:ext cx="67425" cy="20875"/>
            </a:xfrm>
            <a:custGeom>
              <a:rect b="b" l="l" r="r" t="t"/>
              <a:pathLst>
                <a:path extrusionOk="0" h="835" w="2697">
                  <a:moveTo>
                    <a:pt x="379" y="0"/>
                  </a:moveTo>
                  <a:cubicBezTo>
                    <a:pt x="166" y="22"/>
                    <a:pt x="1" y="203"/>
                    <a:pt x="1" y="416"/>
                  </a:cubicBezTo>
                  <a:cubicBezTo>
                    <a:pt x="1" y="631"/>
                    <a:pt x="166" y="812"/>
                    <a:pt x="379" y="834"/>
                  </a:cubicBezTo>
                  <a:lnTo>
                    <a:pt x="2319" y="834"/>
                  </a:lnTo>
                  <a:cubicBezTo>
                    <a:pt x="2535" y="812"/>
                    <a:pt x="2697" y="631"/>
                    <a:pt x="2697" y="416"/>
                  </a:cubicBezTo>
                  <a:cubicBezTo>
                    <a:pt x="2697" y="203"/>
                    <a:pt x="2535" y="22"/>
                    <a:pt x="23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49400" y="2211275"/>
              <a:ext cx="67425" cy="20800"/>
            </a:xfrm>
            <a:custGeom>
              <a:rect b="b" l="l" r="r" t="t"/>
              <a:pathLst>
                <a:path extrusionOk="0" h="832" w="2697">
                  <a:moveTo>
                    <a:pt x="379" y="0"/>
                  </a:moveTo>
                  <a:cubicBezTo>
                    <a:pt x="166" y="19"/>
                    <a:pt x="1" y="200"/>
                    <a:pt x="1" y="416"/>
                  </a:cubicBezTo>
                  <a:cubicBezTo>
                    <a:pt x="1" y="631"/>
                    <a:pt x="166" y="809"/>
                    <a:pt x="379" y="831"/>
                  </a:cubicBezTo>
                  <a:lnTo>
                    <a:pt x="2319" y="831"/>
                  </a:lnTo>
                  <a:cubicBezTo>
                    <a:pt x="2535" y="809"/>
                    <a:pt x="2697" y="631"/>
                    <a:pt x="2697" y="416"/>
                  </a:cubicBezTo>
                  <a:cubicBezTo>
                    <a:pt x="2697" y="200"/>
                    <a:pt x="2535" y="19"/>
                    <a:pt x="23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9"/>
          <p:cNvSpPr/>
          <p:nvPr/>
        </p:nvSpPr>
        <p:spPr>
          <a:xfrm>
            <a:off x="7761500" y="1422175"/>
            <a:ext cx="354775" cy="354775"/>
          </a:xfrm>
          <a:custGeom>
            <a:rect b="b" l="l" r="r" t="t"/>
            <a:pathLst>
              <a:path extrusionOk="0" h="14191" w="14191">
                <a:moveTo>
                  <a:pt x="7511" y="835"/>
                </a:moveTo>
                <a:lnTo>
                  <a:pt x="7511" y="1579"/>
                </a:lnTo>
                <a:lnTo>
                  <a:pt x="7330" y="1460"/>
                </a:lnTo>
                <a:cubicBezTo>
                  <a:pt x="7261" y="1413"/>
                  <a:pt x="7180" y="1388"/>
                  <a:pt x="7098" y="1388"/>
                </a:cubicBezTo>
                <a:cubicBezTo>
                  <a:pt x="7014" y="1388"/>
                  <a:pt x="6936" y="1413"/>
                  <a:pt x="6867" y="1460"/>
                </a:cubicBezTo>
                <a:lnTo>
                  <a:pt x="6680" y="1579"/>
                </a:lnTo>
                <a:lnTo>
                  <a:pt x="6680" y="835"/>
                </a:lnTo>
                <a:close/>
                <a:moveTo>
                  <a:pt x="9176" y="835"/>
                </a:moveTo>
                <a:lnTo>
                  <a:pt x="9176" y="4987"/>
                </a:lnTo>
                <a:lnTo>
                  <a:pt x="5018" y="4987"/>
                </a:lnTo>
                <a:lnTo>
                  <a:pt x="5018" y="835"/>
                </a:lnTo>
                <a:lnTo>
                  <a:pt x="5849" y="835"/>
                </a:lnTo>
                <a:lnTo>
                  <a:pt x="5849" y="2357"/>
                </a:lnTo>
                <a:cubicBezTo>
                  <a:pt x="5849" y="2601"/>
                  <a:pt x="6049" y="2774"/>
                  <a:pt x="6266" y="2774"/>
                </a:cubicBezTo>
                <a:cubicBezTo>
                  <a:pt x="6343" y="2774"/>
                  <a:pt x="6422" y="2752"/>
                  <a:pt x="6495" y="2703"/>
                </a:cubicBezTo>
                <a:lnTo>
                  <a:pt x="7098" y="2303"/>
                </a:lnTo>
                <a:lnTo>
                  <a:pt x="7698" y="2703"/>
                </a:lnTo>
                <a:cubicBezTo>
                  <a:pt x="7767" y="2750"/>
                  <a:pt x="7848" y="2775"/>
                  <a:pt x="7929" y="2775"/>
                </a:cubicBezTo>
                <a:cubicBezTo>
                  <a:pt x="7998" y="2775"/>
                  <a:pt x="8064" y="2756"/>
                  <a:pt x="8126" y="2722"/>
                </a:cubicBezTo>
                <a:cubicBezTo>
                  <a:pt x="8261" y="2650"/>
                  <a:pt x="8345" y="2510"/>
                  <a:pt x="8345" y="2357"/>
                </a:cubicBezTo>
                <a:lnTo>
                  <a:pt x="8345" y="835"/>
                </a:lnTo>
                <a:close/>
                <a:moveTo>
                  <a:pt x="5018" y="5821"/>
                </a:moveTo>
                <a:lnTo>
                  <a:pt x="5018" y="6571"/>
                </a:lnTo>
                <a:lnTo>
                  <a:pt x="4833" y="6446"/>
                </a:lnTo>
                <a:cubicBezTo>
                  <a:pt x="4763" y="6399"/>
                  <a:pt x="4683" y="6376"/>
                  <a:pt x="4602" y="6376"/>
                </a:cubicBezTo>
                <a:cubicBezTo>
                  <a:pt x="4522" y="6376"/>
                  <a:pt x="4441" y="6399"/>
                  <a:pt x="4371" y="6446"/>
                </a:cubicBezTo>
                <a:lnTo>
                  <a:pt x="4190" y="6571"/>
                </a:lnTo>
                <a:lnTo>
                  <a:pt x="4190" y="5821"/>
                </a:lnTo>
                <a:close/>
                <a:moveTo>
                  <a:pt x="10007" y="5821"/>
                </a:moveTo>
                <a:lnTo>
                  <a:pt x="10007" y="6571"/>
                </a:lnTo>
                <a:lnTo>
                  <a:pt x="9820" y="6446"/>
                </a:lnTo>
                <a:cubicBezTo>
                  <a:pt x="9751" y="6399"/>
                  <a:pt x="9673" y="6374"/>
                  <a:pt x="9588" y="6374"/>
                </a:cubicBezTo>
                <a:cubicBezTo>
                  <a:pt x="9507" y="6374"/>
                  <a:pt x="9426" y="6399"/>
                  <a:pt x="9360" y="6446"/>
                </a:cubicBezTo>
                <a:lnTo>
                  <a:pt x="9176" y="6571"/>
                </a:lnTo>
                <a:lnTo>
                  <a:pt x="9176" y="5821"/>
                </a:lnTo>
                <a:close/>
                <a:moveTo>
                  <a:pt x="6680" y="5821"/>
                </a:moveTo>
                <a:lnTo>
                  <a:pt x="6680" y="9979"/>
                </a:lnTo>
                <a:lnTo>
                  <a:pt x="2525" y="9979"/>
                </a:lnTo>
                <a:lnTo>
                  <a:pt x="2525" y="5821"/>
                </a:lnTo>
                <a:lnTo>
                  <a:pt x="3356" y="5821"/>
                </a:lnTo>
                <a:lnTo>
                  <a:pt x="3356" y="7349"/>
                </a:lnTo>
                <a:cubicBezTo>
                  <a:pt x="3356" y="7591"/>
                  <a:pt x="3556" y="7762"/>
                  <a:pt x="3773" y="7762"/>
                </a:cubicBezTo>
                <a:cubicBezTo>
                  <a:pt x="3850" y="7762"/>
                  <a:pt x="3930" y="7740"/>
                  <a:pt x="4002" y="7692"/>
                </a:cubicBezTo>
                <a:lnTo>
                  <a:pt x="4602" y="7293"/>
                </a:lnTo>
                <a:lnTo>
                  <a:pt x="5205" y="7692"/>
                </a:lnTo>
                <a:cubicBezTo>
                  <a:pt x="5271" y="7736"/>
                  <a:pt x="5352" y="7761"/>
                  <a:pt x="5433" y="7761"/>
                </a:cubicBezTo>
                <a:cubicBezTo>
                  <a:pt x="5502" y="7761"/>
                  <a:pt x="5571" y="7742"/>
                  <a:pt x="5630" y="7711"/>
                </a:cubicBezTo>
                <a:cubicBezTo>
                  <a:pt x="5764" y="7639"/>
                  <a:pt x="5849" y="7499"/>
                  <a:pt x="5849" y="7349"/>
                </a:cubicBezTo>
                <a:lnTo>
                  <a:pt x="5849" y="5821"/>
                </a:lnTo>
                <a:close/>
                <a:moveTo>
                  <a:pt x="11669" y="5821"/>
                </a:moveTo>
                <a:lnTo>
                  <a:pt x="11672" y="9979"/>
                </a:lnTo>
                <a:lnTo>
                  <a:pt x="7511" y="9979"/>
                </a:lnTo>
                <a:lnTo>
                  <a:pt x="7511" y="5821"/>
                </a:lnTo>
                <a:lnTo>
                  <a:pt x="8345" y="5821"/>
                </a:lnTo>
                <a:lnTo>
                  <a:pt x="8345" y="7349"/>
                </a:lnTo>
                <a:cubicBezTo>
                  <a:pt x="8345" y="7499"/>
                  <a:pt x="8429" y="7639"/>
                  <a:pt x="8564" y="7711"/>
                </a:cubicBezTo>
                <a:cubicBezTo>
                  <a:pt x="8623" y="7745"/>
                  <a:pt x="8690" y="7762"/>
                  <a:pt x="8758" y="7762"/>
                </a:cubicBezTo>
                <a:cubicBezTo>
                  <a:pt x="8838" y="7762"/>
                  <a:pt x="8919" y="7738"/>
                  <a:pt x="8989" y="7692"/>
                </a:cubicBezTo>
                <a:lnTo>
                  <a:pt x="9588" y="7293"/>
                </a:lnTo>
                <a:lnTo>
                  <a:pt x="10191" y="7692"/>
                </a:lnTo>
                <a:cubicBezTo>
                  <a:pt x="10260" y="7736"/>
                  <a:pt x="10338" y="7761"/>
                  <a:pt x="10419" y="7761"/>
                </a:cubicBezTo>
                <a:cubicBezTo>
                  <a:pt x="10488" y="7761"/>
                  <a:pt x="10557" y="7746"/>
                  <a:pt x="10616" y="7711"/>
                </a:cubicBezTo>
                <a:cubicBezTo>
                  <a:pt x="10754" y="7639"/>
                  <a:pt x="10838" y="7502"/>
                  <a:pt x="10838" y="7349"/>
                </a:cubicBezTo>
                <a:lnTo>
                  <a:pt x="10838" y="5821"/>
                </a:lnTo>
                <a:close/>
                <a:moveTo>
                  <a:pt x="13359" y="10810"/>
                </a:moveTo>
                <a:lnTo>
                  <a:pt x="13359" y="11638"/>
                </a:lnTo>
                <a:lnTo>
                  <a:pt x="835" y="11638"/>
                </a:lnTo>
                <a:lnTo>
                  <a:pt x="835" y="10810"/>
                </a:lnTo>
                <a:close/>
                <a:moveTo>
                  <a:pt x="2525" y="12472"/>
                </a:moveTo>
                <a:lnTo>
                  <a:pt x="2525" y="13356"/>
                </a:lnTo>
                <a:lnTo>
                  <a:pt x="1694" y="13356"/>
                </a:lnTo>
                <a:lnTo>
                  <a:pt x="1694" y="12472"/>
                </a:lnTo>
                <a:close/>
                <a:moveTo>
                  <a:pt x="7511" y="12472"/>
                </a:moveTo>
                <a:lnTo>
                  <a:pt x="7511" y="13356"/>
                </a:lnTo>
                <a:lnTo>
                  <a:pt x="6680" y="13356"/>
                </a:lnTo>
                <a:lnTo>
                  <a:pt x="6680" y="12472"/>
                </a:lnTo>
                <a:close/>
                <a:moveTo>
                  <a:pt x="12500" y="12472"/>
                </a:moveTo>
                <a:lnTo>
                  <a:pt x="12500" y="13356"/>
                </a:lnTo>
                <a:lnTo>
                  <a:pt x="11672" y="13356"/>
                </a:lnTo>
                <a:lnTo>
                  <a:pt x="11672" y="12472"/>
                </a:lnTo>
                <a:close/>
                <a:moveTo>
                  <a:pt x="4602" y="1"/>
                </a:moveTo>
                <a:cubicBezTo>
                  <a:pt x="4371" y="1"/>
                  <a:pt x="4187" y="188"/>
                  <a:pt x="4190" y="420"/>
                </a:cubicBezTo>
                <a:lnTo>
                  <a:pt x="4190" y="4987"/>
                </a:lnTo>
                <a:lnTo>
                  <a:pt x="2106" y="4987"/>
                </a:lnTo>
                <a:cubicBezTo>
                  <a:pt x="1878" y="4990"/>
                  <a:pt x="1694" y="5178"/>
                  <a:pt x="1694" y="5406"/>
                </a:cubicBezTo>
                <a:lnTo>
                  <a:pt x="1694" y="9979"/>
                </a:lnTo>
                <a:lnTo>
                  <a:pt x="419" y="9979"/>
                </a:lnTo>
                <a:cubicBezTo>
                  <a:pt x="417" y="9979"/>
                  <a:pt x="415" y="9979"/>
                  <a:pt x="413" y="9979"/>
                </a:cubicBezTo>
                <a:cubicBezTo>
                  <a:pt x="188" y="9979"/>
                  <a:pt x="0" y="10166"/>
                  <a:pt x="0" y="10395"/>
                </a:cubicBezTo>
                <a:lnTo>
                  <a:pt x="0" y="12057"/>
                </a:lnTo>
                <a:cubicBezTo>
                  <a:pt x="0" y="12288"/>
                  <a:pt x="191" y="12472"/>
                  <a:pt x="419" y="12472"/>
                </a:cubicBezTo>
                <a:lnTo>
                  <a:pt x="860" y="12472"/>
                </a:lnTo>
                <a:lnTo>
                  <a:pt x="860" y="13775"/>
                </a:lnTo>
                <a:cubicBezTo>
                  <a:pt x="860" y="14006"/>
                  <a:pt x="1050" y="14191"/>
                  <a:pt x="1278" y="14191"/>
                </a:cubicBezTo>
                <a:lnTo>
                  <a:pt x="2937" y="14191"/>
                </a:lnTo>
                <a:cubicBezTo>
                  <a:pt x="3168" y="14191"/>
                  <a:pt x="3356" y="14006"/>
                  <a:pt x="3356" y="13775"/>
                </a:cubicBezTo>
                <a:lnTo>
                  <a:pt x="3356" y="12472"/>
                </a:lnTo>
                <a:lnTo>
                  <a:pt x="5849" y="12472"/>
                </a:lnTo>
                <a:lnTo>
                  <a:pt x="5849" y="13775"/>
                </a:lnTo>
                <a:cubicBezTo>
                  <a:pt x="5849" y="14006"/>
                  <a:pt x="6036" y="14191"/>
                  <a:pt x="6264" y="14191"/>
                </a:cubicBezTo>
                <a:lnTo>
                  <a:pt x="7929" y="14191"/>
                </a:lnTo>
                <a:cubicBezTo>
                  <a:pt x="8157" y="14191"/>
                  <a:pt x="8342" y="14003"/>
                  <a:pt x="8342" y="13775"/>
                </a:cubicBezTo>
                <a:lnTo>
                  <a:pt x="8342" y="12472"/>
                </a:lnTo>
                <a:lnTo>
                  <a:pt x="10838" y="12472"/>
                </a:lnTo>
                <a:lnTo>
                  <a:pt x="10838" y="13775"/>
                </a:lnTo>
                <a:cubicBezTo>
                  <a:pt x="10838" y="14003"/>
                  <a:pt x="11022" y="14191"/>
                  <a:pt x="11253" y="14191"/>
                </a:cubicBezTo>
                <a:lnTo>
                  <a:pt x="12916" y="14191"/>
                </a:lnTo>
                <a:cubicBezTo>
                  <a:pt x="13147" y="14191"/>
                  <a:pt x="13331" y="14003"/>
                  <a:pt x="13331" y="13775"/>
                </a:cubicBezTo>
                <a:lnTo>
                  <a:pt x="13331" y="12472"/>
                </a:lnTo>
                <a:lnTo>
                  <a:pt x="13775" y="12472"/>
                </a:lnTo>
                <a:cubicBezTo>
                  <a:pt x="14006" y="12472"/>
                  <a:pt x="14190" y="12285"/>
                  <a:pt x="14190" y="12057"/>
                </a:cubicBezTo>
                <a:lnTo>
                  <a:pt x="14190" y="10395"/>
                </a:lnTo>
                <a:cubicBezTo>
                  <a:pt x="14190" y="10166"/>
                  <a:pt x="14009" y="9979"/>
                  <a:pt x="13780" y="9979"/>
                </a:cubicBezTo>
                <a:cubicBezTo>
                  <a:pt x="13778" y="9979"/>
                  <a:pt x="13777" y="9979"/>
                  <a:pt x="13775" y="9979"/>
                </a:cubicBezTo>
                <a:lnTo>
                  <a:pt x="12500" y="9979"/>
                </a:lnTo>
                <a:lnTo>
                  <a:pt x="12500" y="5406"/>
                </a:lnTo>
                <a:cubicBezTo>
                  <a:pt x="12500" y="5178"/>
                  <a:pt x="12316" y="4987"/>
                  <a:pt x="12085" y="4987"/>
                </a:cubicBezTo>
                <a:lnTo>
                  <a:pt x="10007" y="4987"/>
                </a:lnTo>
                <a:lnTo>
                  <a:pt x="10007" y="420"/>
                </a:lnTo>
                <a:cubicBezTo>
                  <a:pt x="10007" y="188"/>
                  <a:pt x="9820" y="1"/>
                  <a:pt x="95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9"/>
          <p:cNvCxnSpPr>
            <a:stCxn id="201" idx="0"/>
            <a:endCxn id="200" idx="2"/>
          </p:cNvCxnSpPr>
          <p:nvPr/>
        </p:nvCxnSpPr>
        <p:spPr>
          <a:xfrm rot="10800000">
            <a:off x="1219800" y="3727100"/>
            <a:ext cx="0" cy="130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9"/>
          <p:cNvCxnSpPr>
            <a:stCxn id="205" idx="0"/>
            <a:endCxn id="203" idx="2"/>
          </p:cNvCxnSpPr>
          <p:nvPr/>
        </p:nvCxnSpPr>
        <p:spPr>
          <a:xfrm rot="10800000">
            <a:off x="2899575" y="3727100"/>
            <a:ext cx="0" cy="130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9"/>
          <p:cNvCxnSpPr>
            <a:stCxn id="209" idx="0"/>
            <a:endCxn id="207" idx="2"/>
          </p:cNvCxnSpPr>
          <p:nvPr/>
        </p:nvCxnSpPr>
        <p:spPr>
          <a:xfrm rot="10800000">
            <a:off x="4579350" y="3727100"/>
            <a:ext cx="0" cy="130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9"/>
          <p:cNvCxnSpPr>
            <a:stCxn id="213" idx="0"/>
            <a:endCxn id="211" idx="2"/>
          </p:cNvCxnSpPr>
          <p:nvPr/>
        </p:nvCxnSpPr>
        <p:spPr>
          <a:xfrm rot="10800000">
            <a:off x="6259125" y="3727100"/>
            <a:ext cx="0" cy="130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9"/>
          <p:cNvCxnSpPr>
            <a:stCxn id="217" idx="0"/>
            <a:endCxn id="215" idx="2"/>
          </p:cNvCxnSpPr>
          <p:nvPr/>
        </p:nvCxnSpPr>
        <p:spPr>
          <a:xfrm rot="10800000">
            <a:off x="7938900" y="3727100"/>
            <a:ext cx="0" cy="130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7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cxnSp>
        <p:nvCxnSpPr>
          <p:cNvPr id="1208" name="Google Shape;1208;p47"/>
          <p:cNvCxnSpPr>
            <a:stCxn id="1209" idx="3"/>
            <a:endCxn id="1210" idx="1"/>
          </p:cNvCxnSpPr>
          <p:nvPr/>
        </p:nvCxnSpPr>
        <p:spPr>
          <a:xfrm>
            <a:off x="2847386" y="2167725"/>
            <a:ext cx="992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47"/>
          <p:cNvCxnSpPr>
            <a:stCxn id="1210" idx="3"/>
            <a:endCxn id="1212" idx="1"/>
          </p:cNvCxnSpPr>
          <p:nvPr/>
        </p:nvCxnSpPr>
        <p:spPr>
          <a:xfrm>
            <a:off x="5652623" y="2167725"/>
            <a:ext cx="992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47"/>
          <p:cNvCxnSpPr>
            <a:stCxn id="1214" idx="3"/>
            <a:endCxn id="1215" idx="1"/>
          </p:cNvCxnSpPr>
          <p:nvPr/>
        </p:nvCxnSpPr>
        <p:spPr>
          <a:xfrm>
            <a:off x="2847386" y="3990375"/>
            <a:ext cx="992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47"/>
          <p:cNvCxnSpPr>
            <a:stCxn id="1215" idx="3"/>
            <a:endCxn id="1217" idx="1"/>
          </p:cNvCxnSpPr>
          <p:nvPr/>
        </p:nvCxnSpPr>
        <p:spPr>
          <a:xfrm>
            <a:off x="5652623" y="3990375"/>
            <a:ext cx="992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47"/>
          <p:cNvCxnSpPr>
            <a:stCxn id="1212" idx="3"/>
          </p:cNvCxnSpPr>
          <p:nvPr/>
        </p:nvCxnSpPr>
        <p:spPr>
          <a:xfrm>
            <a:off x="8457873" y="2167725"/>
            <a:ext cx="7011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47"/>
          <p:cNvCxnSpPr>
            <a:stCxn id="1214" idx="1"/>
          </p:cNvCxnSpPr>
          <p:nvPr/>
        </p:nvCxnSpPr>
        <p:spPr>
          <a:xfrm rot="10800000">
            <a:off x="17186" y="3990375"/>
            <a:ext cx="1017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220" name="Google Shape;1220;p47"/>
          <p:cNvGrpSpPr/>
          <p:nvPr/>
        </p:nvGrpSpPr>
        <p:grpSpPr>
          <a:xfrm>
            <a:off x="686152" y="1140653"/>
            <a:ext cx="2161234" cy="1466722"/>
            <a:chOff x="686152" y="1140653"/>
            <a:chExt cx="2161234" cy="1466722"/>
          </a:xfrm>
        </p:grpSpPr>
        <p:sp>
          <p:nvSpPr>
            <p:cNvPr id="1209" name="Google Shape;1209;p47"/>
            <p:cNvSpPr/>
            <p:nvPr/>
          </p:nvSpPr>
          <p:spPr>
            <a:xfrm>
              <a:off x="1034486" y="172807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221" name="Google Shape;1221;p47"/>
            <p:cNvGrpSpPr/>
            <p:nvPr/>
          </p:nvGrpSpPr>
          <p:grpSpPr>
            <a:xfrm>
              <a:off x="1068652" y="1806973"/>
              <a:ext cx="1744548" cy="721490"/>
              <a:chOff x="4571072" y="5061960"/>
              <a:chExt cx="1699511" cy="721490"/>
            </a:xfrm>
          </p:grpSpPr>
          <p:sp>
            <p:nvSpPr>
              <p:cNvPr id="1222" name="Google Shape;1222;p47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23" name="Google Shape;1223;p47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24" name="Google Shape;1224;p47"/>
            <p:cNvGrpSpPr/>
            <p:nvPr/>
          </p:nvGrpSpPr>
          <p:grpSpPr>
            <a:xfrm>
              <a:off x="686152" y="1140653"/>
              <a:ext cx="879345" cy="879345"/>
              <a:chOff x="667500" y="3454350"/>
              <a:chExt cx="1119900" cy="1119900"/>
            </a:xfrm>
          </p:grpSpPr>
          <p:sp>
            <p:nvSpPr>
              <p:cNvPr id="1225" name="Google Shape;1225;p47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47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01</a:t>
                </a:r>
                <a:endParaRPr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227" name="Google Shape;1227;p47"/>
          <p:cNvGrpSpPr/>
          <p:nvPr/>
        </p:nvGrpSpPr>
        <p:grpSpPr>
          <a:xfrm>
            <a:off x="3491390" y="1140653"/>
            <a:ext cx="2161234" cy="1466722"/>
            <a:chOff x="3491390" y="1140653"/>
            <a:chExt cx="2161234" cy="1466722"/>
          </a:xfrm>
        </p:grpSpPr>
        <p:sp>
          <p:nvSpPr>
            <p:cNvPr id="1210" name="Google Shape;1210;p47"/>
            <p:cNvSpPr/>
            <p:nvPr/>
          </p:nvSpPr>
          <p:spPr>
            <a:xfrm>
              <a:off x="3839723" y="172807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228" name="Google Shape;1228;p47"/>
            <p:cNvGrpSpPr/>
            <p:nvPr/>
          </p:nvGrpSpPr>
          <p:grpSpPr>
            <a:xfrm>
              <a:off x="3491390" y="1140653"/>
              <a:ext cx="879345" cy="879345"/>
              <a:chOff x="667500" y="3454350"/>
              <a:chExt cx="1119900" cy="1119900"/>
            </a:xfrm>
          </p:grpSpPr>
          <p:sp>
            <p:nvSpPr>
              <p:cNvPr id="1229" name="Google Shape;1229;p47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7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02</a:t>
                </a:r>
                <a:endParaRPr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231" name="Google Shape;1231;p47"/>
            <p:cNvGrpSpPr/>
            <p:nvPr/>
          </p:nvGrpSpPr>
          <p:grpSpPr>
            <a:xfrm>
              <a:off x="3873927" y="1806973"/>
              <a:ext cx="1744548" cy="721490"/>
              <a:chOff x="4571072" y="5061960"/>
              <a:chExt cx="1699511" cy="721490"/>
            </a:xfrm>
          </p:grpSpPr>
          <p:sp>
            <p:nvSpPr>
              <p:cNvPr id="1232" name="Google Shape;1232;p47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33" name="Google Shape;1233;p47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34" name="Google Shape;1234;p47"/>
          <p:cNvGrpSpPr/>
          <p:nvPr/>
        </p:nvGrpSpPr>
        <p:grpSpPr>
          <a:xfrm>
            <a:off x="6296640" y="1140653"/>
            <a:ext cx="2161234" cy="1466722"/>
            <a:chOff x="6296640" y="1140653"/>
            <a:chExt cx="2161234" cy="1466722"/>
          </a:xfrm>
        </p:grpSpPr>
        <p:sp>
          <p:nvSpPr>
            <p:cNvPr id="1212" name="Google Shape;1212;p47"/>
            <p:cNvSpPr/>
            <p:nvPr/>
          </p:nvSpPr>
          <p:spPr>
            <a:xfrm>
              <a:off x="6644973" y="172807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235" name="Google Shape;1235;p47"/>
            <p:cNvGrpSpPr/>
            <p:nvPr/>
          </p:nvGrpSpPr>
          <p:grpSpPr>
            <a:xfrm>
              <a:off x="6296640" y="1140653"/>
              <a:ext cx="879345" cy="879345"/>
              <a:chOff x="667500" y="3454350"/>
              <a:chExt cx="1119900" cy="1119900"/>
            </a:xfrm>
          </p:grpSpPr>
          <p:sp>
            <p:nvSpPr>
              <p:cNvPr id="1236" name="Google Shape;1236;p47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03</a:t>
                </a:r>
                <a:endParaRPr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238" name="Google Shape;1238;p47"/>
            <p:cNvGrpSpPr/>
            <p:nvPr/>
          </p:nvGrpSpPr>
          <p:grpSpPr>
            <a:xfrm>
              <a:off x="6679177" y="1806973"/>
              <a:ext cx="1744548" cy="721490"/>
              <a:chOff x="4571072" y="5061960"/>
              <a:chExt cx="1699511" cy="721490"/>
            </a:xfrm>
          </p:grpSpPr>
          <p:sp>
            <p:nvSpPr>
              <p:cNvPr id="1239" name="Google Shape;1239;p47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40" name="Google Shape;1240;p47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very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41" name="Google Shape;1241;p47"/>
          <p:cNvGrpSpPr/>
          <p:nvPr/>
        </p:nvGrpSpPr>
        <p:grpSpPr>
          <a:xfrm>
            <a:off x="6296640" y="2963303"/>
            <a:ext cx="2161234" cy="1466722"/>
            <a:chOff x="6296640" y="2963303"/>
            <a:chExt cx="2161234" cy="1466722"/>
          </a:xfrm>
        </p:grpSpPr>
        <p:sp>
          <p:nvSpPr>
            <p:cNvPr id="1217" name="Google Shape;1217;p47"/>
            <p:cNvSpPr/>
            <p:nvPr/>
          </p:nvSpPr>
          <p:spPr>
            <a:xfrm>
              <a:off x="6644973" y="355072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242" name="Google Shape;1242;p47"/>
            <p:cNvGrpSpPr/>
            <p:nvPr/>
          </p:nvGrpSpPr>
          <p:grpSpPr>
            <a:xfrm>
              <a:off x="6296640" y="2963303"/>
              <a:ext cx="879345" cy="879345"/>
              <a:chOff x="667500" y="3454350"/>
              <a:chExt cx="1119900" cy="1119900"/>
            </a:xfrm>
          </p:grpSpPr>
          <p:sp>
            <p:nvSpPr>
              <p:cNvPr id="1243" name="Google Shape;1243;p47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47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06</a:t>
                </a:r>
                <a:endParaRPr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245" name="Google Shape;1245;p47"/>
            <p:cNvGrpSpPr/>
            <p:nvPr/>
          </p:nvGrpSpPr>
          <p:grpSpPr>
            <a:xfrm>
              <a:off x="6679152" y="3629623"/>
              <a:ext cx="1744548" cy="721490"/>
              <a:chOff x="4571072" y="5061960"/>
              <a:chExt cx="1699511" cy="721490"/>
            </a:xfrm>
          </p:grpSpPr>
          <p:sp>
            <p:nvSpPr>
              <p:cNvPr id="1246" name="Google Shape;1246;p47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47" name="Google Shape;1247;p47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48" name="Google Shape;1248;p47"/>
          <p:cNvGrpSpPr/>
          <p:nvPr/>
        </p:nvGrpSpPr>
        <p:grpSpPr>
          <a:xfrm>
            <a:off x="3491390" y="2963303"/>
            <a:ext cx="2161234" cy="1466722"/>
            <a:chOff x="3491390" y="2963303"/>
            <a:chExt cx="2161234" cy="1466722"/>
          </a:xfrm>
        </p:grpSpPr>
        <p:sp>
          <p:nvSpPr>
            <p:cNvPr id="1215" name="Google Shape;1215;p47"/>
            <p:cNvSpPr/>
            <p:nvPr/>
          </p:nvSpPr>
          <p:spPr>
            <a:xfrm>
              <a:off x="3839723" y="355072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249" name="Google Shape;1249;p47"/>
            <p:cNvGrpSpPr/>
            <p:nvPr/>
          </p:nvGrpSpPr>
          <p:grpSpPr>
            <a:xfrm>
              <a:off x="3491390" y="2963303"/>
              <a:ext cx="879345" cy="879345"/>
              <a:chOff x="667500" y="3454350"/>
              <a:chExt cx="1119900" cy="1119900"/>
            </a:xfrm>
          </p:grpSpPr>
          <p:sp>
            <p:nvSpPr>
              <p:cNvPr id="1250" name="Google Shape;1250;p47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05</a:t>
                </a:r>
                <a:endParaRPr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252" name="Google Shape;1252;p47"/>
            <p:cNvGrpSpPr/>
            <p:nvPr/>
          </p:nvGrpSpPr>
          <p:grpSpPr>
            <a:xfrm>
              <a:off x="3873927" y="3629623"/>
              <a:ext cx="1744548" cy="721490"/>
              <a:chOff x="4571072" y="5061960"/>
              <a:chExt cx="1699511" cy="721490"/>
            </a:xfrm>
          </p:grpSpPr>
          <p:sp>
            <p:nvSpPr>
              <p:cNvPr id="1253" name="Google Shape;1253;p47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54" name="Google Shape;1254;p47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55" name="Google Shape;1255;p47"/>
          <p:cNvGrpSpPr/>
          <p:nvPr/>
        </p:nvGrpSpPr>
        <p:grpSpPr>
          <a:xfrm>
            <a:off x="686152" y="2963303"/>
            <a:ext cx="2161234" cy="1466722"/>
            <a:chOff x="686152" y="2963303"/>
            <a:chExt cx="2161234" cy="1466722"/>
          </a:xfrm>
        </p:grpSpPr>
        <p:sp>
          <p:nvSpPr>
            <p:cNvPr id="1214" name="Google Shape;1214;p47"/>
            <p:cNvSpPr/>
            <p:nvPr/>
          </p:nvSpPr>
          <p:spPr>
            <a:xfrm>
              <a:off x="1034486" y="355072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256" name="Google Shape;1256;p47"/>
            <p:cNvGrpSpPr/>
            <p:nvPr/>
          </p:nvGrpSpPr>
          <p:grpSpPr>
            <a:xfrm>
              <a:off x="686152" y="2963303"/>
              <a:ext cx="879345" cy="879345"/>
              <a:chOff x="667500" y="3454350"/>
              <a:chExt cx="1119900" cy="1119900"/>
            </a:xfrm>
          </p:grpSpPr>
          <p:sp>
            <p:nvSpPr>
              <p:cNvPr id="1257" name="Google Shape;1257;p47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7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04</a:t>
                </a:r>
                <a:endParaRPr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259" name="Google Shape;1259;p47"/>
            <p:cNvGrpSpPr/>
            <p:nvPr/>
          </p:nvGrpSpPr>
          <p:grpSpPr>
            <a:xfrm>
              <a:off x="1068652" y="3629623"/>
              <a:ext cx="1744548" cy="721490"/>
              <a:chOff x="4571072" y="5061960"/>
              <a:chExt cx="1699511" cy="721490"/>
            </a:xfrm>
          </p:grpSpPr>
          <p:sp>
            <p:nvSpPr>
              <p:cNvPr id="1260" name="Google Shape;1260;p47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61" name="Google Shape;1261;p47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48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cxnSp>
        <p:nvCxnSpPr>
          <p:cNvPr id="1267" name="Google Shape;1267;p48"/>
          <p:cNvCxnSpPr>
            <a:stCxn id="1268" idx="3"/>
            <a:endCxn id="1269" idx="2"/>
          </p:cNvCxnSpPr>
          <p:nvPr/>
        </p:nvCxnSpPr>
        <p:spPr>
          <a:xfrm>
            <a:off x="3079123" y="1735338"/>
            <a:ext cx="65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48"/>
          <p:cNvCxnSpPr>
            <a:stCxn id="1271" idx="3"/>
            <a:endCxn id="1272" idx="2"/>
          </p:cNvCxnSpPr>
          <p:nvPr/>
        </p:nvCxnSpPr>
        <p:spPr>
          <a:xfrm>
            <a:off x="2270111" y="2976013"/>
            <a:ext cx="1232700" cy="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48"/>
          <p:cNvCxnSpPr>
            <a:endCxn id="1274" idx="1"/>
          </p:cNvCxnSpPr>
          <p:nvPr/>
        </p:nvCxnSpPr>
        <p:spPr>
          <a:xfrm>
            <a:off x="5666198" y="3585850"/>
            <a:ext cx="551100" cy="10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275" name="Google Shape;1275;p48"/>
          <p:cNvGrpSpPr/>
          <p:nvPr/>
        </p:nvGrpSpPr>
        <p:grpSpPr>
          <a:xfrm>
            <a:off x="4642972" y="3063919"/>
            <a:ext cx="1045192" cy="1045101"/>
            <a:chOff x="3306813" y="1217603"/>
            <a:chExt cx="1275869" cy="1275757"/>
          </a:xfrm>
        </p:grpSpPr>
        <p:sp>
          <p:nvSpPr>
            <p:cNvPr id="1276" name="Google Shape;1276;p48"/>
            <p:cNvSpPr/>
            <p:nvPr/>
          </p:nvSpPr>
          <p:spPr>
            <a:xfrm>
              <a:off x="3306813" y="1217603"/>
              <a:ext cx="1275869" cy="127575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545284" y="1456032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78" name="Google Shape;1278;p48"/>
          <p:cNvCxnSpPr>
            <a:stCxn id="1279" idx="6"/>
            <a:endCxn id="1280" idx="1"/>
          </p:cNvCxnSpPr>
          <p:nvPr/>
        </p:nvCxnSpPr>
        <p:spPr>
          <a:xfrm flipH="1" rot="10800000">
            <a:off x="5619011" y="2355675"/>
            <a:ext cx="1254900" cy="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48"/>
          <p:cNvCxnSpPr>
            <a:stCxn id="1282" idx="3"/>
            <a:endCxn id="1283" idx="2"/>
          </p:cNvCxnSpPr>
          <p:nvPr/>
        </p:nvCxnSpPr>
        <p:spPr>
          <a:xfrm flipH="1" rot="10800000">
            <a:off x="2926673" y="4206488"/>
            <a:ext cx="955500" cy="10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284" name="Google Shape;1284;p48"/>
          <p:cNvGrpSpPr/>
          <p:nvPr/>
        </p:nvGrpSpPr>
        <p:grpSpPr>
          <a:xfrm>
            <a:off x="3686919" y="3684078"/>
            <a:ext cx="1045192" cy="1045101"/>
            <a:chOff x="3306813" y="1217603"/>
            <a:chExt cx="1275869" cy="1275757"/>
          </a:xfrm>
        </p:grpSpPr>
        <p:sp>
          <p:nvSpPr>
            <p:cNvPr id="1285" name="Google Shape;1285;p48"/>
            <p:cNvSpPr/>
            <p:nvPr/>
          </p:nvSpPr>
          <p:spPr>
            <a:xfrm>
              <a:off x="3306813" y="1217603"/>
              <a:ext cx="1275869" cy="127575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3545284" y="1456032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48"/>
          <p:cNvGrpSpPr/>
          <p:nvPr/>
        </p:nvGrpSpPr>
        <p:grpSpPr>
          <a:xfrm>
            <a:off x="4656135" y="1823600"/>
            <a:ext cx="1045192" cy="1045101"/>
            <a:chOff x="3306813" y="1217603"/>
            <a:chExt cx="1275869" cy="1275757"/>
          </a:xfrm>
        </p:grpSpPr>
        <p:sp>
          <p:nvSpPr>
            <p:cNvPr id="1287" name="Google Shape;1287;p48"/>
            <p:cNvSpPr/>
            <p:nvPr/>
          </p:nvSpPr>
          <p:spPr>
            <a:xfrm>
              <a:off x="3306813" y="1217603"/>
              <a:ext cx="1275869" cy="127575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545284" y="1456032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3410822" y="2443760"/>
            <a:ext cx="1045192" cy="1045101"/>
            <a:chOff x="3306813" y="1217603"/>
            <a:chExt cx="1275869" cy="1275757"/>
          </a:xfrm>
        </p:grpSpPr>
        <p:sp>
          <p:nvSpPr>
            <p:cNvPr id="1290" name="Google Shape;1290;p48"/>
            <p:cNvSpPr/>
            <p:nvPr/>
          </p:nvSpPr>
          <p:spPr>
            <a:xfrm>
              <a:off x="3306813" y="1217603"/>
              <a:ext cx="1275869" cy="127575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3545284" y="1456032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48"/>
          <p:cNvGrpSpPr/>
          <p:nvPr/>
        </p:nvGrpSpPr>
        <p:grpSpPr>
          <a:xfrm>
            <a:off x="3595922" y="1203441"/>
            <a:ext cx="1045192" cy="1045101"/>
            <a:chOff x="3306813" y="1217603"/>
            <a:chExt cx="1275869" cy="1275757"/>
          </a:xfrm>
        </p:grpSpPr>
        <p:sp>
          <p:nvSpPr>
            <p:cNvPr id="1293" name="Google Shape;1293;p48"/>
            <p:cNvSpPr/>
            <p:nvPr/>
          </p:nvSpPr>
          <p:spPr>
            <a:xfrm>
              <a:off x="3306813" y="1217603"/>
              <a:ext cx="1275869" cy="127575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3545284" y="1456032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48"/>
          <p:cNvSpPr/>
          <p:nvPr/>
        </p:nvSpPr>
        <p:spPr>
          <a:xfrm>
            <a:off x="4999375" y="2178400"/>
            <a:ext cx="357025" cy="354850"/>
          </a:xfrm>
          <a:custGeom>
            <a:rect b="b" l="l" r="r" t="t"/>
            <a:pathLst>
              <a:path extrusionOk="0" h="14194" w="14281">
                <a:moveTo>
                  <a:pt x="12547" y="834"/>
                </a:moveTo>
                <a:lnTo>
                  <a:pt x="12547" y="1253"/>
                </a:lnTo>
                <a:cubicBezTo>
                  <a:pt x="12544" y="1481"/>
                  <a:pt x="12357" y="1665"/>
                  <a:pt x="12128" y="1665"/>
                </a:cubicBezTo>
                <a:lnTo>
                  <a:pt x="9913" y="1665"/>
                </a:lnTo>
                <a:cubicBezTo>
                  <a:pt x="9685" y="1665"/>
                  <a:pt x="9498" y="1481"/>
                  <a:pt x="9495" y="1253"/>
                </a:cubicBezTo>
                <a:lnTo>
                  <a:pt x="9495" y="834"/>
                </a:lnTo>
                <a:close/>
                <a:moveTo>
                  <a:pt x="11438" y="2496"/>
                </a:moveTo>
                <a:lnTo>
                  <a:pt x="11438" y="3330"/>
                </a:lnTo>
                <a:lnTo>
                  <a:pt x="10604" y="3330"/>
                </a:lnTo>
                <a:lnTo>
                  <a:pt x="10604" y="2496"/>
                </a:lnTo>
                <a:close/>
                <a:moveTo>
                  <a:pt x="11893" y="4159"/>
                </a:moveTo>
                <a:cubicBezTo>
                  <a:pt x="12121" y="4159"/>
                  <a:pt x="12310" y="4344"/>
                  <a:pt x="12310" y="4577"/>
                </a:cubicBezTo>
                <a:cubicBezTo>
                  <a:pt x="12310" y="4809"/>
                  <a:pt x="12121" y="4994"/>
                  <a:pt x="11893" y="4994"/>
                </a:cubicBezTo>
                <a:cubicBezTo>
                  <a:pt x="11879" y="4994"/>
                  <a:pt x="11865" y="4994"/>
                  <a:pt x="11850" y="4992"/>
                </a:cubicBezTo>
                <a:lnTo>
                  <a:pt x="2431" y="4992"/>
                </a:lnTo>
                <a:cubicBezTo>
                  <a:pt x="2200" y="4992"/>
                  <a:pt x="2013" y="4805"/>
                  <a:pt x="2013" y="4573"/>
                </a:cubicBezTo>
                <a:cubicBezTo>
                  <a:pt x="2016" y="4345"/>
                  <a:pt x="2203" y="4161"/>
                  <a:pt x="2431" y="4161"/>
                </a:cubicBezTo>
                <a:lnTo>
                  <a:pt x="11850" y="4161"/>
                </a:lnTo>
                <a:cubicBezTo>
                  <a:pt x="11865" y="4160"/>
                  <a:pt x="11879" y="4159"/>
                  <a:pt x="11893" y="4159"/>
                </a:cubicBezTo>
                <a:close/>
                <a:moveTo>
                  <a:pt x="3956" y="5823"/>
                </a:moveTo>
                <a:lnTo>
                  <a:pt x="3956" y="6651"/>
                </a:lnTo>
                <a:lnTo>
                  <a:pt x="3122" y="6651"/>
                </a:lnTo>
                <a:lnTo>
                  <a:pt x="3122" y="5823"/>
                </a:lnTo>
                <a:close/>
                <a:moveTo>
                  <a:pt x="4787" y="9203"/>
                </a:moveTo>
                <a:lnTo>
                  <a:pt x="4787" y="11143"/>
                </a:lnTo>
                <a:lnTo>
                  <a:pt x="2291" y="11143"/>
                </a:lnTo>
                <a:lnTo>
                  <a:pt x="2291" y="9203"/>
                </a:lnTo>
                <a:close/>
                <a:moveTo>
                  <a:pt x="11991" y="9203"/>
                </a:moveTo>
                <a:lnTo>
                  <a:pt x="11991" y="11143"/>
                </a:lnTo>
                <a:lnTo>
                  <a:pt x="9495" y="11143"/>
                </a:lnTo>
                <a:lnTo>
                  <a:pt x="9495" y="9203"/>
                </a:lnTo>
                <a:close/>
                <a:moveTo>
                  <a:pt x="1604" y="11970"/>
                </a:moveTo>
                <a:cubicBezTo>
                  <a:pt x="1775" y="11970"/>
                  <a:pt x="1949" y="12033"/>
                  <a:pt x="2091" y="12174"/>
                </a:cubicBezTo>
                <a:cubicBezTo>
                  <a:pt x="2528" y="12612"/>
                  <a:pt x="2219" y="13362"/>
                  <a:pt x="1600" y="13362"/>
                </a:cubicBezTo>
                <a:cubicBezTo>
                  <a:pt x="1216" y="13362"/>
                  <a:pt x="904" y="13049"/>
                  <a:pt x="904" y="12665"/>
                </a:cubicBezTo>
                <a:cubicBezTo>
                  <a:pt x="904" y="12246"/>
                  <a:pt x="1247" y="11970"/>
                  <a:pt x="1604" y="11970"/>
                </a:cubicBezTo>
                <a:close/>
                <a:moveTo>
                  <a:pt x="5783" y="11974"/>
                </a:moveTo>
                <a:cubicBezTo>
                  <a:pt x="5674" y="12190"/>
                  <a:pt x="5618" y="12424"/>
                  <a:pt x="5618" y="12665"/>
                </a:cubicBezTo>
                <a:cubicBezTo>
                  <a:pt x="5618" y="12909"/>
                  <a:pt x="5674" y="13146"/>
                  <a:pt x="5783" y="13362"/>
                </a:cubicBezTo>
                <a:lnTo>
                  <a:pt x="2956" y="13362"/>
                </a:lnTo>
                <a:cubicBezTo>
                  <a:pt x="3065" y="13146"/>
                  <a:pt x="3122" y="12909"/>
                  <a:pt x="3122" y="12665"/>
                </a:cubicBezTo>
                <a:cubicBezTo>
                  <a:pt x="3122" y="12424"/>
                  <a:pt x="3065" y="12187"/>
                  <a:pt x="2956" y="11974"/>
                </a:cubicBezTo>
                <a:close/>
                <a:moveTo>
                  <a:pt x="7146" y="11970"/>
                </a:moveTo>
                <a:cubicBezTo>
                  <a:pt x="7317" y="11970"/>
                  <a:pt x="7491" y="12033"/>
                  <a:pt x="7633" y="12174"/>
                </a:cubicBezTo>
                <a:cubicBezTo>
                  <a:pt x="8070" y="12612"/>
                  <a:pt x="7761" y="13362"/>
                  <a:pt x="7142" y="13362"/>
                </a:cubicBezTo>
                <a:cubicBezTo>
                  <a:pt x="6758" y="13362"/>
                  <a:pt x="6446" y="13049"/>
                  <a:pt x="6446" y="12665"/>
                </a:cubicBezTo>
                <a:cubicBezTo>
                  <a:pt x="6446" y="12246"/>
                  <a:pt x="6789" y="11970"/>
                  <a:pt x="7146" y="11970"/>
                </a:cubicBezTo>
                <a:close/>
                <a:moveTo>
                  <a:pt x="11329" y="11974"/>
                </a:moveTo>
                <a:cubicBezTo>
                  <a:pt x="11216" y="12187"/>
                  <a:pt x="11157" y="12424"/>
                  <a:pt x="11160" y="12665"/>
                </a:cubicBezTo>
                <a:cubicBezTo>
                  <a:pt x="11157" y="12909"/>
                  <a:pt x="11216" y="13146"/>
                  <a:pt x="11329" y="13362"/>
                </a:cubicBezTo>
                <a:lnTo>
                  <a:pt x="8495" y="13362"/>
                </a:lnTo>
                <a:cubicBezTo>
                  <a:pt x="8608" y="13146"/>
                  <a:pt x="8664" y="12909"/>
                  <a:pt x="8664" y="12665"/>
                </a:cubicBezTo>
                <a:cubicBezTo>
                  <a:pt x="8664" y="12424"/>
                  <a:pt x="8608" y="12187"/>
                  <a:pt x="8495" y="11974"/>
                </a:cubicBezTo>
                <a:close/>
                <a:moveTo>
                  <a:pt x="12678" y="11970"/>
                </a:moveTo>
                <a:cubicBezTo>
                  <a:pt x="13035" y="11970"/>
                  <a:pt x="13378" y="12246"/>
                  <a:pt x="13378" y="12665"/>
                </a:cubicBezTo>
                <a:cubicBezTo>
                  <a:pt x="13378" y="13049"/>
                  <a:pt x="13066" y="13362"/>
                  <a:pt x="12681" y="13362"/>
                </a:cubicBezTo>
                <a:cubicBezTo>
                  <a:pt x="12063" y="13362"/>
                  <a:pt x="11754" y="12612"/>
                  <a:pt x="12191" y="12174"/>
                </a:cubicBezTo>
                <a:cubicBezTo>
                  <a:pt x="12332" y="12033"/>
                  <a:pt x="12507" y="11970"/>
                  <a:pt x="12678" y="11970"/>
                </a:cubicBezTo>
                <a:close/>
                <a:moveTo>
                  <a:pt x="420" y="1"/>
                </a:moveTo>
                <a:cubicBezTo>
                  <a:pt x="192" y="1"/>
                  <a:pt x="4" y="186"/>
                  <a:pt x="4" y="418"/>
                </a:cubicBezTo>
                <a:cubicBezTo>
                  <a:pt x="4" y="652"/>
                  <a:pt x="195" y="836"/>
                  <a:pt x="424" y="836"/>
                </a:cubicBezTo>
                <a:cubicBezTo>
                  <a:pt x="437" y="836"/>
                  <a:pt x="450" y="835"/>
                  <a:pt x="463" y="834"/>
                </a:cubicBezTo>
                <a:lnTo>
                  <a:pt x="8664" y="834"/>
                </a:lnTo>
                <a:lnTo>
                  <a:pt x="8664" y="1253"/>
                </a:lnTo>
                <a:cubicBezTo>
                  <a:pt x="8667" y="1887"/>
                  <a:pt x="9142" y="2418"/>
                  <a:pt x="9773" y="2490"/>
                </a:cubicBezTo>
                <a:lnTo>
                  <a:pt x="9773" y="3330"/>
                </a:lnTo>
                <a:lnTo>
                  <a:pt x="2431" y="3330"/>
                </a:lnTo>
                <a:cubicBezTo>
                  <a:pt x="2406" y="3329"/>
                  <a:pt x="2381" y="3328"/>
                  <a:pt x="2357" y="3328"/>
                </a:cubicBezTo>
                <a:cubicBezTo>
                  <a:pt x="1702" y="3328"/>
                  <a:pt x="1155" y="3839"/>
                  <a:pt x="1116" y="4502"/>
                </a:cubicBezTo>
                <a:cubicBezTo>
                  <a:pt x="1078" y="5189"/>
                  <a:pt x="1603" y="5776"/>
                  <a:pt x="2291" y="5817"/>
                </a:cubicBezTo>
                <a:lnTo>
                  <a:pt x="2291" y="7070"/>
                </a:lnTo>
                <a:cubicBezTo>
                  <a:pt x="2291" y="7301"/>
                  <a:pt x="2478" y="7485"/>
                  <a:pt x="2709" y="7485"/>
                </a:cubicBezTo>
                <a:lnTo>
                  <a:pt x="3122" y="7485"/>
                </a:lnTo>
                <a:lnTo>
                  <a:pt x="3122" y="8369"/>
                </a:lnTo>
                <a:lnTo>
                  <a:pt x="2050" y="8369"/>
                </a:lnTo>
                <a:lnTo>
                  <a:pt x="1060" y="7385"/>
                </a:lnTo>
                <a:cubicBezTo>
                  <a:pt x="979" y="7304"/>
                  <a:pt x="873" y="7263"/>
                  <a:pt x="768" y="7263"/>
                </a:cubicBezTo>
                <a:cubicBezTo>
                  <a:pt x="662" y="7263"/>
                  <a:pt x="557" y="7304"/>
                  <a:pt x="476" y="7385"/>
                </a:cubicBezTo>
                <a:cubicBezTo>
                  <a:pt x="313" y="7548"/>
                  <a:pt x="313" y="7810"/>
                  <a:pt x="476" y="7973"/>
                </a:cubicBezTo>
                <a:lnTo>
                  <a:pt x="1460" y="8960"/>
                </a:lnTo>
                <a:lnTo>
                  <a:pt x="1460" y="11150"/>
                </a:lnTo>
                <a:cubicBezTo>
                  <a:pt x="632" y="11206"/>
                  <a:pt x="1" y="11912"/>
                  <a:pt x="38" y="12740"/>
                </a:cubicBezTo>
                <a:cubicBezTo>
                  <a:pt x="78" y="13554"/>
                  <a:pt x="750" y="14193"/>
                  <a:pt x="1559" y="14193"/>
                </a:cubicBezTo>
                <a:cubicBezTo>
                  <a:pt x="1573" y="14193"/>
                  <a:pt x="1587" y="14193"/>
                  <a:pt x="1600" y="14193"/>
                </a:cubicBezTo>
                <a:lnTo>
                  <a:pt x="12681" y="14193"/>
                </a:lnTo>
                <a:cubicBezTo>
                  <a:pt x="12695" y="14193"/>
                  <a:pt x="12709" y="14193"/>
                  <a:pt x="12722" y="14193"/>
                </a:cubicBezTo>
                <a:cubicBezTo>
                  <a:pt x="13532" y="14193"/>
                  <a:pt x="14204" y="13554"/>
                  <a:pt x="14243" y="12740"/>
                </a:cubicBezTo>
                <a:cubicBezTo>
                  <a:pt x="14281" y="11912"/>
                  <a:pt x="13650" y="11206"/>
                  <a:pt x="12822" y="11150"/>
                </a:cubicBezTo>
                <a:lnTo>
                  <a:pt x="12822" y="8960"/>
                </a:lnTo>
                <a:lnTo>
                  <a:pt x="13806" y="7973"/>
                </a:lnTo>
                <a:cubicBezTo>
                  <a:pt x="13969" y="7810"/>
                  <a:pt x="13969" y="7548"/>
                  <a:pt x="13806" y="7385"/>
                </a:cubicBezTo>
                <a:cubicBezTo>
                  <a:pt x="13725" y="7304"/>
                  <a:pt x="13619" y="7263"/>
                  <a:pt x="13514" y="7263"/>
                </a:cubicBezTo>
                <a:cubicBezTo>
                  <a:pt x="13409" y="7263"/>
                  <a:pt x="13303" y="7304"/>
                  <a:pt x="13222" y="7385"/>
                </a:cubicBezTo>
                <a:lnTo>
                  <a:pt x="12235" y="8369"/>
                </a:lnTo>
                <a:lnTo>
                  <a:pt x="9254" y="8369"/>
                </a:lnTo>
                <a:lnTo>
                  <a:pt x="8267" y="7385"/>
                </a:lnTo>
                <a:cubicBezTo>
                  <a:pt x="8186" y="7304"/>
                  <a:pt x="8080" y="7263"/>
                  <a:pt x="7973" y="7263"/>
                </a:cubicBezTo>
                <a:cubicBezTo>
                  <a:pt x="7867" y="7263"/>
                  <a:pt x="7761" y="7304"/>
                  <a:pt x="7680" y="7385"/>
                </a:cubicBezTo>
                <a:cubicBezTo>
                  <a:pt x="7517" y="7548"/>
                  <a:pt x="7517" y="7810"/>
                  <a:pt x="7680" y="7973"/>
                </a:cubicBezTo>
                <a:lnTo>
                  <a:pt x="8664" y="8960"/>
                </a:lnTo>
                <a:lnTo>
                  <a:pt x="8664" y="11143"/>
                </a:lnTo>
                <a:lnTo>
                  <a:pt x="5618" y="11143"/>
                </a:lnTo>
                <a:lnTo>
                  <a:pt x="5618" y="8960"/>
                </a:lnTo>
                <a:lnTo>
                  <a:pt x="6602" y="7973"/>
                </a:lnTo>
                <a:cubicBezTo>
                  <a:pt x="6764" y="7810"/>
                  <a:pt x="6764" y="7548"/>
                  <a:pt x="6602" y="7385"/>
                </a:cubicBezTo>
                <a:cubicBezTo>
                  <a:pt x="6521" y="7304"/>
                  <a:pt x="6414" y="7263"/>
                  <a:pt x="6309" y="7263"/>
                </a:cubicBezTo>
                <a:cubicBezTo>
                  <a:pt x="6203" y="7263"/>
                  <a:pt x="6097" y="7304"/>
                  <a:pt x="6018" y="7385"/>
                </a:cubicBezTo>
                <a:lnTo>
                  <a:pt x="5027" y="8369"/>
                </a:lnTo>
                <a:lnTo>
                  <a:pt x="3956" y="8369"/>
                </a:lnTo>
                <a:lnTo>
                  <a:pt x="3956" y="7485"/>
                </a:lnTo>
                <a:lnTo>
                  <a:pt x="4368" y="7485"/>
                </a:lnTo>
                <a:cubicBezTo>
                  <a:pt x="4599" y="7485"/>
                  <a:pt x="4787" y="7301"/>
                  <a:pt x="4787" y="7070"/>
                </a:cubicBezTo>
                <a:lnTo>
                  <a:pt x="4787" y="5823"/>
                </a:lnTo>
                <a:lnTo>
                  <a:pt x="11850" y="5823"/>
                </a:lnTo>
                <a:cubicBezTo>
                  <a:pt x="12457" y="5820"/>
                  <a:pt x="12972" y="5383"/>
                  <a:pt x="13075" y="4786"/>
                </a:cubicBezTo>
                <a:cubicBezTo>
                  <a:pt x="13178" y="4189"/>
                  <a:pt x="12838" y="3605"/>
                  <a:pt x="12269" y="3399"/>
                </a:cubicBezTo>
                <a:lnTo>
                  <a:pt x="12269" y="2490"/>
                </a:lnTo>
                <a:cubicBezTo>
                  <a:pt x="12900" y="2418"/>
                  <a:pt x="13375" y="1887"/>
                  <a:pt x="13378" y="1253"/>
                </a:cubicBezTo>
                <a:lnTo>
                  <a:pt x="13378" y="834"/>
                </a:lnTo>
                <a:lnTo>
                  <a:pt x="13819" y="834"/>
                </a:lnTo>
                <a:cubicBezTo>
                  <a:pt x="13832" y="835"/>
                  <a:pt x="13844" y="836"/>
                  <a:pt x="13857" y="836"/>
                </a:cubicBezTo>
                <a:cubicBezTo>
                  <a:pt x="14087" y="836"/>
                  <a:pt x="14278" y="652"/>
                  <a:pt x="14278" y="418"/>
                </a:cubicBezTo>
                <a:cubicBezTo>
                  <a:pt x="14278" y="186"/>
                  <a:pt x="14090" y="1"/>
                  <a:pt x="13861" y="1"/>
                </a:cubicBezTo>
                <a:cubicBezTo>
                  <a:pt x="13847" y="1"/>
                  <a:pt x="13833" y="1"/>
                  <a:pt x="13819" y="3"/>
                </a:cubicBezTo>
                <a:lnTo>
                  <a:pt x="463" y="3"/>
                </a:lnTo>
                <a:cubicBezTo>
                  <a:pt x="449" y="1"/>
                  <a:pt x="434" y="1"/>
                  <a:pt x="4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6" name="Google Shape;1296;p48"/>
          <p:cNvGrpSpPr/>
          <p:nvPr/>
        </p:nvGrpSpPr>
        <p:grpSpPr>
          <a:xfrm>
            <a:off x="3759041" y="2849350"/>
            <a:ext cx="354775" cy="242450"/>
            <a:chOff x="1760425" y="2664725"/>
            <a:chExt cx="354775" cy="242450"/>
          </a:xfrm>
        </p:grpSpPr>
        <p:sp>
          <p:nvSpPr>
            <p:cNvPr id="1297" name="Google Shape;1297;p48"/>
            <p:cNvSpPr/>
            <p:nvPr/>
          </p:nvSpPr>
          <p:spPr>
            <a:xfrm>
              <a:off x="1760425" y="2664725"/>
              <a:ext cx="354775" cy="242450"/>
            </a:xfrm>
            <a:custGeom>
              <a:rect b="b" l="l" r="r" t="t"/>
              <a:pathLst>
                <a:path extrusionOk="0" h="9698" w="14191">
                  <a:moveTo>
                    <a:pt x="4197" y="832"/>
                  </a:moveTo>
                  <a:lnTo>
                    <a:pt x="1941" y="1963"/>
                  </a:lnTo>
                  <a:lnTo>
                    <a:pt x="1941" y="832"/>
                  </a:lnTo>
                  <a:close/>
                  <a:moveTo>
                    <a:pt x="11801" y="3325"/>
                  </a:moveTo>
                  <a:lnTo>
                    <a:pt x="12382" y="5265"/>
                  </a:lnTo>
                  <a:lnTo>
                    <a:pt x="10863" y="5265"/>
                  </a:lnTo>
                  <a:lnTo>
                    <a:pt x="10863" y="3325"/>
                  </a:lnTo>
                  <a:close/>
                  <a:moveTo>
                    <a:pt x="8314" y="832"/>
                  </a:moveTo>
                  <a:lnTo>
                    <a:pt x="8314" y="5543"/>
                  </a:lnTo>
                  <a:lnTo>
                    <a:pt x="832" y="5543"/>
                  </a:lnTo>
                  <a:lnTo>
                    <a:pt x="832" y="3447"/>
                  </a:lnTo>
                  <a:lnTo>
                    <a:pt x="6055" y="832"/>
                  </a:lnTo>
                  <a:close/>
                  <a:moveTo>
                    <a:pt x="8314" y="6374"/>
                  </a:moveTo>
                  <a:lnTo>
                    <a:pt x="8314" y="8039"/>
                  </a:lnTo>
                  <a:lnTo>
                    <a:pt x="5196" y="8039"/>
                  </a:lnTo>
                  <a:cubicBezTo>
                    <a:pt x="5008" y="7508"/>
                    <a:pt x="4519" y="7206"/>
                    <a:pt x="4017" y="7206"/>
                  </a:cubicBezTo>
                  <a:cubicBezTo>
                    <a:pt x="3727" y="7206"/>
                    <a:pt x="3433" y="7307"/>
                    <a:pt x="3191" y="7524"/>
                  </a:cubicBezTo>
                  <a:cubicBezTo>
                    <a:pt x="2948" y="7307"/>
                    <a:pt x="2653" y="7206"/>
                    <a:pt x="2363" y="7206"/>
                  </a:cubicBezTo>
                  <a:cubicBezTo>
                    <a:pt x="1860" y="7206"/>
                    <a:pt x="1370" y="7508"/>
                    <a:pt x="1182" y="8039"/>
                  </a:cubicBezTo>
                  <a:lnTo>
                    <a:pt x="832" y="8039"/>
                  </a:lnTo>
                  <a:lnTo>
                    <a:pt x="832" y="6374"/>
                  </a:lnTo>
                  <a:close/>
                  <a:moveTo>
                    <a:pt x="10032" y="3325"/>
                  </a:moveTo>
                  <a:lnTo>
                    <a:pt x="10032" y="5680"/>
                  </a:lnTo>
                  <a:cubicBezTo>
                    <a:pt x="10032" y="5908"/>
                    <a:pt x="10220" y="6096"/>
                    <a:pt x="10451" y="6096"/>
                  </a:cubicBezTo>
                  <a:lnTo>
                    <a:pt x="13360" y="6096"/>
                  </a:lnTo>
                  <a:lnTo>
                    <a:pt x="13360" y="8039"/>
                  </a:lnTo>
                  <a:lnTo>
                    <a:pt x="13010" y="8039"/>
                  </a:lnTo>
                  <a:cubicBezTo>
                    <a:pt x="12835" y="7539"/>
                    <a:pt x="12366" y="7205"/>
                    <a:pt x="11835" y="7205"/>
                  </a:cubicBezTo>
                  <a:cubicBezTo>
                    <a:pt x="11307" y="7205"/>
                    <a:pt x="10835" y="7539"/>
                    <a:pt x="10660" y="8039"/>
                  </a:cubicBezTo>
                  <a:lnTo>
                    <a:pt x="9145" y="8039"/>
                  </a:lnTo>
                  <a:lnTo>
                    <a:pt x="9145" y="3325"/>
                  </a:lnTo>
                  <a:close/>
                  <a:moveTo>
                    <a:pt x="2317" y="8037"/>
                  </a:moveTo>
                  <a:cubicBezTo>
                    <a:pt x="2331" y="8037"/>
                    <a:pt x="2345" y="8038"/>
                    <a:pt x="2360" y="8039"/>
                  </a:cubicBezTo>
                  <a:cubicBezTo>
                    <a:pt x="2572" y="8058"/>
                    <a:pt x="2735" y="8239"/>
                    <a:pt x="2735" y="8455"/>
                  </a:cubicBezTo>
                  <a:cubicBezTo>
                    <a:pt x="2735" y="8667"/>
                    <a:pt x="2572" y="8848"/>
                    <a:pt x="2360" y="8870"/>
                  </a:cubicBezTo>
                  <a:cubicBezTo>
                    <a:pt x="2347" y="8871"/>
                    <a:pt x="2334" y="8872"/>
                    <a:pt x="2321" y="8872"/>
                  </a:cubicBezTo>
                  <a:cubicBezTo>
                    <a:pt x="2091" y="8872"/>
                    <a:pt x="1900" y="8688"/>
                    <a:pt x="1900" y="8455"/>
                  </a:cubicBezTo>
                  <a:cubicBezTo>
                    <a:pt x="1900" y="8222"/>
                    <a:pt x="2089" y="8037"/>
                    <a:pt x="2317" y="8037"/>
                  </a:cubicBezTo>
                  <a:close/>
                  <a:moveTo>
                    <a:pt x="3979" y="8037"/>
                  </a:moveTo>
                  <a:cubicBezTo>
                    <a:pt x="3993" y="8037"/>
                    <a:pt x="4007" y="8038"/>
                    <a:pt x="4022" y="8039"/>
                  </a:cubicBezTo>
                  <a:cubicBezTo>
                    <a:pt x="4237" y="8058"/>
                    <a:pt x="4400" y="8239"/>
                    <a:pt x="4400" y="8455"/>
                  </a:cubicBezTo>
                  <a:cubicBezTo>
                    <a:pt x="4400" y="8667"/>
                    <a:pt x="4237" y="8848"/>
                    <a:pt x="4022" y="8870"/>
                  </a:cubicBezTo>
                  <a:cubicBezTo>
                    <a:pt x="4009" y="8871"/>
                    <a:pt x="3996" y="8872"/>
                    <a:pt x="3983" y="8872"/>
                  </a:cubicBezTo>
                  <a:cubicBezTo>
                    <a:pt x="3753" y="8872"/>
                    <a:pt x="3562" y="8688"/>
                    <a:pt x="3562" y="8455"/>
                  </a:cubicBezTo>
                  <a:cubicBezTo>
                    <a:pt x="3562" y="8222"/>
                    <a:pt x="3751" y="8037"/>
                    <a:pt x="3979" y="8037"/>
                  </a:cubicBezTo>
                  <a:close/>
                  <a:moveTo>
                    <a:pt x="11793" y="8037"/>
                  </a:moveTo>
                  <a:cubicBezTo>
                    <a:pt x="11807" y="8037"/>
                    <a:pt x="11821" y="8038"/>
                    <a:pt x="11835" y="8039"/>
                  </a:cubicBezTo>
                  <a:cubicBezTo>
                    <a:pt x="12051" y="8058"/>
                    <a:pt x="12213" y="8239"/>
                    <a:pt x="12213" y="8455"/>
                  </a:cubicBezTo>
                  <a:cubicBezTo>
                    <a:pt x="12213" y="8667"/>
                    <a:pt x="12051" y="8848"/>
                    <a:pt x="11835" y="8870"/>
                  </a:cubicBezTo>
                  <a:cubicBezTo>
                    <a:pt x="11822" y="8871"/>
                    <a:pt x="11810" y="8872"/>
                    <a:pt x="11797" y="8872"/>
                  </a:cubicBezTo>
                  <a:cubicBezTo>
                    <a:pt x="11570" y="8872"/>
                    <a:pt x="11379" y="8688"/>
                    <a:pt x="11379" y="8455"/>
                  </a:cubicBezTo>
                  <a:cubicBezTo>
                    <a:pt x="11379" y="8222"/>
                    <a:pt x="11567" y="8037"/>
                    <a:pt x="11793" y="8037"/>
                  </a:cubicBezTo>
                  <a:close/>
                  <a:moveTo>
                    <a:pt x="1520" y="1"/>
                  </a:moveTo>
                  <a:cubicBezTo>
                    <a:pt x="1294" y="1"/>
                    <a:pt x="1107" y="187"/>
                    <a:pt x="1110" y="413"/>
                  </a:cubicBezTo>
                  <a:lnTo>
                    <a:pt x="1110" y="2375"/>
                  </a:lnTo>
                  <a:lnTo>
                    <a:pt x="229" y="2816"/>
                  </a:lnTo>
                  <a:cubicBezTo>
                    <a:pt x="88" y="2887"/>
                    <a:pt x="1" y="3031"/>
                    <a:pt x="4" y="3187"/>
                  </a:cubicBezTo>
                  <a:lnTo>
                    <a:pt x="4" y="8451"/>
                  </a:lnTo>
                  <a:cubicBezTo>
                    <a:pt x="1" y="8683"/>
                    <a:pt x="188" y="8870"/>
                    <a:pt x="416" y="8870"/>
                  </a:cubicBezTo>
                  <a:lnTo>
                    <a:pt x="1182" y="8870"/>
                  </a:lnTo>
                  <a:cubicBezTo>
                    <a:pt x="1372" y="9398"/>
                    <a:pt x="1860" y="9698"/>
                    <a:pt x="2361" y="9698"/>
                  </a:cubicBezTo>
                  <a:cubicBezTo>
                    <a:pt x="2652" y="9698"/>
                    <a:pt x="2947" y="9596"/>
                    <a:pt x="3191" y="9379"/>
                  </a:cubicBezTo>
                  <a:cubicBezTo>
                    <a:pt x="3433" y="9596"/>
                    <a:pt x="3728" y="9698"/>
                    <a:pt x="4019" y="9698"/>
                  </a:cubicBezTo>
                  <a:cubicBezTo>
                    <a:pt x="4520" y="9698"/>
                    <a:pt x="5009" y="9398"/>
                    <a:pt x="5196" y="8870"/>
                  </a:cubicBezTo>
                  <a:lnTo>
                    <a:pt x="10660" y="8870"/>
                  </a:lnTo>
                  <a:cubicBezTo>
                    <a:pt x="10838" y="9364"/>
                    <a:pt x="11310" y="9695"/>
                    <a:pt x="11835" y="9695"/>
                  </a:cubicBezTo>
                  <a:cubicBezTo>
                    <a:pt x="12363" y="9695"/>
                    <a:pt x="12832" y="9364"/>
                    <a:pt x="13013" y="8870"/>
                  </a:cubicBezTo>
                  <a:lnTo>
                    <a:pt x="13772" y="8870"/>
                  </a:lnTo>
                  <a:cubicBezTo>
                    <a:pt x="14003" y="8870"/>
                    <a:pt x="14191" y="8683"/>
                    <a:pt x="14191" y="8451"/>
                  </a:cubicBezTo>
                  <a:lnTo>
                    <a:pt x="14191" y="5680"/>
                  </a:lnTo>
                  <a:cubicBezTo>
                    <a:pt x="14188" y="5449"/>
                    <a:pt x="14003" y="5265"/>
                    <a:pt x="13772" y="5265"/>
                  </a:cubicBezTo>
                  <a:lnTo>
                    <a:pt x="13253" y="5265"/>
                  </a:lnTo>
                  <a:lnTo>
                    <a:pt x="12513" y="2787"/>
                  </a:lnTo>
                  <a:cubicBezTo>
                    <a:pt x="12457" y="2612"/>
                    <a:pt x="12297" y="2494"/>
                    <a:pt x="12113" y="2494"/>
                  </a:cubicBezTo>
                  <a:lnTo>
                    <a:pt x="9145" y="2494"/>
                  </a:lnTo>
                  <a:lnTo>
                    <a:pt x="9145" y="832"/>
                  </a:lnTo>
                  <a:lnTo>
                    <a:pt x="9839" y="832"/>
                  </a:lnTo>
                  <a:cubicBezTo>
                    <a:pt x="10054" y="813"/>
                    <a:pt x="10217" y="632"/>
                    <a:pt x="10217" y="416"/>
                  </a:cubicBezTo>
                  <a:cubicBezTo>
                    <a:pt x="10217" y="201"/>
                    <a:pt x="10054" y="23"/>
                    <a:pt x="9839" y="1"/>
                  </a:cubicBezTo>
                  <a:lnTo>
                    <a:pt x="1525" y="1"/>
                  </a:lnTo>
                  <a:cubicBezTo>
                    <a:pt x="1524" y="1"/>
                    <a:pt x="1522" y="1"/>
                    <a:pt x="15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1926725" y="2706275"/>
              <a:ext cx="20875" cy="82275"/>
            </a:xfrm>
            <a:custGeom>
              <a:rect b="b" l="l" r="r" t="t"/>
              <a:pathLst>
                <a:path extrusionOk="0" h="3291" w="835">
                  <a:moveTo>
                    <a:pt x="416" y="1"/>
                  </a:moveTo>
                  <a:cubicBezTo>
                    <a:pt x="188" y="1"/>
                    <a:pt x="0" y="188"/>
                    <a:pt x="3" y="416"/>
                  </a:cubicBezTo>
                  <a:lnTo>
                    <a:pt x="3" y="2912"/>
                  </a:lnTo>
                  <a:cubicBezTo>
                    <a:pt x="22" y="3125"/>
                    <a:pt x="203" y="3290"/>
                    <a:pt x="419" y="3290"/>
                  </a:cubicBezTo>
                  <a:cubicBezTo>
                    <a:pt x="631" y="3290"/>
                    <a:pt x="812" y="3125"/>
                    <a:pt x="834" y="2912"/>
                  </a:cubicBezTo>
                  <a:lnTo>
                    <a:pt x="834" y="416"/>
                  </a:lnTo>
                  <a:cubicBezTo>
                    <a:pt x="834" y="185"/>
                    <a:pt x="647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885175" y="2713150"/>
              <a:ext cx="20800" cy="75400"/>
            </a:xfrm>
            <a:custGeom>
              <a:rect b="b" l="l" r="r" t="t"/>
              <a:pathLst>
                <a:path extrusionOk="0" h="3016" w="832">
                  <a:moveTo>
                    <a:pt x="416" y="1"/>
                  </a:moveTo>
                  <a:cubicBezTo>
                    <a:pt x="184" y="4"/>
                    <a:pt x="0" y="188"/>
                    <a:pt x="0" y="419"/>
                  </a:cubicBezTo>
                  <a:lnTo>
                    <a:pt x="0" y="2637"/>
                  </a:lnTo>
                  <a:cubicBezTo>
                    <a:pt x="22" y="2850"/>
                    <a:pt x="200" y="3015"/>
                    <a:pt x="416" y="3015"/>
                  </a:cubicBezTo>
                  <a:cubicBezTo>
                    <a:pt x="631" y="3015"/>
                    <a:pt x="812" y="2850"/>
                    <a:pt x="831" y="2637"/>
                  </a:cubicBezTo>
                  <a:lnTo>
                    <a:pt x="831" y="419"/>
                  </a:lnTo>
                  <a:cubicBezTo>
                    <a:pt x="831" y="188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843525" y="2733925"/>
              <a:ext cx="20900" cy="54625"/>
            </a:xfrm>
            <a:custGeom>
              <a:rect b="b" l="l" r="r" t="t"/>
              <a:pathLst>
                <a:path extrusionOk="0" h="2185" w="836">
                  <a:moveTo>
                    <a:pt x="420" y="1"/>
                  </a:moveTo>
                  <a:cubicBezTo>
                    <a:pt x="188" y="1"/>
                    <a:pt x="1" y="188"/>
                    <a:pt x="1" y="419"/>
                  </a:cubicBezTo>
                  <a:lnTo>
                    <a:pt x="1" y="1806"/>
                  </a:lnTo>
                  <a:cubicBezTo>
                    <a:pt x="23" y="2019"/>
                    <a:pt x="204" y="2184"/>
                    <a:pt x="420" y="2184"/>
                  </a:cubicBezTo>
                  <a:cubicBezTo>
                    <a:pt x="632" y="2184"/>
                    <a:pt x="813" y="2019"/>
                    <a:pt x="835" y="1806"/>
                  </a:cubicBezTo>
                  <a:lnTo>
                    <a:pt x="835" y="419"/>
                  </a:lnTo>
                  <a:cubicBezTo>
                    <a:pt x="835" y="191"/>
                    <a:pt x="651" y="4"/>
                    <a:pt x="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801975" y="2754775"/>
              <a:ext cx="20900" cy="33775"/>
            </a:xfrm>
            <a:custGeom>
              <a:rect b="b" l="l" r="r" t="t"/>
              <a:pathLst>
                <a:path extrusionOk="0" h="1351" w="836">
                  <a:moveTo>
                    <a:pt x="425" y="1"/>
                  </a:moveTo>
                  <a:cubicBezTo>
                    <a:pt x="423" y="1"/>
                    <a:pt x="421" y="1"/>
                    <a:pt x="420" y="1"/>
                  </a:cubicBezTo>
                  <a:cubicBezTo>
                    <a:pt x="188" y="1"/>
                    <a:pt x="1" y="185"/>
                    <a:pt x="1" y="416"/>
                  </a:cubicBezTo>
                  <a:lnTo>
                    <a:pt x="1" y="972"/>
                  </a:lnTo>
                  <a:cubicBezTo>
                    <a:pt x="23" y="1185"/>
                    <a:pt x="201" y="1350"/>
                    <a:pt x="416" y="1350"/>
                  </a:cubicBezTo>
                  <a:cubicBezTo>
                    <a:pt x="632" y="1350"/>
                    <a:pt x="813" y="1185"/>
                    <a:pt x="832" y="972"/>
                  </a:cubicBezTo>
                  <a:lnTo>
                    <a:pt x="832" y="416"/>
                  </a:lnTo>
                  <a:cubicBezTo>
                    <a:pt x="835" y="190"/>
                    <a:pt x="651" y="1"/>
                    <a:pt x="4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3941160" y="1549420"/>
            <a:ext cx="354750" cy="354775"/>
            <a:chOff x="1005350" y="2608575"/>
            <a:chExt cx="354750" cy="354775"/>
          </a:xfrm>
        </p:grpSpPr>
        <p:sp>
          <p:nvSpPr>
            <p:cNvPr id="1303" name="Google Shape;1303;p48"/>
            <p:cNvSpPr/>
            <p:nvPr/>
          </p:nvSpPr>
          <p:spPr>
            <a:xfrm>
              <a:off x="1005350" y="2706975"/>
              <a:ext cx="354750" cy="256375"/>
            </a:xfrm>
            <a:custGeom>
              <a:rect b="b" l="l" r="r" t="t"/>
              <a:pathLst>
                <a:path extrusionOk="0" h="10255" w="14190">
                  <a:moveTo>
                    <a:pt x="8419" y="829"/>
                  </a:moveTo>
                  <a:lnTo>
                    <a:pt x="8869" y="4434"/>
                  </a:lnTo>
                  <a:lnTo>
                    <a:pt x="7314" y="4434"/>
                  </a:lnTo>
                  <a:lnTo>
                    <a:pt x="7767" y="829"/>
                  </a:lnTo>
                  <a:close/>
                  <a:moveTo>
                    <a:pt x="12297" y="829"/>
                  </a:moveTo>
                  <a:lnTo>
                    <a:pt x="12746" y="4434"/>
                  </a:lnTo>
                  <a:lnTo>
                    <a:pt x="11197" y="4434"/>
                  </a:lnTo>
                  <a:lnTo>
                    <a:pt x="11647" y="829"/>
                  </a:lnTo>
                  <a:close/>
                  <a:moveTo>
                    <a:pt x="3355" y="8036"/>
                  </a:moveTo>
                  <a:lnTo>
                    <a:pt x="3355" y="9420"/>
                  </a:lnTo>
                  <a:lnTo>
                    <a:pt x="2521" y="9420"/>
                  </a:lnTo>
                  <a:lnTo>
                    <a:pt x="2521" y="8036"/>
                  </a:lnTo>
                  <a:close/>
                  <a:moveTo>
                    <a:pt x="5042" y="1938"/>
                  </a:moveTo>
                  <a:lnTo>
                    <a:pt x="5042" y="9420"/>
                  </a:lnTo>
                  <a:lnTo>
                    <a:pt x="4186" y="9420"/>
                  </a:lnTo>
                  <a:lnTo>
                    <a:pt x="4186" y="7621"/>
                  </a:lnTo>
                  <a:cubicBezTo>
                    <a:pt x="4186" y="7391"/>
                    <a:pt x="4002" y="7208"/>
                    <a:pt x="3773" y="7208"/>
                  </a:cubicBezTo>
                  <a:cubicBezTo>
                    <a:pt x="3772" y="7208"/>
                    <a:pt x="3770" y="7208"/>
                    <a:pt x="3768" y="7208"/>
                  </a:cubicBezTo>
                  <a:lnTo>
                    <a:pt x="2106" y="7208"/>
                  </a:lnTo>
                  <a:cubicBezTo>
                    <a:pt x="1878" y="7208"/>
                    <a:pt x="1690" y="7392"/>
                    <a:pt x="1690" y="7621"/>
                  </a:cubicBezTo>
                  <a:lnTo>
                    <a:pt x="1690" y="9420"/>
                  </a:lnTo>
                  <a:lnTo>
                    <a:pt x="831" y="9420"/>
                  </a:lnTo>
                  <a:lnTo>
                    <a:pt x="831" y="1938"/>
                  </a:lnTo>
                  <a:close/>
                  <a:moveTo>
                    <a:pt x="11141" y="8589"/>
                  </a:moveTo>
                  <a:lnTo>
                    <a:pt x="11141" y="9420"/>
                  </a:lnTo>
                  <a:lnTo>
                    <a:pt x="8091" y="9420"/>
                  </a:lnTo>
                  <a:lnTo>
                    <a:pt x="8091" y="8589"/>
                  </a:lnTo>
                  <a:close/>
                  <a:moveTo>
                    <a:pt x="13356" y="5265"/>
                  </a:moveTo>
                  <a:lnTo>
                    <a:pt x="13356" y="9420"/>
                  </a:lnTo>
                  <a:lnTo>
                    <a:pt x="11975" y="9420"/>
                  </a:lnTo>
                  <a:lnTo>
                    <a:pt x="11975" y="8177"/>
                  </a:lnTo>
                  <a:cubicBezTo>
                    <a:pt x="11975" y="7947"/>
                    <a:pt x="11787" y="7761"/>
                    <a:pt x="11562" y="7761"/>
                  </a:cubicBezTo>
                  <a:cubicBezTo>
                    <a:pt x="11560" y="7761"/>
                    <a:pt x="11558" y="7761"/>
                    <a:pt x="11556" y="7761"/>
                  </a:cubicBezTo>
                  <a:lnTo>
                    <a:pt x="7679" y="7761"/>
                  </a:lnTo>
                  <a:cubicBezTo>
                    <a:pt x="7677" y="7761"/>
                    <a:pt x="7675" y="7761"/>
                    <a:pt x="7673" y="7761"/>
                  </a:cubicBezTo>
                  <a:cubicBezTo>
                    <a:pt x="7445" y="7761"/>
                    <a:pt x="7260" y="7947"/>
                    <a:pt x="7260" y="8177"/>
                  </a:cubicBezTo>
                  <a:lnTo>
                    <a:pt x="7260" y="9420"/>
                  </a:lnTo>
                  <a:lnTo>
                    <a:pt x="5873" y="9420"/>
                  </a:lnTo>
                  <a:lnTo>
                    <a:pt x="5873" y="5265"/>
                  </a:lnTo>
                  <a:close/>
                  <a:moveTo>
                    <a:pt x="7401" y="1"/>
                  </a:moveTo>
                  <a:cubicBezTo>
                    <a:pt x="7192" y="1"/>
                    <a:pt x="7014" y="157"/>
                    <a:pt x="6986" y="363"/>
                  </a:cubicBezTo>
                  <a:lnTo>
                    <a:pt x="6479" y="4434"/>
                  </a:lnTo>
                  <a:lnTo>
                    <a:pt x="5873" y="4434"/>
                  </a:lnTo>
                  <a:lnTo>
                    <a:pt x="5873" y="1525"/>
                  </a:lnTo>
                  <a:cubicBezTo>
                    <a:pt x="5876" y="1294"/>
                    <a:pt x="5689" y="1107"/>
                    <a:pt x="5461" y="1107"/>
                  </a:cubicBezTo>
                  <a:lnTo>
                    <a:pt x="416" y="1107"/>
                  </a:lnTo>
                  <a:cubicBezTo>
                    <a:pt x="184" y="1110"/>
                    <a:pt x="0" y="1294"/>
                    <a:pt x="0" y="1525"/>
                  </a:cubicBezTo>
                  <a:lnTo>
                    <a:pt x="0" y="9839"/>
                  </a:lnTo>
                  <a:cubicBezTo>
                    <a:pt x="0" y="10067"/>
                    <a:pt x="184" y="10254"/>
                    <a:pt x="416" y="10254"/>
                  </a:cubicBezTo>
                  <a:lnTo>
                    <a:pt x="13774" y="10254"/>
                  </a:lnTo>
                  <a:cubicBezTo>
                    <a:pt x="14002" y="10254"/>
                    <a:pt x="14190" y="10067"/>
                    <a:pt x="14187" y="9839"/>
                  </a:cubicBezTo>
                  <a:lnTo>
                    <a:pt x="14187" y="4849"/>
                  </a:lnTo>
                  <a:cubicBezTo>
                    <a:pt x="14187" y="4618"/>
                    <a:pt x="14002" y="4434"/>
                    <a:pt x="13774" y="4434"/>
                  </a:cubicBezTo>
                  <a:lnTo>
                    <a:pt x="13587" y="4434"/>
                  </a:lnTo>
                  <a:lnTo>
                    <a:pt x="13078" y="363"/>
                  </a:lnTo>
                  <a:cubicBezTo>
                    <a:pt x="13049" y="157"/>
                    <a:pt x="12874" y="1"/>
                    <a:pt x="12665" y="1"/>
                  </a:cubicBezTo>
                  <a:lnTo>
                    <a:pt x="11278" y="1"/>
                  </a:lnTo>
                  <a:cubicBezTo>
                    <a:pt x="11069" y="1"/>
                    <a:pt x="10891" y="157"/>
                    <a:pt x="10866" y="363"/>
                  </a:cubicBezTo>
                  <a:lnTo>
                    <a:pt x="10356" y="4434"/>
                  </a:lnTo>
                  <a:lnTo>
                    <a:pt x="9703" y="4434"/>
                  </a:lnTo>
                  <a:lnTo>
                    <a:pt x="9197" y="363"/>
                  </a:lnTo>
                  <a:cubicBezTo>
                    <a:pt x="9169" y="157"/>
                    <a:pt x="8991" y="1"/>
                    <a:pt x="8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1229325" y="2859375"/>
              <a:ext cx="34800" cy="20900"/>
            </a:xfrm>
            <a:custGeom>
              <a:rect b="b" l="l" r="r" t="t"/>
              <a:pathLst>
                <a:path extrusionOk="0" h="836" w="1392">
                  <a:moveTo>
                    <a:pt x="975" y="1"/>
                  </a:moveTo>
                  <a:cubicBezTo>
                    <a:pt x="961" y="1"/>
                    <a:pt x="946" y="2"/>
                    <a:pt x="932" y="3"/>
                  </a:cubicBezTo>
                  <a:lnTo>
                    <a:pt x="379" y="3"/>
                  </a:lnTo>
                  <a:cubicBezTo>
                    <a:pt x="163" y="22"/>
                    <a:pt x="1" y="203"/>
                    <a:pt x="1" y="419"/>
                  </a:cubicBezTo>
                  <a:cubicBezTo>
                    <a:pt x="1" y="631"/>
                    <a:pt x="163" y="812"/>
                    <a:pt x="379" y="834"/>
                  </a:cubicBezTo>
                  <a:lnTo>
                    <a:pt x="932" y="834"/>
                  </a:lnTo>
                  <a:cubicBezTo>
                    <a:pt x="945" y="835"/>
                    <a:pt x="958" y="836"/>
                    <a:pt x="970" y="836"/>
                  </a:cubicBezTo>
                  <a:cubicBezTo>
                    <a:pt x="1200" y="836"/>
                    <a:pt x="1391" y="652"/>
                    <a:pt x="1391" y="419"/>
                  </a:cubicBezTo>
                  <a:cubicBezTo>
                    <a:pt x="1391" y="186"/>
                    <a:pt x="1203" y="1"/>
                    <a:pt x="9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1284800" y="2859450"/>
              <a:ext cx="32750" cy="20800"/>
            </a:xfrm>
            <a:custGeom>
              <a:rect b="b" l="l" r="r" t="t"/>
              <a:pathLst>
                <a:path extrusionOk="0" h="832" w="1310">
                  <a:moveTo>
                    <a:pt x="378" y="0"/>
                  </a:moveTo>
                  <a:cubicBezTo>
                    <a:pt x="163" y="19"/>
                    <a:pt x="0" y="200"/>
                    <a:pt x="0" y="416"/>
                  </a:cubicBezTo>
                  <a:cubicBezTo>
                    <a:pt x="0" y="628"/>
                    <a:pt x="163" y="809"/>
                    <a:pt x="378" y="831"/>
                  </a:cubicBezTo>
                  <a:lnTo>
                    <a:pt x="931" y="831"/>
                  </a:lnTo>
                  <a:cubicBezTo>
                    <a:pt x="1147" y="809"/>
                    <a:pt x="1309" y="628"/>
                    <a:pt x="1309" y="416"/>
                  </a:cubicBezTo>
                  <a:cubicBezTo>
                    <a:pt x="1309" y="200"/>
                    <a:pt x="1147" y="19"/>
                    <a:pt x="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1110700" y="2608575"/>
              <a:ext cx="204350" cy="82200"/>
            </a:xfrm>
            <a:custGeom>
              <a:rect b="b" l="l" r="r" t="t"/>
              <a:pathLst>
                <a:path extrusionOk="0" h="3288" w="8174">
                  <a:moveTo>
                    <a:pt x="413" y="0"/>
                  </a:moveTo>
                  <a:cubicBezTo>
                    <a:pt x="185" y="0"/>
                    <a:pt x="0" y="188"/>
                    <a:pt x="0" y="416"/>
                  </a:cubicBezTo>
                  <a:cubicBezTo>
                    <a:pt x="0" y="1103"/>
                    <a:pt x="557" y="1663"/>
                    <a:pt x="1247" y="1666"/>
                  </a:cubicBezTo>
                  <a:lnTo>
                    <a:pt x="6927" y="1666"/>
                  </a:lnTo>
                  <a:cubicBezTo>
                    <a:pt x="7155" y="1666"/>
                    <a:pt x="7342" y="1850"/>
                    <a:pt x="7342" y="2078"/>
                  </a:cubicBezTo>
                  <a:lnTo>
                    <a:pt x="7342" y="2912"/>
                  </a:lnTo>
                  <a:cubicBezTo>
                    <a:pt x="7361" y="3125"/>
                    <a:pt x="7542" y="3287"/>
                    <a:pt x="7758" y="3287"/>
                  </a:cubicBezTo>
                  <a:cubicBezTo>
                    <a:pt x="7973" y="3287"/>
                    <a:pt x="8151" y="3125"/>
                    <a:pt x="8173" y="2912"/>
                  </a:cubicBezTo>
                  <a:lnTo>
                    <a:pt x="8173" y="2078"/>
                  </a:lnTo>
                  <a:cubicBezTo>
                    <a:pt x="8173" y="1391"/>
                    <a:pt x="7614" y="835"/>
                    <a:pt x="6927" y="835"/>
                  </a:cubicBezTo>
                  <a:lnTo>
                    <a:pt x="1247" y="835"/>
                  </a:lnTo>
                  <a:cubicBezTo>
                    <a:pt x="1016" y="835"/>
                    <a:pt x="828" y="647"/>
                    <a:pt x="828" y="416"/>
                  </a:cubicBezTo>
                  <a:cubicBezTo>
                    <a:pt x="828" y="188"/>
                    <a:pt x="641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1069075" y="2651050"/>
              <a:ext cx="148875" cy="40650"/>
            </a:xfrm>
            <a:custGeom>
              <a:rect b="b" l="l" r="r" t="t"/>
              <a:pathLst>
                <a:path extrusionOk="0" h="1626" w="5955">
                  <a:moveTo>
                    <a:pt x="416" y="1"/>
                  </a:moveTo>
                  <a:cubicBezTo>
                    <a:pt x="203" y="1"/>
                    <a:pt x="22" y="167"/>
                    <a:pt x="0" y="379"/>
                  </a:cubicBezTo>
                  <a:cubicBezTo>
                    <a:pt x="0" y="1066"/>
                    <a:pt x="559" y="1626"/>
                    <a:pt x="1247" y="1626"/>
                  </a:cubicBezTo>
                  <a:lnTo>
                    <a:pt x="5542" y="1626"/>
                  </a:lnTo>
                  <a:cubicBezTo>
                    <a:pt x="5771" y="1626"/>
                    <a:pt x="5955" y="1441"/>
                    <a:pt x="5955" y="1213"/>
                  </a:cubicBezTo>
                  <a:cubicBezTo>
                    <a:pt x="5955" y="982"/>
                    <a:pt x="5771" y="798"/>
                    <a:pt x="5542" y="798"/>
                  </a:cubicBezTo>
                  <a:lnTo>
                    <a:pt x="1247" y="798"/>
                  </a:lnTo>
                  <a:cubicBezTo>
                    <a:pt x="1016" y="798"/>
                    <a:pt x="831" y="610"/>
                    <a:pt x="834" y="379"/>
                  </a:cubicBezTo>
                  <a:cubicBezTo>
                    <a:pt x="813" y="167"/>
                    <a:pt x="631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1089150" y="2832575"/>
              <a:ext cx="20875" cy="33775"/>
            </a:xfrm>
            <a:custGeom>
              <a:rect b="b" l="l" r="r" t="t"/>
              <a:pathLst>
                <a:path extrusionOk="0" h="1351" w="835">
                  <a:moveTo>
                    <a:pt x="419" y="0"/>
                  </a:moveTo>
                  <a:cubicBezTo>
                    <a:pt x="203" y="0"/>
                    <a:pt x="22" y="163"/>
                    <a:pt x="3" y="378"/>
                  </a:cubicBezTo>
                  <a:lnTo>
                    <a:pt x="3" y="935"/>
                  </a:lnTo>
                  <a:cubicBezTo>
                    <a:pt x="0" y="1163"/>
                    <a:pt x="188" y="1350"/>
                    <a:pt x="416" y="1350"/>
                  </a:cubicBezTo>
                  <a:cubicBezTo>
                    <a:pt x="647" y="1350"/>
                    <a:pt x="834" y="1163"/>
                    <a:pt x="834" y="935"/>
                  </a:cubicBezTo>
                  <a:lnTo>
                    <a:pt x="834" y="378"/>
                  </a:lnTo>
                  <a:cubicBezTo>
                    <a:pt x="812" y="163"/>
                    <a:pt x="634" y="0"/>
                    <a:pt x="4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1047600" y="2832575"/>
              <a:ext cx="20800" cy="33775"/>
            </a:xfrm>
            <a:custGeom>
              <a:rect b="b" l="l" r="r" t="t"/>
              <a:pathLst>
                <a:path extrusionOk="0" h="1351" w="832">
                  <a:moveTo>
                    <a:pt x="416" y="0"/>
                  </a:moveTo>
                  <a:cubicBezTo>
                    <a:pt x="203" y="0"/>
                    <a:pt x="22" y="163"/>
                    <a:pt x="0" y="378"/>
                  </a:cubicBezTo>
                  <a:lnTo>
                    <a:pt x="0" y="935"/>
                  </a:lnTo>
                  <a:cubicBezTo>
                    <a:pt x="0" y="1163"/>
                    <a:pt x="184" y="1350"/>
                    <a:pt x="416" y="1350"/>
                  </a:cubicBezTo>
                  <a:cubicBezTo>
                    <a:pt x="647" y="1350"/>
                    <a:pt x="831" y="1163"/>
                    <a:pt x="831" y="935"/>
                  </a:cubicBezTo>
                  <a:lnTo>
                    <a:pt x="831" y="378"/>
                  </a:lnTo>
                  <a:cubicBezTo>
                    <a:pt x="812" y="163"/>
                    <a:pt x="631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1088600" y="2775250"/>
              <a:ext cx="22050" cy="35625"/>
            </a:xfrm>
            <a:custGeom>
              <a:rect b="b" l="l" r="r" t="t"/>
              <a:pathLst>
                <a:path extrusionOk="0" h="1425" w="882">
                  <a:moveTo>
                    <a:pt x="441" y="0"/>
                  </a:moveTo>
                  <a:cubicBezTo>
                    <a:pt x="194" y="0"/>
                    <a:pt x="0" y="213"/>
                    <a:pt x="25" y="456"/>
                  </a:cubicBezTo>
                  <a:lnTo>
                    <a:pt x="25" y="1013"/>
                  </a:lnTo>
                  <a:cubicBezTo>
                    <a:pt x="25" y="1241"/>
                    <a:pt x="210" y="1425"/>
                    <a:pt x="438" y="1425"/>
                  </a:cubicBezTo>
                  <a:cubicBezTo>
                    <a:pt x="669" y="1425"/>
                    <a:pt x="853" y="1241"/>
                    <a:pt x="856" y="1013"/>
                  </a:cubicBezTo>
                  <a:lnTo>
                    <a:pt x="856" y="456"/>
                  </a:lnTo>
                  <a:cubicBezTo>
                    <a:pt x="881" y="213"/>
                    <a:pt x="688" y="0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1047050" y="2775250"/>
              <a:ext cx="21975" cy="35625"/>
            </a:xfrm>
            <a:custGeom>
              <a:rect b="b" l="l" r="r" t="t"/>
              <a:pathLst>
                <a:path extrusionOk="0" h="1425" w="879">
                  <a:moveTo>
                    <a:pt x="438" y="0"/>
                  </a:moveTo>
                  <a:cubicBezTo>
                    <a:pt x="191" y="0"/>
                    <a:pt x="0" y="213"/>
                    <a:pt x="22" y="456"/>
                  </a:cubicBezTo>
                  <a:lnTo>
                    <a:pt x="22" y="1013"/>
                  </a:lnTo>
                  <a:cubicBezTo>
                    <a:pt x="25" y="1241"/>
                    <a:pt x="210" y="1425"/>
                    <a:pt x="438" y="1425"/>
                  </a:cubicBezTo>
                  <a:cubicBezTo>
                    <a:pt x="666" y="1425"/>
                    <a:pt x="853" y="1241"/>
                    <a:pt x="853" y="1013"/>
                  </a:cubicBezTo>
                  <a:lnTo>
                    <a:pt x="853" y="456"/>
                  </a:lnTo>
                  <a:cubicBezTo>
                    <a:pt x="878" y="213"/>
                    <a:pt x="684" y="0"/>
                    <a:pt x="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1171925" y="2859375"/>
              <a:ext cx="34775" cy="20900"/>
            </a:xfrm>
            <a:custGeom>
              <a:rect b="b" l="l" r="r" t="t"/>
              <a:pathLst>
                <a:path extrusionOk="0" h="836" w="1391">
                  <a:moveTo>
                    <a:pt x="417" y="1"/>
                  </a:moveTo>
                  <a:cubicBezTo>
                    <a:pt x="189" y="1"/>
                    <a:pt x="1" y="186"/>
                    <a:pt x="1" y="419"/>
                  </a:cubicBezTo>
                  <a:cubicBezTo>
                    <a:pt x="1" y="652"/>
                    <a:pt x="191" y="836"/>
                    <a:pt x="421" y="836"/>
                  </a:cubicBezTo>
                  <a:cubicBezTo>
                    <a:pt x="434" y="836"/>
                    <a:pt x="447" y="835"/>
                    <a:pt x="460" y="834"/>
                  </a:cubicBezTo>
                  <a:lnTo>
                    <a:pt x="1016" y="834"/>
                  </a:lnTo>
                  <a:cubicBezTo>
                    <a:pt x="1229" y="812"/>
                    <a:pt x="1391" y="631"/>
                    <a:pt x="1391" y="419"/>
                  </a:cubicBezTo>
                  <a:cubicBezTo>
                    <a:pt x="1391" y="203"/>
                    <a:pt x="1229" y="22"/>
                    <a:pt x="1016" y="3"/>
                  </a:cubicBezTo>
                  <a:lnTo>
                    <a:pt x="460" y="3"/>
                  </a:lnTo>
                  <a:cubicBezTo>
                    <a:pt x="446" y="2"/>
                    <a:pt x="431" y="1"/>
                    <a:pt x="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48"/>
          <p:cNvGrpSpPr/>
          <p:nvPr/>
        </p:nvGrpSpPr>
        <p:grpSpPr>
          <a:xfrm>
            <a:off x="5000660" y="3409095"/>
            <a:ext cx="354475" cy="354775"/>
            <a:chOff x="7793475" y="2038075"/>
            <a:chExt cx="354475" cy="354775"/>
          </a:xfrm>
        </p:grpSpPr>
        <p:sp>
          <p:nvSpPr>
            <p:cNvPr id="1314" name="Google Shape;1314;p48"/>
            <p:cNvSpPr/>
            <p:nvPr/>
          </p:nvSpPr>
          <p:spPr>
            <a:xfrm>
              <a:off x="7816750" y="2038075"/>
              <a:ext cx="96425" cy="69800"/>
            </a:xfrm>
            <a:custGeom>
              <a:rect b="b" l="l" r="r" t="t"/>
              <a:pathLst>
                <a:path extrusionOk="0" h="2792" w="3857">
                  <a:moveTo>
                    <a:pt x="3397" y="1"/>
                  </a:moveTo>
                  <a:cubicBezTo>
                    <a:pt x="3292" y="1"/>
                    <a:pt x="3187" y="40"/>
                    <a:pt x="3106" y="121"/>
                  </a:cubicBezTo>
                  <a:lnTo>
                    <a:pt x="1438" y="1789"/>
                  </a:lnTo>
                  <a:lnTo>
                    <a:pt x="751" y="1102"/>
                  </a:lnTo>
                  <a:cubicBezTo>
                    <a:pt x="669" y="1021"/>
                    <a:pt x="563" y="980"/>
                    <a:pt x="457" y="980"/>
                  </a:cubicBezTo>
                  <a:cubicBezTo>
                    <a:pt x="351" y="980"/>
                    <a:pt x="245" y="1021"/>
                    <a:pt x="163" y="1102"/>
                  </a:cubicBezTo>
                  <a:cubicBezTo>
                    <a:pt x="1" y="1264"/>
                    <a:pt x="4" y="1530"/>
                    <a:pt x="166" y="1692"/>
                  </a:cubicBezTo>
                  <a:lnTo>
                    <a:pt x="1147" y="2670"/>
                  </a:lnTo>
                  <a:cubicBezTo>
                    <a:pt x="1226" y="2748"/>
                    <a:pt x="1329" y="2792"/>
                    <a:pt x="1438" y="2792"/>
                  </a:cubicBezTo>
                  <a:cubicBezTo>
                    <a:pt x="1547" y="2792"/>
                    <a:pt x="1654" y="2748"/>
                    <a:pt x="1732" y="2670"/>
                  </a:cubicBezTo>
                  <a:lnTo>
                    <a:pt x="3694" y="711"/>
                  </a:lnTo>
                  <a:cubicBezTo>
                    <a:pt x="3856" y="549"/>
                    <a:pt x="3856" y="286"/>
                    <a:pt x="3694" y="124"/>
                  </a:cubicBezTo>
                  <a:cubicBezTo>
                    <a:pt x="3612" y="42"/>
                    <a:pt x="3504" y="1"/>
                    <a:pt x="3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8029200" y="2038075"/>
              <a:ext cx="96400" cy="69800"/>
            </a:xfrm>
            <a:custGeom>
              <a:rect b="b" l="l" r="r" t="t"/>
              <a:pathLst>
                <a:path extrusionOk="0" h="2792" w="3856">
                  <a:moveTo>
                    <a:pt x="3396" y="1"/>
                  </a:moveTo>
                  <a:cubicBezTo>
                    <a:pt x="3291" y="1"/>
                    <a:pt x="3186" y="40"/>
                    <a:pt x="3106" y="121"/>
                  </a:cubicBezTo>
                  <a:lnTo>
                    <a:pt x="1438" y="1789"/>
                  </a:lnTo>
                  <a:lnTo>
                    <a:pt x="757" y="1102"/>
                  </a:lnTo>
                  <a:cubicBezTo>
                    <a:pt x="674" y="1021"/>
                    <a:pt x="567" y="980"/>
                    <a:pt x="460" y="980"/>
                  </a:cubicBezTo>
                  <a:cubicBezTo>
                    <a:pt x="354" y="980"/>
                    <a:pt x="247" y="1021"/>
                    <a:pt x="166" y="1102"/>
                  </a:cubicBezTo>
                  <a:cubicBezTo>
                    <a:pt x="1" y="1264"/>
                    <a:pt x="1" y="1530"/>
                    <a:pt x="166" y="1692"/>
                  </a:cubicBezTo>
                  <a:lnTo>
                    <a:pt x="1147" y="2670"/>
                  </a:lnTo>
                  <a:cubicBezTo>
                    <a:pt x="1225" y="2748"/>
                    <a:pt x="1328" y="2792"/>
                    <a:pt x="1438" y="2792"/>
                  </a:cubicBezTo>
                  <a:cubicBezTo>
                    <a:pt x="1547" y="2792"/>
                    <a:pt x="1653" y="2748"/>
                    <a:pt x="1731" y="2670"/>
                  </a:cubicBezTo>
                  <a:lnTo>
                    <a:pt x="3693" y="711"/>
                  </a:lnTo>
                  <a:cubicBezTo>
                    <a:pt x="3856" y="549"/>
                    <a:pt x="3856" y="286"/>
                    <a:pt x="3693" y="124"/>
                  </a:cubicBezTo>
                  <a:cubicBezTo>
                    <a:pt x="3611" y="42"/>
                    <a:pt x="3504" y="1"/>
                    <a:pt x="3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7935325" y="2038500"/>
              <a:ext cx="71800" cy="69375"/>
            </a:xfrm>
            <a:custGeom>
              <a:rect b="b" l="l" r="r" t="t"/>
              <a:pathLst>
                <a:path extrusionOk="0" h="2775" w="2872">
                  <a:moveTo>
                    <a:pt x="474" y="1"/>
                  </a:moveTo>
                  <a:cubicBezTo>
                    <a:pt x="367" y="1"/>
                    <a:pt x="260" y="41"/>
                    <a:pt x="178" y="123"/>
                  </a:cubicBezTo>
                  <a:cubicBezTo>
                    <a:pt x="22" y="279"/>
                    <a:pt x="16" y="529"/>
                    <a:pt x="160" y="694"/>
                  </a:cubicBezTo>
                  <a:lnTo>
                    <a:pt x="847" y="1375"/>
                  </a:lnTo>
                  <a:lnTo>
                    <a:pt x="160" y="2066"/>
                  </a:lnTo>
                  <a:cubicBezTo>
                    <a:pt x="0" y="2228"/>
                    <a:pt x="0" y="2491"/>
                    <a:pt x="160" y="2653"/>
                  </a:cubicBezTo>
                  <a:cubicBezTo>
                    <a:pt x="241" y="2734"/>
                    <a:pt x="348" y="2775"/>
                    <a:pt x="455" y="2775"/>
                  </a:cubicBezTo>
                  <a:cubicBezTo>
                    <a:pt x="562" y="2775"/>
                    <a:pt x="669" y="2734"/>
                    <a:pt x="750" y="2653"/>
                  </a:cubicBezTo>
                  <a:lnTo>
                    <a:pt x="1437" y="1966"/>
                  </a:lnTo>
                  <a:lnTo>
                    <a:pt x="2122" y="2653"/>
                  </a:lnTo>
                  <a:cubicBezTo>
                    <a:pt x="2203" y="2734"/>
                    <a:pt x="2309" y="2775"/>
                    <a:pt x="2415" y="2775"/>
                  </a:cubicBezTo>
                  <a:cubicBezTo>
                    <a:pt x="2521" y="2775"/>
                    <a:pt x="2628" y="2734"/>
                    <a:pt x="2709" y="2653"/>
                  </a:cubicBezTo>
                  <a:cubicBezTo>
                    <a:pt x="2871" y="2491"/>
                    <a:pt x="2871" y="2228"/>
                    <a:pt x="2709" y="2066"/>
                  </a:cubicBezTo>
                  <a:lnTo>
                    <a:pt x="2022" y="1375"/>
                  </a:lnTo>
                  <a:lnTo>
                    <a:pt x="2709" y="694"/>
                  </a:lnTo>
                  <a:cubicBezTo>
                    <a:pt x="2856" y="529"/>
                    <a:pt x="2846" y="279"/>
                    <a:pt x="2690" y="123"/>
                  </a:cubicBezTo>
                  <a:cubicBezTo>
                    <a:pt x="2609" y="41"/>
                    <a:pt x="2502" y="1"/>
                    <a:pt x="2395" y="1"/>
                  </a:cubicBezTo>
                  <a:cubicBezTo>
                    <a:pt x="2297" y="1"/>
                    <a:pt x="2199" y="35"/>
                    <a:pt x="2122" y="104"/>
                  </a:cubicBezTo>
                  <a:lnTo>
                    <a:pt x="1437" y="791"/>
                  </a:lnTo>
                  <a:lnTo>
                    <a:pt x="750" y="104"/>
                  </a:lnTo>
                  <a:cubicBezTo>
                    <a:pt x="671" y="35"/>
                    <a:pt x="572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7793475" y="2136450"/>
              <a:ext cx="354475" cy="256400"/>
            </a:xfrm>
            <a:custGeom>
              <a:rect b="b" l="l" r="r" t="t"/>
              <a:pathLst>
                <a:path extrusionOk="0" h="10256" w="14179">
                  <a:moveTo>
                    <a:pt x="3737" y="834"/>
                  </a:moveTo>
                  <a:lnTo>
                    <a:pt x="3737" y="2493"/>
                  </a:lnTo>
                  <a:lnTo>
                    <a:pt x="1985" y="2493"/>
                  </a:lnTo>
                  <a:lnTo>
                    <a:pt x="1985" y="834"/>
                  </a:lnTo>
                  <a:close/>
                  <a:moveTo>
                    <a:pt x="7986" y="834"/>
                  </a:moveTo>
                  <a:lnTo>
                    <a:pt x="7986" y="2493"/>
                  </a:lnTo>
                  <a:lnTo>
                    <a:pt x="6234" y="2493"/>
                  </a:lnTo>
                  <a:lnTo>
                    <a:pt x="6234" y="834"/>
                  </a:lnTo>
                  <a:close/>
                  <a:moveTo>
                    <a:pt x="12235" y="834"/>
                  </a:moveTo>
                  <a:lnTo>
                    <a:pt x="12235" y="2493"/>
                  </a:lnTo>
                  <a:lnTo>
                    <a:pt x="10482" y="2493"/>
                  </a:lnTo>
                  <a:lnTo>
                    <a:pt x="10482" y="834"/>
                  </a:lnTo>
                  <a:close/>
                  <a:moveTo>
                    <a:pt x="5752" y="3324"/>
                  </a:moveTo>
                  <a:cubicBezTo>
                    <a:pt x="5643" y="3540"/>
                    <a:pt x="5584" y="3777"/>
                    <a:pt x="5584" y="4021"/>
                  </a:cubicBezTo>
                  <a:cubicBezTo>
                    <a:pt x="5584" y="4258"/>
                    <a:pt x="5643" y="4496"/>
                    <a:pt x="5752" y="4711"/>
                  </a:cubicBezTo>
                  <a:lnTo>
                    <a:pt x="2925" y="4711"/>
                  </a:lnTo>
                  <a:cubicBezTo>
                    <a:pt x="3034" y="4496"/>
                    <a:pt x="3091" y="4258"/>
                    <a:pt x="3094" y="4021"/>
                  </a:cubicBezTo>
                  <a:cubicBezTo>
                    <a:pt x="3091" y="3777"/>
                    <a:pt x="3034" y="3540"/>
                    <a:pt x="2925" y="3324"/>
                  </a:cubicBezTo>
                  <a:close/>
                  <a:moveTo>
                    <a:pt x="7117" y="3319"/>
                  </a:moveTo>
                  <a:cubicBezTo>
                    <a:pt x="7287" y="3319"/>
                    <a:pt x="7461" y="3382"/>
                    <a:pt x="7602" y="3521"/>
                  </a:cubicBezTo>
                  <a:cubicBezTo>
                    <a:pt x="8039" y="3959"/>
                    <a:pt x="7730" y="4711"/>
                    <a:pt x="7111" y="4711"/>
                  </a:cubicBezTo>
                  <a:cubicBezTo>
                    <a:pt x="6727" y="4711"/>
                    <a:pt x="6418" y="4402"/>
                    <a:pt x="6415" y="4021"/>
                  </a:cubicBezTo>
                  <a:cubicBezTo>
                    <a:pt x="6413" y="3599"/>
                    <a:pt x="6758" y="3319"/>
                    <a:pt x="7117" y="3319"/>
                  </a:cubicBezTo>
                  <a:close/>
                  <a:moveTo>
                    <a:pt x="11295" y="3324"/>
                  </a:moveTo>
                  <a:cubicBezTo>
                    <a:pt x="11185" y="3540"/>
                    <a:pt x="11129" y="3777"/>
                    <a:pt x="11129" y="4021"/>
                  </a:cubicBezTo>
                  <a:cubicBezTo>
                    <a:pt x="11129" y="4258"/>
                    <a:pt x="11185" y="4496"/>
                    <a:pt x="11295" y="4711"/>
                  </a:cubicBezTo>
                  <a:lnTo>
                    <a:pt x="8467" y="4711"/>
                  </a:lnTo>
                  <a:cubicBezTo>
                    <a:pt x="8577" y="4496"/>
                    <a:pt x="8633" y="4258"/>
                    <a:pt x="8633" y="4021"/>
                  </a:cubicBezTo>
                  <a:cubicBezTo>
                    <a:pt x="8633" y="3777"/>
                    <a:pt x="8577" y="3540"/>
                    <a:pt x="8467" y="3324"/>
                  </a:cubicBezTo>
                  <a:close/>
                  <a:moveTo>
                    <a:pt x="1575" y="3319"/>
                  </a:moveTo>
                  <a:cubicBezTo>
                    <a:pt x="1745" y="3319"/>
                    <a:pt x="1919" y="3382"/>
                    <a:pt x="2060" y="3524"/>
                  </a:cubicBezTo>
                  <a:cubicBezTo>
                    <a:pt x="2499" y="3964"/>
                    <a:pt x="2189" y="4711"/>
                    <a:pt x="1570" y="4711"/>
                  </a:cubicBezTo>
                  <a:cubicBezTo>
                    <a:pt x="1569" y="4711"/>
                    <a:pt x="1567" y="4711"/>
                    <a:pt x="1566" y="4711"/>
                  </a:cubicBezTo>
                  <a:cubicBezTo>
                    <a:pt x="1185" y="4708"/>
                    <a:pt x="876" y="4399"/>
                    <a:pt x="876" y="4021"/>
                  </a:cubicBezTo>
                  <a:cubicBezTo>
                    <a:pt x="871" y="3600"/>
                    <a:pt x="1216" y="3319"/>
                    <a:pt x="1575" y="3319"/>
                  </a:cubicBezTo>
                  <a:close/>
                  <a:moveTo>
                    <a:pt x="12650" y="3324"/>
                  </a:moveTo>
                  <a:cubicBezTo>
                    <a:pt x="12651" y="3324"/>
                    <a:pt x="12652" y="3324"/>
                    <a:pt x="12654" y="3324"/>
                  </a:cubicBezTo>
                  <a:cubicBezTo>
                    <a:pt x="13035" y="3324"/>
                    <a:pt x="13344" y="3637"/>
                    <a:pt x="13344" y="4021"/>
                  </a:cubicBezTo>
                  <a:cubicBezTo>
                    <a:pt x="13344" y="4439"/>
                    <a:pt x="13001" y="4715"/>
                    <a:pt x="12643" y="4715"/>
                  </a:cubicBezTo>
                  <a:cubicBezTo>
                    <a:pt x="12471" y="4715"/>
                    <a:pt x="12296" y="4651"/>
                    <a:pt x="12154" y="4508"/>
                  </a:cubicBezTo>
                  <a:cubicBezTo>
                    <a:pt x="11720" y="4072"/>
                    <a:pt x="12031" y="3324"/>
                    <a:pt x="12650" y="3324"/>
                  </a:cubicBezTo>
                  <a:close/>
                  <a:moveTo>
                    <a:pt x="1566" y="0"/>
                  </a:moveTo>
                  <a:cubicBezTo>
                    <a:pt x="1338" y="0"/>
                    <a:pt x="1151" y="188"/>
                    <a:pt x="1151" y="416"/>
                  </a:cubicBezTo>
                  <a:lnTo>
                    <a:pt x="1151" y="2553"/>
                  </a:lnTo>
                  <a:cubicBezTo>
                    <a:pt x="495" y="2737"/>
                    <a:pt x="38" y="3334"/>
                    <a:pt x="38" y="4018"/>
                  </a:cubicBezTo>
                  <a:cubicBezTo>
                    <a:pt x="38" y="4699"/>
                    <a:pt x="495" y="5299"/>
                    <a:pt x="1151" y="5483"/>
                  </a:cubicBezTo>
                  <a:lnTo>
                    <a:pt x="1151" y="9419"/>
                  </a:lnTo>
                  <a:lnTo>
                    <a:pt x="460" y="9419"/>
                  </a:lnTo>
                  <a:cubicBezTo>
                    <a:pt x="447" y="9418"/>
                    <a:pt x="434" y="9418"/>
                    <a:pt x="422" y="9418"/>
                  </a:cubicBezTo>
                  <a:cubicBezTo>
                    <a:pt x="192" y="9418"/>
                    <a:pt x="1" y="9601"/>
                    <a:pt x="1" y="9835"/>
                  </a:cubicBezTo>
                  <a:cubicBezTo>
                    <a:pt x="1" y="10069"/>
                    <a:pt x="192" y="10255"/>
                    <a:pt x="422" y="10255"/>
                  </a:cubicBezTo>
                  <a:cubicBezTo>
                    <a:pt x="435" y="10255"/>
                    <a:pt x="447" y="10255"/>
                    <a:pt x="460" y="10254"/>
                  </a:cubicBezTo>
                  <a:lnTo>
                    <a:pt x="2675" y="10254"/>
                  </a:lnTo>
                  <a:cubicBezTo>
                    <a:pt x="2688" y="10255"/>
                    <a:pt x="2700" y="10255"/>
                    <a:pt x="2713" y="10255"/>
                  </a:cubicBezTo>
                  <a:cubicBezTo>
                    <a:pt x="2940" y="10255"/>
                    <a:pt x="3131" y="10069"/>
                    <a:pt x="3131" y="9835"/>
                  </a:cubicBezTo>
                  <a:cubicBezTo>
                    <a:pt x="3131" y="9601"/>
                    <a:pt x="2941" y="9418"/>
                    <a:pt x="2713" y="9418"/>
                  </a:cubicBezTo>
                  <a:cubicBezTo>
                    <a:pt x="2701" y="9418"/>
                    <a:pt x="2688" y="9418"/>
                    <a:pt x="2675" y="9419"/>
                  </a:cubicBezTo>
                  <a:lnTo>
                    <a:pt x="1982" y="9419"/>
                  </a:lnTo>
                  <a:lnTo>
                    <a:pt x="1982" y="5542"/>
                  </a:lnTo>
                  <a:lnTo>
                    <a:pt x="6693" y="5542"/>
                  </a:lnTo>
                  <a:lnTo>
                    <a:pt x="6693" y="9419"/>
                  </a:lnTo>
                  <a:lnTo>
                    <a:pt x="6002" y="9419"/>
                  </a:lnTo>
                  <a:cubicBezTo>
                    <a:pt x="5989" y="9418"/>
                    <a:pt x="5977" y="9418"/>
                    <a:pt x="5964" y="9418"/>
                  </a:cubicBezTo>
                  <a:cubicBezTo>
                    <a:pt x="5734" y="9418"/>
                    <a:pt x="5543" y="9601"/>
                    <a:pt x="5543" y="9835"/>
                  </a:cubicBezTo>
                  <a:cubicBezTo>
                    <a:pt x="5543" y="10067"/>
                    <a:pt x="5731" y="10253"/>
                    <a:pt x="5959" y="10253"/>
                  </a:cubicBezTo>
                  <a:cubicBezTo>
                    <a:pt x="5974" y="10253"/>
                    <a:pt x="5988" y="10252"/>
                    <a:pt x="6002" y="10250"/>
                  </a:cubicBezTo>
                  <a:lnTo>
                    <a:pt x="8217" y="10250"/>
                  </a:lnTo>
                  <a:cubicBezTo>
                    <a:pt x="8232" y="10252"/>
                    <a:pt x="8246" y="10253"/>
                    <a:pt x="8260" y="10253"/>
                  </a:cubicBezTo>
                  <a:cubicBezTo>
                    <a:pt x="8485" y="10253"/>
                    <a:pt x="8673" y="10067"/>
                    <a:pt x="8673" y="9835"/>
                  </a:cubicBezTo>
                  <a:cubicBezTo>
                    <a:pt x="8673" y="9601"/>
                    <a:pt x="8483" y="9418"/>
                    <a:pt x="8255" y="9418"/>
                  </a:cubicBezTo>
                  <a:cubicBezTo>
                    <a:pt x="8243" y="9418"/>
                    <a:pt x="8230" y="9418"/>
                    <a:pt x="8217" y="9419"/>
                  </a:cubicBezTo>
                  <a:lnTo>
                    <a:pt x="7524" y="9419"/>
                  </a:lnTo>
                  <a:lnTo>
                    <a:pt x="7524" y="5542"/>
                  </a:lnTo>
                  <a:lnTo>
                    <a:pt x="12235" y="5542"/>
                  </a:lnTo>
                  <a:lnTo>
                    <a:pt x="12235" y="9419"/>
                  </a:lnTo>
                  <a:lnTo>
                    <a:pt x="11545" y="9419"/>
                  </a:lnTo>
                  <a:cubicBezTo>
                    <a:pt x="11329" y="9441"/>
                    <a:pt x="11167" y="9623"/>
                    <a:pt x="11167" y="9835"/>
                  </a:cubicBezTo>
                  <a:cubicBezTo>
                    <a:pt x="11167" y="10051"/>
                    <a:pt x="11329" y="10232"/>
                    <a:pt x="11545" y="10250"/>
                  </a:cubicBezTo>
                  <a:lnTo>
                    <a:pt x="13763" y="10250"/>
                  </a:lnTo>
                  <a:cubicBezTo>
                    <a:pt x="13975" y="10232"/>
                    <a:pt x="14138" y="10051"/>
                    <a:pt x="14138" y="9835"/>
                  </a:cubicBezTo>
                  <a:cubicBezTo>
                    <a:pt x="14138" y="9623"/>
                    <a:pt x="13975" y="9441"/>
                    <a:pt x="13763" y="9419"/>
                  </a:cubicBezTo>
                  <a:lnTo>
                    <a:pt x="13066" y="9419"/>
                  </a:lnTo>
                  <a:lnTo>
                    <a:pt x="13066" y="5483"/>
                  </a:lnTo>
                  <a:cubicBezTo>
                    <a:pt x="13722" y="5299"/>
                    <a:pt x="14178" y="4699"/>
                    <a:pt x="14178" y="4018"/>
                  </a:cubicBezTo>
                  <a:cubicBezTo>
                    <a:pt x="14178" y="3334"/>
                    <a:pt x="13722" y="2737"/>
                    <a:pt x="13066" y="2553"/>
                  </a:cubicBezTo>
                  <a:lnTo>
                    <a:pt x="13066" y="416"/>
                  </a:lnTo>
                  <a:cubicBezTo>
                    <a:pt x="13069" y="185"/>
                    <a:pt x="12882" y="0"/>
                    <a:pt x="12650" y="0"/>
                  </a:cubicBezTo>
                  <a:lnTo>
                    <a:pt x="10067" y="0"/>
                  </a:lnTo>
                  <a:cubicBezTo>
                    <a:pt x="9836" y="0"/>
                    <a:pt x="9648" y="185"/>
                    <a:pt x="9648" y="416"/>
                  </a:cubicBezTo>
                  <a:lnTo>
                    <a:pt x="9648" y="2493"/>
                  </a:lnTo>
                  <a:lnTo>
                    <a:pt x="8817" y="2493"/>
                  </a:lnTo>
                  <a:lnTo>
                    <a:pt x="8817" y="416"/>
                  </a:lnTo>
                  <a:cubicBezTo>
                    <a:pt x="8820" y="185"/>
                    <a:pt x="8633" y="0"/>
                    <a:pt x="8402" y="0"/>
                  </a:cubicBezTo>
                  <a:lnTo>
                    <a:pt x="5815" y="0"/>
                  </a:lnTo>
                  <a:cubicBezTo>
                    <a:pt x="5587" y="0"/>
                    <a:pt x="5399" y="188"/>
                    <a:pt x="5399" y="416"/>
                  </a:cubicBezTo>
                  <a:lnTo>
                    <a:pt x="5399" y="2493"/>
                  </a:lnTo>
                  <a:lnTo>
                    <a:pt x="4568" y="2493"/>
                  </a:lnTo>
                  <a:lnTo>
                    <a:pt x="4568" y="416"/>
                  </a:lnTo>
                  <a:cubicBezTo>
                    <a:pt x="4568" y="188"/>
                    <a:pt x="4384" y="0"/>
                    <a:pt x="4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48"/>
          <p:cNvGrpSpPr/>
          <p:nvPr/>
        </p:nvGrpSpPr>
        <p:grpSpPr>
          <a:xfrm>
            <a:off x="4036924" y="4028393"/>
            <a:ext cx="354607" cy="356464"/>
            <a:chOff x="4051311" y="4035718"/>
            <a:chExt cx="354607" cy="356464"/>
          </a:xfrm>
        </p:grpSpPr>
        <p:sp>
          <p:nvSpPr>
            <p:cNvPr id="1319" name="Google Shape;1319;p48"/>
            <p:cNvSpPr/>
            <p:nvPr/>
          </p:nvSpPr>
          <p:spPr>
            <a:xfrm>
              <a:off x="4051311" y="4035718"/>
              <a:ext cx="354607" cy="356464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227641" y="4245551"/>
              <a:ext cx="125563" cy="8245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48"/>
          <p:cNvGrpSpPr/>
          <p:nvPr/>
        </p:nvGrpSpPr>
        <p:grpSpPr>
          <a:xfrm>
            <a:off x="6873911" y="1916025"/>
            <a:ext cx="1812900" cy="879300"/>
            <a:chOff x="6873911" y="1952363"/>
            <a:chExt cx="1812900" cy="879300"/>
          </a:xfrm>
        </p:grpSpPr>
        <p:sp>
          <p:nvSpPr>
            <p:cNvPr id="1280" name="Google Shape;1280;p48"/>
            <p:cNvSpPr/>
            <p:nvPr/>
          </p:nvSpPr>
          <p:spPr>
            <a:xfrm>
              <a:off x="6873911" y="1952363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22" name="Google Shape;1322;p48"/>
            <p:cNvGrpSpPr/>
            <p:nvPr/>
          </p:nvGrpSpPr>
          <p:grpSpPr>
            <a:xfrm>
              <a:off x="6908077" y="2031423"/>
              <a:ext cx="1744548" cy="721490"/>
              <a:chOff x="4571072" y="5061960"/>
              <a:chExt cx="1699511" cy="721490"/>
            </a:xfrm>
          </p:grpSpPr>
          <p:sp>
            <p:nvSpPr>
              <p:cNvPr id="1323" name="Google Shape;1323;p48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324" name="Google Shape;1324;p48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25" name="Google Shape;1325;p48"/>
          <p:cNvGrpSpPr/>
          <p:nvPr/>
        </p:nvGrpSpPr>
        <p:grpSpPr>
          <a:xfrm>
            <a:off x="6217298" y="3156700"/>
            <a:ext cx="1812900" cy="879300"/>
            <a:chOff x="6217298" y="3332163"/>
            <a:chExt cx="1812900" cy="879300"/>
          </a:xfrm>
        </p:grpSpPr>
        <p:sp>
          <p:nvSpPr>
            <p:cNvPr id="1274" name="Google Shape;1274;p48"/>
            <p:cNvSpPr/>
            <p:nvPr/>
          </p:nvSpPr>
          <p:spPr>
            <a:xfrm>
              <a:off x="6217298" y="3332163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26" name="Google Shape;1326;p48"/>
            <p:cNvGrpSpPr/>
            <p:nvPr/>
          </p:nvGrpSpPr>
          <p:grpSpPr>
            <a:xfrm>
              <a:off x="6251477" y="3411073"/>
              <a:ext cx="1744548" cy="721490"/>
              <a:chOff x="4571072" y="5061960"/>
              <a:chExt cx="1699511" cy="721490"/>
            </a:xfrm>
          </p:grpSpPr>
          <p:sp>
            <p:nvSpPr>
              <p:cNvPr id="1327" name="Google Shape;1327;p48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328" name="Google Shape;1328;p48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29" name="Google Shape;1329;p48"/>
          <p:cNvGrpSpPr/>
          <p:nvPr/>
        </p:nvGrpSpPr>
        <p:grpSpPr>
          <a:xfrm>
            <a:off x="1266223" y="1295688"/>
            <a:ext cx="1812900" cy="879300"/>
            <a:chOff x="1113823" y="1415825"/>
            <a:chExt cx="1812900" cy="879300"/>
          </a:xfrm>
        </p:grpSpPr>
        <p:sp>
          <p:nvSpPr>
            <p:cNvPr id="1268" name="Google Shape;1268;p48"/>
            <p:cNvSpPr/>
            <p:nvPr/>
          </p:nvSpPr>
          <p:spPr>
            <a:xfrm>
              <a:off x="1113823" y="141582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30" name="Google Shape;1330;p48"/>
            <p:cNvGrpSpPr/>
            <p:nvPr/>
          </p:nvGrpSpPr>
          <p:grpSpPr>
            <a:xfrm>
              <a:off x="1148002" y="1494723"/>
              <a:ext cx="1744548" cy="721490"/>
              <a:chOff x="4571072" y="5061960"/>
              <a:chExt cx="1699511" cy="721490"/>
            </a:xfrm>
          </p:grpSpPr>
          <p:sp>
            <p:nvSpPr>
              <p:cNvPr id="1331" name="Google Shape;1331;p48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332" name="Google Shape;1332;p48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33" name="Google Shape;1333;p48"/>
          <p:cNvGrpSpPr/>
          <p:nvPr/>
        </p:nvGrpSpPr>
        <p:grpSpPr>
          <a:xfrm>
            <a:off x="457211" y="2536363"/>
            <a:ext cx="1812900" cy="879300"/>
            <a:chOff x="457211" y="2821263"/>
            <a:chExt cx="1812900" cy="879300"/>
          </a:xfrm>
        </p:grpSpPr>
        <p:sp>
          <p:nvSpPr>
            <p:cNvPr id="1271" name="Google Shape;1271;p48"/>
            <p:cNvSpPr/>
            <p:nvPr/>
          </p:nvSpPr>
          <p:spPr>
            <a:xfrm>
              <a:off x="457211" y="2821263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34" name="Google Shape;1334;p48"/>
            <p:cNvGrpSpPr/>
            <p:nvPr/>
          </p:nvGrpSpPr>
          <p:grpSpPr>
            <a:xfrm>
              <a:off x="491377" y="2900173"/>
              <a:ext cx="1744548" cy="721490"/>
              <a:chOff x="4571072" y="5061960"/>
              <a:chExt cx="1699511" cy="721490"/>
            </a:xfrm>
          </p:grpSpPr>
          <p:sp>
            <p:nvSpPr>
              <p:cNvPr id="1335" name="Google Shape;1335;p48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336" name="Google Shape;1336;p48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37" name="Google Shape;1337;p48"/>
          <p:cNvGrpSpPr/>
          <p:nvPr/>
        </p:nvGrpSpPr>
        <p:grpSpPr>
          <a:xfrm>
            <a:off x="1113773" y="3777038"/>
            <a:ext cx="1812900" cy="879300"/>
            <a:chOff x="1113823" y="1415825"/>
            <a:chExt cx="1812900" cy="879300"/>
          </a:xfrm>
        </p:grpSpPr>
        <p:sp>
          <p:nvSpPr>
            <p:cNvPr id="1282" name="Google Shape;1282;p48"/>
            <p:cNvSpPr/>
            <p:nvPr/>
          </p:nvSpPr>
          <p:spPr>
            <a:xfrm>
              <a:off x="1113823" y="141582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38" name="Google Shape;1338;p48"/>
            <p:cNvGrpSpPr/>
            <p:nvPr/>
          </p:nvGrpSpPr>
          <p:grpSpPr>
            <a:xfrm>
              <a:off x="1148002" y="1494723"/>
              <a:ext cx="1744548" cy="721490"/>
              <a:chOff x="4571072" y="5061960"/>
              <a:chExt cx="1699511" cy="721490"/>
            </a:xfrm>
          </p:grpSpPr>
          <p:sp>
            <p:nvSpPr>
              <p:cNvPr id="1339" name="Google Shape;1339;p48"/>
              <p:cNvSpPr txBox="1"/>
              <p:nvPr/>
            </p:nvSpPr>
            <p:spPr>
              <a:xfrm>
                <a:off x="4571072" y="5061960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340" name="Google Shape;1340;p48"/>
              <p:cNvSpPr txBox="1"/>
              <p:nvPr/>
            </p:nvSpPr>
            <p:spPr>
              <a:xfrm>
                <a:off x="4571083" y="5334650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49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1346" name="Google Shape;1346;p49"/>
          <p:cNvGrpSpPr/>
          <p:nvPr/>
        </p:nvGrpSpPr>
        <p:grpSpPr>
          <a:xfrm>
            <a:off x="218975" y="1100863"/>
            <a:ext cx="4012026" cy="1631716"/>
            <a:chOff x="359499" y="1100863"/>
            <a:chExt cx="4012026" cy="1631716"/>
          </a:xfrm>
        </p:grpSpPr>
        <p:sp>
          <p:nvSpPr>
            <p:cNvPr id="1347" name="Google Shape;1347;p49"/>
            <p:cNvSpPr/>
            <p:nvPr/>
          </p:nvSpPr>
          <p:spPr>
            <a:xfrm>
              <a:off x="2138625" y="1757008"/>
              <a:ext cx="223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2138625" y="1197150"/>
              <a:ext cx="2232900" cy="494700"/>
            </a:xfrm>
            <a:prstGeom prst="roundRect">
              <a:avLst>
                <a:gd fmla="val 2071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49" name="Google Shape;1349;p49"/>
            <p:cNvGrpSpPr/>
            <p:nvPr/>
          </p:nvGrpSpPr>
          <p:grpSpPr>
            <a:xfrm>
              <a:off x="359499" y="1100863"/>
              <a:ext cx="1631716" cy="1631716"/>
              <a:chOff x="817924" y="1154163"/>
              <a:chExt cx="1631716" cy="1631716"/>
            </a:xfrm>
          </p:grpSpPr>
          <p:sp>
            <p:nvSpPr>
              <p:cNvPr id="1350" name="Google Shape;1350;p49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49"/>
              <p:cNvSpPr/>
              <p:nvPr/>
            </p:nvSpPr>
            <p:spPr>
              <a:xfrm>
                <a:off x="1234312" y="1570587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01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52" name="Google Shape;1352;p49"/>
          <p:cNvGrpSpPr/>
          <p:nvPr/>
        </p:nvGrpSpPr>
        <p:grpSpPr>
          <a:xfrm>
            <a:off x="218975" y="2925863"/>
            <a:ext cx="4012026" cy="1631716"/>
            <a:chOff x="359499" y="2925863"/>
            <a:chExt cx="4012026" cy="1631716"/>
          </a:xfrm>
        </p:grpSpPr>
        <p:sp>
          <p:nvSpPr>
            <p:cNvPr id="1353" name="Google Shape;1353;p49"/>
            <p:cNvSpPr/>
            <p:nvPr/>
          </p:nvSpPr>
          <p:spPr>
            <a:xfrm>
              <a:off x="2138625" y="3582008"/>
              <a:ext cx="223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138625" y="3022150"/>
              <a:ext cx="2232900" cy="494700"/>
            </a:xfrm>
            <a:prstGeom prst="roundRect">
              <a:avLst>
                <a:gd fmla="val 2071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55" name="Google Shape;1355;p49"/>
            <p:cNvGrpSpPr/>
            <p:nvPr/>
          </p:nvGrpSpPr>
          <p:grpSpPr>
            <a:xfrm>
              <a:off x="359499" y="2925863"/>
              <a:ext cx="1631716" cy="1631716"/>
              <a:chOff x="817924" y="1154163"/>
              <a:chExt cx="1631716" cy="1631716"/>
            </a:xfrm>
          </p:grpSpPr>
          <p:sp>
            <p:nvSpPr>
              <p:cNvPr id="1356" name="Google Shape;1356;p49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1234312" y="1570587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02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58" name="Google Shape;1358;p49"/>
          <p:cNvGrpSpPr/>
          <p:nvPr/>
        </p:nvGrpSpPr>
        <p:grpSpPr>
          <a:xfrm flipH="1">
            <a:off x="4913000" y="1100863"/>
            <a:ext cx="4012026" cy="1631716"/>
            <a:chOff x="4518924" y="1100863"/>
            <a:chExt cx="4012026" cy="1631716"/>
          </a:xfrm>
        </p:grpSpPr>
        <p:sp>
          <p:nvSpPr>
            <p:cNvPr id="1359" name="Google Shape;1359;p49"/>
            <p:cNvSpPr/>
            <p:nvPr/>
          </p:nvSpPr>
          <p:spPr>
            <a:xfrm>
              <a:off x="6298050" y="1757008"/>
              <a:ext cx="223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It’s full of iron oxide dust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6298050" y="1197150"/>
              <a:ext cx="2232900" cy="494700"/>
            </a:xfrm>
            <a:prstGeom prst="roundRect">
              <a:avLst>
                <a:gd fmla="val 2071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61" name="Google Shape;1361;p49"/>
            <p:cNvGrpSpPr/>
            <p:nvPr/>
          </p:nvGrpSpPr>
          <p:grpSpPr>
            <a:xfrm>
              <a:off x="4518924" y="1100863"/>
              <a:ext cx="1631716" cy="1631716"/>
              <a:chOff x="817924" y="1154163"/>
              <a:chExt cx="1631716" cy="1631716"/>
            </a:xfrm>
          </p:grpSpPr>
          <p:sp>
            <p:nvSpPr>
              <p:cNvPr id="1362" name="Google Shape;1362;p49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9"/>
              <p:cNvSpPr/>
              <p:nvPr/>
            </p:nvSpPr>
            <p:spPr>
              <a:xfrm>
                <a:off x="1234312" y="1570587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03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364" name="Google Shape;1364;p49"/>
          <p:cNvGrpSpPr/>
          <p:nvPr/>
        </p:nvGrpSpPr>
        <p:grpSpPr>
          <a:xfrm flipH="1">
            <a:off x="4913000" y="2925863"/>
            <a:ext cx="4012026" cy="1631716"/>
            <a:chOff x="4518924" y="2925863"/>
            <a:chExt cx="4012026" cy="1631716"/>
          </a:xfrm>
        </p:grpSpPr>
        <p:sp>
          <p:nvSpPr>
            <p:cNvPr id="1365" name="Google Shape;1365;p49"/>
            <p:cNvSpPr/>
            <p:nvPr/>
          </p:nvSpPr>
          <p:spPr>
            <a:xfrm>
              <a:off x="6298050" y="3582008"/>
              <a:ext cx="223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6298050" y="3022150"/>
              <a:ext cx="2232900" cy="494700"/>
            </a:xfrm>
            <a:prstGeom prst="roundRect">
              <a:avLst>
                <a:gd fmla="val 2071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67" name="Google Shape;1367;p49"/>
            <p:cNvGrpSpPr/>
            <p:nvPr/>
          </p:nvGrpSpPr>
          <p:grpSpPr>
            <a:xfrm>
              <a:off x="4518924" y="2925863"/>
              <a:ext cx="1631716" cy="1631716"/>
              <a:chOff x="817924" y="1154163"/>
              <a:chExt cx="1631716" cy="1631716"/>
            </a:xfrm>
          </p:grpSpPr>
          <p:sp>
            <p:nvSpPr>
              <p:cNvPr id="1368" name="Google Shape;1368;p49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9"/>
              <p:cNvSpPr/>
              <p:nvPr/>
            </p:nvSpPr>
            <p:spPr>
              <a:xfrm>
                <a:off x="1234312" y="1570587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04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50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cxnSp>
        <p:nvCxnSpPr>
          <p:cNvPr id="1375" name="Google Shape;1375;p50"/>
          <p:cNvCxnSpPr>
            <a:stCxn id="1376" idx="1"/>
            <a:endCxn id="1377" idx="7"/>
          </p:cNvCxnSpPr>
          <p:nvPr/>
        </p:nvCxnSpPr>
        <p:spPr>
          <a:xfrm flipH="1">
            <a:off x="5317475" y="1616025"/>
            <a:ext cx="459600" cy="4311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50"/>
          <p:cNvCxnSpPr>
            <a:stCxn id="1379" idx="1"/>
            <a:endCxn id="1377" idx="6"/>
          </p:cNvCxnSpPr>
          <p:nvPr/>
        </p:nvCxnSpPr>
        <p:spPr>
          <a:xfrm rot="10800000">
            <a:off x="5628150" y="2797150"/>
            <a:ext cx="1250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50"/>
          <p:cNvCxnSpPr>
            <a:stCxn id="1381" idx="1"/>
            <a:endCxn id="1377" idx="5"/>
          </p:cNvCxnSpPr>
          <p:nvPr/>
        </p:nvCxnSpPr>
        <p:spPr>
          <a:xfrm rot="10800000">
            <a:off x="5317475" y="3547175"/>
            <a:ext cx="459600" cy="4311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50"/>
          <p:cNvCxnSpPr>
            <a:stCxn id="1383" idx="3"/>
            <a:endCxn id="1377" idx="3"/>
          </p:cNvCxnSpPr>
          <p:nvPr/>
        </p:nvCxnSpPr>
        <p:spPr>
          <a:xfrm flipH="1" rot="10800000">
            <a:off x="3357625" y="3547175"/>
            <a:ext cx="459600" cy="4311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50"/>
          <p:cNvCxnSpPr>
            <a:stCxn id="1385" idx="3"/>
            <a:endCxn id="1377" idx="2"/>
          </p:cNvCxnSpPr>
          <p:nvPr/>
        </p:nvCxnSpPr>
        <p:spPr>
          <a:xfrm>
            <a:off x="2265450" y="2797150"/>
            <a:ext cx="1241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50"/>
          <p:cNvCxnSpPr>
            <a:stCxn id="1387" idx="3"/>
            <a:endCxn id="1377" idx="1"/>
          </p:cNvCxnSpPr>
          <p:nvPr/>
        </p:nvCxnSpPr>
        <p:spPr>
          <a:xfrm>
            <a:off x="3357625" y="1616025"/>
            <a:ext cx="459600" cy="4311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388" name="Google Shape;1388;p50"/>
          <p:cNvGrpSpPr/>
          <p:nvPr/>
        </p:nvGrpSpPr>
        <p:grpSpPr>
          <a:xfrm>
            <a:off x="3287372" y="1494270"/>
            <a:ext cx="2569294" cy="2568455"/>
            <a:chOff x="3287372" y="1494270"/>
            <a:chExt cx="2569294" cy="2568455"/>
          </a:xfrm>
        </p:grpSpPr>
        <p:sp>
          <p:nvSpPr>
            <p:cNvPr id="1377" name="Google Shape;1377;p50"/>
            <p:cNvSpPr/>
            <p:nvPr/>
          </p:nvSpPr>
          <p:spPr>
            <a:xfrm>
              <a:off x="3506550" y="1736350"/>
              <a:ext cx="2121600" cy="2121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9" name="Google Shape;1389;p50"/>
            <p:cNvGrpSpPr/>
            <p:nvPr/>
          </p:nvGrpSpPr>
          <p:grpSpPr>
            <a:xfrm>
              <a:off x="3287372" y="1494270"/>
              <a:ext cx="2569294" cy="2568455"/>
              <a:chOff x="2559249" y="2069323"/>
              <a:chExt cx="685566" cy="685634"/>
            </a:xfrm>
          </p:grpSpPr>
          <p:sp>
            <p:nvSpPr>
              <p:cNvPr id="1390" name="Google Shape;1390;p50"/>
              <p:cNvSpPr/>
              <p:nvPr/>
            </p:nvSpPr>
            <p:spPr>
              <a:xfrm>
                <a:off x="2637836" y="2532965"/>
                <a:ext cx="376180" cy="221993"/>
              </a:xfrm>
              <a:custGeom>
                <a:rect b="b" l="l" r="r" t="t"/>
                <a:pathLst>
                  <a:path extrusionOk="0" h="67784" w="114864">
                    <a:moveTo>
                      <a:pt x="106357" y="13065"/>
                    </a:moveTo>
                    <a:cubicBezTo>
                      <a:pt x="104189" y="14178"/>
                      <a:pt x="101932" y="15164"/>
                      <a:pt x="99610" y="15997"/>
                    </a:cubicBezTo>
                    <a:cubicBezTo>
                      <a:pt x="99509" y="16034"/>
                      <a:pt x="99407" y="16071"/>
                      <a:pt x="99307" y="16108"/>
                    </a:cubicBezTo>
                    <a:lnTo>
                      <a:pt x="99307" y="16108"/>
                    </a:lnTo>
                    <a:cubicBezTo>
                      <a:pt x="101716" y="15259"/>
                      <a:pt x="104072" y="14244"/>
                      <a:pt x="106357" y="13065"/>
                    </a:cubicBezTo>
                    <a:close/>
                    <a:moveTo>
                      <a:pt x="28508" y="0"/>
                    </a:moveTo>
                    <a:cubicBezTo>
                      <a:pt x="24492" y="0"/>
                      <a:pt x="20462" y="1024"/>
                      <a:pt x="16807" y="3134"/>
                    </a:cubicBezTo>
                    <a:lnTo>
                      <a:pt x="16196" y="3489"/>
                    </a:lnTo>
                    <a:cubicBezTo>
                      <a:pt x="1800" y="11798"/>
                      <a:pt x="1" y="31827"/>
                      <a:pt x="12628" y="42646"/>
                    </a:cubicBezTo>
                    <a:cubicBezTo>
                      <a:pt x="28344" y="56100"/>
                      <a:pt x="48088" y="64977"/>
                      <a:pt x="69813" y="67214"/>
                    </a:cubicBezTo>
                    <a:cubicBezTo>
                      <a:pt x="70015" y="67229"/>
                      <a:pt x="70217" y="67254"/>
                      <a:pt x="70424" y="67273"/>
                    </a:cubicBezTo>
                    <a:cubicBezTo>
                      <a:pt x="70803" y="67313"/>
                      <a:pt x="71193" y="67347"/>
                      <a:pt x="71572" y="67377"/>
                    </a:cubicBezTo>
                    <a:cubicBezTo>
                      <a:pt x="72085" y="67421"/>
                      <a:pt x="72592" y="67465"/>
                      <a:pt x="73100" y="67500"/>
                    </a:cubicBezTo>
                    <a:lnTo>
                      <a:pt x="73445" y="67525"/>
                    </a:lnTo>
                    <a:cubicBezTo>
                      <a:pt x="75888" y="67697"/>
                      <a:pt x="78340" y="67783"/>
                      <a:pt x="80797" y="67783"/>
                    </a:cubicBezTo>
                    <a:cubicBezTo>
                      <a:pt x="92212" y="67783"/>
                      <a:pt x="103723" y="65913"/>
                      <a:pt x="114864" y="62044"/>
                    </a:cubicBezTo>
                    <a:lnTo>
                      <a:pt x="114864" y="62044"/>
                    </a:lnTo>
                    <a:cubicBezTo>
                      <a:pt x="112427" y="62820"/>
                      <a:pt x="109978" y="63185"/>
                      <a:pt x="107581" y="63185"/>
                    </a:cubicBezTo>
                    <a:cubicBezTo>
                      <a:pt x="94740" y="63185"/>
                      <a:pt x="83396" y="52710"/>
                      <a:pt x="83396" y="38875"/>
                    </a:cubicBezTo>
                    <a:cubicBezTo>
                      <a:pt x="83396" y="28688"/>
                      <a:pt x="89785" y="19663"/>
                      <a:pt x="99307" y="16108"/>
                    </a:cubicBezTo>
                    <a:lnTo>
                      <a:pt x="99307" y="16108"/>
                    </a:lnTo>
                    <a:cubicBezTo>
                      <a:pt x="93355" y="18205"/>
                      <a:pt x="87080" y="19284"/>
                      <a:pt x="80750" y="19284"/>
                    </a:cubicBezTo>
                    <a:cubicBezTo>
                      <a:pt x="79680" y="19284"/>
                      <a:pt x="78608" y="19253"/>
                      <a:pt x="77536" y="19191"/>
                    </a:cubicBezTo>
                    <a:cubicBezTo>
                      <a:pt x="77230" y="19171"/>
                      <a:pt x="76920" y="19146"/>
                      <a:pt x="76609" y="19127"/>
                    </a:cubicBezTo>
                    <a:cubicBezTo>
                      <a:pt x="76077" y="19092"/>
                      <a:pt x="75554" y="19048"/>
                      <a:pt x="75022" y="18999"/>
                    </a:cubicBezTo>
                    <a:cubicBezTo>
                      <a:pt x="74948" y="18994"/>
                      <a:pt x="74869" y="18979"/>
                      <a:pt x="74795" y="18974"/>
                    </a:cubicBezTo>
                    <a:cubicBezTo>
                      <a:pt x="73346" y="18821"/>
                      <a:pt x="71912" y="18609"/>
                      <a:pt x="70483" y="18353"/>
                    </a:cubicBezTo>
                    <a:cubicBezTo>
                      <a:pt x="70414" y="18338"/>
                      <a:pt x="70340" y="18333"/>
                      <a:pt x="70276" y="18323"/>
                    </a:cubicBezTo>
                    <a:cubicBezTo>
                      <a:pt x="60651" y="16515"/>
                      <a:pt x="51671" y="12222"/>
                      <a:pt x="44234" y="5859"/>
                    </a:cubicBezTo>
                    <a:cubicBezTo>
                      <a:pt x="39736" y="2011"/>
                      <a:pt x="34136" y="0"/>
                      <a:pt x="285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50"/>
              <p:cNvSpPr/>
              <p:nvPr/>
            </p:nvSpPr>
            <p:spPr>
              <a:xfrm>
                <a:off x="2910955" y="2421038"/>
                <a:ext cx="327385" cy="318821"/>
              </a:xfrm>
              <a:custGeom>
                <a:rect b="b" l="l" r="r" t="t"/>
                <a:pathLst>
                  <a:path extrusionOk="0" h="97350" w="99965">
                    <a:moveTo>
                      <a:pt x="53376" y="1"/>
                    </a:moveTo>
                    <a:lnTo>
                      <a:pt x="53376" y="6"/>
                    </a:lnTo>
                    <a:cubicBezTo>
                      <a:pt x="52883" y="9853"/>
                      <a:pt x="49823" y="19400"/>
                      <a:pt x="44500" y="27694"/>
                    </a:cubicBezTo>
                    <a:lnTo>
                      <a:pt x="44495" y="27689"/>
                    </a:lnTo>
                    <a:cubicBezTo>
                      <a:pt x="39162" y="35945"/>
                      <a:pt x="31740" y="42706"/>
                      <a:pt x="22962" y="47236"/>
                    </a:cubicBezTo>
                    <a:cubicBezTo>
                      <a:pt x="20794" y="48354"/>
                      <a:pt x="18537" y="49335"/>
                      <a:pt x="16215" y="50168"/>
                    </a:cubicBezTo>
                    <a:cubicBezTo>
                      <a:pt x="6526" y="53643"/>
                      <a:pt x="1" y="62751"/>
                      <a:pt x="1" y="73041"/>
                    </a:cubicBezTo>
                    <a:cubicBezTo>
                      <a:pt x="1" y="86877"/>
                      <a:pt x="11338" y="97350"/>
                      <a:pt x="24179" y="97350"/>
                    </a:cubicBezTo>
                    <a:cubicBezTo>
                      <a:pt x="26579" y="97350"/>
                      <a:pt x="29032" y="96984"/>
                      <a:pt x="31474" y="96205"/>
                    </a:cubicBezTo>
                    <a:cubicBezTo>
                      <a:pt x="31730" y="96126"/>
                      <a:pt x="31977" y="96043"/>
                      <a:pt x="32223" y="95954"/>
                    </a:cubicBezTo>
                    <a:cubicBezTo>
                      <a:pt x="49305" y="89907"/>
                      <a:pt x="64347" y="79542"/>
                      <a:pt x="76047" y="66176"/>
                    </a:cubicBezTo>
                    <a:cubicBezTo>
                      <a:pt x="76333" y="65870"/>
                      <a:pt x="76609" y="65575"/>
                      <a:pt x="76880" y="65254"/>
                    </a:cubicBezTo>
                    <a:cubicBezTo>
                      <a:pt x="88664" y="51450"/>
                      <a:pt x="96520" y="34919"/>
                      <a:pt x="99965" y="17468"/>
                    </a:cubicBezTo>
                    <a:lnTo>
                      <a:pt x="99965" y="17468"/>
                    </a:lnTo>
                    <a:cubicBezTo>
                      <a:pt x="97249" y="28811"/>
                      <a:pt x="87103" y="36062"/>
                      <a:pt x="76340" y="36062"/>
                    </a:cubicBezTo>
                    <a:cubicBezTo>
                      <a:pt x="72278" y="36062"/>
                      <a:pt x="68129" y="35030"/>
                      <a:pt x="64258" y="32795"/>
                    </a:cubicBezTo>
                    <a:cubicBezTo>
                      <a:pt x="55426" y="27694"/>
                      <a:pt x="50641" y="17596"/>
                      <a:pt x="52509" y="7571"/>
                    </a:cubicBezTo>
                    <a:cubicBezTo>
                      <a:pt x="52977" y="5067"/>
                      <a:pt x="53268" y="2534"/>
                      <a:pt x="533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50"/>
              <p:cNvSpPr/>
              <p:nvPr/>
            </p:nvSpPr>
            <p:spPr>
              <a:xfrm>
                <a:off x="3122726" y="2149918"/>
                <a:ext cx="10490" cy="10015"/>
              </a:xfrm>
              <a:custGeom>
                <a:rect b="b" l="l" r="r" t="t"/>
                <a:pathLst>
                  <a:path extrusionOk="0" h="3058" w="3203">
                    <a:moveTo>
                      <a:pt x="21" y="0"/>
                    </a:moveTo>
                    <a:cubicBezTo>
                      <a:pt x="0" y="0"/>
                      <a:pt x="1234" y="1124"/>
                      <a:pt x="3203" y="3058"/>
                    </a:cubicBezTo>
                    <a:cubicBezTo>
                      <a:pt x="2429" y="2170"/>
                      <a:pt x="1576" y="1328"/>
                      <a:pt x="645" y="529"/>
                    </a:cubicBezTo>
                    <a:cubicBezTo>
                      <a:pt x="227" y="170"/>
                      <a:pt x="29" y="0"/>
                      <a:pt x="2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50"/>
              <p:cNvSpPr/>
              <p:nvPr/>
            </p:nvSpPr>
            <p:spPr>
              <a:xfrm>
                <a:off x="3022956" y="2159929"/>
                <a:ext cx="221858" cy="379216"/>
              </a:xfrm>
              <a:custGeom>
                <a:rect b="b" l="l" r="r" t="t"/>
                <a:pathLst>
                  <a:path extrusionOk="0" h="115791" w="67743">
                    <a:moveTo>
                      <a:pt x="33667" y="1"/>
                    </a:moveTo>
                    <a:cubicBezTo>
                      <a:pt x="43405" y="11169"/>
                      <a:pt x="40882" y="28926"/>
                      <a:pt x="27541" y="36624"/>
                    </a:cubicBezTo>
                    <a:lnTo>
                      <a:pt x="26934" y="36974"/>
                    </a:lnTo>
                    <a:cubicBezTo>
                      <a:pt x="23278" y="39085"/>
                      <a:pt x="19248" y="40109"/>
                      <a:pt x="15233" y="40109"/>
                    </a:cubicBezTo>
                    <a:cubicBezTo>
                      <a:pt x="9809" y="40109"/>
                      <a:pt x="4413" y="38242"/>
                      <a:pt x="0" y="34668"/>
                    </a:cubicBezTo>
                    <a:lnTo>
                      <a:pt x="0" y="34668"/>
                    </a:lnTo>
                    <a:cubicBezTo>
                      <a:pt x="4658" y="38719"/>
                      <a:pt x="8625" y="43529"/>
                      <a:pt x="11725" y="48916"/>
                    </a:cubicBezTo>
                    <a:cubicBezTo>
                      <a:pt x="12179" y="49709"/>
                      <a:pt x="12617" y="50513"/>
                      <a:pt x="13026" y="51316"/>
                    </a:cubicBezTo>
                    <a:cubicBezTo>
                      <a:pt x="13090" y="51439"/>
                      <a:pt x="13150" y="51568"/>
                      <a:pt x="13219" y="51691"/>
                    </a:cubicBezTo>
                    <a:cubicBezTo>
                      <a:pt x="13460" y="52169"/>
                      <a:pt x="13692" y="52642"/>
                      <a:pt x="13913" y="53125"/>
                    </a:cubicBezTo>
                    <a:cubicBezTo>
                      <a:pt x="14047" y="53396"/>
                      <a:pt x="14175" y="53672"/>
                      <a:pt x="14298" y="53948"/>
                    </a:cubicBezTo>
                    <a:cubicBezTo>
                      <a:pt x="14569" y="54544"/>
                      <a:pt x="14835" y="55151"/>
                      <a:pt x="15081" y="55752"/>
                    </a:cubicBezTo>
                    <a:cubicBezTo>
                      <a:pt x="15165" y="55964"/>
                      <a:pt x="15244" y="56171"/>
                      <a:pt x="15328" y="56383"/>
                    </a:cubicBezTo>
                    <a:cubicBezTo>
                      <a:pt x="15525" y="56880"/>
                      <a:pt x="15712" y="57378"/>
                      <a:pt x="15900" y="57886"/>
                    </a:cubicBezTo>
                    <a:cubicBezTo>
                      <a:pt x="18438" y="64904"/>
                      <a:pt x="19547" y="72326"/>
                      <a:pt x="19187" y="79729"/>
                    </a:cubicBezTo>
                    <a:cubicBezTo>
                      <a:pt x="19064" y="82262"/>
                      <a:pt x="18778" y="84795"/>
                      <a:pt x="18310" y="87304"/>
                    </a:cubicBezTo>
                    <a:cubicBezTo>
                      <a:pt x="16442" y="97324"/>
                      <a:pt x="21227" y="107422"/>
                      <a:pt x="30054" y="112523"/>
                    </a:cubicBezTo>
                    <a:cubicBezTo>
                      <a:pt x="33927" y="114758"/>
                      <a:pt x="38077" y="115790"/>
                      <a:pt x="42139" y="115790"/>
                    </a:cubicBezTo>
                    <a:cubicBezTo>
                      <a:pt x="52903" y="115790"/>
                      <a:pt x="63049" y="108539"/>
                      <a:pt x="65761" y="97196"/>
                    </a:cubicBezTo>
                    <a:cubicBezTo>
                      <a:pt x="66717" y="92366"/>
                      <a:pt x="67328" y="87462"/>
                      <a:pt x="67594" y="82533"/>
                    </a:cubicBezTo>
                    <a:cubicBezTo>
                      <a:pt x="67644" y="81602"/>
                      <a:pt x="67678" y="80665"/>
                      <a:pt x="67703" y="79739"/>
                    </a:cubicBezTo>
                    <a:cubicBezTo>
                      <a:pt x="67728" y="78832"/>
                      <a:pt x="67742" y="77920"/>
                      <a:pt x="67742" y="77013"/>
                    </a:cubicBezTo>
                    <a:cubicBezTo>
                      <a:pt x="67737" y="58916"/>
                      <a:pt x="63144" y="41893"/>
                      <a:pt x="55061" y="27043"/>
                    </a:cubicBezTo>
                    <a:lnTo>
                      <a:pt x="55047" y="27058"/>
                    </a:lnTo>
                    <a:cubicBezTo>
                      <a:pt x="54613" y="26255"/>
                      <a:pt x="54169" y="25461"/>
                      <a:pt x="53716" y="24673"/>
                    </a:cubicBezTo>
                    <a:cubicBezTo>
                      <a:pt x="47915" y="14623"/>
                      <a:pt x="38541" y="4811"/>
                      <a:pt x="336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50"/>
              <p:cNvSpPr/>
              <p:nvPr/>
            </p:nvSpPr>
            <p:spPr>
              <a:xfrm>
                <a:off x="3001649" y="2257452"/>
                <a:ext cx="4395" cy="2908"/>
              </a:xfrm>
              <a:custGeom>
                <a:rect b="b" l="l" r="r" t="t"/>
                <a:pathLst>
                  <a:path extrusionOk="0" h="888" w="1342">
                    <a:moveTo>
                      <a:pt x="1" y="1"/>
                    </a:moveTo>
                    <a:cubicBezTo>
                      <a:pt x="449" y="291"/>
                      <a:pt x="898" y="587"/>
                      <a:pt x="1341" y="888"/>
                    </a:cubicBezTo>
                    <a:cubicBezTo>
                      <a:pt x="898" y="587"/>
                      <a:pt x="449" y="291"/>
                      <a:pt x="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50"/>
              <p:cNvSpPr/>
              <p:nvPr/>
            </p:nvSpPr>
            <p:spPr>
              <a:xfrm>
                <a:off x="3006814" y="2260907"/>
                <a:ext cx="504" cy="373"/>
              </a:xfrm>
              <a:custGeom>
                <a:rect b="b" l="l" r="r" t="t"/>
                <a:pathLst>
                  <a:path extrusionOk="0" h="114" w="154">
                    <a:moveTo>
                      <a:pt x="1" y="0"/>
                    </a:moveTo>
                    <a:lnTo>
                      <a:pt x="1" y="0"/>
                    </a:lnTo>
                    <a:cubicBezTo>
                      <a:pt x="50" y="40"/>
                      <a:pt x="104" y="74"/>
                      <a:pt x="154" y="114"/>
                    </a:cubicBezTo>
                    <a:cubicBezTo>
                      <a:pt x="104" y="74"/>
                      <a:pt x="55" y="40"/>
                      <a:pt x="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50"/>
              <p:cNvSpPr/>
              <p:nvPr/>
            </p:nvSpPr>
            <p:spPr>
              <a:xfrm>
                <a:off x="3007315" y="2261277"/>
                <a:ext cx="15645" cy="12190"/>
              </a:xfrm>
              <a:custGeom>
                <a:rect b="b" l="l" r="r" t="t"/>
                <a:pathLst>
                  <a:path extrusionOk="0" h="3722" w="4777">
                    <a:moveTo>
                      <a:pt x="1" y="1"/>
                    </a:moveTo>
                    <a:lnTo>
                      <a:pt x="1" y="1"/>
                    </a:lnTo>
                    <a:cubicBezTo>
                      <a:pt x="1479" y="1026"/>
                      <a:pt x="2908" y="2135"/>
                      <a:pt x="4283" y="3313"/>
                    </a:cubicBezTo>
                    <a:cubicBezTo>
                      <a:pt x="4441" y="3456"/>
                      <a:pt x="4609" y="3589"/>
                      <a:pt x="4776" y="3722"/>
                    </a:cubicBezTo>
                    <a:cubicBezTo>
                      <a:pt x="3253" y="2396"/>
                      <a:pt x="1666" y="1149"/>
                      <a:pt x="1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50"/>
              <p:cNvSpPr/>
              <p:nvPr/>
            </p:nvSpPr>
            <p:spPr>
              <a:xfrm>
                <a:off x="3006025" y="2260357"/>
                <a:ext cx="793" cy="553"/>
              </a:xfrm>
              <a:custGeom>
                <a:rect b="b" l="l" r="r" t="t"/>
                <a:pathLst>
                  <a:path extrusionOk="0" h="169" w="242">
                    <a:moveTo>
                      <a:pt x="0" y="1"/>
                    </a:moveTo>
                    <a:lnTo>
                      <a:pt x="201" y="140"/>
                    </a:lnTo>
                    <a:lnTo>
                      <a:pt x="201" y="140"/>
                    </a:lnTo>
                    <a:cubicBezTo>
                      <a:pt x="137" y="95"/>
                      <a:pt x="74" y="50"/>
                      <a:pt x="0" y="1"/>
                    </a:cubicBezTo>
                    <a:close/>
                    <a:moveTo>
                      <a:pt x="201" y="140"/>
                    </a:moveTo>
                    <a:cubicBezTo>
                      <a:pt x="215" y="150"/>
                      <a:pt x="228" y="159"/>
                      <a:pt x="242" y="168"/>
                    </a:cubicBezTo>
                    <a:lnTo>
                      <a:pt x="201" y="14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50"/>
              <p:cNvSpPr/>
              <p:nvPr/>
            </p:nvSpPr>
            <p:spPr>
              <a:xfrm>
                <a:off x="2790124" y="2069323"/>
                <a:ext cx="376068" cy="221963"/>
              </a:xfrm>
              <a:custGeom>
                <a:rect b="b" l="l" r="r" t="t"/>
                <a:pathLst>
                  <a:path extrusionOk="0" h="67775" w="114830">
                    <a:moveTo>
                      <a:pt x="15387" y="51713"/>
                    </a:moveTo>
                    <a:cubicBezTo>
                      <a:pt x="13025" y="52552"/>
                      <a:pt x="10715" y="53552"/>
                      <a:pt x="8473" y="54709"/>
                    </a:cubicBezTo>
                    <a:lnTo>
                      <a:pt x="8473" y="54709"/>
                    </a:lnTo>
                    <a:cubicBezTo>
                      <a:pt x="10647" y="53591"/>
                      <a:pt x="12899" y="52605"/>
                      <a:pt x="15225" y="51772"/>
                    </a:cubicBezTo>
                    <a:cubicBezTo>
                      <a:pt x="15279" y="51753"/>
                      <a:pt x="15333" y="51733"/>
                      <a:pt x="15387" y="51713"/>
                    </a:cubicBezTo>
                    <a:close/>
                    <a:moveTo>
                      <a:pt x="34032" y="1"/>
                    </a:moveTo>
                    <a:cubicBezTo>
                      <a:pt x="22630" y="1"/>
                      <a:pt x="11132" y="1868"/>
                      <a:pt x="1" y="5720"/>
                    </a:cubicBezTo>
                    <a:cubicBezTo>
                      <a:pt x="2428" y="4951"/>
                      <a:pt x="4866" y="4589"/>
                      <a:pt x="7253" y="4589"/>
                    </a:cubicBezTo>
                    <a:cubicBezTo>
                      <a:pt x="20092" y="4589"/>
                      <a:pt x="31430" y="15063"/>
                      <a:pt x="31430" y="28899"/>
                    </a:cubicBezTo>
                    <a:cubicBezTo>
                      <a:pt x="31430" y="39137"/>
                      <a:pt x="24982" y="48196"/>
                      <a:pt x="15387" y="51713"/>
                    </a:cubicBezTo>
                    <a:lnTo>
                      <a:pt x="15387" y="51713"/>
                    </a:lnTo>
                    <a:cubicBezTo>
                      <a:pt x="21370" y="49588"/>
                      <a:pt x="27683" y="48494"/>
                      <a:pt x="34053" y="48494"/>
                    </a:cubicBezTo>
                    <a:cubicBezTo>
                      <a:pt x="35131" y="48494"/>
                      <a:pt x="36210" y="48525"/>
                      <a:pt x="37290" y="48588"/>
                    </a:cubicBezTo>
                    <a:cubicBezTo>
                      <a:pt x="37605" y="48608"/>
                      <a:pt x="37911" y="48632"/>
                      <a:pt x="38221" y="48647"/>
                    </a:cubicBezTo>
                    <a:cubicBezTo>
                      <a:pt x="38749" y="48687"/>
                      <a:pt x="39276" y="48731"/>
                      <a:pt x="39803" y="48780"/>
                    </a:cubicBezTo>
                    <a:cubicBezTo>
                      <a:pt x="39877" y="48785"/>
                      <a:pt x="39956" y="48795"/>
                      <a:pt x="40030" y="48805"/>
                    </a:cubicBezTo>
                    <a:cubicBezTo>
                      <a:pt x="41479" y="48958"/>
                      <a:pt x="42913" y="49165"/>
                      <a:pt x="44343" y="49426"/>
                    </a:cubicBezTo>
                    <a:cubicBezTo>
                      <a:pt x="44412" y="49436"/>
                      <a:pt x="44485" y="49446"/>
                      <a:pt x="44554" y="49456"/>
                    </a:cubicBezTo>
                    <a:cubicBezTo>
                      <a:pt x="51706" y="50801"/>
                      <a:pt x="58507" y="53517"/>
                      <a:pt x="64584" y="57440"/>
                    </a:cubicBezTo>
                    <a:cubicBezTo>
                      <a:pt x="65032" y="57730"/>
                      <a:pt x="65481" y="58026"/>
                      <a:pt x="65924" y="58332"/>
                    </a:cubicBezTo>
                    <a:lnTo>
                      <a:pt x="66166" y="58499"/>
                    </a:lnTo>
                    <a:cubicBezTo>
                      <a:pt x="66215" y="58539"/>
                      <a:pt x="66269" y="58573"/>
                      <a:pt x="66319" y="58613"/>
                    </a:cubicBezTo>
                    <a:cubicBezTo>
                      <a:pt x="67975" y="59771"/>
                      <a:pt x="69571" y="61008"/>
                      <a:pt x="71094" y="62334"/>
                    </a:cubicBezTo>
                    <a:cubicBezTo>
                      <a:pt x="75504" y="65908"/>
                      <a:pt x="80901" y="67775"/>
                      <a:pt x="86325" y="67775"/>
                    </a:cubicBezTo>
                    <a:cubicBezTo>
                      <a:pt x="90341" y="67775"/>
                      <a:pt x="94372" y="66751"/>
                      <a:pt x="98028" y="64640"/>
                    </a:cubicBezTo>
                    <a:lnTo>
                      <a:pt x="98640" y="64290"/>
                    </a:lnTo>
                    <a:cubicBezTo>
                      <a:pt x="113036" y="55981"/>
                      <a:pt x="114830" y="35951"/>
                      <a:pt x="102203" y="25138"/>
                    </a:cubicBezTo>
                    <a:cubicBezTo>
                      <a:pt x="98028" y="21560"/>
                      <a:pt x="93563" y="18307"/>
                      <a:pt x="88857" y="15419"/>
                    </a:cubicBezTo>
                    <a:cubicBezTo>
                      <a:pt x="75850" y="7435"/>
                      <a:pt x="60966" y="2216"/>
                      <a:pt x="45018" y="570"/>
                    </a:cubicBezTo>
                    <a:cubicBezTo>
                      <a:pt x="44811" y="555"/>
                      <a:pt x="44609" y="530"/>
                      <a:pt x="44407" y="511"/>
                    </a:cubicBezTo>
                    <a:cubicBezTo>
                      <a:pt x="44022" y="471"/>
                      <a:pt x="43643" y="437"/>
                      <a:pt x="43253" y="407"/>
                    </a:cubicBezTo>
                    <a:cubicBezTo>
                      <a:pt x="42741" y="363"/>
                      <a:pt x="42238" y="318"/>
                      <a:pt x="41726" y="284"/>
                    </a:cubicBezTo>
                    <a:lnTo>
                      <a:pt x="41381" y="259"/>
                    </a:lnTo>
                    <a:cubicBezTo>
                      <a:pt x="38938" y="87"/>
                      <a:pt x="36487" y="1"/>
                      <a:pt x="340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50"/>
              <p:cNvSpPr/>
              <p:nvPr/>
            </p:nvSpPr>
            <p:spPr>
              <a:xfrm>
                <a:off x="2559328" y="2381300"/>
                <a:ext cx="1294" cy="21877"/>
              </a:xfrm>
              <a:custGeom>
                <a:rect b="b" l="l" r="r" t="t"/>
                <a:pathLst>
                  <a:path extrusionOk="0" h="6680" w="395">
                    <a:moveTo>
                      <a:pt x="395" y="1"/>
                    </a:moveTo>
                    <a:cubicBezTo>
                      <a:pt x="193" y="2219"/>
                      <a:pt x="65" y="4447"/>
                      <a:pt x="1" y="6679"/>
                    </a:cubicBezTo>
                    <a:lnTo>
                      <a:pt x="15" y="6679"/>
                    </a:lnTo>
                    <a:cubicBezTo>
                      <a:pt x="70" y="4447"/>
                      <a:pt x="198" y="2224"/>
                      <a:pt x="395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50"/>
              <p:cNvSpPr/>
              <p:nvPr/>
            </p:nvSpPr>
            <p:spPr>
              <a:xfrm>
                <a:off x="2565429" y="2084349"/>
                <a:ext cx="327628" cy="318828"/>
              </a:xfrm>
              <a:custGeom>
                <a:rect b="b" l="l" r="r" t="t"/>
                <a:pathLst>
                  <a:path extrusionOk="0" h="97352" w="100039">
                    <a:moveTo>
                      <a:pt x="75862" y="1"/>
                    </a:moveTo>
                    <a:cubicBezTo>
                      <a:pt x="73475" y="1"/>
                      <a:pt x="71037" y="363"/>
                      <a:pt x="68610" y="1132"/>
                    </a:cubicBezTo>
                    <a:cubicBezTo>
                      <a:pt x="68344" y="1221"/>
                      <a:pt x="68088" y="1304"/>
                      <a:pt x="67821" y="1398"/>
                    </a:cubicBezTo>
                    <a:cubicBezTo>
                      <a:pt x="50739" y="7450"/>
                      <a:pt x="35693" y="17810"/>
                      <a:pt x="23992" y="31181"/>
                    </a:cubicBezTo>
                    <a:cubicBezTo>
                      <a:pt x="23712" y="31482"/>
                      <a:pt x="23436" y="31782"/>
                      <a:pt x="23164" y="32098"/>
                    </a:cubicBezTo>
                    <a:cubicBezTo>
                      <a:pt x="11277" y="46021"/>
                      <a:pt x="3391" y="62709"/>
                      <a:pt x="1" y="80328"/>
                    </a:cubicBezTo>
                    <a:cubicBezTo>
                      <a:pt x="2554" y="68739"/>
                      <a:pt x="12822" y="61297"/>
                      <a:pt x="23723" y="61297"/>
                    </a:cubicBezTo>
                    <a:cubicBezTo>
                      <a:pt x="27782" y="61297"/>
                      <a:pt x="31928" y="62329"/>
                      <a:pt x="35796" y="64562"/>
                    </a:cubicBezTo>
                    <a:cubicBezTo>
                      <a:pt x="44628" y="69658"/>
                      <a:pt x="49414" y="79756"/>
                      <a:pt x="47546" y="89781"/>
                    </a:cubicBezTo>
                    <a:cubicBezTo>
                      <a:pt x="47077" y="92285"/>
                      <a:pt x="46787" y="94818"/>
                      <a:pt x="46663" y="97351"/>
                    </a:cubicBezTo>
                    <a:lnTo>
                      <a:pt x="46673" y="97351"/>
                    </a:lnTo>
                    <a:cubicBezTo>
                      <a:pt x="47166" y="87504"/>
                      <a:pt x="50227" y="77957"/>
                      <a:pt x="55550" y="69663"/>
                    </a:cubicBezTo>
                    <a:lnTo>
                      <a:pt x="55554" y="69673"/>
                    </a:lnTo>
                    <a:cubicBezTo>
                      <a:pt x="60882" y="61417"/>
                      <a:pt x="68309" y="54651"/>
                      <a:pt x="77082" y="50131"/>
                    </a:cubicBezTo>
                    <a:cubicBezTo>
                      <a:pt x="79251" y="49007"/>
                      <a:pt x="81503" y="48027"/>
                      <a:pt x="83834" y="47189"/>
                    </a:cubicBezTo>
                    <a:cubicBezTo>
                      <a:pt x="93523" y="43714"/>
                      <a:pt x="100039" y="34611"/>
                      <a:pt x="100039" y="24316"/>
                    </a:cubicBezTo>
                    <a:cubicBezTo>
                      <a:pt x="100039" y="10476"/>
                      <a:pt x="88701" y="1"/>
                      <a:pt x="758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2560618" y="2347407"/>
                <a:ext cx="4814" cy="33896"/>
              </a:xfrm>
              <a:custGeom>
                <a:rect b="b" l="l" r="r" t="t"/>
                <a:pathLst>
                  <a:path extrusionOk="0" h="10350" w="1470">
                    <a:moveTo>
                      <a:pt x="1470" y="0"/>
                    </a:moveTo>
                    <a:lnTo>
                      <a:pt x="1470" y="0"/>
                    </a:lnTo>
                    <a:cubicBezTo>
                      <a:pt x="1401" y="306"/>
                      <a:pt x="1337" y="611"/>
                      <a:pt x="1282" y="917"/>
                    </a:cubicBezTo>
                    <a:cubicBezTo>
                      <a:pt x="711" y="4042"/>
                      <a:pt x="287" y="7191"/>
                      <a:pt x="1" y="10350"/>
                    </a:cubicBezTo>
                    <a:cubicBezTo>
                      <a:pt x="316" y="6875"/>
                      <a:pt x="809" y="3421"/>
                      <a:pt x="147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50"/>
              <p:cNvSpPr/>
              <p:nvPr/>
            </p:nvSpPr>
            <p:spPr>
              <a:xfrm>
                <a:off x="2559249" y="2285083"/>
                <a:ext cx="222808" cy="417520"/>
              </a:xfrm>
              <a:custGeom>
                <a:rect b="b" l="l" r="r" t="t"/>
                <a:pathLst>
                  <a:path extrusionOk="0" h="127487" w="68033">
                    <a:moveTo>
                      <a:pt x="25602" y="1"/>
                    </a:moveTo>
                    <a:cubicBezTo>
                      <a:pt x="14703" y="1"/>
                      <a:pt x="4439" y="7441"/>
                      <a:pt x="1883" y="19035"/>
                    </a:cubicBezTo>
                    <a:cubicBezTo>
                      <a:pt x="1227" y="22455"/>
                      <a:pt x="734" y="25910"/>
                      <a:pt x="419" y="29385"/>
                    </a:cubicBezTo>
                    <a:cubicBezTo>
                      <a:pt x="222" y="31603"/>
                      <a:pt x="94" y="33835"/>
                      <a:pt x="35" y="36063"/>
                    </a:cubicBezTo>
                    <a:cubicBezTo>
                      <a:pt x="10" y="36975"/>
                      <a:pt x="0" y="37887"/>
                      <a:pt x="0" y="38798"/>
                    </a:cubicBezTo>
                    <a:cubicBezTo>
                      <a:pt x="0" y="56881"/>
                      <a:pt x="4588" y="73904"/>
                      <a:pt x="12671" y="88749"/>
                    </a:cubicBezTo>
                    <a:lnTo>
                      <a:pt x="12691" y="88739"/>
                    </a:lnTo>
                    <a:cubicBezTo>
                      <a:pt x="13125" y="89537"/>
                      <a:pt x="13568" y="90331"/>
                      <a:pt x="14022" y="91119"/>
                    </a:cubicBezTo>
                    <a:cubicBezTo>
                      <a:pt x="22883" y="106467"/>
                      <a:pt x="35042" y="118709"/>
                      <a:pt x="49088" y="127487"/>
                    </a:cubicBezTo>
                    <a:cubicBezTo>
                      <a:pt x="44716" y="124746"/>
                      <a:pt x="40552" y="121676"/>
                      <a:pt x="36624" y="118320"/>
                    </a:cubicBezTo>
                    <a:cubicBezTo>
                      <a:pt x="23997" y="107507"/>
                      <a:pt x="25796" y="87482"/>
                      <a:pt x="40192" y="79163"/>
                    </a:cubicBezTo>
                    <a:lnTo>
                      <a:pt x="40803" y="78813"/>
                    </a:lnTo>
                    <a:cubicBezTo>
                      <a:pt x="44454" y="76704"/>
                      <a:pt x="48478" y="75683"/>
                      <a:pt x="52488" y="75683"/>
                    </a:cubicBezTo>
                    <a:cubicBezTo>
                      <a:pt x="58037" y="75683"/>
                      <a:pt x="63561" y="77639"/>
                      <a:pt x="68033" y="81376"/>
                    </a:cubicBezTo>
                    <a:cubicBezTo>
                      <a:pt x="63232" y="77255"/>
                      <a:pt x="59166" y="72352"/>
                      <a:pt x="56012" y="66871"/>
                    </a:cubicBezTo>
                    <a:cubicBezTo>
                      <a:pt x="55559" y="66078"/>
                      <a:pt x="55120" y="65279"/>
                      <a:pt x="54706" y="64471"/>
                    </a:cubicBezTo>
                    <a:cubicBezTo>
                      <a:pt x="54642" y="64348"/>
                      <a:pt x="54583" y="64220"/>
                      <a:pt x="54514" y="64096"/>
                    </a:cubicBezTo>
                    <a:cubicBezTo>
                      <a:pt x="54272" y="63618"/>
                      <a:pt x="54041" y="63145"/>
                      <a:pt x="53819" y="62667"/>
                    </a:cubicBezTo>
                    <a:cubicBezTo>
                      <a:pt x="53691" y="62396"/>
                      <a:pt x="53558" y="62115"/>
                      <a:pt x="53435" y="61839"/>
                    </a:cubicBezTo>
                    <a:cubicBezTo>
                      <a:pt x="53164" y="61243"/>
                      <a:pt x="52902" y="60637"/>
                      <a:pt x="52656" y="60035"/>
                    </a:cubicBezTo>
                    <a:cubicBezTo>
                      <a:pt x="52567" y="59823"/>
                      <a:pt x="52488" y="59616"/>
                      <a:pt x="52409" y="59399"/>
                    </a:cubicBezTo>
                    <a:cubicBezTo>
                      <a:pt x="52212" y="58902"/>
                      <a:pt x="52020" y="58404"/>
                      <a:pt x="51843" y="57901"/>
                    </a:cubicBezTo>
                    <a:cubicBezTo>
                      <a:pt x="49305" y="50888"/>
                      <a:pt x="48196" y="43461"/>
                      <a:pt x="48550" y="36058"/>
                    </a:cubicBezTo>
                    <a:cubicBezTo>
                      <a:pt x="48674" y="33525"/>
                      <a:pt x="48964" y="30992"/>
                      <a:pt x="49433" y="28488"/>
                    </a:cubicBezTo>
                    <a:cubicBezTo>
                      <a:pt x="51301" y="18463"/>
                      <a:pt x="46510" y="8365"/>
                      <a:pt x="37683" y="3269"/>
                    </a:cubicBezTo>
                    <a:cubicBezTo>
                      <a:pt x="33812" y="1033"/>
                      <a:pt x="29663" y="1"/>
                      <a:pt x="256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3" name="Google Shape;1403;p50"/>
          <p:cNvSpPr/>
          <p:nvPr/>
        </p:nvSpPr>
        <p:spPr>
          <a:xfrm>
            <a:off x="4172546" y="2379048"/>
            <a:ext cx="798900" cy="79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4" name="Google Shape;1404;p50"/>
          <p:cNvGrpSpPr/>
          <p:nvPr/>
        </p:nvGrpSpPr>
        <p:grpSpPr>
          <a:xfrm>
            <a:off x="4394625" y="2601150"/>
            <a:ext cx="354775" cy="354700"/>
            <a:chOff x="7034250" y="3773625"/>
            <a:chExt cx="354775" cy="354700"/>
          </a:xfrm>
        </p:grpSpPr>
        <p:sp>
          <p:nvSpPr>
            <p:cNvPr id="1405" name="Google Shape;1405;p50"/>
            <p:cNvSpPr/>
            <p:nvPr/>
          </p:nvSpPr>
          <p:spPr>
            <a:xfrm>
              <a:off x="7118825" y="3773625"/>
              <a:ext cx="270200" cy="354700"/>
            </a:xfrm>
            <a:custGeom>
              <a:rect b="b" l="l" r="r" t="t"/>
              <a:pathLst>
                <a:path extrusionOk="0" h="14188" w="10808">
                  <a:moveTo>
                    <a:pt x="5821" y="832"/>
                  </a:moveTo>
                  <a:lnTo>
                    <a:pt x="5821" y="1581"/>
                  </a:lnTo>
                  <a:cubicBezTo>
                    <a:pt x="5821" y="1772"/>
                    <a:pt x="5952" y="1938"/>
                    <a:pt x="6137" y="1984"/>
                  </a:cubicBezTo>
                  <a:lnTo>
                    <a:pt x="6930" y="2181"/>
                  </a:lnTo>
                  <a:lnTo>
                    <a:pt x="6930" y="2828"/>
                  </a:lnTo>
                  <a:lnTo>
                    <a:pt x="3878" y="2828"/>
                  </a:lnTo>
                  <a:lnTo>
                    <a:pt x="3878" y="2181"/>
                  </a:lnTo>
                  <a:lnTo>
                    <a:pt x="4671" y="1984"/>
                  </a:lnTo>
                  <a:cubicBezTo>
                    <a:pt x="4856" y="1938"/>
                    <a:pt x="4987" y="1772"/>
                    <a:pt x="4987" y="1581"/>
                  </a:cubicBezTo>
                  <a:lnTo>
                    <a:pt x="4987" y="832"/>
                  </a:lnTo>
                  <a:close/>
                  <a:moveTo>
                    <a:pt x="7727" y="10585"/>
                  </a:moveTo>
                  <a:lnTo>
                    <a:pt x="7205" y="11107"/>
                  </a:lnTo>
                  <a:lnTo>
                    <a:pt x="7205" y="10585"/>
                  </a:lnTo>
                  <a:close/>
                  <a:moveTo>
                    <a:pt x="8314" y="2550"/>
                  </a:moveTo>
                  <a:lnTo>
                    <a:pt x="8314" y="9754"/>
                  </a:lnTo>
                  <a:lnTo>
                    <a:pt x="6790" y="9754"/>
                  </a:lnTo>
                  <a:cubicBezTo>
                    <a:pt x="6561" y="9757"/>
                    <a:pt x="6377" y="9942"/>
                    <a:pt x="6374" y="10170"/>
                  </a:cubicBezTo>
                  <a:lnTo>
                    <a:pt x="6374" y="11694"/>
                  </a:lnTo>
                  <a:lnTo>
                    <a:pt x="2494" y="11694"/>
                  </a:lnTo>
                  <a:lnTo>
                    <a:pt x="2494" y="2550"/>
                  </a:lnTo>
                  <a:lnTo>
                    <a:pt x="3047" y="2550"/>
                  </a:lnTo>
                  <a:lnTo>
                    <a:pt x="3047" y="3240"/>
                  </a:lnTo>
                  <a:cubicBezTo>
                    <a:pt x="3047" y="3472"/>
                    <a:pt x="3234" y="3659"/>
                    <a:pt x="3465" y="3659"/>
                  </a:cubicBezTo>
                  <a:lnTo>
                    <a:pt x="7343" y="3659"/>
                  </a:lnTo>
                  <a:cubicBezTo>
                    <a:pt x="7574" y="3659"/>
                    <a:pt x="7761" y="3472"/>
                    <a:pt x="7761" y="3240"/>
                  </a:cubicBezTo>
                  <a:lnTo>
                    <a:pt x="7761" y="2550"/>
                  </a:lnTo>
                  <a:close/>
                  <a:moveTo>
                    <a:pt x="9561" y="2550"/>
                  </a:moveTo>
                  <a:cubicBezTo>
                    <a:pt x="9789" y="2550"/>
                    <a:pt x="9976" y="2734"/>
                    <a:pt x="9976" y="2962"/>
                  </a:cubicBezTo>
                  <a:lnTo>
                    <a:pt x="9976" y="12941"/>
                  </a:lnTo>
                  <a:cubicBezTo>
                    <a:pt x="9976" y="13169"/>
                    <a:pt x="9789" y="13356"/>
                    <a:pt x="9561" y="13356"/>
                  </a:cubicBezTo>
                  <a:lnTo>
                    <a:pt x="1247" y="13356"/>
                  </a:lnTo>
                  <a:cubicBezTo>
                    <a:pt x="1016" y="13356"/>
                    <a:pt x="832" y="13169"/>
                    <a:pt x="832" y="12941"/>
                  </a:cubicBezTo>
                  <a:lnTo>
                    <a:pt x="832" y="2962"/>
                  </a:lnTo>
                  <a:cubicBezTo>
                    <a:pt x="832" y="2734"/>
                    <a:pt x="1019" y="2550"/>
                    <a:pt x="1247" y="2550"/>
                  </a:cubicBezTo>
                  <a:lnTo>
                    <a:pt x="1666" y="2550"/>
                  </a:lnTo>
                  <a:lnTo>
                    <a:pt x="1666" y="12110"/>
                  </a:lnTo>
                  <a:cubicBezTo>
                    <a:pt x="1663" y="12336"/>
                    <a:pt x="1847" y="12522"/>
                    <a:pt x="2073" y="12522"/>
                  </a:cubicBezTo>
                  <a:cubicBezTo>
                    <a:pt x="2075" y="12522"/>
                    <a:pt x="2077" y="12522"/>
                    <a:pt x="2078" y="12522"/>
                  </a:cubicBezTo>
                  <a:lnTo>
                    <a:pt x="6790" y="12522"/>
                  </a:lnTo>
                  <a:cubicBezTo>
                    <a:pt x="6899" y="12522"/>
                    <a:pt x="7005" y="12481"/>
                    <a:pt x="7086" y="12403"/>
                  </a:cubicBezTo>
                  <a:lnTo>
                    <a:pt x="9023" y="10466"/>
                  </a:lnTo>
                  <a:cubicBezTo>
                    <a:pt x="9101" y="10385"/>
                    <a:pt x="9145" y="10279"/>
                    <a:pt x="9148" y="10170"/>
                  </a:cubicBezTo>
                  <a:lnTo>
                    <a:pt x="9148" y="2550"/>
                  </a:lnTo>
                  <a:close/>
                  <a:moveTo>
                    <a:pt x="4569" y="1"/>
                  </a:moveTo>
                  <a:cubicBezTo>
                    <a:pt x="4340" y="1"/>
                    <a:pt x="4159" y="187"/>
                    <a:pt x="4156" y="413"/>
                  </a:cubicBezTo>
                  <a:lnTo>
                    <a:pt x="4156" y="1253"/>
                  </a:lnTo>
                  <a:lnTo>
                    <a:pt x="3362" y="1453"/>
                  </a:lnTo>
                  <a:cubicBezTo>
                    <a:pt x="3228" y="1488"/>
                    <a:pt x="3119" y="1585"/>
                    <a:pt x="3072" y="1719"/>
                  </a:cubicBezTo>
                  <a:lnTo>
                    <a:pt x="1247" y="1719"/>
                  </a:lnTo>
                  <a:cubicBezTo>
                    <a:pt x="560" y="1719"/>
                    <a:pt x="1" y="2275"/>
                    <a:pt x="1" y="2962"/>
                  </a:cubicBezTo>
                  <a:lnTo>
                    <a:pt x="1" y="12941"/>
                  </a:lnTo>
                  <a:cubicBezTo>
                    <a:pt x="1" y="13628"/>
                    <a:pt x="560" y="14187"/>
                    <a:pt x="1247" y="14187"/>
                  </a:cubicBezTo>
                  <a:lnTo>
                    <a:pt x="9561" y="14187"/>
                  </a:lnTo>
                  <a:cubicBezTo>
                    <a:pt x="10248" y="14187"/>
                    <a:pt x="10807" y="13628"/>
                    <a:pt x="10807" y="12941"/>
                  </a:cubicBezTo>
                  <a:lnTo>
                    <a:pt x="10807" y="2962"/>
                  </a:lnTo>
                  <a:cubicBezTo>
                    <a:pt x="10807" y="2275"/>
                    <a:pt x="10248" y="1719"/>
                    <a:pt x="9561" y="1719"/>
                  </a:cubicBezTo>
                  <a:lnTo>
                    <a:pt x="7736" y="1719"/>
                  </a:lnTo>
                  <a:cubicBezTo>
                    <a:pt x="7689" y="1585"/>
                    <a:pt x="7580" y="1488"/>
                    <a:pt x="7446" y="1453"/>
                  </a:cubicBezTo>
                  <a:lnTo>
                    <a:pt x="6652" y="1253"/>
                  </a:lnTo>
                  <a:lnTo>
                    <a:pt x="6652" y="413"/>
                  </a:lnTo>
                  <a:cubicBezTo>
                    <a:pt x="6649" y="187"/>
                    <a:pt x="6465" y="1"/>
                    <a:pt x="6239" y="1"/>
                  </a:cubicBezTo>
                  <a:cubicBezTo>
                    <a:pt x="6237" y="1"/>
                    <a:pt x="6235" y="1"/>
                    <a:pt x="6233" y="1"/>
                  </a:cubicBezTo>
                  <a:lnTo>
                    <a:pt x="4575" y="1"/>
                  </a:lnTo>
                  <a:cubicBezTo>
                    <a:pt x="4573" y="1"/>
                    <a:pt x="4571" y="1"/>
                    <a:pt x="4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7201925" y="3885850"/>
              <a:ext cx="104000" cy="103925"/>
            </a:xfrm>
            <a:custGeom>
              <a:rect b="b" l="l" r="r" t="t"/>
              <a:pathLst>
                <a:path extrusionOk="0" h="4157" w="4160">
                  <a:moveTo>
                    <a:pt x="3328" y="829"/>
                  </a:moveTo>
                  <a:lnTo>
                    <a:pt x="3328" y="3325"/>
                  </a:lnTo>
                  <a:lnTo>
                    <a:pt x="832" y="3325"/>
                  </a:lnTo>
                  <a:lnTo>
                    <a:pt x="832" y="829"/>
                  </a:lnTo>
                  <a:lnTo>
                    <a:pt x="1663" y="829"/>
                  </a:lnTo>
                  <a:lnTo>
                    <a:pt x="1663" y="1247"/>
                  </a:lnTo>
                  <a:cubicBezTo>
                    <a:pt x="1685" y="1460"/>
                    <a:pt x="1866" y="1626"/>
                    <a:pt x="2078" y="1626"/>
                  </a:cubicBezTo>
                  <a:cubicBezTo>
                    <a:pt x="2294" y="1626"/>
                    <a:pt x="2475" y="1460"/>
                    <a:pt x="2497" y="1247"/>
                  </a:cubicBezTo>
                  <a:lnTo>
                    <a:pt x="2497" y="829"/>
                  </a:lnTo>
                  <a:close/>
                  <a:moveTo>
                    <a:pt x="411" y="1"/>
                  </a:moveTo>
                  <a:cubicBezTo>
                    <a:pt x="185" y="1"/>
                    <a:pt x="1" y="187"/>
                    <a:pt x="1" y="416"/>
                  </a:cubicBezTo>
                  <a:lnTo>
                    <a:pt x="1" y="3744"/>
                  </a:lnTo>
                  <a:cubicBezTo>
                    <a:pt x="1" y="3972"/>
                    <a:pt x="188" y="4156"/>
                    <a:pt x="416" y="4156"/>
                  </a:cubicBezTo>
                  <a:lnTo>
                    <a:pt x="3740" y="4156"/>
                  </a:lnTo>
                  <a:cubicBezTo>
                    <a:pt x="3972" y="4156"/>
                    <a:pt x="4156" y="3972"/>
                    <a:pt x="4159" y="3744"/>
                  </a:cubicBezTo>
                  <a:lnTo>
                    <a:pt x="4159" y="416"/>
                  </a:lnTo>
                  <a:cubicBezTo>
                    <a:pt x="4159" y="187"/>
                    <a:pt x="3975" y="1"/>
                    <a:pt x="3746" y="1"/>
                  </a:cubicBezTo>
                  <a:cubicBezTo>
                    <a:pt x="3744" y="1"/>
                    <a:pt x="3742" y="1"/>
                    <a:pt x="3740" y="1"/>
                  </a:cubicBezTo>
                  <a:lnTo>
                    <a:pt x="416" y="1"/>
                  </a:lnTo>
                  <a:cubicBezTo>
                    <a:pt x="415" y="1"/>
                    <a:pt x="413" y="1"/>
                    <a:pt x="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7200925" y="4017400"/>
              <a:ext cx="62500" cy="20925"/>
            </a:xfrm>
            <a:custGeom>
              <a:rect b="b" l="l" r="r" t="t"/>
              <a:pathLst>
                <a:path extrusionOk="0" h="837" w="2500">
                  <a:moveTo>
                    <a:pt x="414" y="1"/>
                  </a:moveTo>
                  <a:cubicBezTo>
                    <a:pt x="189" y="1"/>
                    <a:pt x="0" y="186"/>
                    <a:pt x="0" y="419"/>
                  </a:cubicBezTo>
                  <a:cubicBezTo>
                    <a:pt x="0" y="651"/>
                    <a:pt x="189" y="836"/>
                    <a:pt x="414" y="836"/>
                  </a:cubicBezTo>
                  <a:cubicBezTo>
                    <a:pt x="428" y="836"/>
                    <a:pt x="442" y="836"/>
                    <a:pt x="456" y="834"/>
                  </a:cubicBezTo>
                  <a:lnTo>
                    <a:pt x="2122" y="834"/>
                  </a:lnTo>
                  <a:cubicBezTo>
                    <a:pt x="2337" y="815"/>
                    <a:pt x="2500" y="634"/>
                    <a:pt x="2500" y="419"/>
                  </a:cubicBezTo>
                  <a:cubicBezTo>
                    <a:pt x="2500" y="203"/>
                    <a:pt x="2337" y="25"/>
                    <a:pt x="2122" y="3"/>
                  </a:cubicBezTo>
                  <a:lnTo>
                    <a:pt x="456" y="3"/>
                  </a:lnTo>
                  <a:cubicBezTo>
                    <a:pt x="442" y="2"/>
                    <a:pt x="428" y="1"/>
                    <a:pt x="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7034250" y="3817450"/>
              <a:ext cx="62425" cy="309925"/>
            </a:xfrm>
            <a:custGeom>
              <a:rect b="b" l="l" r="r" t="t"/>
              <a:pathLst>
                <a:path extrusionOk="0" h="12397" w="2497">
                  <a:moveTo>
                    <a:pt x="1666" y="1628"/>
                  </a:moveTo>
                  <a:lnTo>
                    <a:pt x="1666" y="3015"/>
                  </a:lnTo>
                  <a:lnTo>
                    <a:pt x="835" y="3015"/>
                  </a:lnTo>
                  <a:lnTo>
                    <a:pt x="835" y="1628"/>
                  </a:lnTo>
                  <a:close/>
                  <a:moveTo>
                    <a:pt x="1666" y="3843"/>
                  </a:moveTo>
                  <a:lnTo>
                    <a:pt x="1666" y="9110"/>
                  </a:lnTo>
                  <a:lnTo>
                    <a:pt x="835" y="9110"/>
                  </a:lnTo>
                  <a:lnTo>
                    <a:pt x="835" y="3843"/>
                  </a:lnTo>
                  <a:close/>
                  <a:moveTo>
                    <a:pt x="1450" y="9941"/>
                  </a:moveTo>
                  <a:lnTo>
                    <a:pt x="1247" y="10410"/>
                  </a:lnTo>
                  <a:lnTo>
                    <a:pt x="1050" y="9941"/>
                  </a:lnTo>
                  <a:close/>
                  <a:moveTo>
                    <a:pt x="1250" y="0"/>
                  </a:moveTo>
                  <a:cubicBezTo>
                    <a:pt x="1035" y="0"/>
                    <a:pt x="853" y="163"/>
                    <a:pt x="835" y="378"/>
                  </a:cubicBezTo>
                  <a:lnTo>
                    <a:pt x="835" y="797"/>
                  </a:lnTo>
                  <a:lnTo>
                    <a:pt x="419" y="797"/>
                  </a:lnTo>
                  <a:cubicBezTo>
                    <a:pt x="191" y="797"/>
                    <a:pt x="4" y="981"/>
                    <a:pt x="4" y="1209"/>
                  </a:cubicBezTo>
                  <a:lnTo>
                    <a:pt x="4" y="9526"/>
                  </a:lnTo>
                  <a:cubicBezTo>
                    <a:pt x="0" y="9582"/>
                    <a:pt x="13" y="9638"/>
                    <a:pt x="38" y="9688"/>
                  </a:cubicBezTo>
                  <a:lnTo>
                    <a:pt x="835" y="11550"/>
                  </a:lnTo>
                  <a:lnTo>
                    <a:pt x="835" y="12019"/>
                  </a:lnTo>
                  <a:cubicBezTo>
                    <a:pt x="853" y="12234"/>
                    <a:pt x="1035" y="12397"/>
                    <a:pt x="1250" y="12397"/>
                  </a:cubicBezTo>
                  <a:cubicBezTo>
                    <a:pt x="1466" y="12397"/>
                    <a:pt x="1644" y="12234"/>
                    <a:pt x="1666" y="12019"/>
                  </a:cubicBezTo>
                  <a:lnTo>
                    <a:pt x="1666" y="11550"/>
                  </a:lnTo>
                  <a:lnTo>
                    <a:pt x="2462" y="9688"/>
                  </a:lnTo>
                  <a:cubicBezTo>
                    <a:pt x="2487" y="9638"/>
                    <a:pt x="2497" y="9582"/>
                    <a:pt x="2497" y="9526"/>
                  </a:cubicBezTo>
                  <a:lnTo>
                    <a:pt x="2497" y="1209"/>
                  </a:lnTo>
                  <a:cubicBezTo>
                    <a:pt x="2497" y="981"/>
                    <a:pt x="2309" y="797"/>
                    <a:pt x="2081" y="797"/>
                  </a:cubicBezTo>
                  <a:lnTo>
                    <a:pt x="1666" y="797"/>
                  </a:lnTo>
                  <a:lnTo>
                    <a:pt x="1666" y="378"/>
                  </a:lnTo>
                  <a:cubicBezTo>
                    <a:pt x="1644" y="163"/>
                    <a:pt x="1466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50"/>
          <p:cNvGrpSpPr/>
          <p:nvPr/>
        </p:nvGrpSpPr>
        <p:grpSpPr>
          <a:xfrm>
            <a:off x="1544725" y="1176375"/>
            <a:ext cx="1812900" cy="879300"/>
            <a:chOff x="1544725" y="1176375"/>
            <a:chExt cx="1812900" cy="879300"/>
          </a:xfrm>
        </p:grpSpPr>
        <p:sp>
          <p:nvSpPr>
            <p:cNvPr id="1387" name="Google Shape;1387;p50"/>
            <p:cNvSpPr/>
            <p:nvPr/>
          </p:nvSpPr>
          <p:spPr>
            <a:xfrm>
              <a:off x="1544725" y="117637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0" name="Google Shape;1410;p50"/>
            <p:cNvGrpSpPr/>
            <p:nvPr/>
          </p:nvGrpSpPr>
          <p:grpSpPr>
            <a:xfrm>
              <a:off x="1578902" y="1255273"/>
              <a:ext cx="1744548" cy="721490"/>
              <a:chOff x="5725870" y="6083085"/>
              <a:chExt cx="1699511" cy="721490"/>
            </a:xfrm>
          </p:grpSpPr>
          <p:sp>
            <p:nvSpPr>
              <p:cNvPr id="1411" name="Google Shape;1411;p50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412" name="Google Shape;1412;p50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13" name="Google Shape;1413;p50"/>
          <p:cNvGrpSpPr/>
          <p:nvPr/>
        </p:nvGrpSpPr>
        <p:grpSpPr>
          <a:xfrm>
            <a:off x="452550" y="2357500"/>
            <a:ext cx="1812900" cy="879300"/>
            <a:chOff x="452550" y="2357500"/>
            <a:chExt cx="1812900" cy="879300"/>
          </a:xfrm>
        </p:grpSpPr>
        <p:sp>
          <p:nvSpPr>
            <p:cNvPr id="1385" name="Google Shape;1385;p50"/>
            <p:cNvSpPr/>
            <p:nvPr/>
          </p:nvSpPr>
          <p:spPr>
            <a:xfrm>
              <a:off x="452550" y="235750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4" name="Google Shape;1414;p50"/>
            <p:cNvGrpSpPr/>
            <p:nvPr/>
          </p:nvGrpSpPr>
          <p:grpSpPr>
            <a:xfrm>
              <a:off x="486727" y="2436398"/>
              <a:ext cx="1744548" cy="721490"/>
              <a:chOff x="5725870" y="6083085"/>
              <a:chExt cx="1699511" cy="721490"/>
            </a:xfrm>
          </p:grpSpPr>
          <p:sp>
            <p:nvSpPr>
              <p:cNvPr id="1415" name="Google Shape;1415;p50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416" name="Google Shape;1416;p50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17" name="Google Shape;1417;p50"/>
          <p:cNvGrpSpPr/>
          <p:nvPr/>
        </p:nvGrpSpPr>
        <p:grpSpPr>
          <a:xfrm>
            <a:off x="1544725" y="3538625"/>
            <a:ext cx="1812900" cy="879300"/>
            <a:chOff x="1544725" y="3538625"/>
            <a:chExt cx="1812900" cy="879300"/>
          </a:xfrm>
        </p:grpSpPr>
        <p:sp>
          <p:nvSpPr>
            <p:cNvPr id="1383" name="Google Shape;1383;p50"/>
            <p:cNvSpPr/>
            <p:nvPr/>
          </p:nvSpPr>
          <p:spPr>
            <a:xfrm>
              <a:off x="1544725" y="353862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8" name="Google Shape;1418;p50"/>
            <p:cNvGrpSpPr/>
            <p:nvPr/>
          </p:nvGrpSpPr>
          <p:grpSpPr>
            <a:xfrm>
              <a:off x="1578902" y="3617523"/>
              <a:ext cx="1744548" cy="721490"/>
              <a:chOff x="5725870" y="6083085"/>
              <a:chExt cx="1699511" cy="721490"/>
            </a:xfrm>
          </p:grpSpPr>
          <p:sp>
            <p:nvSpPr>
              <p:cNvPr id="1419" name="Google Shape;1419;p50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420" name="Google Shape;1420;p50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21" name="Google Shape;1421;p50"/>
          <p:cNvGrpSpPr/>
          <p:nvPr/>
        </p:nvGrpSpPr>
        <p:grpSpPr>
          <a:xfrm>
            <a:off x="5777075" y="1176375"/>
            <a:ext cx="1812900" cy="879300"/>
            <a:chOff x="5777075" y="1176375"/>
            <a:chExt cx="1812900" cy="879300"/>
          </a:xfrm>
        </p:grpSpPr>
        <p:sp>
          <p:nvSpPr>
            <p:cNvPr id="1376" name="Google Shape;1376;p50"/>
            <p:cNvSpPr/>
            <p:nvPr/>
          </p:nvSpPr>
          <p:spPr>
            <a:xfrm>
              <a:off x="5777075" y="117637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2" name="Google Shape;1422;p50"/>
            <p:cNvGrpSpPr/>
            <p:nvPr/>
          </p:nvGrpSpPr>
          <p:grpSpPr>
            <a:xfrm>
              <a:off x="5811252" y="1255273"/>
              <a:ext cx="1744548" cy="721490"/>
              <a:chOff x="5725870" y="6083085"/>
              <a:chExt cx="1699511" cy="721490"/>
            </a:xfrm>
          </p:grpSpPr>
          <p:sp>
            <p:nvSpPr>
              <p:cNvPr id="1423" name="Google Shape;1423;p50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424" name="Google Shape;1424;p50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25" name="Google Shape;1425;p50"/>
          <p:cNvGrpSpPr/>
          <p:nvPr/>
        </p:nvGrpSpPr>
        <p:grpSpPr>
          <a:xfrm>
            <a:off x="6878550" y="2357500"/>
            <a:ext cx="1812900" cy="879300"/>
            <a:chOff x="6878550" y="2357500"/>
            <a:chExt cx="1812900" cy="879300"/>
          </a:xfrm>
        </p:grpSpPr>
        <p:sp>
          <p:nvSpPr>
            <p:cNvPr id="1379" name="Google Shape;1379;p50"/>
            <p:cNvSpPr/>
            <p:nvPr/>
          </p:nvSpPr>
          <p:spPr>
            <a:xfrm>
              <a:off x="6878550" y="2357500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6" name="Google Shape;1426;p50"/>
            <p:cNvGrpSpPr/>
            <p:nvPr/>
          </p:nvGrpSpPr>
          <p:grpSpPr>
            <a:xfrm>
              <a:off x="6912777" y="2436398"/>
              <a:ext cx="1744548" cy="721490"/>
              <a:chOff x="5725870" y="6083085"/>
              <a:chExt cx="1699511" cy="721490"/>
            </a:xfrm>
          </p:grpSpPr>
          <p:sp>
            <p:nvSpPr>
              <p:cNvPr id="1427" name="Google Shape;1427;p50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428" name="Google Shape;1428;p50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29" name="Google Shape;1429;p50"/>
          <p:cNvGrpSpPr/>
          <p:nvPr/>
        </p:nvGrpSpPr>
        <p:grpSpPr>
          <a:xfrm>
            <a:off x="5777075" y="3538625"/>
            <a:ext cx="1812900" cy="879300"/>
            <a:chOff x="5777075" y="3538625"/>
            <a:chExt cx="1812900" cy="879300"/>
          </a:xfrm>
        </p:grpSpPr>
        <p:sp>
          <p:nvSpPr>
            <p:cNvPr id="1381" name="Google Shape;1381;p50"/>
            <p:cNvSpPr/>
            <p:nvPr/>
          </p:nvSpPr>
          <p:spPr>
            <a:xfrm>
              <a:off x="5777075" y="3538625"/>
              <a:ext cx="18129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30" name="Google Shape;1430;p50"/>
            <p:cNvGrpSpPr/>
            <p:nvPr/>
          </p:nvGrpSpPr>
          <p:grpSpPr>
            <a:xfrm>
              <a:off x="5811252" y="3617523"/>
              <a:ext cx="1744548" cy="721490"/>
              <a:chOff x="5725870" y="6083085"/>
              <a:chExt cx="1699511" cy="721490"/>
            </a:xfrm>
          </p:grpSpPr>
          <p:sp>
            <p:nvSpPr>
              <p:cNvPr id="1431" name="Google Shape;1431;p50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432" name="Google Shape;1432;p50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very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1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cxnSp>
        <p:nvCxnSpPr>
          <p:cNvPr id="1438" name="Google Shape;1438;p51"/>
          <p:cNvCxnSpPr>
            <a:stCxn id="1439" idx="3"/>
            <a:endCxn id="1440" idx="2"/>
          </p:cNvCxnSpPr>
          <p:nvPr/>
        </p:nvCxnSpPr>
        <p:spPr>
          <a:xfrm>
            <a:off x="2265450" y="1587865"/>
            <a:ext cx="671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51"/>
          <p:cNvCxnSpPr>
            <a:stCxn id="1442" idx="2"/>
            <a:endCxn id="1443" idx="3"/>
          </p:cNvCxnSpPr>
          <p:nvPr/>
        </p:nvCxnSpPr>
        <p:spPr>
          <a:xfrm rot="10800000">
            <a:off x="2265582" y="2847348"/>
            <a:ext cx="671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51"/>
          <p:cNvCxnSpPr>
            <a:stCxn id="1445" idx="2"/>
            <a:endCxn id="1446" idx="3"/>
          </p:cNvCxnSpPr>
          <p:nvPr/>
        </p:nvCxnSpPr>
        <p:spPr>
          <a:xfrm rot="10800000">
            <a:off x="2265582" y="4106873"/>
            <a:ext cx="671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51"/>
          <p:cNvCxnSpPr>
            <a:stCxn id="1448" idx="6"/>
            <a:endCxn id="1449" idx="1"/>
          </p:cNvCxnSpPr>
          <p:nvPr/>
        </p:nvCxnSpPr>
        <p:spPr>
          <a:xfrm>
            <a:off x="6206721" y="1587798"/>
            <a:ext cx="671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51"/>
          <p:cNvCxnSpPr>
            <a:stCxn id="1451" idx="1"/>
            <a:endCxn id="1452" idx="6"/>
          </p:cNvCxnSpPr>
          <p:nvPr/>
        </p:nvCxnSpPr>
        <p:spPr>
          <a:xfrm rot="10800000">
            <a:off x="6206755" y="2847302"/>
            <a:ext cx="671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51"/>
          <p:cNvCxnSpPr>
            <a:stCxn id="1454" idx="1"/>
            <a:endCxn id="1455" idx="6"/>
          </p:cNvCxnSpPr>
          <p:nvPr/>
        </p:nvCxnSpPr>
        <p:spPr>
          <a:xfrm rot="10800000">
            <a:off x="6206721" y="4106848"/>
            <a:ext cx="671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456" name="Google Shape;1456;p51"/>
          <p:cNvGrpSpPr/>
          <p:nvPr/>
        </p:nvGrpSpPr>
        <p:grpSpPr>
          <a:xfrm>
            <a:off x="4474408" y="1167525"/>
            <a:ext cx="204492" cy="3411900"/>
            <a:chOff x="4474408" y="1167525"/>
            <a:chExt cx="204492" cy="3411900"/>
          </a:xfrm>
        </p:grpSpPr>
        <p:cxnSp>
          <p:nvCxnSpPr>
            <p:cNvPr id="1457" name="Google Shape;1457;p51"/>
            <p:cNvCxnSpPr/>
            <p:nvPr/>
          </p:nvCxnSpPr>
          <p:spPr>
            <a:xfrm>
              <a:off x="4572000" y="1167525"/>
              <a:ext cx="0" cy="34119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1458" name="Google Shape;1458;p51"/>
            <p:cNvGrpSpPr/>
            <p:nvPr/>
          </p:nvGrpSpPr>
          <p:grpSpPr>
            <a:xfrm>
              <a:off x="4474408" y="1452415"/>
              <a:ext cx="204492" cy="2842120"/>
              <a:chOff x="4474408" y="1426275"/>
              <a:chExt cx="204492" cy="2842120"/>
            </a:xfrm>
          </p:grpSpPr>
          <p:sp>
            <p:nvSpPr>
              <p:cNvPr id="1459" name="Google Shape;1459;p51"/>
              <p:cNvSpPr/>
              <p:nvPr/>
            </p:nvSpPr>
            <p:spPr>
              <a:xfrm flipH="1">
                <a:off x="4474408" y="4063897"/>
                <a:ext cx="204486" cy="204498"/>
              </a:xfrm>
              <a:custGeom>
                <a:rect b="b" l="l" r="r" t="t"/>
                <a:pathLst>
                  <a:path extrusionOk="0" h="16636" w="16635">
                    <a:moveTo>
                      <a:pt x="8317" y="1"/>
                    </a:moveTo>
                    <a:cubicBezTo>
                      <a:pt x="3738" y="1"/>
                      <a:pt x="0" y="3718"/>
                      <a:pt x="0" y="8318"/>
                    </a:cubicBezTo>
                    <a:cubicBezTo>
                      <a:pt x="0" y="12898"/>
                      <a:pt x="3738" y="16635"/>
                      <a:pt x="8317" y="16635"/>
                    </a:cubicBezTo>
                    <a:cubicBezTo>
                      <a:pt x="12917" y="16635"/>
                      <a:pt x="16634" y="12898"/>
                      <a:pt x="16634" y="8318"/>
                    </a:cubicBezTo>
                    <a:cubicBezTo>
                      <a:pt x="16634" y="3718"/>
                      <a:pt x="12917" y="1"/>
                      <a:pt x="83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51"/>
              <p:cNvSpPr/>
              <p:nvPr/>
            </p:nvSpPr>
            <p:spPr>
              <a:xfrm flipH="1">
                <a:off x="4474408" y="3536372"/>
                <a:ext cx="204486" cy="204498"/>
              </a:xfrm>
              <a:custGeom>
                <a:rect b="b" l="l" r="r" t="t"/>
                <a:pathLst>
                  <a:path extrusionOk="0" h="16636" w="16635">
                    <a:moveTo>
                      <a:pt x="8317" y="1"/>
                    </a:moveTo>
                    <a:cubicBezTo>
                      <a:pt x="3738" y="1"/>
                      <a:pt x="0" y="3718"/>
                      <a:pt x="0" y="8318"/>
                    </a:cubicBezTo>
                    <a:cubicBezTo>
                      <a:pt x="0" y="12898"/>
                      <a:pt x="3738" y="16635"/>
                      <a:pt x="8317" y="16635"/>
                    </a:cubicBezTo>
                    <a:cubicBezTo>
                      <a:pt x="12917" y="16635"/>
                      <a:pt x="16634" y="12898"/>
                      <a:pt x="16634" y="8318"/>
                    </a:cubicBezTo>
                    <a:cubicBezTo>
                      <a:pt x="16634" y="3718"/>
                      <a:pt x="12917" y="1"/>
                      <a:pt x="8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51"/>
              <p:cNvSpPr/>
              <p:nvPr/>
            </p:nvSpPr>
            <p:spPr>
              <a:xfrm flipH="1">
                <a:off x="4474408" y="3008847"/>
                <a:ext cx="204486" cy="204498"/>
              </a:xfrm>
              <a:custGeom>
                <a:rect b="b" l="l" r="r" t="t"/>
                <a:pathLst>
                  <a:path extrusionOk="0" h="16636" w="16635">
                    <a:moveTo>
                      <a:pt x="8317" y="1"/>
                    </a:moveTo>
                    <a:cubicBezTo>
                      <a:pt x="3738" y="1"/>
                      <a:pt x="0" y="3718"/>
                      <a:pt x="0" y="8318"/>
                    </a:cubicBezTo>
                    <a:cubicBezTo>
                      <a:pt x="0" y="12898"/>
                      <a:pt x="3738" y="16635"/>
                      <a:pt x="8317" y="16635"/>
                    </a:cubicBezTo>
                    <a:cubicBezTo>
                      <a:pt x="12917" y="16635"/>
                      <a:pt x="16634" y="12898"/>
                      <a:pt x="16634" y="8318"/>
                    </a:cubicBezTo>
                    <a:cubicBezTo>
                      <a:pt x="16634" y="3718"/>
                      <a:pt x="12917" y="1"/>
                      <a:pt x="8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51"/>
              <p:cNvSpPr/>
              <p:nvPr/>
            </p:nvSpPr>
            <p:spPr>
              <a:xfrm flipH="1">
                <a:off x="4474414" y="2481325"/>
                <a:ext cx="204486" cy="204498"/>
              </a:xfrm>
              <a:custGeom>
                <a:rect b="b" l="l" r="r" t="t"/>
                <a:pathLst>
                  <a:path extrusionOk="0" h="16636" w="16635">
                    <a:moveTo>
                      <a:pt x="8317" y="1"/>
                    </a:moveTo>
                    <a:cubicBezTo>
                      <a:pt x="3738" y="1"/>
                      <a:pt x="0" y="3718"/>
                      <a:pt x="0" y="8318"/>
                    </a:cubicBezTo>
                    <a:cubicBezTo>
                      <a:pt x="0" y="12898"/>
                      <a:pt x="3738" y="16635"/>
                      <a:pt x="8317" y="16635"/>
                    </a:cubicBezTo>
                    <a:cubicBezTo>
                      <a:pt x="12917" y="16635"/>
                      <a:pt x="16634" y="12898"/>
                      <a:pt x="16634" y="8318"/>
                    </a:cubicBezTo>
                    <a:cubicBezTo>
                      <a:pt x="16634" y="3718"/>
                      <a:pt x="12917" y="1"/>
                      <a:pt x="83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51"/>
              <p:cNvSpPr/>
              <p:nvPr/>
            </p:nvSpPr>
            <p:spPr>
              <a:xfrm flipH="1">
                <a:off x="4474414" y="1953800"/>
                <a:ext cx="204486" cy="204498"/>
              </a:xfrm>
              <a:custGeom>
                <a:rect b="b" l="l" r="r" t="t"/>
                <a:pathLst>
                  <a:path extrusionOk="0" h="16636" w="16635">
                    <a:moveTo>
                      <a:pt x="8317" y="1"/>
                    </a:moveTo>
                    <a:cubicBezTo>
                      <a:pt x="3738" y="1"/>
                      <a:pt x="0" y="3718"/>
                      <a:pt x="0" y="8318"/>
                    </a:cubicBezTo>
                    <a:cubicBezTo>
                      <a:pt x="0" y="12898"/>
                      <a:pt x="3738" y="16635"/>
                      <a:pt x="8317" y="16635"/>
                    </a:cubicBezTo>
                    <a:cubicBezTo>
                      <a:pt x="12917" y="16635"/>
                      <a:pt x="16634" y="12898"/>
                      <a:pt x="16634" y="8318"/>
                    </a:cubicBezTo>
                    <a:cubicBezTo>
                      <a:pt x="16634" y="3718"/>
                      <a:pt x="12917" y="1"/>
                      <a:pt x="8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51"/>
              <p:cNvSpPr/>
              <p:nvPr/>
            </p:nvSpPr>
            <p:spPr>
              <a:xfrm flipH="1">
                <a:off x="4474414" y="1426275"/>
                <a:ext cx="204486" cy="204498"/>
              </a:xfrm>
              <a:custGeom>
                <a:rect b="b" l="l" r="r" t="t"/>
                <a:pathLst>
                  <a:path extrusionOk="0" h="16636" w="16635">
                    <a:moveTo>
                      <a:pt x="8317" y="1"/>
                    </a:moveTo>
                    <a:cubicBezTo>
                      <a:pt x="3738" y="1"/>
                      <a:pt x="0" y="3718"/>
                      <a:pt x="0" y="8318"/>
                    </a:cubicBezTo>
                    <a:cubicBezTo>
                      <a:pt x="0" y="12898"/>
                      <a:pt x="3738" y="16635"/>
                      <a:pt x="8317" y="16635"/>
                    </a:cubicBezTo>
                    <a:cubicBezTo>
                      <a:pt x="12917" y="16635"/>
                      <a:pt x="16634" y="12898"/>
                      <a:pt x="16634" y="8318"/>
                    </a:cubicBezTo>
                    <a:cubicBezTo>
                      <a:pt x="16634" y="3718"/>
                      <a:pt x="12917" y="1"/>
                      <a:pt x="83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5" name="Google Shape;1465;p51"/>
          <p:cNvGrpSpPr/>
          <p:nvPr/>
        </p:nvGrpSpPr>
        <p:grpSpPr>
          <a:xfrm>
            <a:off x="452550" y="958050"/>
            <a:ext cx="3422844" cy="1259521"/>
            <a:chOff x="452550" y="958050"/>
            <a:chExt cx="3422844" cy="1259521"/>
          </a:xfrm>
        </p:grpSpPr>
        <p:grpSp>
          <p:nvGrpSpPr>
            <p:cNvPr id="1466" name="Google Shape;1466;p51"/>
            <p:cNvGrpSpPr/>
            <p:nvPr/>
          </p:nvGrpSpPr>
          <p:grpSpPr>
            <a:xfrm>
              <a:off x="2615872" y="958050"/>
              <a:ext cx="1259521" cy="1259521"/>
              <a:chOff x="817924" y="1154163"/>
              <a:chExt cx="1631716" cy="1631716"/>
            </a:xfrm>
          </p:grpSpPr>
          <p:sp>
            <p:nvSpPr>
              <p:cNvPr id="1467" name="Google Shape;1467;p51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51"/>
              <p:cNvSpPr/>
              <p:nvPr/>
            </p:nvSpPr>
            <p:spPr>
              <a:xfrm>
                <a:off x="1234312" y="1570587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01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468" name="Google Shape;1468;p51"/>
            <p:cNvGrpSpPr/>
            <p:nvPr/>
          </p:nvGrpSpPr>
          <p:grpSpPr>
            <a:xfrm>
              <a:off x="452550" y="1053115"/>
              <a:ext cx="1812900" cy="1069500"/>
              <a:chOff x="1544725" y="1081327"/>
              <a:chExt cx="1812900" cy="1069500"/>
            </a:xfrm>
          </p:grpSpPr>
          <p:sp>
            <p:nvSpPr>
              <p:cNvPr id="1439" name="Google Shape;1439;p51"/>
              <p:cNvSpPr/>
              <p:nvPr/>
            </p:nvSpPr>
            <p:spPr>
              <a:xfrm>
                <a:off x="1544725" y="1081327"/>
                <a:ext cx="1812900" cy="10695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69" name="Google Shape;1469;p51"/>
              <p:cNvGrpSpPr/>
              <p:nvPr/>
            </p:nvGrpSpPr>
            <p:grpSpPr>
              <a:xfrm>
                <a:off x="1578902" y="1171348"/>
                <a:ext cx="1744560" cy="889489"/>
                <a:chOff x="5725870" y="5999160"/>
                <a:chExt cx="1699522" cy="889489"/>
              </a:xfrm>
            </p:grpSpPr>
            <p:sp>
              <p:nvSpPr>
                <p:cNvPr id="1470" name="Google Shape;1470;p51"/>
                <p:cNvSpPr txBox="1"/>
                <p:nvPr/>
              </p:nvSpPr>
              <p:spPr>
                <a:xfrm>
                  <a:off x="5725870" y="5999160"/>
                  <a:ext cx="1699500" cy="2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accent6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Mercury</a:t>
                  </a:r>
                  <a:endParaRPr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471" name="Google Shape;1471;p51"/>
                <p:cNvSpPr txBox="1"/>
                <p:nvPr/>
              </p:nvSpPr>
              <p:spPr>
                <a:xfrm>
                  <a:off x="5725892" y="6271849"/>
                  <a:ext cx="1699500" cy="61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Mercury is the closest planet to the Sun and the smallest one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1472" name="Google Shape;1472;p51"/>
          <p:cNvGrpSpPr/>
          <p:nvPr/>
        </p:nvGrpSpPr>
        <p:grpSpPr>
          <a:xfrm>
            <a:off x="452550" y="2217575"/>
            <a:ext cx="3422844" cy="1259521"/>
            <a:chOff x="452550" y="2217575"/>
            <a:chExt cx="3422844" cy="1259521"/>
          </a:xfrm>
        </p:grpSpPr>
        <p:grpSp>
          <p:nvGrpSpPr>
            <p:cNvPr id="1473" name="Google Shape;1473;p51"/>
            <p:cNvGrpSpPr/>
            <p:nvPr/>
          </p:nvGrpSpPr>
          <p:grpSpPr>
            <a:xfrm>
              <a:off x="2615872" y="2217575"/>
              <a:ext cx="1259521" cy="1259521"/>
              <a:chOff x="817924" y="1154163"/>
              <a:chExt cx="1631716" cy="1631716"/>
            </a:xfrm>
          </p:grpSpPr>
          <p:sp>
            <p:nvSpPr>
              <p:cNvPr id="1474" name="Google Shape;1474;p51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51"/>
              <p:cNvSpPr/>
              <p:nvPr/>
            </p:nvSpPr>
            <p:spPr>
              <a:xfrm>
                <a:off x="1234312" y="1570587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02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475" name="Google Shape;1475;p51"/>
            <p:cNvGrpSpPr/>
            <p:nvPr/>
          </p:nvGrpSpPr>
          <p:grpSpPr>
            <a:xfrm>
              <a:off x="452550" y="2312565"/>
              <a:ext cx="1812900" cy="1069500"/>
              <a:chOff x="1544725" y="1081327"/>
              <a:chExt cx="1812900" cy="1069500"/>
            </a:xfrm>
          </p:grpSpPr>
          <p:sp>
            <p:nvSpPr>
              <p:cNvPr id="1476" name="Google Shape;1476;p51"/>
              <p:cNvSpPr/>
              <p:nvPr/>
            </p:nvSpPr>
            <p:spPr>
              <a:xfrm>
                <a:off x="1544725" y="1081327"/>
                <a:ext cx="1812900" cy="10695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77" name="Google Shape;1477;p51"/>
              <p:cNvGrpSpPr/>
              <p:nvPr/>
            </p:nvGrpSpPr>
            <p:grpSpPr>
              <a:xfrm>
                <a:off x="1578902" y="1171348"/>
                <a:ext cx="1744560" cy="889489"/>
                <a:chOff x="5725870" y="5999160"/>
                <a:chExt cx="1699522" cy="889489"/>
              </a:xfrm>
            </p:grpSpPr>
            <p:sp>
              <p:nvSpPr>
                <p:cNvPr id="1478" name="Google Shape;1478;p51"/>
                <p:cNvSpPr txBox="1"/>
                <p:nvPr/>
              </p:nvSpPr>
              <p:spPr>
                <a:xfrm>
                  <a:off x="5725870" y="5999160"/>
                  <a:ext cx="1699500" cy="2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accent6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Venus</a:t>
                  </a:r>
                  <a:endParaRPr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479" name="Google Shape;1479;p51"/>
                <p:cNvSpPr txBox="1"/>
                <p:nvPr/>
              </p:nvSpPr>
              <p:spPr>
                <a:xfrm>
                  <a:off x="5725892" y="6271849"/>
                  <a:ext cx="1699500" cy="61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is the second planet from the Sun. It’s hot there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1480" name="Google Shape;1480;p51"/>
          <p:cNvGrpSpPr/>
          <p:nvPr/>
        </p:nvGrpSpPr>
        <p:grpSpPr>
          <a:xfrm>
            <a:off x="452550" y="3477100"/>
            <a:ext cx="3422844" cy="1259521"/>
            <a:chOff x="452550" y="3477100"/>
            <a:chExt cx="3422844" cy="1259521"/>
          </a:xfrm>
        </p:grpSpPr>
        <p:grpSp>
          <p:nvGrpSpPr>
            <p:cNvPr id="1481" name="Google Shape;1481;p51"/>
            <p:cNvGrpSpPr/>
            <p:nvPr/>
          </p:nvGrpSpPr>
          <p:grpSpPr>
            <a:xfrm>
              <a:off x="2615872" y="3477100"/>
              <a:ext cx="1259521" cy="1259521"/>
              <a:chOff x="817924" y="1154163"/>
              <a:chExt cx="1631716" cy="1631716"/>
            </a:xfrm>
          </p:grpSpPr>
          <p:sp>
            <p:nvSpPr>
              <p:cNvPr id="1482" name="Google Shape;1482;p51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51"/>
              <p:cNvSpPr/>
              <p:nvPr/>
            </p:nvSpPr>
            <p:spPr>
              <a:xfrm>
                <a:off x="1234312" y="1570587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03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483" name="Google Shape;1483;p51"/>
            <p:cNvGrpSpPr/>
            <p:nvPr/>
          </p:nvGrpSpPr>
          <p:grpSpPr>
            <a:xfrm>
              <a:off x="452550" y="3572015"/>
              <a:ext cx="1812900" cy="1069500"/>
              <a:chOff x="1544725" y="1081327"/>
              <a:chExt cx="1812900" cy="1069500"/>
            </a:xfrm>
          </p:grpSpPr>
          <p:sp>
            <p:nvSpPr>
              <p:cNvPr id="1484" name="Google Shape;1484;p51"/>
              <p:cNvSpPr/>
              <p:nvPr/>
            </p:nvSpPr>
            <p:spPr>
              <a:xfrm>
                <a:off x="1544725" y="1081327"/>
                <a:ext cx="1812900" cy="10695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85" name="Google Shape;1485;p51"/>
              <p:cNvGrpSpPr/>
              <p:nvPr/>
            </p:nvGrpSpPr>
            <p:grpSpPr>
              <a:xfrm>
                <a:off x="1578902" y="1171348"/>
                <a:ext cx="1744560" cy="889489"/>
                <a:chOff x="5725870" y="5999160"/>
                <a:chExt cx="1699522" cy="889489"/>
              </a:xfrm>
            </p:grpSpPr>
            <p:sp>
              <p:nvSpPr>
                <p:cNvPr id="1486" name="Google Shape;1486;p51"/>
                <p:cNvSpPr txBox="1"/>
                <p:nvPr/>
              </p:nvSpPr>
              <p:spPr>
                <a:xfrm>
                  <a:off x="5725870" y="5999160"/>
                  <a:ext cx="1699500" cy="2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accent6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Mars</a:t>
                  </a:r>
                  <a:endParaRPr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487" name="Google Shape;1487;p51"/>
                <p:cNvSpPr txBox="1"/>
                <p:nvPr/>
              </p:nvSpPr>
              <p:spPr>
                <a:xfrm>
                  <a:off x="5725892" y="6271849"/>
                  <a:ext cx="1699500" cy="61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Despite being red, Mars is actually a very cold place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1488" name="Google Shape;1488;p51"/>
          <p:cNvGrpSpPr/>
          <p:nvPr/>
        </p:nvGrpSpPr>
        <p:grpSpPr>
          <a:xfrm>
            <a:off x="5268610" y="958050"/>
            <a:ext cx="3432140" cy="1259521"/>
            <a:chOff x="5268610" y="958050"/>
            <a:chExt cx="3432140" cy="1259521"/>
          </a:xfrm>
        </p:grpSpPr>
        <p:grpSp>
          <p:nvGrpSpPr>
            <p:cNvPr id="1489" name="Google Shape;1489;p51"/>
            <p:cNvGrpSpPr/>
            <p:nvPr/>
          </p:nvGrpSpPr>
          <p:grpSpPr>
            <a:xfrm rot="10800000">
              <a:off x="5268610" y="958050"/>
              <a:ext cx="1259521" cy="1259521"/>
              <a:chOff x="817924" y="1154163"/>
              <a:chExt cx="1631716" cy="1631716"/>
            </a:xfrm>
          </p:grpSpPr>
          <p:sp>
            <p:nvSpPr>
              <p:cNvPr id="1490" name="Google Shape;1490;p51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1"/>
              <p:cNvSpPr/>
              <p:nvPr/>
            </p:nvSpPr>
            <p:spPr>
              <a:xfrm rot="10800000">
                <a:off x="1234312" y="1570587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04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491" name="Google Shape;1491;p51"/>
            <p:cNvGrpSpPr/>
            <p:nvPr/>
          </p:nvGrpSpPr>
          <p:grpSpPr>
            <a:xfrm>
              <a:off x="6887850" y="1053115"/>
              <a:ext cx="1812900" cy="1069500"/>
              <a:chOff x="1544725" y="1081327"/>
              <a:chExt cx="1812900" cy="1069500"/>
            </a:xfrm>
          </p:grpSpPr>
          <p:sp>
            <p:nvSpPr>
              <p:cNvPr id="1492" name="Google Shape;1492;p51"/>
              <p:cNvSpPr/>
              <p:nvPr/>
            </p:nvSpPr>
            <p:spPr>
              <a:xfrm>
                <a:off x="1544725" y="1081327"/>
                <a:ext cx="1812900" cy="10695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93" name="Google Shape;1493;p51"/>
              <p:cNvGrpSpPr/>
              <p:nvPr/>
            </p:nvGrpSpPr>
            <p:grpSpPr>
              <a:xfrm>
                <a:off x="1578902" y="1171348"/>
                <a:ext cx="1744560" cy="889489"/>
                <a:chOff x="5725870" y="5999160"/>
                <a:chExt cx="1699522" cy="889489"/>
              </a:xfrm>
            </p:grpSpPr>
            <p:sp>
              <p:nvSpPr>
                <p:cNvPr id="1494" name="Google Shape;1494;p51"/>
                <p:cNvSpPr txBox="1"/>
                <p:nvPr/>
              </p:nvSpPr>
              <p:spPr>
                <a:xfrm>
                  <a:off x="5725870" y="5999160"/>
                  <a:ext cx="1699500" cy="2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accent6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Jupiter</a:t>
                  </a:r>
                  <a:endParaRPr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495" name="Google Shape;1495;p51"/>
                <p:cNvSpPr txBox="1"/>
                <p:nvPr/>
              </p:nvSpPr>
              <p:spPr>
                <a:xfrm>
                  <a:off x="5725892" y="6271849"/>
                  <a:ext cx="1699500" cy="61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Jupiter is a gas giant and the biggest planet in the Solar System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1496" name="Google Shape;1496;p51"/>
          <p:cNvGrpSpPr/>
          <p:nvPr/>
        </p:nvGrpSpPr>
        <p:grpSpPr>
          <a:xfrm>
            <a:off x="5268610" y="2217575"/>
            <a:ext cx="3432140" cy="1259521"/>
            <a:chOff x="5268610" y="2217575"/>
            <a:chExt cx="3432140" cy="1259521"/>
          </a:xfrm>
        </p:grpSpPr>
        <p:grpSp>
          <p:nvGrpSpPr>
            <p:cNvPr id="1497" name="Google Shape;1497;p51"/>
            <p:cNvGrpSpPr/>
            <p:nvPr/>
          </p:nvGrpSpPr>
          <p:grpSpPr>
            <a:xfrm rot="10800000">
              <a:off x="5268610" y="2217575"/>
              <a:ext cx="1259521" cy="1259521"/>
              <a:chOff x="817924" y="1154163"/>
              <a:chExt cx="1631716" cy="1631716"/>
            </a:xfrm>
          </p:grpSpPr>
          <p:sp>
            <p:nvSpPr>
              <p:cNvPr id="1498" name="Google Shape;1498;p51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51"/>
              <p:cNvSpPr/>
              <p:nvPr/>
            </p:nvSpPr>
            <p:spPr>
              <a:xfrm rot="10800000">
                <a:off x="1234269" y="1570614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05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499" name="Google Shape;1499;p51"/>
            <p:cNvGrpSpPr/>
            <p:nvPr/>
          </p:nvGrpSpPr>
          <p:grpSpPr>
            <a:xfrm>
              <a:off x="6887850" y="2312565"/>
              <a:ext cx="1812900" cy="1069500"/>
              <a:chOff x="1544725" y="1081327"/>
              <a:chExt cx="1812900" cy="1069500"/>
            </a:xfrm>
          </p:grpSpPr>
          <p:sp>
            <p:nvSpPr>
              <p:cNvPr id="1500" name="Google Shape;1500;p51"/>
              <p:cNvSpPr/>
              <p:nvPr/>
            </p:nvSpPr>
            <p:spPr>
              <a:xfrm>
                <a:off x="1544725" y="1081327"/>
                <a:ext cx="1812900" cy="10695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01" name="Google Shape;1501;p51"/>
              <p:cNvGrpSpPr/>
              <p:nvPr/>
            </p:nvGrpSpPr>
            <p:grpSpPr>
              <a:xfrm>
                <a:off x="1578902" y="1171348"/>
                <a:ext cx="1744560" cy="889489"/>
                <a:chOff x="5725870" y="5999160"/>
                <a:chExt cx="1699522" cy="889489"/>
              </a:xfrm>
            </p:grpSpPr>
            <p:sp>
              <p:nvSpPr>
                <p:cNvPr id="1502" name="Google Shape;1502;p51"/>
                <p:cNvSpPr txBox="1"/>
                <p:nvPr/>
              </p:nvSpPr>
              <p:spPr>
                <a:xfrm>
                  <a:off x="5725870" y="5999160"/>
                  <a:ext cx="1699500" cy="2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accent6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Saturn</a:t>
                  </a:r>
                  <a:endParaRPr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503" name="Google Shape;1503;p51"/>
                <p:cNvSpPr txBox="1"/>
                <p:nvPr/>
              </p:nvSpPr>
              <p:spPr>
                <a:xfrm>
                  <a:off x="5725892" y="6271849"/>
                  <a:ext cx="1699500" cy="61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Saturn is composed mostly of hydrogen and helium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1504" name="Google Shape;1504;p51"/>
          <p:cNvGrpSpPr/>
          <p:nvPr/>
        </p:nvGrpSpPr>
        <p:grpSpPr>
          <a:xfrm>
            <a:off x="5268610" y="3477100"/>
            <a:ext cx="3432140" cy="1259521"/>
            <a:chOff x="5268610" y="3477100"/>
            <a:chExt cx="3432140" cy="1259521"/>
          </a:xfrm>
        </p:grpSpPr>
        <p:grpSp>
          <p:nvGrpSpPr>
            <p:cNvPr id="1505" name="Google Shape;1505;p51"/>
            <p:cNvGrpSpPr/>
            <p:nvPr/>
          </p:nvGrpSpPr>
          <p:grpSpPr>
            <a:xfrm rot="10800000">
              <a:off x="5268610" y="3477100"/>
              <a:ext cx="1259521" cy="1259521"/>
              <a:chOff x="817924" y="1154163"/>
              <a:chExt cx="1631716" cy="1631716"/>
            </a:xfrm>
          </p:grpSpPr>
          <p:sp>
            <p:nvSpPr>
              <p:cNvPr id="1506" name="Google Shape;1506;p51"/>
              <p:cNvSpPr/>
              <p:nvPr/>
            </p:nvSpPr>
            <p:spPr>
              <a:xfrm rot="-8100000">
                <a:off x="1056832" y="1393174"/>
                <a:ext cx="1153901" cy="1153694"/>
              </a:xfrm>
              <a:custGeom>
                <a:rect b="b" l="l" r="r" t="t"/>
                <a:pathLst>
                  <a:path extrusionOk="0" h="77935" w="77949">
                    <a:moveTo>
                      <a:pt x="38984" y="0"/>
                    </a:moveTo>
                    <a:cubicBezTo>
                      <a:pt x="17462" y="0"/>
                      <a:pt x="11" y="17444"/>
                      <a:pt x="11" y="38965"/>
                    </a:cubicBezTo>
                    <a:cubicBezTo>
                      <a:pt x="0" y="47299"/>
                      <a:pt x="2671" y="55413"/>
                      <a:pt x="7633" y="62109"/>
                    </a:cubicBezTo>
                    <a:lnTo>
                      <a:pt x="5831" y="68828"/>
                    </a:lnTo>
                    <a:lnTo>
                      <a:pt x="3686" y="76834"/>
                    </a:lnTo>
                    <a:lnTo>
                      <a:pt x="3686" y="76834"/>
                    </a:lnTo>
                    <a:lnTo>
                      <a:pt x="11691" y="74688"/>
                    </a:lnTo>
                    <a:lnTo>
                      <a:pt x="19365" y="72633"/>
                    </a:lnTo>
                    <a:cubicBezTo>
                      <a:pt x="25303" y="76106"/>
                      <a:pt x="32059" y="77934"/>
                      <a:pt x="38938" y="77934"/>
                    </a:cubicBezTo>
                    <a:cubicBezTo>
                      <a:pt x="38952" y="77934"/>
                      <a:pt x="38966" y="77934"/>
                      <a:pt x="38980" y="77934"/>
                    </a:cubicBezTo>
                    <a:cubicBezTo>
                      <a:pt x="60501" y="77934"/>
                      <a:pt x="77949" y="60486"/>
                      <a:pt x="77949" y="38965"/>
                    </a:cubicBezTo>
                    <a:cubicBezTo>
                      <a:pt x="77949" y="17444"/>
                      <a:pt x="60501" y="0"/>
                      <a:pt x="389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51"/>
              <p:cNvSpPr/>
              <p:nvPr/>
            </p:nvSpPr>
            <p:spPr>
              <a:xfrm rot="10800000">
                <a:off x="1234312" y="1570587"/>
                <a:ext cx="798900" cy="798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06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507" name="Google Shape;1507;p51"/>
            <p:cNvGrpSpPr/>
            <p:nvPr/>
          </p:nvGrpSpPr>
          <p:grpSpPr>
            <a:xfrm>
              <a:off x="6887850" y="3572015"/>
              <a:ext cx="1812900" cy="1069500"/>
              <a:chOff x="1544725" y="1081327"/>
              <a:chExt cx="1812900" cy="1069500"/>
            </a:xfrm>
          </p:grpSpPr>
          <p:sp>
            <p:nvSpPr>
              <p:cNvPr id="1508" name="Google Shape;1508;p51"/>
              <p:cNvSpPr/>
              <p:nvPr/>
            </p:nvSpPr>
            <p:spPr>
              <a:xfrm>
                <a:off x="1544725" y="1081327"/>
                <a:ext cx="1812900" cy="10695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09" name="Google Shape;1509;p51"/>
              <p:cNvGrpSpPr/>
              <p:nvPr/>
            </p:nvGrpSpPr>
            <p:grpSpPr>
              <a:xfrm>
                <a:off x="1578902" y="1171348"/>
                <a:ext cx="1744560" cy="889489"/>
                <a:chOff x="5725870" y="5999160"/>
                <a:chExt cx="1699522" cy="889489"/>
              </a:xfrm>
            </p:grpSpPr>
            <p:sp>
              <p:nvSpPr>
                <p:cNvPr id="1510" name="Google Shape;1510;p51"/>
                <p:cNvSpPr txBox="1"/>
                <p:nvPr/>
              </p:nvSpPr>
              <p:spPr>
                <a:xfrm>
                  <a:off x="5725870" y="5999160"/>
                  <a:ext cx="1699500" cy="2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accent6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Neptune</a:t>
                  </a:r>
                  <a:endParaRPr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511" name="Google Shape;1511;p51"/>
                <p:cNvSpPr txBox="1"/>
                <p:nvPr/>
              </p:nvSpPr>
              <p:spPr>
                <a:xfrm>
                  <a:off x="5725892" y="6271849"/>
                  <a:ext cx="1699500" cy="61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6"/>
                    </a:buClr>
                    <a:buSzPts val="1100"/>
                    <a:buFont typeface="Arial"/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Neptune is the farthest planet from the Sun. It’s really cold there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2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1517" name="Google Shape;1517;p52"/>
          <p:cNvGrpSpPr/>
          <p:nvPr/>
        </p:nvGrpSpPr>
        <p:grpSpPr>
          <a:xfrm>
            <a:off x="457200" y="1294975"/>
            <a:ext cx="2460600" cy="3441625"/>
            <a:chOff x="457200" y="1294975"/>
            <a:chExt cx="2460600" cy="3441625"/>
          </a:xfrm>
        </p:grpSpPr>
        <p:sp>
          <p:nvSpPr>
            <p:cNvPr id="1518" name="Google Shape;1518;p52"/>
            <p:cNvSpPr/>
            <p:nvPr/>
          </p:nvSpPr>
          <p:spPr>
            <a:xfrm>
              <a:off x="457200" y="1294975"/>
              <a:ext cx="2460600" cy="2727000"/>
            </a:xfrm>
            <a:prstGeom prst="roundRect">
              <a:avLst>
                <a:gd fmla="val 429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Weighted average costs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100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9" name="Google Shape;1519;p52"/>
            <p:cNvGrpSpPr/>
            <p:nvPr/>
          </p:nvGrpSpPr>
          <p:grpSpPr>
            <a:xfrm>
              <a:off x="1127550" y="3616700"/>
              <a:ext cx="1119900" cy="1119900"/>
              <a:chOff x="667500" y="3454350"/>
              <a:chExt cx="1119900" cy="1119900"/>
            </a:xfrm>
          </p:grpSpPr>
          <p:sp>
            <p:nvSpPr>
              <p:cNvPr id="1520" name="Google Shape;1520;p52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52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01</a:t>
                </a:r>
                <a:endParaRPr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522" name="Google Shape;1522;p52"/>
          <p:cNvGrpSpPr/>
          <p:nvPr/>
        </p:nvGrpSpPr>
        <p:grpSpPr>
          <a:xfrm>
            <a:off x="3341700" y="1294975"/>
            <a:ext cx="2460600" cy="3441625"/>
            <a:chOff x="3341700" y="1294975"/>
            <a:chExt cx="2460600" cy="3441625"/>
          </a:xfrm>
        </p:grpSpPr>
        <p:sp>
          <p:nvSpPr>
            <p:cNvPr id="1523" name="Google Shape;1523;p52"/>
            <p:cNvSpPr/>
            <p:nvPr/>
          </p:nvSpPr>
          <p:spPr>
            <a:xfrm>
              <a:off x="3341700" y="1294975"/>
              <a:ext cx="2460600" cy="2727000"/>
            </a:xfrm>
            <a:prstGeom prst="roundRect">
              <a:avLst>
                <a:gd fmla="val 429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Standard costs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100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24" name="Google Shape;1524;p52"/>
            <p:cNvGrpSpPr/>
            <p:nvPr/>
          </p:nvGrpSpPr>
          <p:grpSpPr>
            <a:xfrm>
              <a:off x="4012050" y="3616700"/>
              <a:ext cx="1119900" cy="1119900"/>
              <a:chOff x="667500" y="3454350"/>
              <a:chExt cx="1119900" cy="1119900"/>
            </a:xfrm>
          </p:grpSpPr>
          <p:sp>
            <p:nvSpPr>
              <p:cNvPr id="1525" name="Google Shape;1525;p52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52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02</a:t>
                </a:r>
                <a:endParaRPr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527" name="Google Shape;1527;p52"/>
          <p:cNvGrpSpPr/>
          <p:nvPr/>
        </p:nvGrpSpPr>
        <p:grpSpPr>
          <a:xfrm>
            <a:off x="6226200" y="1294975"/>
            <a:ext cx="2460600" cy="3441625"/>
            <a:chOff x="6226200" y="1294975"/>
            <a:chExt cx="2460600" cy="3441625"/>
          </a:xfrm>
        </p:grpSpPr>
        <p:sp>
          <p:nvSpPr>
            <p:cNvPr id="1528" name="Google Shape;1528;p52"/>
            <p:cNvSpPr/>
            <p:nvPr/>
          </p:nvSpPr>
          <p:spPr>
            <a:xfrm>
              <a:off x="6226200" y="1294975"/>
              <a:ext cx="2460600" cy="2727000"/>
            </a:xfrm>
            <a:prstGeom prst="roundRect">
              <a:avLst>
                <a:gd fmla="val 429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First-in first-out costing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1000"/>
                </a:spcAft>
                <a:buClr>
                  <a:schemeClr val="accent6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our System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29" name="Google Shape;1529;p52"/>
            <p:cNvGrpSpPr/>
            <p:nvPr/>
          </p:nvGrpSpPr>
          <p:grpSpPr>
            <a:xfrm>
              <a:off x="6896550" y="3616700"/>
              <a:ext cx="1119900" cy="1119900"/>
              <a:chOff x="667500" y="3454350"/>
              <a:chExt cx="1119900" cy="1119900"/>
            </a:xfrm>
          </p:grpSpPr>
          <p:sp>
            <p:nvSpPr>
              <p:cNvPr id="1530" name="Google Shape;1530;p52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52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03</a:t>
                </a:r>
                <a:endParaRPr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1532" name="Google Shape;1532;p52"/>
          <p:cNvCxnSpPr>
            <a:stCxn id="1518" idx="3"/>
            <a:endCxn id="1523" idx="1"/>
          </p:cNvCxnSpPr>
          <p:nvPr/>
        </p:nvCxnSpPr>
        <p:spPr>
          <a:xfrm>
            <a:off x="2917800" y="2658475"/>
            <a:ext cx="423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52"/>
          <p:cNvCxnSpPr>
            <a:stCxn id="1523" idx="3"/>
            <a:endCxn id="1528" idx="1"/>
          </p:cNvCxnSpPr>
          <p:nvPr/>
        </p:nvCxnSpPr>
        <p:spPr>
          <a:xfrm>
            <a:off x="5802300" y="2658475"/>
            <a:ext cx="423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8" name="Google Shape;1538;p53"/>
          <p:cNvCxnSpPr>
            <a:stCxn id="1539" idx="0"/>
            <a:endCxn id="1540" idx="1"/>
          </p:cNvCxnSpPr>
          <p:nvPr/>
        </p:nvCxnSpPr>
        <p:spPr>
          <a:xfrm rot="-5400000">
            <a:off x="6604197" y="965745"/>
            <a:ext cx="435900" cy="9162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53"/>
          <p:cNvCxnSpPr>
            <a:stCxn id="1542" idx="0"/>
            <a:endCxn id="1543" idx="4"/>
          </p:cNvCxnSpPr>
          <p:nvPr/>
        </p:nvCxnSpPr>
        <p:spPr>
          <a:xfrm rot="-5400000">
            <a:off x="3978450" y="3033350"/>
            <a:ext cx="1186200" cy="6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53"/>
          <p:cNvCxnSpPr>
            <a:stCxn id="1545" idx="3"/>
            <a:endCxn id="1546" idx="4"/>
          </p:cNvCxnSpPr>
          <p:nvPr/>
        </p:nvCxnSpPr>
        <p:spPr>
          <a:xfrm flipH="1" rot="10800000">
            <a:off x="2321807" y="3342650"/>
            <a:ext cx="1356300" cy="4455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7" name="Google Shape;1547;p53"/>
          <p:cNvCxnSpPr>
            <a:stCxn id="1548" idx="4"/>
            <a:endCxn id="1549" idx="1"/>
          </p:cNvCxnSpPr>
          <p:nvPr/>
        </p:nvCxnSpPr>
        <p:spPr>
          <a:xfrm flipH="1" rot="-5400000">
            <a:off x="5924447" y="2891645"/>
            <a:ext cx="445500" cy="13476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53"/>
          <p:cNvCxnSpPr>
            <a:stCxn id="1551" idx="0"/>
            <a:endCxn id="1552" idx="3"/>
          </p:cNvCxnSpPr>
          <p:nvPr/>
        </p:nvCxnSpPr>
        <p:spPr>
          <a:xfrm flipH="1" rot="5400000">
            <a:off x="2103897" y="965745"/>
            <a:ext cx="435900" cy="9162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53" name="Google Shape;1553;p53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1554" name="Google Shape;1554;p53"/>
          <p:cNvGrpSpPr/>
          <p:nvPr/>
        </p:nvGrpSpPr>
        <p:grpSpPr>
          <a:xfrm>
            <a:off x="2142013" y="1403366"/>
            <a:ext cx="4859969" cy="2177757"/>
            <a:chOff x="2142013" y="1479566"/>
            <a:chExt cx="4859969" cy="2177757"/>
          </a:xfrm>
        </p:grpSpPr>
        <p:sp>
          <p:nvSpPr>
            <p:cNvPr id="1551" name="Google Shape;1551;p53"/>
            <p:cNvSpPr/>
            <p:nvPr/>
          </p:nvSpPr>
          <p:spPr>
            <a:xfrm>
              <a:off x="2380497" y="1717995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3"/>
            <p:cNvSpPr/>
            <p:nvPr/>
          </p:nvSpPr>
          <p:spPr>
            <a:xfrm>
              <a:off x="3278672" y="2619995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3"/>
            <p:cNvSpPr/>
            <p:nvPr/>
          </p:nvSpPr>
          <p:spPr>
            <a:xfrm>
              <a:off x="4172547" y="1717995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3"/>
            <p:cNvSpPr/>
            <p:nvPr/>
          </p:nvSpPr>
          <p:spPr>
            <a:xfrm>
              <a:off x="5073947" y="2619995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5" name="Google Shape;1555;p53"/>
            <p:cNvGrpSpPr/>
            <p:nvPr/>
          </p:nvGrpSpPr>
          <p:grpSpPr>
            <a:xfrm>
              <a:off x="2142013" y="1479566"/>
              <a:ext cx="4859969" cy="2177757"/>
              <a:chOff x="2142013" y="1479566"/>
              <a:chExt cx="4859969" cy="2177757"/>
            </a:xfrm>
          </p:grpSpPr>
          <p:sp>
            <p:nvSpPr>
              <p:cNvPr id="1556" name="Google Shape;1556;p53"/>
              <p:cNvSpPr/>
              <p:nvPr/>
            </p:nvSpPr>
            <p:spPr>
              <a:xfrm>
                <a:off x="2142013" y="1479566"/>
                <a:ext cx="1275869" cy="1275757"/>
              </a:xfrm>
              <a:custGeom>
                <a:rect b="b" l="l" r="r" t="t"/>
                <a:pathLst>
                  <a:path extrusionOk="0" h="22901" w="22903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53"/>
              <p:cNvSpPr/>
              <p:nvPr/>
            </p:nvSpPr>
            <p:spPr>
              <a:xfrm>
                <a:off x="3040188" y="2381566"/>
                <a:ext cx="1275869" cy="1275757"/>
              </a:xfrm>
              <a:custGeom>
                <a:rect b="b" l="l" r="r" t="t"/>
                <a:pathLst>
                  <a:path extrusionOk="0" h="22901" w="22903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53"/>
              <p:cNvSpPr/>
              <p:nvPr/>
            </p:nvSpPr>
            <p:spPr>
              <a:xfrm>
                <a:off x="3934063" y="1479566"/>
                <a:ext cx="1275869" cy="1275757"/>
              </a:xfrm>
              <a:custGeom>
                <a:rect b="b" l="l" r="r" t="t"/>
                <a:pathLst>
                  <a:path extrusionOk="0" h="22901" w="22903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53"/>
              <p:cNvSpPr/>
              <p:nvPr/>
            </p:nvSpPr>
            <p:spPr>
              <a:xfrm>
                <a:off x="4835463" y="2381566"/>
                <a:ext cx="1275869" cy="1275757"/>
              </a:xfrm>
              <a:custGeom>
                <a:rect b="b" l="l" r="r" t="t"/>
                <a:pathLst>
                  <a:path extrusionOk="0" h="22901" w="22903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53"/>
              <p:cNvSpPr/>
              <p:nvPr/>
            </p:nvSpPr>
            <p:spPr>
              <a:xfrm>
                <a:off x="5726113" y="1479566"/>
                <a:ext cx="1275869" cy="1275757"/>
              </a:xfrm>
              <a:custGeom>
                <a:rect b="b" l="l" r="r" t="t"/>
                <a:pathLst>
                  <a:path extrusionOk="0" h="22901" w="22903">
                    <a:moveTo>
                      <a:pt x="11452" y="4551"/>
                    </a:moveTo>
                    <a:cubicBezTo>
                      <a:pt x="15263" y="4551"/>
                      <a:pt x="18352" y="7640"/>
                      <a:pt x="18352" y="11451"/>
                    </a:cubicBezTo>
                    <a:cubicBezTo>
                      <a:pt x="18352" y="15262"/>
                      <a:pt x="15263" y="18350"/>
                      <a:pt x="11452" y="18350"/>
                    </a:cubicBezTo>
                    <a:lnTo>
                      <a:pt x="11452" y="18351"/>
                    </a:lnTo>
                    <a:cubicBezTo>
                      <a:pt x="7640" y="18351"/>
                      <a:pt x="4552" y="15262"/>
                      <a:pt x="4552" y="11451"/>
                    </a:cubicBezTo>
                    <a:cubicBezTo>
                      <a:pt x="4552" y="7640"/>
                      <a:pt x="7640" y="4551"/>
                      <a:pt x="11452" y="4551"/>
                    </a:cubicBezTo>
                    <a:close/>
                    <a:moveTo>
                      <a:pt x="9850" y="0"/>
                    </a:moveTo>
                    <a:cubicBezTo>
                      <a:pt x="9464" y="0"/>
                      <a:pt x="9152" y="312"/>
                      <a:pt x="9152" y="698"/>
                    </a:cubicBezTo>
                    <a:lnTo>
                      <a:pt x="9152" y="2564"/>
                    </a:lnTo>
                    <a:cubicBezTo>
                      <a:pt x="8324" y="2777"/>
                      <a:pt x="7530" y="3105"/>
                      <a:pt x="6793" y="3539"/>
                    </a:cubicBezTo>
                    <a:lnTo>
                      <a:pt x="5474" y="2221"/>
                    </a:lnTo>
                    <a:cubicBezTo>
                      <a:pt x="5338" y="2085"/>
                      <a:pt x="5159" y="2017"/>
                      <a:pt x="4981" y="2017"/>
                    </a:cubicBezTo>
                    <a:cubicBezTo>
                      <a:pt x="4802" y="2017"/>
                      <a:pt x="4624" y="2085"/>
                      <a:pt x="4487" y="2221"/>
                    </a:cubicBezTo>
                    <a:lnTo>
                      <a:pt x="2222" y="4487"/>
                    </a:lnTo>
                    <a:cubicBezTo>
                      <a:pt x="1949" y="4759"/>
                      <a:pt x="1949" y="5201"/>
                      <a:pt x="2222" y="5473"/>
                    </a:cubicBezTo>
                    <a:lnTo>
                      <a:pt x="3541" y="6791"/>
                    </a:lnTo>
                    <a:cubicBezTo>
                      <a:pt x="3107" y="7528"/>
                      <a:pt x="2777" y="8322"/>
                      <a:pt x="2564" y="9150"/>
                    </a:cubicBezTo>
                    <a:lnTo>
                      <a:pt x="699" y="9150"/>
                    </a:lnTo>
                    <a:cubicBezTo>
                      <a:pt x="313" y="9150"/>
                      <a:pt x="1" y="9462"/>
                      <a:pt x="1" y="9848"/>
                    </a:cubicBezTo>
                    <a:lnTo>
                      <a:pt x="1" y="13053"/>
                    </a:lnTo>
                    <a:cubicBezTo>
                      <a:pt x="1" y="13438"/>
                      <a:pt x="313" y="13751"/>
                      <a:pt x="699" y="13751"/>
                    </a:cubicBezTo>
                    <a:lnTo>
                      <a:pt x="2564" y="13751"/>
                    </a:lnTo>
                    <a:cubicBezTo>
                      <a:pt x="2777" y="14579"/>
                      <a:pt x="3106" y="15373"/>
                      <a:pt x="3541" y="16109"/>
                    </a:cubicBezTo>
                    <a:lnTo>
                      <a:pt x="2222" y="17427"/>
                    </a:lnTo>
                    <a:cubicBezTo>
                      <a:pt x="1949" y="17701"/>
                      <a:pt x="1949" y="18142"/>
                      <a:pt x="2222" y="18415"/>
                    </a:cubicBezTo>
                    <a:lnTo>
                      <a:pt x="4487" y="20681"/>
                    </a:lnTo>
                    <a:cubicBezTo>
                      <a:pt x="4624" y="20817"/>
                      <a:pt x="4802" y="20885"/>
                      <a:pt x="4981" y="20885"/>
                    </a:cubicBezTo>
                    <a:cubicBezTo>
                      <a:pt x="5159" y="20885"/>
                      <a:pt x="5338" y="20817"/>
                      <a:pt x="5474" y="20681"/>
                    </a:cubicBezTo>
                    <a:lnTo>
                      <a:pt x="6793" y="19362"/>
                    </a:lnTo>
                    <a:cubicBezTo>
                      <a:pt x="7530" y="19796"/>
                      <a:pt x="8324" y="20124"/>
                      <a:pt x="9152" y="20339"/>
                    </a:cubicBezTo>
                    <a:lnTo>
                      <a:pt x="9152" y="22204"/>
                    </a:lnTo>
                    <a:cubicBezTo>
                      <a:pt x="9152" y="22588"/>
                      <a:pt x="9464" y="22901"/>
                      <a:pt x="9850" y="22901"/>
                    </a:cubicBezTo>
                    <a:lnTo>
                      <a:pt x="13055" y="22901"/>
                    </a:lnTo>
                    <a:cubicBezTo>
                      <a:pt x="13439" y="22901"/>
                      <a:pt x="13751" y="22588"/>
                      <a:pt x="13751" y="22204"/>
                    </a:cubicBezTo>
                    <a:lnTo>
                      <a:pt x="13751" y="20339"/>
                    </a:lnTo>
                    <a:cubicBezTo>
                      <a:pt x="14581" y="20124"/>
                      <a:pt x="15373" y="19796"/>
                      <a:pt x="16110" y="19362"/>
                    </a:cubicBezTo>
                    <a:lnTo>
                      <a:pt x="17429" y="20680"/>
                    </a:lnTo>
                    <a:cubicBezTo>
                      <a:pt x="17566" y="20816"/>
                      <a:pt x="17744" y="20884"/>
                      <a:pt x="17923" y="20884"/>
                    </a:cubicBezTo>
                    <a:cubicBezTo>
                      <a:pt x="18101" y="20884"/>
                      <a:pt x="18280" y="20816"/>
                      <a:pt x="18416" y="20680"/>
                    </a:cubicBezTo>
                    <a:lnTo>
                      <a:pt x="20682" y="18414"/>
                    </a:lnTo>
                    <a:cubicBezTo>
                      <a:pt x="20954" y="18142"/>
                      <a:pt x="20954" y="17700"/>
                      <a:pt x="20682" y="17427"/>
                    </a:cubicBezTo>
                    <a:lnTo>
                      <a:pt x="19364" y="16109"/>
                    </a:lnTo>
                    <a:cubicBezTo>
                      <a:pt x="19798" y="15373"/>
                      <a:pt x="20126" y="14579"/>
                      <a:pt x="20339" y="13751"/>
                    </a:cubicBezTo>
                    <a:lnTo>
                      <a:pt x="22205" y="13751"/>
                    </a:lnTo>
                    <a:cubicBezTo>
                      <a:pt x="22591" y="13751"/>
                      <a:pt x="22903" y="13438"/>
                      <a:pt x="22903" y="13053"/>
                    </a:cubicBezTo>
                    <a:lnTo>
                      <a:pt x="22903" y="9850"/>
                    </a:lnTo>
                    <a:cubicBezTo>
                      <a:pt x="22903" y="9465"/>
                      <a:pt x="22592" y="9152"/>
                      <a:pt x="22208" y="9152"/>
                    </a:cubicBezTo>
                    <a:cubicBezTo>
                      <a:pt x="22207" y="9152"/>
                      <a:pt x="22206" y="9152"/>
                      <a:pt x="22205" y="9152"/>
                    </a:cubicBezTo>
                    <a:lnTo>
                      <a:pt x="20339" y="9152"/>
                    </a:lnTo>
                    <a:cubicBezTo>
                      <a:pt x="20126" y="8322"/>
                      <a:pt x="19798" y="7530"/>
                      <a:pt x="19364" y="6793"/>
                    </a:cubicBezTo>
                    <a:lnTo>
                      <a:pt x="20682" y="5473"/>
                    </a:lnTo>
                    <a:cubicBezTo>
                      <a:pt x="20954" y="5201"/>
                      <a:pt x="20954" y="4759"/>
                      <a:pt x="20682" y="4487"/>
                    </a:cubicBezTo>
                    <a:lnTo>
                      <a:pt x="18416" y="2221"/>
                    </a:lnTo>
                    <a:cubicBezTo>
                      <a:pt x="18280" y="2085"/>
                      <a:pt x="18101" y="2017"/>
                      <a:pt x="17923" y="2017"/>
                    </a:cubicBezTo>
                    <a:cubicBezTo>
                      <a:pt x="17744" y="2017"/>
                      <a:pt x="17566" y="2085"/>
                      <a:pt x="17429" y="2221"/>
                    </a:cubicBezTo>
                    <a:lnTo>
                      <a:pt x="16110" y="3541"/>
                    </a:lnTo>
                    <a:cubicBezTo>
                      <a:pt x="15373" y="3105"/>
                      <a:pt x="14581" y="2777"/>
                      <a:pt x="13751" y="2564"/>
                    </a:cubicBezTo>
                    <a:lnTo>
                      <a:pt x="13751" y="698"/>
                    </a:lnTo>
                    <a:cubicBezTo>
                      <a:pt x="13751" y="312"/>
                      <a:pt x="13439" y="0"/>
                      <a:pt x="13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9" name="Google Shape;1539;p53"/>
            <p:cNvSpPr/>
            <p:nvPr/>
          </p:nvSpPr>
          <p:spPr>
            <a:xfrm>
              <a:off x="5964597" y="1717995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1" name="Google Shape;1561;p53"/>
          <p:cNvGrpSpPr/>
          <p:nvPr/>
        </p:nvGrpSpPr>
        <p:grpSpPr>
          <a:xfrm>
            <a:off x="915345" y="3546500"/>
            <a:ext cx="1406470" cy="1190100"/>
            <a:chOff x="1117553" y="3546500"/>
            <a:chExt cx="1204273" cy="1190100"/>
          </a:xfrm>
        </p:grpSpPr>
        <p:sp>
          <p:nvSpPr>
            <p:cNvPr id="1562" name="Google Shape;1562;p53"/>
            <p:cNvSpPr/>
            <p:nvPr/>
          </p:nvSpPr>
          <p:spPr>
            <a:xfrm>
              <a:off x="1117625" y="3546500"/>
              <a:ext cx="1204200" cy="1190100"/>
            </a:xfrm>
            <a:prstGeom prst="roundRect">
              <a:avLst>
                <a:gd fmla="val 87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3" name="Google Shape;1563;p53"/>
            <p:cNvGrpSpPr/>
            <p:nvPr/>
          </p:nvGrpSpPr>
          <p:grpSpPr>
            <a:xfrm>
              <a:off x="1117553" y="3626750"/>
              <a:ext cx="1204273" cy="1029600"/>
              <a:chOff x="4161950" y="1853975"/>
              <a:chExt cx="1699510" cy="1029600"/>
            </a:xfrm>
          </p:grpSpPr>
          <p:sp>
            <p:nvSpPr>
              <p:cNvPr id="1545" name="Google Shape;1545;p53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64" name="Google Shape;1564;p53"/>
              <p:cNvSpPr txBox="1"/>
              <p:nvPr/>
            </p:nvSpPr>
            <p:spPr>
              <a:xfrm>
                <a:off x="4161960" y="2176775"/>
                <a:ext cx="16995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65" name="Google Shape;1565;p53"/>
          <p:cNvGrpSpPr/>
          <p:nvPr/>
        </p:nvGrpSpPr>
        <p:grpSpPr>
          <a:xfrm>
            <a:off x="457198" y="964375"/>
            <a:ext cx="1406470" cy="1190100"/>
            <a:chOff x="457203" y="1040575"/>
            <a:chExt cx="1204273" cy="1190100"/>
          </a:xfrm>
        </p:grpSpPr>
        <p:sp>
          <p:nvSpPr>
            <p:cNvPr id="1566" name="Google Shape;1566;p53"/>
            <p:cNvSpPr/>
            <p:nvPr/>
          </p:nvSpPr>
          <p:spPr>
            <a:xfrm>
              <a:off x="457275" y="1040575"/>
              <a:ext cx="1204200" cy="1190100"/>
            </a:xfrm>
            <a:prstGeom prst="roundRect">
              <a:avLst>
                <a:gd fmla="val 87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7" name="Google Shape;1567;p53"/>
            <p:cNvGrpSpPr/>
            <p:nvPr/>
          </p:nvGrpSpPr>
          <p:grpSpPr>
            <a:xfrm>
              <a:off x="457203" y="1120825"/>
              <a:ext cx="1204273" cy="1029600"/>
              <a:chOff x="4161950" y="1853975"/>
              <a:chExt cx="1699510" cy="1029600"/>
            </a:xfrm>
          </p:grpSpPr>
          <p:sp>
            <p:nvSpPr>
              <p:cNvPr id="1552" name="Google Shape;1552;p53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68" name="Google Shape;1568;p53"/>
              <p:cNvSpPr txBox="1"/>
              <p:nvPr/>
            </p:nvSpPr>
            <p:spPr>
              <a:xfrm>
                <a:off x="4161960" y="2176775"/>
                <a:ext cx="16995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</a:t>
                </a: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biggest planet in the Solar System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69" name="Google Shape;1569;p53"/>
          <p:cNvGrpSpPr/>
          <p:nvPr/>
        </p:nvGrpSpPr>
        <p:grpSpPr>
          <a:xfrm>
            <a:off x="3868381" y="3546500"/>
            <a:ext cx="1406461" cy="1190100"/>
            <a:chOff x="3969216" y="3546500"/>
            <a:chExt cx="1204884" cy="1190100"/>
          </a:xfrm>
        </p:grpSpPr>
        <p:sp>
          <p:nvSpPr>
            <p:cNvPr id="1570" name="Google Shape;1570;p53"/>
            <p:cNvSpPr/>
            <p:nvPr/>
          </p:nvSpPr>
          <p:spPr>
            <a:xfrm>
              <a:off x="3969900" y="3546500"/>
              <a:ext cx="1204200" cy="1190100"/>
            </a:xfrm>
            <a:prstGeom prst="roundRect">
              <a:avLst>
                <a:gd fmla="val 87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71" name="Google Shape;1571;p53"/>
            <p:cNvGrpSpPr/>
            <p:nvPr/>
          </p:nvGrpSpPr>
          <p:grpSpPr>
            <a:xfrm>
              <a:off x="3969216" y="3626750"/>
              <a:ext cx="1204273" cy="1029600"/>
              <a:chOff x="4161950" y="1853975"/>
              <a:chExt cx="1699510" cy="1029600"/>
            </a:xfrm>
          </p:grpSpPr>
          <p:sp>
            <p:nvSpPr>
              <p:cNvPr id="1542" name="Google Shape;1542;p53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72" name="Google Shape;1572;p53"/>
              <p:cNvSpPr txBox="1"/>
              <p:nvPr/>
            </p:nvSpPr>
            <p:spPr>
              <a:xfrm>
                <a:off x="4161960" y="2176775"/>
                <a:ext cx="16995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73" name="Google Shape;1573;p53"/>
          <p:cNvGrpSpPr/>
          <p:nvPr/>
        </p:nvGrpSpPr>
        <p:grpSpPr>
          <a:xfrm>
            <a:off x="7280298" y="964375"/>
            <a:ext cx="1406470" cy="1190100"/>
            <a:chOff x="7482516" y="1040575"/>
            <a:chExt cx="1204273" cy="1190100"/>
          </a:xfrm>
        </p:grpSpPr>
        <p:sp>
          <p:nvSpPr>
            <p:cNvPr id="1574" name="Google Shape;1574;p53"/>
            <p:cNvSpPr/>
            <p:nvPr/>
          </p:nvSpPr>
          <p:spPr>
            <a:xfrm>
              <a:off x="7482525" y="1040575"/>
              <a:ext cx="1204200" cy="1190100"/>
            </a:xfrm>
            <a:prstGeom prst="roundRect">
              <a:avLst>
                <a:gd fmla="val 87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75" name="Google Shape;1575;p53"/>
            <p:cNvGrpSpPr/>
            <p:nvPr/>
          </p:nvGrpSpPr>
          <p:grpSpPr>
            <a:xfrm>
              <a:off x="7482516" y="1120825"/>
              <a:ext cx="1204273" cy="1029600"/>
              <a:chOff x="4161950" y="1853975"/>
              <a:chExt cx="1699510" cy="1029600"/>
            </a:xfrm>
          </p:grpSpPr>
          <p:sp>
            <p:nvSpPr>
              <p:cNvPr id="1540" name="Google Shape;1540;p53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76" name="Google Shape;1576;p53"/>
              <p:cNvSpPr txBox="1"/>
              <p:nvPr/>
            </p:nvSpPr>
            <p:spPr>
              <a:xfrm>
                <a:off x="4161960" y="2176775"/>
                <a:ext cx="16995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77" name="Google Shape;1577;p53"/>
          <p:cNvGrpSpPr/>
          <p:nvPr/>
        </p:nvGrpSpPr>
        <p:grpSpPr>
          <a:xfrm>
            <a:off x="6820875" y="3546500"/>
            <a:ext cx="1406470" cy="1190100"/>
            <a:chOff x="6820891" y="3546500"/>
            <a:chExt cx="1204273" cy="1190100"/>
          </a:xfrm>
        </p:grpSpPr>
        <p:sp>
          <p:nvSpPr>
            <p:cNvPr id="1578" name="Google Shape;1578;p53"/>
            <p:cNvSpPr/>
            <p:nvPr/>
          </p:nvSpPr>
          <p:spPr>
            <a:xfrm>
              <a:off x="6820900" y="3546500"/>
              <a:ext cx="1204200" cy="1190100"/>
            </a:xfrm>
            <a:prstGeom prst="roundRect">
              <a:avLst>
                <a:gd fmla="val 87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79" name="Google Shape;1579;p53"/>
            <p:cNvGrpSpPr/>
            <p:nvPr/>
          </p:nvGrpSpPr>
          <p:grpSpPr>
            <a:xfrm>
              <a:off x="6820891" y="3626750"/>
              <a:ext cx="1204273" cy="1029600"/>
              <a:chOff x="4161950" y="1853975"/>
              <a:chExt cx="1699510" cy="1029600"/>
            </a:xfrm>
          </p:grpSpPr>
          <p:sp>
            <p:nvSpPr>
              <p:cNvPr id="1549" name="Google Shape;1549;p53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0" name="Google Shape;1580;p53"/>
              <p:cNvSpPr txBox="1"/>
              <p:nvPr/>
            </p:nvSpPr>
            <p:spPr>
              <a:xfrm>
                <a:off x="4161960" y="2176775"/>
                <a:ext cx="16995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</a:t>
                </a: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farthest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581" name="Google Shape;1581;p53"/>
          <p:cNvSpPr/>
          <p:nvPr/>
        </p:nvSpPr>
        <p:spPr>
          <a:xfrm>
            <a:off x="2602525" y="1864050"/>
            <a:ext cx="354850" cy="354400"/>
          </a:xfrm>
          <a:custGeom>
            <a:rect b="b" l="l" r="r" t="t"/>
            <a:pathLst>
              <a:path extrusionOk="0" h="14176" w="14194">
                <a:moveTo>
                  <a:pt x="3883" y="1476"/>
                </a:moveTo>
                <a:cubicBezTo>
                  <a:pt x="4546" y="1635"/>
                  <a:pt x="5061" y="2150"/>
                  <a:pt x="5217" y="2816"/>
                </a:cubicBezTo>
                <a:lnTo>
                  <a:pt x="1715" y="2816"/>
                </a:lnTo>
                <a:cubicBezTo>
                  <a:pt x="1872" y="2150"/>
                  <a:pt x="2390" y="1635"/>
                  <a:pt x="3049" y="1476"/>
                </a:cubicBezTo>
                <a:lnTo>
                  <a:pt x="3049" y="1566"/>
                </a:lnTo>
                <a:cubicBezTo>
                  <a:pt x="3027" y="1810"/>
                  <a:pt x="3221" y="2022"/>
                  <a:pt x="3468" y="2022"/>
                </a:cubicBezTo>
                <a:cubicBezTo>
                  <a:pt x="3715" y="2022"/>
                  <a:pt x="3905" y="1810"/>
                  <a:pt x="3883" y="1566"/>
                </a:cubicBezTo>
                <a:lnTo>
                  <a:pt x="3883" y="1476"/>
                </a:lnTo>
                <a:close/>
                <a:moveTo>
                  <a:pt x="11144" y="1476"/>
                </a:moveTo>
                <a:cubicBezTo>
                  <a:pt x="11803" y="1635"/>
                  <a:pt x="12322" y="2153"/>
                  <a:pt x="12481" y="2816"/>
                </a:cubicBezTo>
                <a:lnTo>
                  <a:pt x="8976" y="2816"/>
                </a:lnTo>
                <a:cubicBezTo>
                  <a:pt x="9132" y="2150"/>
                  <a:pt x="9647" y="1635"/>
                  <a:pt x="10310" y="1476"/>
                </a:cubicBezTo>
                <a:lnTo>
                  <a:pt x="10310" y="1566"/>
                </a:lnTo>
                <a:cubicBezTo>
                  <a:pt x="10288" y="1810"/>
                  <a:pt x="10478" y="2022"/>
                  <a:pt x="10725" y="2022"/>
                </a:cubicBezTo>
                <a:cubicBezTo>
                  <a:pt x="10972" y="2022"/>
                  <a:pt x="11166" y="1810"/>
                  <a:pt x="11144" y="1566"/>
                </a:cubicBezTo>
                <a:lnTo>
                  <a:pt x="11144" y="1476"/>
                </a:lnTo>
                <a:close/>
                <a:moveTo>
                  <a:pt x="4993" y="3647"/>
                </a:moveTo>
                <a:lnTo>
                  <a:pt x="4993" y="3784"/>
                </a:lnTo>
                <a:cubicBezTo>
                  <a:pt x="4952" y="4593"/>
                  <a:pt x="4280" y="5234"/>
                  <a:pt x="3468" y="5234"/>
                </a:cubicBezTo>
                <a:cubicBezTo>
                  <a:pt x="2653" y="5234"/>
                  <a:pt x="1984" y="4593"/>
                  <a:pt x="1940" y="3784"/>
                </a:cubicBezTo>
                <a:lnTo>
                  <a:pt x="1940" y="3647"/>
                </a:lnTo>
                <a:close/>
                <a:moveTo>
                  <a:pt x="12250" y="3647"/>
                </a:moveTo>
                <a:lnTo>
                  <a:pt x="12250" y="3784"/>
                </a:lnTo>
                <a:cubicBezTo>
                  <a:pt x="12209" y="4593"/>
                  <a:pt x="11541" y="5234"/>
                  <a:pt x="10725" y="5234"/>
                </a:cubicBezTo>
                <a:cubicBezTo>
                  <a:pt x="9913" y="5234"/>
                  <a:pt x="9241" y="4593"/>
                  <a:pt x="9201" y="3784"/>
                </a:cubicBezTo>
                <a:lnTo>
                  <a:pt x="9201" y="3647"/>
                </a:lnTo>
                <a:close/>
                <a:moveTo>
                  <a:pt x="7514" y="6743"/>
                </a:moveTo>
                <a:cubicBezTo>
                  <a:pt x="8176" y="6902"/>
                  <a:pt x="8691" y="7418"/>
                  <a:pt x="8851" y="8080"/>
                </a:cubicBezTo>
                <a:lnTo>
                  <a:pt x="5342" y="8080"/>
                </a:lnTo>
                <a:cubicBezTo>
                  <a:pt x="5502" y="7418"/>
                  <a:pt x="6020" y="6899"/>
                  <a:pt x="6683" y="6743"/>
                </a:cubicBezTo>
                <a:lnTo>
                  <a:pt x="6683" y="6833"/>
                </a:lnTo>
                <a:cubicBezTo>
                  <a:pt x="6683" y="7061"/>
                  <a:pt x="6867" y="7246"/>
                  <a:pt x="7095" y="7246"/>
                </a:cubicBezTo>
                <a:cubicBezTo>
                  <a:pt x="7326" y="7246"/>
                  <a:pt x="7514" y="7061"/>
                  <a:pt x="7514" y="6833"/>
                </a:cubicBezTo>
                <a:lnTo>
                  <a:pt x="7514" y="6743"/>
                </a:lnTo>
                <a:close/>
                <a:moveTo>
                  <a:pt x="8620" y="8911"/>
                </a:moveTo>
                <a:lnTo>
                  <a:pt x="8620" y="9048"/>
                </a:lnTo>
                <a:cubicBezTo>
                  <a:pt x="8620" y="9889"/>
                  <a:pt x="7939" y="10570"/>
                  <a:pt x="7095" y="10570"/>
                </a:cubicBezTo>
                <a:cubicBezTo>
                  <a:pt x="6255" y="10570"/>
                  <a:pt x="5574" y="9889"/>
                  <a:pt x="5574" y="9048"/>
                </a:cubicBezTo>
                <a:lnTo>
                  <a:pt x="5574" y="8911"/>
                </a:lnTo>
                <a:close/>
                <a:moveTo>
                  <a:pt x="3743" y="6137"/>
                </a:moveTo>
                <a:cubicBezTo>
                  <a:pt x="4277" y="6140"/>
                  <a:pt x="4796" y="6321"/>
                  <a:pt x="5214" y="6652"/>
                </a:cubicBezTo>
                <a:cubicBezTo>
                  <a:pt x="4833" y="7043"/>
                  <a:pt x="4583" y="7539"/>
                  <a:pt x="4496" y="8080"/>
                </a:cubicBezTo>
                <a:lnTo>
                  <a:pt x="4324" y="8080"/>
                </a:lnTo>
                <a:cubicBezTo>
                  <a:pt x="4108" y="8099"/>
                  <a:pt x="3946" y="8280"/>
                  <a:pt x="3946" y="8495"/>
                </a:cubicBezTo>
                <a:cubicBezTo>
                  <a:pt x="3946" y="8708"/>
                  <a:pt x="4108" y="8889"/>
                  <a:pt x="4324" y="8911"/>
                </a:cubicBezTo>
                <a:lnTo>
                  <a:pt x="4743" y="8911"/>
                </a:lnTo>
                <a:lnTo>
                  <a:pt x="4743" y="9048"/>
                </a:lnTo>
                <a:cubicBezTo>
                  <a:pt x="4743" y="9608"/>
                  <a:pt x="4939" y="10148"/>
                  <a:pt x="5305" y="10573"/>
                </a:cubicBezTo>
                <a:lnTo>
                  <a:pt x="834" y="10573"/>
                </a:lnTo>
                <a:lnTo>
                  <a:pt x="834" y="8355"/>
                </a:lnTo>
                <a:cubicBezTo>
                  <a:pt x="834" y="7130"/>
                  <a:pt x="1828" y="6140"/>
                  <a:pt x="3052" y="6137"/>
                </a:cubicBezTo>
                <a:close/>
                <a:moveTo>
                  <a:pt x="11144" y="6137"/>
                </a:moveTo>
                <a:cubicBezTo>
                  <a:pt x="12365" y="6140"/>
                  <a:pt x="13359" y="7130"/>
                  <a:pt x="13362" y="8355"/>
                </a:cubicBezTo>
                <a:lnTo>
                  <a:pt x="13359" y="10573"/>
                </a:lnTo>
                <a:lnTo>
                  <a:pt x="8888" y="10573"/>
                </a:lnTo>
                <a:cubicBezTo>
                  <a:pt x="9254" y="10148"/>
                  <a:pt x="9451" y="9608"/>
                  <a:pt x="9451" y="9048"/>
                </a:cubicBezTo>
                <a:lnTo>
                  <a:pt x="9451" y="8911"/>
                </a:lnTo>
                <a:lnTo>
                  <a:pt x="9869" y="8911"/>
                </a:lnTo>
                <a:cubicBezTo>
                  <a:pt x="10085" y="8889"/>
                  <a:pt x="10247" y="8708"/>
                  <a:pt x="10247" y="8495"/>
                </a:cubicBezTo>
                <a:cubicBezTo>
                  <a:pt x="10247" y="8280"/>
                  <a:pt x="10085" y="8099"/>
                  <a:pt x="9869" y="8080"/>
                </a:cubicBezTo>
                <a:lnTo>
                  <a:pt x="9697" y="8080"/>
                </a:lnTo>
                <a:cubicBezTo>
                  <a:pt x="9610" y="7539"/>
                  <a:pt x="9360" y="7043"/>
                  <a:pt x="8979" y="6652"/>
                </a:cubicBezTo>
                <a:cubicBezTo>
                  <a:pt x="9398" y="6321"/>
                  <a:pt x="9916" y="6140"/>
                  <a:pt x="10450" y="6137"/>
                </a:cubicBezTo>
                <a:close/>
                <a:moveTo>
                  <a:pt x="7373" y="11401"/>
                </a:moveTo>
                <a:cubicBezTo>
                  <a:pt x="8513" y="11404"/>
                  <a:pt x="9491" y="12219"/>
                  <a:pt x="9694" y="13344"/>
                </a:cubicBezTo>
                <a:lnTo>
                  <a:pt x="4499" y="13344"/>
                </a:lnTo>
                <a:cubicBezTo>
                  <a:pt x="4702" y="12219"/>
                  <a:pt x="5680" y="11404"/>
                  <a:pt x="6820" y="11401"/>
                </a:cubicBezTo>
                <a:close/>
                <a:moveTo>
                  <a:pt x="3468" y="1"/>
                </a:moveTo>
                <a:cubicBezTo>
                  <a:pt x="3221" y="1"/>
                  <a:pt x="3027" y="213"/>
                  <a:pt x="3052" y="460"/>
                </a:cubicBezTo>
                <a:lnTo>
                  <a:pt x="3052" y="629"/>
                </a:lnTo>
                <a:cubicBezTo>
                  <a:pt x="1928" y="810"/>
                  <a:pt x="1047" y="1691"/>
                  <a:pt x="869" y="2816"/>
                </a:cubicBezTo>
                <a:lnTo>
                  <a:pt x="697" y="2816"/>
                </a:lnTo>
                <a:cubicBezTo>
                  <a:pt x="682" y="2814"/>
                  <a:pt x="668" y="2814"/>
                  <a:pt x="654" y="2814"/>
                </a:cubicBezTo>
                <a:cubicBezTo>
                  <a:pt x="426" y="2814"/>
                  <a:pt x="238" y="2999"/>
                  <a:pt x="238" y="3231"/>
                </a:cubicBezTo>
                <a:cubicBezTo>
                  <a:pt x="238" y="3465"/>
                  <a:pt x="428" y="3649"/>
                  <a:pt x="658" y="3649"/>
                </a:cubicBezTo>
                <a:cubicBezTo>
                  <a:pt x="671" y="3649"/>
                  <a:pt x="684" y="3648"/>
                  <a:pt x="697" y="3647"/>
                </a:cubicBezTo>
                <a:lnTo>
                  <a:pt x="1109" y="3647"/>
                </a:lnTo>
                <a:lnTo>
                  <a:pt x="1109" y="3784"/>
                </a:lnTo>
                <a:cubicBezTo>
                  <a:pt x="1112" y="4453"/>
                  <a:pt x="1397" y="5090"/>
                  <a:pt x="1897" y="5537"/>
                </a:cubicBezTo>
                <a:cubicBezTo>
                  <a:pt x="750" y="6006"/>
                  <a:pt x="3" y="7118"/>
                  <a:pt x="0" y="8355"/>
                </a:cubicBezTo>
                <a:lnTo>
                  <a:pt x="0" y="10988"/>
                </a:lnTo>
                <a:cubicBezTo>
                  <a:pt x="0" y="11215"/>
                  <a:pt x="185" y="11401"/>
                  <a:pt x="413" y="11401"/>
                </a:cubicBezTo>
                <a:cubicBezTo>
                  <a:pt x="415" y="11401"/>
                  <a:pt x="417" y="11401"/>
                  <a:pt x="419" y="11401"/>
                </a:cubicBezTo>
                <a:lnTo>
                  <a:pt x="4677" y="11401"/>
                </a:lnTo>
                <a:cubicBezTo>
                  <a:pt x="4012" y="12007"/>
                  <a:pt x="3634" y="12863"/>
                  <a:pt x="3634" y="13760"/>
                </a:cubicBezTo>
                <a:cubicBezTo>
                  <a:pt x="3634" y="13991"/>
                  <a:pt x="3821" y="14175"/>
                  <a:pt x="4052" y="14175"/>
                </a:cubicBezTo>
                <a:lnTo>
                  <a:pt x="10147" y="14175"/>
                </a:lnTo>
                <a:cubicBezTo>
                  <a:pt x="10375" y="14172"/>
                  <a:pt x="10560" y="13988"/>
                  <a:pt x="10560" y="13760"/>
                </a:cubicBezTo>
                <a:cubicBezTo>
                  <a:pt x="10560" y="12863"/>
                  <a:pt x="10182" y="12007"/>
                  <a:pt x="9519" y="11401"/>
                </a:cubicBezTo>
                <a:lnTo>
                  <a:pt x="13774" y="11401"/>
                </a:lnTo>
                <a:cubicBezTo>
                  <a:pt x="13776" y="11401"/>
                  <a:pt x="13778" y="11401"/>
                  <a:pt x="13780" y="11401"/>
                </a:cubicBezTo>
                <a:cubicBezTo>
                  <a:pt x="14009" y="11401"/>
                  <a:pt x="14193" y="11215"/>
                  <a:pt x="14193" y="10988"/>
                </a:cubicBezTo>
                <a:lnTo>
                  <a:pt x="14193" y="8355"/>
                </a:lnTo>
                <a:cubicBezTo>
                  <a:pt x="14190" y="7118"/>
                  <a:pt x="13443" y="6006"/>
                  <a:pt x="12300" y="5537"/>
                </a:cubicBezTo>
                <a:cubicBezTo>
                  <a:pt x="12797" y="5090"/>
                  <a:pt x="13081" y="4453"/>
                  <a:pt x="13084" y="3784"/>
                </a:cubicBezTo>
                <a:lnTo>
                  <a:pt x="13084" y="3647"/>
                </a:lnTo>
                <a:lnTo>
                  <a:pt x="13496" y="3647"/>
                </a:lnTo>
                <a:cubicBezTo>
                  <a:pt x="13509" y="3648"/>
                  <a:pt x="13522" y="3649"/>
                  <a:pt x="13535" y="3649"/>
                </a:cubicBezTo>
                <a:cubicBezTo>
                  <a:pt x="13765" y="3649"/>
                  <a:pt x="13956" y="3465"/>
                  <a:pt x="13956" y="3231"/>
                </a:cubicBezTo>
                <a:cubicBezTo>
                  <a:pt x="13956" y="2999"/>
                  <a:pt x="13767" y="2814"/>
                  <a:pt x="13539" y="2814"/>
                </a:cubicBezTo>
                <a:cubicBezTo>
                  <a:pt x="13525" y="2814"/>
                  <a:pt x="13511" y="2814"/>
                  <a:pt x="13496" y="2816"/>
                </a:cubicBezTo>
                <a:lnTo>
                  <a:pt x="13325" y="2816"/>
                </a:lnTo>
                <a:cubicBezTo>
                  <a:pt x="13146" y="1691"/>
                  <a:pt x="12265" y="810"/>
                  <a:pt x="11144" y="629"/>
                </a:cubicBezTo>
                <a:lnTo>
                  <a:pt x="11144" y="460"/>
                </a:lnTo>
                <a:cubicBezTo>
                  <a:pt x="11166" y="213"/>
                  <a:pt x="10972" y="1"/>
                  <a:pt x="10725" y="1"/>
                </a:cubicBezTo>
                <a:cubicBezTo>
                  <a:pt x="10478" y="1"/>
                  <a:pt x="10288" y="213"/>
                  <a:pt x="10310" y="460"/>
                </a:cubicBezTo>
                <a:lnTo>
                  <a:pt x="10310" y="629"/>
                </a:lnTo>
                <a:cubicBezTo>
                  <a:pt x="9188" y="810"/>
                  <a:pt x="8310" y="1691"/>
                  <a:pt x="8129" y="2816"/>
                </a:cubicBezTo>
                <a:lnTo>
                  <a:pt x="7957" y="2816"/>
                </a:lnTo>
                <a:cubicBezTo>
                  <a:pt x="7742" y="2835"/>
                  <a:pt x="7579" y="3016"/>
                  <a:pt x="7579" y="3231"/>
                </a:cubicBezTo>
                <a:cubicBezTo>
                  <a:pt x="7579" y="3444"/>
                  <a:pt x="7742" y="3625"/>
                  <a:pt x="7957" y="3647"/>
                </a:cubicBezTo>
                <a:lnTo>
                  <a:pt x="8373" y="3647"/>
                </a:lnTo>
                <a:lnTo>
                  <a:pt x="8373" y="3784"/>
                </a:lnTo>
                <a:cubicBezTo>
                  <a:pt x="8373" y="4468"/>
                  <a:pt x="8673" y="5118"/>
                  <a:pt x="9191" y="5568"/>
                </a:cubicBezTo>
                <a:cubicBezTo>
                  <a:pt x="8860" y="5709"/>
                  <a:pt x="8554" y="5906"/>
                  <a:pt x="8292" y="6149"/>
                </a:cubicBezTo>
                <a:cubicBezTo>
                  <a:pt x="8048" y="6024"/>
                  <a:pt x="7785" y="5937"/>
                  <a:pt x="7514" y="5896"/>
                </a:cubicBezTo>
                <a:lnTo>
                  <a:pt x="7514" y="5724"/>
                </a:lnTo>
                <a:cubicBezTo>
                  <a:pt x="7539" y="5478"/>
                  <a:pt x="7345" y="5265"/>
                  <a:pt x="7098" y="5265"/>
                </a:cubicBezTo>
                <a:cubicBezTo>
                  <a:pt x="6851" y="5265"/>
                  <a:pt x="6658" y="5478"/>
                  <a:pt x="6683" y="5724"/>
                </a:cubicBezTo>
                <a:lnTo>
                  <a:pt x="6683" y="5896"/>
                </a:lnTo>
                <a:cubicBezTo>
                  <a:pt x="6411" y="5937"/>
                  <a:pt x="6145" y="6024"/>
                  <a:pt x="5902" y="6149"/>
                </a:cubicBezTo>
                <a:cubicBezTo>
                  <a:pt x="5639" y="5906"/>
                  <a:pt x="5333" y="5709"/>
                  <a:pt x="5005" y="5568"/>
                </a:cubicBezTo>
                <a:cubicBezTo>
                  <a:pt x="5524" y="5118"/>
                  <a:pt x="5824" y="4468"/>
                  <a:pt x="5824" y="3784"/>
                </a:cubicBezTo>
                <a:lnTo>
                  <a:pt x="5824" y="3647"/>
                </a:lnTo>
                <a:lnTo>
                  <a:pt x="6239" y="3647"/>
                </a:lnTo>
                <a:cubicBezTo>
                  <a:pt x="6252" y="3648"/>
                  <a:pt x="6265" y="3649"/>
                  <a:pt x="6277" y="3649"/>
                </a:cubicBezTo>
                <a:cubicBezTo>
                  <a:pt x="6504" y="3649"/>
                  <a:pt x="6695" y="3465"/>
                  <a:pt x="6695" y="3231"/>
                </a:cubicBezTo>
                <a:cubicBezTo>
                  <a:pt x="6695" y="2999"/>
                  <a:pt x="6507" y="2814"/>
                  <a:pt x="6281" y="2814"/>
                </a:cubicBezTo>
                <a:cubicBezTo>
                  <a:pt x="6267" y="2814"/>
                  <a:pt x="6253" y="2814"/>
                  <a:pt x="6239" y="2816"/>
                </a:cubicBezTo>
                <a:lnTo>
                  <a:pt x="6067" y="2816"/>
                </a:lnTo>
                <a:cubicBezTo>
                  <a:pt x="5886" y="1691"/>
                  <a:pt x="5005" y="810"/>
                  <a:pt x="3883" y="629"/>
                </a:cubicBezTo>
                <a:lnTo>
                  <a:pt x="3883" y="460"/>
                </a:lnTo>
                <a:cubicBezTo>
                  <a:pt x="3905" y="213"/>
                  <a:pt x="3715" y="1"/>
                  <a:pt x="34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582" name="Google Shape;1582;p53"/>
          <p:cNvGrpSpPr/>
          <p:nvPr/>
        </p:nvGrpSpPr>
        <p:grpSpPr>
          <a:xfrm>
            <a:off x="3493475" y="2765888"/>
            <a:ext cx="369300" cy="354725"/>
            <a:chOff x="4771300" y="2038075"/>
            <a:chExt cx="369300" cy="354725"/>
          </a:xfrm>
        </p:grpSpPr>
        <p:sp>
          <p:nvSpPr>
            <p:cNvPr id="1583" name="Google Shape;1583;p53"/>
            <p:cNvSpPr/>
            <p:nvPr/>
          </p:nvSpPr>
          <p:spPr>
            <a:xfrm>
              <a:off x="4781925" y="2254225"/>
              <a:ext cx="357100" cy="138575"/>
            </a:xfrm>
            <a:custGeom>
              <a:rect b="b" l="l" r="r" t="t"/>
              <a:pathLst>
                <a:path extrusionOk="0" h="5543" w="14284">
                  <a:moveTo>
                    <a:pt x="3815" y="831"/>
                  </a:moveTo>
                  <a:lnTo>
                    <a:pt x="3815" y="2497"/>
                  </a:lnTo>
                  <a:lnTo>
                    <a:pt x="2156" y="2497"/>
                  </a:lnTo>
                  <a:lnTo>
                    <a:pt x="2156" y="831"/>
                  </a:lnTo>
                  <a:close/>
                  <a:moveTo>
                    <a:pt x="7973" y="831"/>
                  </a:moveTo>
                  <a:lnTo>
                    <a:pt x="7973" y="2497"/>
                  </a:lnTo>
                  <a:lnTo>
                    <a:pt x="6311" y="2497"/>
                  </a:lnTo>
                  <a:lnTo>
                    <a:pt x="6311" y="831"/>
                  </a:lnTo>
                  <a:close/>
                  <a:moveTo>
                    <a:pt x="12128" y="831"/>
                  </a:moveTo>
                  <a:lnTo>
                    <a:pt x="12128" y="2497"/>
                  </a:lnTo>
                  <a:lnTo>
                    <a:pt x="10466" y="2497"/>
                  </a:lnTo>
                  <a:lnTo>
                    <a:pt x="10466" y="831"/>
                  </a:lnTo>
                  <a:close/>
                  <a:moveTo>
                    <a:pt x="1605" y="3317"/>
                  </a:moveTo>
                  <a:cubicBezTo>
                    <a:pt x="1775" y="3317"/>
                    <a:pt x="1948" y="3380"/>
                    <a:pt x="2090" y="3521"/>
                  </a:cubicBezTo>
                  <a:cubicBezTo>
                    <a:pt x="2531" y="3959"/>
                    <a:pt x="2222" y="4708"/>
                    <a:pt x="1600" y="4708"/>
                  </a:cubicBezTo>
                  <a:cubicBezTo>
                    <a:pt x="1219" y="4708"/>
                    <a:pt x="906" y="4399"/>
                    <a:pt x="906" y="4018"/>
                  </a:cubicBezTo>
                  <a:cubicBezTo>
                    <a:pt x="904" y="3597"/>
                    <a:pt x="1247" y="3317"/>
                    <a:pt x="1605" y="3317"/>
                  </a:cubicBezTo>
                  <a:close/>
                  <a:moveTo>
                    <a:pt x="5783" y="3328"/>
                  </a:moveTo>
                  <a:cubicBezTo>
                    <a:pt x="5564" y="3762"/>
                    <a:pt x="5564" y="4274"/>
                    <a:pt x="5783" y="4708"/>
                  </a:cubicBezTo>
                  <a:lnTo>
                    <a:pt x="2956" y="4708"/>
                  </a:lnTo>
                  <a:cubicBezTo>
                    <a:pt x="3181" y="4274"/>
                    <a:pt x="3181" y="3762"/>
                    <a:pt x="2956" y="3328"/>
                  </a:cubicBezTo>
                  <a:close/>
                  <a:moveTo>
                    <a:pt x="7146" y="3326"/>
                  </a:moveTo>
                  <a:cubicBezTo>
                    <a:pt x="7316" y="3326"/>
                    <a:pt x="7489" y="3389"/>
                    <a:pt x="7629" y="3531"/>
                  </a:cubicBezTo>
                  <a:cubicBezTo>
                    <a:pt x="8067" y="3965"/>
                    <a:pt x="7757" y="4708"/>
                    <a:pt x="7142" y="4708"/>
                  </a:cubicBezTo>
                  <a:cubicBezTo>
                    <a:pt x="6761" y="4708"/>
                    <a:pt x="6452" y="4399"/>
                    <a:pt x="6452" y="4018"/>
                  </a:cubicBezTo>
                  <a:cubicBezTo>
                    <a:pt x="6452" y="3602"/>
                    <a:pt x="6792" y="3326"/>
                    <a:pt x="7146" y="3326"/>
                  </a:cubicBezTo>
                  <a:close/>
                  <a:moveTo>
                    <a:pt x="11328" y="3328"/>
                  </a:moveTo>
                  <a:cubicBezTo>
                    <a:pt x="11103" y="3762"/>
                    <a:pt x="11103" y="4274"/>
                    <a:pt x="11328" y="4708"/>
                  </a:cubicBezTo>
                  <a:lnTo>
                    <a:pt x="8498" y="4708"/>
                  </a:lnTo>
                  <a:cubicBezTo>
                    <a:pt x="8720" y="4274"/>
                    <a:pt x="8720" y="3762"/>
                    <a:pt x="8498" y="3328"/>
                  </a:cubicBezTo>
                  <a:close/>
                  <a:moveTo>
                    <a:pt x="12683" y="3325"/>
                  </a:moveTo>
                  <a:cubicBezTo>
                    <a:pt x="13038" y="3325"/>
                    <a:pt x="13378" y="3601"/>
                    <a:pt x="13378" y="4018"/>
                  </a:cubicBezTo>
                  <a:cubicBezTo>
                    <a:pt x="13378" y="4400"/>
                    <a:pt x="13068" y="4708"/>
                    <a:pt x="12690" y="4708"/>
                  </a:cubicBezTo>
                  <a:cubicBezTo>
                    <a:pt x="12688" y="4708"/>
                    <a:pt x="12686" y="4708"/>
                    <a:pt x="12684" y="4708"/>
                  </a:cubicBezTo>
                  <a:cubicBezTo>
                    <a:pt x="12069" y="4705"/>
                    <a:pt x="11763" y="3962"/>
                    <a:pt x="12200" y="3528"/>
                  </a:cubicBezTo>
                  <a:cubicBezTo>
                    <a:pt x="12341" y="3387"/>
                    <a:pt x="12514" y="3325"/>
                    <a:pt x="12683" y="3325"/>
                  </a:cubicBezTo>
                  <a:close/>
                  <a:moveTo>
                    <a:pt x="1737" y="0"/>
                  </a:moveTo>
                  <a:cubicBezTo>
                    <a:pt x="1506" y="0"/>
                    <a:pt x="1322" y="188"/>
                    <a:pt x="1322" y="419"/>
                  </a:cubicBezTo>
                  <a:lnTo>
                    <a:pt x="1322" y="2518"/>
                  </a:lnTo>
                  <a:cubicBezTo>
                    <a:pt x="544" y="2656"/>
                    <a:pt x="0" y="3368"/>
                    <a:pt x="72" y="4159"/>
                  </a:cubicBezTo>
                  <a:cubicBezTo>
                    <a:pt x="144" y="4944"/>
                    <a:pt x="806" y="5543"/>
                    <a:pt x="1594" y="5543"/>
                  </a:cubicBezTo>
                  <a:cubicBezTo>
                    <a:pt x="1596" y="5543"/>
                    <a:pt x="1598" y="5543"/>
                    <a:pt x="1600" y="5543"/>
                  </a:cubicBezTo>
                  <a:lnTo>
                    <a:pt x="12684" y="5543"/>
                  </a:lnTo>
                  <a:cubicBezTo>
                    <a:pt x="12686" y="5543"/>
                    <a:pt x="12688" y="5543"/>
                    <a:pt x="12690" y="5543"/>
                  </a:cubicBezTo>
                  <a:cubicBezTo>
                    <a:pt x="13478" y="5543"/>
                    <a:pt x="14140" y="4944"/>
                    <a:pt x="14212" y="4159"/>
                  </a:cubicBezTo>
                  <a:cubicBezTo>
                    <a:pt x="14284" y="3368"/>
                    <a:pt x="13740" y="2656"/>
                    <a:pt x="12962" y="2518"/>
                  </a:cubicBezTo>
                  <a:lnTo>
                    <a:pt x="12962" y="419"/>
                  </a:lnTo>
                  <a:cubicBezTo>
                    <a:pt x="12962" y="188"/>
                    <a:pt x="12775" y="0"/>
                    <a:pt x="12547" y="0"/>
                  </a:cubicBezTo>
                  <a:lnTo>
                    <a:pt x="10051" y="0"/>
                  </a:lnTo>
                  <a:cubicBezTo>
                    <a:pt x="9823" y="0"/>
                    <a:pt x="9635" y="188"/>
                    <a:pt x="9638" y="419"/>
                  </a:cubicBezTo>
                  <a:lnTo>
                    <a:pt x="9638" y="2497"/>
                  </a:lnTo>
                  <a:lnTo>
                    <a:pt x="8804" y="2497"/>
                  </a:lnTo>
                  <a:lnTo>
                    <a:pt x="8804" y="419"/>
                  </a:lnTo>
                  <a:cubicBezTo>
                    <a:pt x="8804" y="188"/>
                    <a:pt x="8620" y="0"/>
                    <a:pt x="8389" y="0"/>
                  </a:cubicBezTo>
                  <a:lnTo>
                    <a:pt x="5896" y="0"/>
                  </a:lnTo>
                  <a:cubicBezTo>
                    <a:pt x="5664" y="0"/>
                    <a:pt x="5477" y="188"/>
                    <a:pt x="5477" y="419"/>
                  </a:cubicBezTo>
                  <a:lnTo>
                    <a:pt x="5477" y="2497"/>
                  </a:lnTo>
                  <a:lnTo>
                    <a:pt x="4646" y="2497"/>
                  </a:lnTo>
                  <a:lnTo>
                    <a:pt x="4646" y="419"/>
                  </a:lnTo>
                  <a:cubicBezTo>
                    <a:pt x="4649" y="188"/>
                    <a:pt x="4462" y="0"/>
                    <a:pt x="4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3"/>
            <p:cNvSpPr/>
            <p:nvPr/>
          </p:nvSpPr>
          <p:spPr>
            <a:xfrm>
              <a:off x="4929300" y="2099550"/>
              <a:ext cx="65000" cy="62550"/>
            </a:xfrm>
            <a:custGeom>
              <a:rect b="b" l="l" r="r" t="t"/>
              <a:pathLst>
                <a:path extrusionOk="0" h="2502" w="2600">
                  <a:moveTo>
                    <a:pt x="1251" y="836"/>
                  </a:moveTo>
                  <a:cubicBezTo>
                    <a:pt x="1623" y="836"/>
                    <a:pt x="1808" y="1287"/>
                    <a:pt x="1547" y="1551"/>
                  </a:cubicBezTo>
                  <a:cubicBezTo>
                    <a:pt x="1461" y="1636"/>
                    <a:pt x="1357" y="1674"/>
                    <a:pt x="1254" y="1674"/>
                  </a:cubicBezTo>
                  <a:cubicBezTo>
                    <a:pt x="1037" y="1674"/>
                    <a:pt x="830" y="1506"/>
                    <a:pt x="835" y="1251"/>
                  </a:cubicBezTo>
                  <a:cubicBezTo>
                    <a:pt x="835" y="1023"/>
                    <a:pt x="1019" y="836"/>
                    <a:pt x="1247" y="836"/>
                  </a:cubicBezTo>
                  <a:cubicBezTo>
                    <a:pt x="1248" y="836"/>
                    <a:pt x="1250" y="836"/>
                    <a:pt x="1251" y="836"/>
                  </a:cubicBezTo>
                  <a:close/>
                  <a:moveTo>
                    <a:pt x="1249" y="1"/>
                  </a:moveTo>
                  <a:cubicBezTo>
                    <a:pt x="1089" y="1"/>
                    <a:pt x="927" y="32"/>
                    <a:pt x="772" y="95"/>
                  </a:cubicBezTo>
                  <a:cubicBezTo>
                    <a:pt x="307" y="289"/>
                    <a:pt x="1" y="745"/>
                    <a:pt x="1" y="1251"/>
                  </a:cubicBezTo>
                  <a:cubicBezTo>
                    <a:pt x="1" y="1939"/>
                    <a:pt x="560" y="2498"/>
                    <a:pt x="1247" y="2501"/>
                  </a:cubicBezTo>
                  <a:cubicBezTo>
                    <a:pt x="1753" y="2501"/>
                    <a:pt x="2209" y="2198"/>
                    <a:pt x="2403" y="1732"/>
                  </a:cubicBezTo>
                  <a:cubicBezTo>
                    <a:pt x="2600" y="1264"/>
                    <a:pt x="2494" y="727"/>
                    <a:pt x="2137" y="367"/>
                  </a:cubicBezTo>
                  <a:cubicBezTo>
                    <a:pt x="1897" y="129"/>
                    <a:pt x="1576" y="1"/>
                    <a:pt x="1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3"/>
            <p:cNvSpPr/>
            <p:nvPr/>
          </p:nvSpPr>
          <p:spPr>
            <a:xfrm>
              <a:off x="4771300" y="2038075"/>
              <a:ext cx="369300" cy="204625"/>
            </a:xfrm>
            <a:custGeom>
              <a:rect b="b" l="l" r="r" t="t"/>
              <a:pathLst>
                <a:path extrusionOk="0" h="8185" w="14772">
                  <a:moveTo>
                    <a:pt x="8660" y="983"/>
                  </a:moveTo>
                  <a:lnTo>
                    <a:pt x="9382" y="1399"/>
                  </a:lnTo>
                  <a:lnTo>
                    <a:pt x="9101" y="1886"/>
                  </a:lnTo>
                  <a:cubicBezTo>
                    <a:pt x="9013" y="2039"/>
                    <a:pt x="9032" y="2230"/>
                    <a:pt x="9145" y="2364"/>
                  </a:cubicBezTo>
                  <a:cubicBezTo>
                    <a:pt x="9310" y="2554"/>
                    <a:pt x="9441" y="2776"/>
                    <a:pt x="9523" y="3020"/>
                  </a:cubicBezTo>
                  <a:cubicBezTo>
                    <a:pt x="9581" y="3183"/>
                    <a:pt x="9734" y="3295"/>
                    <a:pt x="9906" y="3295"/>
                  </a:cubicBezTo>
                  <a:cubicBezTo>
                    <a:pt x="9908" y="3295"/>
                    <a:pt x="9911" y="3295"/>
                    <a:pt x="9913" y="3295"/>
                  </a:cubicBezTo>
                  <a:lnTo>
                    <a:pt x="10476" y="3295"/>
                  </a:lnTo>
                  <a:lnTo>
                    <a:pt x="10476" y="4126"/>
                  </a:lnTo>
                  <a:lnTo>
                    <a:pt x="9913" y="4126"/>
                  </a:lnTo>
                  <a:cubicBezTo>
                    <a:pt x="9738" y="4126"/>
                    <a:pt x="9582" y="4238"/>
                    <a:pt x="9523" y="4404"/>
                  </a:cubicBezTo>
                  <a:cubicBezTo>
                    <a:pt x="9438" y="4644"/>
                    <a:pt x="9310" y="4866"/>
                    <a:pt x="9145" y="5060"/>
                  </a:cubicBezTo>
                  <a:cubicBezTo>
                    <a:pt x="9032" y="5194"/>
                    <a:pt x="9013" y="5385"/>
                    <a:pt x="9101" y="5538"/>
                  </a:cubicBezTo>
                  <a:lnTo>
                    <a:pt x="9382" y="6022"/>
                  </a:lnTo>
                  <a:lnTo>
                    <a:pt x="8660" y="6441"/>
                  </a:lnTo>
                  <a:lnTo>
                    <a:pt x="8382" y="5957"/>
                  </a:lnTo>
                  <a:cubicBezTo>
                    <a:pt x="8307" y="5825"/>
                    <a:pt x="8170" y="5747"/>
                    <a:pt x="8020" y="5747"/>
                  </a:cubicBezTo>
                  <a:lnTo>
                    <a:pt x="7945" y="5747"/>
                  </a:lnTo>
                  <a:cubicBezTo>
                    <a:pt x="7820" y="5774"/>
                    <a:pt x="7694" y="5787"/>
                    <a:pt x="7567" y="5787"/>
                  </a:cubicBezTo>
                  <a:cubicBezTo>
                    <a:pt x="7440" y="5787"/>
                    <a:pt x="7314" y="5774"/>
                    <a:pt x="7189" y="5747"/>
                  </a:cubicBezTo>
                  <a:cubicBezTo>
                    <a:pt x="7164" y="5743"/>
                    <a:pt x="7139" y="5741"/>
                    <a:pt x="7114" y="5741"/>
                  </a:cubicBezTo>
                  <a:cubicBezTo>
                    <a:pt x="6966" y="5741"/>
                    <a:pt x="6827" y="5819"/>
                    <a:pt x="6752" y="5950"/>
                  </a:cubicBezTo>
                  <a:lnTo>
                    <a:pt x="6474" y="6435"/>
                  </a:lnTo>
                  <a:lnTo>
                    <a:pt x="5752" y="6019"/>
                  </a:lnTo>
                  <a:lnTo>
                    <a:pt x="6033" y="5535"/>
                  </a:lnTo>
                  <a:cubicBezTo>
                    <a:pt x="6121" y="5382"/>
                    <a:pt x="6102" y="5191"/>
                    <a:pt x="5989" y="5057"/>
                  </a:cubicBezTo>
                  <a:cubicBezTo>
                    <a:pt x="5824" y="4863"/>
                    <a:pt x="5696" y="4641"/>
                    <a:pt x="5611" y="4401"/>
                  </a:cubicBezTo>
                  <a:cubicBezTo>
                    <a:pt x="5552" y="4232"/>
                    <a:pt x="5393" y="4123"/>
                    <a:pt x="5218" y="4123"/>
                  </a:cubicBezTo>
                  <a:lnTo>
                    <a:pt x="4658" y="4123"/>
                  </a:lnTo>
                  <a:lnTo>
                    <a:pt x="4658" y="3295"/>
                  </a:lnTo>
                  <a:lnTo>
                    <a:pt x="5218" y="3295"/>
                  </a:lnTo>
                  <a:cubicBezTo>
                    <a:pt x="5220" y="3295"/>
                    <a:pt x="5222" y="3295"/>
                    <a:pt x="5225" y="3295"/>
                  </a:cubicBezTo>
                  <a:cubicBezTo>
                    <a:pt x="5397" y="3295"/>
                    <a:pt x="5553" y="3183"/>
                    <a:pt x="5611" y="3020"/>
                  </a:cubicBezTo>
                  <a:cubicBezTo>
                    <a:pt x="5693" y="2776"/>
                    <a:pt x="5824" y="2554"/>
                    <a:pt x="5989" y="2364"/>
                  </a:cubicBezTo>
                  <a:cubicBezTo>
                    <a:pt x="6102" y="2230"/>
                    <a:pt x="6121" y="2039"/>
                    <a:pt x="6033" y="1886"/>
                  </a:cubicBezTo>
                  <a:lnTo>
                    <a:pt x="5752" y="1399"/>
                  </a:lnTo>
                  <a:lnTo>
                    <a:pt x="6474" y="983"/>
                  </a:lnTo>
                  <a:lnTo>
                    <a:pt x="6752" y="1467"/>
                  </a:lnTo>
                  <a:cubicBezTo>
                    <a:pt x="6827" y="1599"/>
                    <a:pt x="6966" y="1677"/>
                    <a:pt x="7114" y="1677"/>
                  </a:cubicBezTo>
                  <a:cubicBezTo>
                    <a:pt x="7139" y="1677"/>
                    <a:pt x="7164" y="1675"/>
                    <a:pt x="7189" y="1670"/>
                  </a:cubicBezTo>
                  <a:cubicBezTo>
                    <a:pt x="7314" y="1645"/>
                    <a:pt x="7440" y="1633"/>
                    <a:pt x="7567" y="1633"/>
                  </a:cubicBezTo>
                  <a:cubicBezTo>
                    <a:pt x="7694" y="1633"/>
                    <a:pt x="7820" y="1645"/>
                    <a:pt x="7945" y="1670"/>
                  </a:cubicBezTo>
                  <a:cubicBezTo>
                    <a:pt x="7970" y="1675"/>
                    <a:pt x="7995" y="1677"/>
                    <a:pt x="8020" y="1677"/>
                  </a:cubicBezTo>
                  <a:cubicBezTo>
                    <a:pt x="8168" y="1677"/>
                    <a:pt x="8307" y="1599"/>
                    <a:pt x="8382" y="1467"/>
                  </a:cubicBezTo>
                  <a:lnTo>
                    <a:pt x="8660" y="983"/>
                  </a:lnTo>
                  <a:close/>
                  <a:moveTo>
                    <a:pt x="6620" y="0"/>
                  </a:moveTo>
                  <a:cubicBezTo>
                    <a:pt x="6549" y="0"/>
                    <a:pt x="6478" y="18"/>
                    <a:pt x="6414" y="55"/>
                  </a:cubicBezTo>
                  <a:lnTo>
                    <a:pt x="4977" y="886"/>
                  </a:lnTo>
                  <a:cubicBezTo>
                    <a:pt x="4777" y="1002"/>
                    <a:pt x="4712" y="1258"/>
                    <a:pt x="4824" y="1458"/>
                  </a:cubicBezTo>
                  <a:lnTo>
                    <a:pt x="5174" y="2058"/>
                  </a:lnTo>
                  <a:cubicBezTo>
                    <a:pt x="5083" y="2186"/>
                    <a:pt x="5005" y="2323"/>
                    <a:pt x="4940" y="2464"/>
                  </a:cubicBezTo>
                  <a:lnTo>
                    <a:pt x="4240" y="2464"/>
                  </a:lnTo>
                  <a:cubicBezTo>
                    <a:pt x="4012" y="2467"/>
                    <a:pt x="3824" y="2651"/>
                    <a:pt x="3827" y="2883"/>
                  </a:cubicBezTo>
                  <a:lnTo>
                    <a:pt x="3827" y="3295"/>
                  </a:lnTo>
                  <a:lnTo>
                    <a:pt x="2275" y="3295"/>
                  </a:lnTo>
                  <a:cubicBezTo>
                    <a:pt x="2047" y="3295"/>
                    <a:pt x="1859" y="3479"/>
                    <a:pt x="1859" y="3710"/>
                  </a:cubicBezTo>
                  <a:lnTo>
                    <a:pt x="1859" y="5038"/>
                  </a:lnTo>
                  <a:cubicBezTo>
                    <a:pt x="485" y="5360"/>
                    <a:pt x="0" y="7066"/>
                    <a:pt x="1000" y="8065"/>
                  </a:cubicBezTo>
                  <a:cubicBezTo>
                    <a:pt x="1081" y="8145"/>
                    <a:pt x="1188" y="8185"/>
                    <a:pt x="1294" y="8185"/>
                  </a:cubicBezTo>
                  <a:cubicBezTo>
                    <a:pt x="1400" y="8185"/>
                    <a:pt x="1506" y="8145"/>
                    <a:pt x="1587" y="8065"/>
                  </a:cubicBezTo>
                  <a:cubicBezTo>
                    <a:pt x="1753" y="7903"/>
                    <a:pt x="1753" y="7637"/>
                    <a:pt x="1587" y="7475"/>
                  </a:cubicBezTo>
                  <a:cubicBezTo>
                    <a:pt x="978" y="6863"/>
                    <a:pt x="1413" y="5822"/>
                    <a:pt x="2275" y="5822"/>
                  </a:cubicBezTo>
                  <a:cubicBezTo>
                    <a:pt x="3137" y="5822"/>
                    <a:pt x="3568" y="6863"/>
                    <a:pt x="2959" y="7475"/>
                  </a:cubicBezTo>
                  <a:cubicBezTo>
                    <a:pt x="2800" y="7637"/>
                    <a:pt x="2800" y="7900"/>
                    <a:pt x="2959" y="8065"/>
                  </a:cubicBezTo>
                  <a:cubicBezTo>
                    <a:pt x="3040" y="8145"/>
                    <a:pt x="3147" y="8185"/>
                    <a:pt x="3254" y="8185"/>
                  </a:cubicBezTo>
                  <a:cubicBezTo>
                    <a:pt x="3361" y="8185"/>
                    <a:pt x="3468" y="8145"/>
                    <a:pt x="3549" y="8065"/>
                  </a:cubicBezTo>
                  <a:cubicBezTo>
                    <a:pt x="4012" y="7603"/>
                    <a:pt x="4187" y="6925"/>
                    <a:pt x="4009" y="6297"/>
                  </a:cubicBezTo>
                  <a:cubicBezTo>
                    <a:pt x="3831" y="5669"/>
                    <a:pt x="3324" y="5188"/>
                    <a:pt x="2690" y="5038"/>
                  </a:cubicBezTo>
                  <a:lnTo>
                    <a:pt x="2690" y="4126"/>
                  </a:lnTo>
                  <a:lnTo>
                    <a:pt x="3824" y="4126"/>
                  </a:lnTo>
                  <a:lnTo>
                    <a:pt x="3824" y="4541"/>
                  </a:lnTo>
                  <a:cubicBezTo>
                    <a:pt x="3824" y="4769"/>
                    <a:pt x="4012" y="4957"/>
                    <a:pt x="4240" y="4960"/>
                  </a:cubicBezTo>
                  <a:lnTo>
                    <a:pt x="4940" y="4960"/>
                  </a:lnTo>
                  <a:cubicBezTo>
                    <a:pt x="5005" y="5101"/>
                    <a:pt x="5083" y="5235"/>
                    <a:pt x="5174" y="5363"/>
                  </a:cubicBezTo>
                  <a:lnTo>
                    <a:pt x="4824" y="5966"/>
                  </a:lnTo>
                  <a:cubicBezTo>
                    <a:pt x="4712" y="6166"/>
                    <a:pt x="4777" y="6422"/>
                    <a:pt x="4977" y="6538"/>
                  </a:cubicBezTo>
                  <a:lnTo>
                    <a:pt x="6414" y="7366"/>
                  </a:lnTo>
                  <a:cubicBezTo>
                    <a:pt x="6480" y="7404"/>
                    <a:pt x="6552" y="7423"/>
                    <a:pt x="6626" y="7423"/>
                  </a:cubicBezTo>
                  <a:cubicBezTo>
                    <a:pt x="6661" y="7423"/>
                    <a:pt x="6697" y="7418"/>
                    <a:pt x="6733" y="7409"/>
                  </a:cubicBezTo>
                  <a:cubicBezTo>
                    <a:pt x="6839" y="7381"/>
                    <a:pt x="6930" y="7312"/>
                    <a:pt x="6986" y="7216"/>
                  </a:cubicBezTo>
                  <a:lnTo>
                    <a:pt x="7333" y="6613"/>
                  </a:lnTo>
                  <a:cubicBezTo>
                    <a:pt x="7411" y="6617"/>
                    <a:pt x="7489" y="6620"/>
                    <a:pt x="7567" y="6620"/>
                  </a:cubicBezTo>
                  <a:cubicBezTo>
                    <a:pt x="7645" y="6620"/>
                    <a:pt x="7723" y="6617"/>
                    <a:pt x="7801" y="6613"/>
                  </a:cubicBezTo>
                  <a:lnTo>
                    <a:pt x="8148" y="7216"/>
                  </a:lnTo>
                  <a:cubicBezTo>
                    <a:pt x="8204" y="7312"/>
                    <a:pt x="8295" y="7381"/>
                    <a:pt x="8404" y="7409"/>
                  </a:cubicBezTo>
                  <a:cubicBezTo>
                    <a:pt x="8436" y="7419"/>
                    <a:pt x="8473" y="7425"/>
                    <a:pt x="8507" y="7425"/>
                  </a:cubicBezTo>
                  <a:cubicBezTo>
                    <a:pt x="8582" y="7422"/>
                    <a:pt x="8654" y="7403"/>
                    <a:pt x="8720" y="7366"/>
                  </a:cubicBezTo>
                  <a:lnTo>
                    <a:pt x="10157" y="6538"/>
                  </a:lnTo>
                  <a:cubicBezTo>
                    <a:pt x="10357" y="6422"/>
                    <a:pt x="10422" y="6166"/>
                    <a:pt x="10307" y="5966"/>
                  </a:cubicBezTo>
                  <a:lnTo>
                    <a:pt x="9960" y="5363"/>
                  </a:lnTo>
                  <a:cubicBezTo>
                    <a:pt x="10051" y="5235"/>
                    <a:pt x="10129" y="5101"/>
                    <a:pt x="10194" y="4960"/>
                  </a:cubicBezTo>
                  <a:lnTo>
                    <a:pt x="10891" y="4960"/>
                  </a:lnTo>
                  <a:cubicBezTo>
                    <a:pt x="11122" y="4960"/>
                    <a:pt x="11310" y="4773"/>
                    <a:pt x="11310" y="4541"/>
                  </a:cubicBezTo>
                  <a:lnTo>
                    <a:pt x="11310" y="4126"/>
                  </a:lnTo>
                  <a:lnTo>
                    <a:pt x="12444" y="4126"/>
                  </a:lnTo>
                  <a:lnTo>
                    <a:pt x="12444" y="5038"/>
                  </a:lnTo>
                  <a:cubicBezTo>
                    <a:pt x="11072" y="5360"/>
                    <a:pt x="10588" y="7066"/>
                    <a:pt x="11585" y="8062"/>
                  </a:cubicBezTo>
                  <a:cubicBezTo>
                    <a:pt x="11664" y="8133"/>
                    <a:pt x="11763" y="8167"/>
                    <a:pt x="11861" y="8167"/>
                  </a:cubicBezTo>
                  <a:cubicBezTo>
                    <a:pt x="11968" y="8167"/>
                    <a:pt x="12075" y="8126"/>
                    <a:pt x="12156" y="8047"/>
                  </a:cubicBezTo>
                  <a:cubicBezTo>
                    <a:pt x="12313" y="7890"/>
                    <a:pt x="12319" y="7641"/>
                    <a:pt x="12175" y="7475"/>
                  </a:cubicBezTo>
                  <a:cubicBezTo>
                    <a:pt x="11566" y="6863"/>
                    <a:pt x="11997" y="5822"/>
                    <a:pt x="12859" y="5822"/>
                  </a:cubicBezTo>
                  <a:cubicBezTo>
                    <a:pt x="13722" y="5822"/>
                    <a:pt x="14156" y="6863"/>
                    <a:pt x="13547" y="7475"/>
                  </a:cubicBezTo>
                  <a:cubicBezTo>
                    <a:pt x="13287" y="7737"/>
                    <a:pt x="13472" y="8181"/>
                    <a:pt x="13840" y="8184"/>
                  </a:cubicBezTo>
                  <a:cubicBezTo>
                    <a:pt x="13844" y="8184"/>
                    <a:pt x="13848" y="8184"/>
                    <a:pt x="13851" y="8184"/>
                  </a:cubicBezTo>
                  <a:cubicBezTo>
                    <a:pt x="13957" y="8184"/>
                    <a:pt x="14058" y="8141"/>
                    <a:pt x="14131" y="8062"/>
                  </a:cubicBezTo>
                  <a:cubicBezTo>
                    <a:pt x="14593" y="7603"/>
                    <a:pt x="14771" y="6928"/>
                    <a:pt x="14593" y="6300"/>
                  </a:cubicBezTo>
                  <a:cubicBezTo>
                    <a:pt x="14415" y="5672"/>
                    <a:pt x="13912" y="5188"/>
                    <a:pt x="13278" y="5038"/>
                  </a:cubicBezTo>
                  <a:lnTo>
                    <a:pt x="13278" y="3710"/>
                  </a:lnTo>
                  <a:cubicBezTo>
                    <a:pt x="13275" y="3479"/>
                    <a:pt x="13087" y="3295"/>
                    <a:pt x="12859" y="3295"/>
                  </a:cubicBezTo>
                  <a:lnTo>
                    <a:pt x="11310" y="3295"/>
                  </a:lnTo>
                  <a:lnTo>
                    <a:pt x="11310" y="2883"/>
                  </a:lnTo>
                  <a:cubicBezTo>
                    <a:pt x="11310" y="2651"/>
                    <a:pt x="11122" y="2464"/>
                    <a:pt x="10891" y="2464"/>
                  </a:cubicBezTo>
                  <a:lnTo>
                    <a:pt x="10194" y="2464"/>
                  </a:lnTo>
                  <a:cubicBezTo>
                    <a:pt x="10126" y="2323"/>
                    <a:pt x="10048" y="2186"/>
                    <a:pt x="9960" y="2058"/>
                  </a:cubicBezTo>
                  <a:lnTo>
                    <a:pt x="10307" y="1458"/>
                  </a:lnTo>
                  <a:cubicBezTo>
                    <a:pt x="10422" y="1258"/>
                    <a:pt x="10357" y="1002"/>
                    <a:pt x="10157" y="886"/>
                  </a:cubicBezTo>
                  <a:lnTo>
                    <a:pt x="8720" y="55"/>
                  </a:lnTo>
                  <a:cubicBezTo>
                    <a:pt x="8656" y="18"/>
                    <a:pt x="8586" y="0"/>
                    <a:pt x="8514" y="0"/>
                  </a:cubicBezTo>
                  <a:cubicBezTo>
                    <a:pt x="8478" y="0"/>
                    <a:pt x="8441" y="5"/>
                    <a:pt x="8404" y="15"/>
                  </a:cubicBezTo>
                  <a:cubicBezTo>
                    <a:pt x="8295" y="43"/>
                    <a:pt x="8204" y="111"/>
                    <a:pt x="8148" y="208"/>
                  </a:cubicBezTo>
                  <a:lnTo>
                    <a:pt x="7801" y="811"/>
                  </a:lnTo>
                  <a:cubicBezTo>
                    <a:pt x="7723" y="803"/>
                    <a:pt x="7645" y="800"/>
                    <a:pt x="7567" y="800"/>
                  </a:cubicBezTo>
                  <a:cubicBezTo>
                    <a:pt x="7489" y="800"/>
                    <a:pt x="7411" y="803"/>
                    <a:pt x="7333" y="811"/>
                  </a:cubicBezTo>
                  <a:lnTo>
                    <a:pt x="6986" y="208"/>
                  </a:lnTo>
                  <a:cubicBezTo>
                    <a:pt x="6930" y="111"/>
                    <a:pt x="6839" y="43"/>
                    <a:pt x="6733" y="15"/>
                  </a:cubicBezTo>
                  <a:cubicBezTo>
                    <a:pt x="6696" y="5"/>
                    <a:pt x="6658" y="0"/>
                    <a:pt x="6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53"/>
          <p:cNvGrpSpPr/>
          <p:nvPr/>
        </p:nvGrpSpPr>
        <p:grpSpPr>
          <a:xfrm>
            <a:off x="4395313" y="1863913"/>
            <a:ext cx="353375" cy="354675"/>
            <a:chOff x="4029475" y="1526400"/>
            <a:chExt cx="353375" cy="354675"/>
          </a:xfrm>
        </p:grpSpPr>
        <p:sp>
          <p:nvSpPr>
            <p:cNvPr id="1587" name="Google Shape;1587;p53"/>
            <p:cNvSpPr/>
            <p:nvPr/>
          </p:nvSpPr>
          <p:spPr>
            <a:xfrm>
              <a:off x="4029475" y="1652450"/>
              <a:ext cx="353375" cy="228625"/>
            </a:xfrm>
            <a:custGeom>
              <a:rect b="b" l="l" r="r" t="t"/>
              <a:pathLst>
                <a:path extrusionOk="0" h="9145" w="14135">
                  <a:moveTo>
                    <a:pt x="7623" y="831"/>
                  </a:moveTo>
                  <a:lnTo>
                    <a:pt x="7623" y="1918"/>
                  </a:lnTo>
                  <a:lnTo>
                    <a:pt x="7277" y="1719"/>
                  </a:lnTo>
                  <a:cubicBezTo>
                    <a:pt x="7211" y="1684"/>
                    <a:pt x="7142" y="1665"/>
                    <a:pt x="7070" y="1662"/>
                  </a:cubicBezTo>
                  <a:cubicBezTo>
                    <a:pt x="6995" y="1662"/>
                    <a:pt x="6924" y="1681"/>
                    <a:pt x="6861" y="1719"/>
                  </a:cubicBezTo>
                  <a:lnTo>
                    <a:pt x="6514" y="1918"/>
                  </a:lnTo>
                  <a:lnTo>
                    <a:pt x="6514" y="831"/>
                  </a:lnTo>
                  <a:close/>
                  <a:moveTo>
                    <a:pt x="9701" y="831"/>
                  </a:moveTo>
                  <a:lnTo>
                    <a:pt x="9701" y="6099"/>
                  </a:lnTo>
                  <a:lnTo>
                    <a:pt x="4437" y="6099"/>
                  </a:lnTo>
                  <a:lnTo>
                    <a:pt x="4437" y="831"/>
                  </a:lnTo>
                  <a:lnTo>
                    <a:pt x="5683" y="831"/>
                  </a:lnTo>
                  <a:lnTo>
                    <a:pt x="5683" y="2637"/>
                  </a:lnTo>
                  <a:cubicBezTo>
                    <a:pt x="5683" y="2879"/>
                    <a:pt x="5881" y="3052"/>
                    <a:pt x="6098" y="3052"/>
                  </a:cubicBezTo>
                  <a:cubicBezTo>
                    <a:pt x="6167" y="3052"/>
                    <a:pt x="6238" y="3035"/>
                    <a:pt x="6305" y="2996"/>
                  </a:cubicBezTo>
                  <a:lnTo>
                    <a:pt x="7070" y="2559"/>
                  </a:lnTo>
                  <a:lnTo>
                    <a:pt x="7830" y="2996"/>
                  </a:lnTo>
                  <a:cubicBezTo>
                    <a:pt x="7895" y="3031"/>
                    <a:pt x="7964" y="3049"/>
                    <a:pt x="8039" y="3049"/>
                  </a:cubicBezTo>
                  <a:cubicBezTo>
                    <a:pt x="8267" y="3049"/>
                    <a:pt x="8454" y="2865"/>
                    <a:pt x="8454" y="2637"/>
                  </a:cubicBezTo>
                  <a:lnTo>
                    <a:pt x="8454" y="831"/>
                  </a:lnTo>
                  <a:close/>
                  <a:moveTo>
                    <a:pt x="5711" y="6933"/>
                  </a:moveTo>
                  <a:cubicBezTo>
                    <a:pt x="5487" y="7364"/>
                    <a:pt x="5487" y="7879"/>
                    <a:pt x="5711" y="8314"/>
                  </a:cubicBezTo>
                  <a:lnTo>
                    <a:pt x="2884" y="8314"/>
                  </a:lnTo>
                  <a:cubicBezTo>
                    <a:pt x="3106" y="7879"/>
                    <a:pt x="3106" y="7364"/>
                    <a:pt x="2884" y="6933"/>
                  </a:cubicBezTo>
                  <a:close/>
                  <a:moveTo>
                    <a:pt x="7073" y="6922"/>
                  </a:moveTo>
                  <a:cubicBezTo>
                    <a:pt x="7244" y="6922"/>
                    <a:pt x="7417" y="6985"/>
                    <a:pt x="7558" y="7126"/>
                  </a:cubicBezTo>
                  <a:cubicBezTo>
                    <a:pt x="7998" y="7564"/>
                    <a:pt x="7689" y="8314"/>
                    <a:pt x="7070" y="8314"/>
                  </a:cubicBezTo>
                  <a:cubicBezTo>
                    <a:pt x="6686" y="8314"/>
                    <a:pt x="6377" y="8004"/>
                    <a:pt x="6374" y="7623"/>
                  </a:cubicBezTo>
                  <a:cubicBezTo>
                    <a:pt x="6372" y="7202"/>
                    <a:pt x="6716" y="6922"/>
                    <a:pt x="7073" y="6922"/>
                  </a:cubicBezTo>
                  <a:close/>
                  <a:moveTo>
                    <a:pt x="11251" y="6933"/>
                  </a:moveTo>
                  <a:cubicBezTo>
                    <a:pt x="11032" y="7367"/>
                    <a:pt x="11032" y="7879"/>
                    <a:pt x="11251" y="8314"/>
                  </a:cubicBezTo>
                  <a:lnTo>
                    <a:pt x="8423" y="8314"/>
                  </a:lnTo>
                  <a:cubicBezTo>
                    <a:pt x="8648" y="7879"/>
                    <a:pt x="8648" y="7364"/>
                    <a:pt x="8423" y="6933"/>
                  </a:cubicBezTo>
                  <a:close/>
                  <a:moveTo>
                    <a:pt x="12604" y="6930"/>
                  </a:moveTo>
                  <a:cubicBezTo>
                    <a:pt x="12960" y="6930"/>
                    <a:pt x="13303" y="7206"/>
                    <a:pt x="13303" y="7623"/>
                  </a:cubicBezTo>
                  <a:cubicBezTo>
                    <a:pt x="13303" y="8004"/>
                    <a:pt x="12991" y="8314"/>
                    <a:pt x="12610" y="8314"/>
                  </a:cubicBezTo>
                  <a:cubicBezTo>
                    <a:pt x="11994" y="8314"/>
                    <a:pt x="11685" y="7570"/>
                    <a:pt x="12122" y="7133"/>
                  </a:cubicBezTo>
                  <a:cubicBezTo>
                    <a:pt x="12262" y="6993"/>
                    <a:pt x="12435" y="6930"/>
                    <a:pt x="12604" y="6930"/>
                  </a:cubicBezTo>
                  <a:close/>
                  <a:moveTo>
                    <a:pt x="1532" y="6922"/>
                  </a:moveTo>
                  <a:cubicBezTo>
                    <a:pt x="1703" y="6922"/>
                    <a:pt x="1877" y="6985"/>
                    <a:pt x="2019" y="7126"/>
                  </a:cubicBezTo>
                  <a:cubicBezTo>
                    <a:pt x="2458" y="7566"/>
                    <a:pt x="2145" y="8314"/>
                    <a:pt x="1529" y="8314"/>
                  </a:cubicBezTo>
                  <a:cubicBezTo>
                    <a:pt x="1528" y="8314"/>
                    <a:pt x="1526" y="8314"/>
                    <a:pt x="1525" y="8314"/>
                  </a:cubicBezTo>
                  <a:cubicBezTo>
                    <a:pt x="1141" y="8314"/>
                    <a:pt x="832" y="8004"/>
                    <a:pt x="832" y="7623"/>
                  </a:cubicBezTo>
                  <a:cubicBezTo>
                    <a:pt x="830" y="7202"/>
                    <a:pt x="1173" y="6922"/>
                    <a:pt x="1532" y="6922"/>
                  </a:cubicBezTo>
                  <a:close/>
                  <a:moveTo>
                    <a:pt x="4018" y="0"/>
                  </a:moveTo>
                  <a:cubicBezTo>
                    <a:pt x="3790" y="0"/>
                    <a:pt x="3603" y="188"/>
                    <a:pt x="3606" y="419"/>
                  </a:cubicBezTo>
                  <a:lnTo>
                    <a:pt x="3606" y="6099"/>
                  </a:lnTo>
                  <a:lnTo>
                    <a:pt x="1525" y="6099"/>
                  </a:lnTo>
                  <a:cubicBezTo>
                    <a:pt x="682" y="6099"/>
                    <a:pt x="1" y="6783"/>
                    <a:pt x="1" y="7623"/>
                  </a:cubicBezTo>
                  <a:cubicBezTo>
                    <a:pt x="1" y="8463"/>
                    <a:pt x="682" y="9145"/>
                    <a:pt x="1525" y="9145"/>
                  </a:cubicBezTo>
                  <a:lnTo>
                    <a:pt x="12610" y="9145"/>
                  </a:lnTo>
                  <a:cubicBezTo>
                    <a:pt x="13450" y="9145"/>
                    <a:pt x="14134" y="8463"/>
                    <a:pt x="14134" y="7623"/>
                  </a:cubicBezTo>
                  <a:cubicBezTo>
                    <a:pt x="14134" y="6783"/>
                    <a:pt x="13450" y="6099"/>
                    <a:pt x="12610" y="6099"/>
                  </a:cubicBezTo>
                  <a:lnTo>
                    <a:pt x="10532" y="6099"/>
                  </a:lnTo>
                  <a:lnTo>
                    <a:pt x="10532" y="419"/>
                  </a:lnTo>
                  <a:cubicBezTo>
                    <a:pt x="10532" y="188"/>
                    <a:pt x="10345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588" name="Google Shape;1588;p53"/>
            <p:cNvSpPr/>
            <p:nvPr/>
          </p:nvSpPr>
          <p:spPr>
            <a:xfrm>
              <a:off x="4195825" y="16095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5" y="0"/>
                    <a:pt x="1" y="184"/>
                    <a:pt x="1" y="416"/>
                  </a:cubicBezTo>
                  <a:cubicBezTo>
                    <a:pt x="1" y="644"/>
                    <a:pt x="185" y="828"/>
                    <a:pt x="416" y="828"/>
                  </a:cubicBezTo>
                  <a:cubicBezTo>
                    <a:pt x="645" y="828"/>
                    <a:pt x="829" y="644"/>
                    <a:pt x="829" y="416"/>
                  </a:cubicBezTo>
                  <a:cubicBezTo>
                    <a:pt x="829" y="184"/>
                    <a:pt x="645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589" name="Google Shape;1589;p53"/>
            <p:cNvSpPr/>
            <p:nvPr/>
          </p:nvSpPr>
          <p:spPr>
            <a:xfrm>
              <a:off x="4165300" y="1567950"/>
              <a:ext cx="84150" cy="32975"/>
            </a:xfrm>
            <a:custGeom>
              <a:rect b="b" l="l" r="r" t="t"/>
              <a:pathLst>
                <a:path extrusionOk="0" h="1319" w="3366">
                  <a:moveTo>
                    <a:pt x="1634" y="1"/>
                  </a:moveTo>
                  <a:cubicBezTo>
                    <a:pt x="1102" y="1"/>
                    <a:pt x="569" y="205"/>
                    <a:pt x="163" y="612"/>
                  </a:cubicBezTo>
                  <a:cubicBezTo>
                    <a:pt x="0" y="775"/>
                    <a:pt x="4" y="1037"/>
                    <a:pt x="166" y="1200"/>
                  </a:cubicBezTo>
                  <a:cubicBezTo>
                    <a:pt x="247" y="1279"/>
                    <a:pt x="352" y="1319"/>
                    <a:pt x="458" y="1319"/>
                  </a:cubicBezTo>
                  <a:cubicBezTo>
                    <a:pt x="565" y="1319"/>
                    <a:pt x="672" y="1278"/>
                    <a:pt x="753" y="1197"/>
                  </a:cubicBezTo>
                  <a:cubicBezTo>
                    <a:pt x="997" y="954"/>
                    <a:pt x="1316" y="833"/>
                    <a:pt x="1636" y="833"/>
                  </a:cubicBezTo>
                  <a:cubicBezTo>
                    <a:pt x="1955" y="833"/>
                    <a:pt x="2275" y="954"/>
                    <a:pt x="2518" y="1197"/>
                  </a:cubicBezTo>
                  <a:cubicBezTo>
                    <a:pt x="2597" y="1275"/>
                    <a:pt x="2703" y="1318"/>
                    <a:pt x="2812" y="1318"/>
                  </a:cubicBezTo>
                  <a:cubicBezTo>
                    <a:pt x="3181" y="1318"/>
                    <a:pt x="3365" y="872"/>
                    <a:pt x="3106" y="612"/>
                  </a:cubicBezTo>
                  <a:cubicBezTo>
                    <a:pt x="2700" y="205"/>
                    <a:pt x="2167" y="1"/>
                    <a:pt x="1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590" name="Google Shape;1590;p53"/>
            <p:cNvSpPr/>
            <p:nvPr/>
          </p:nvSpPr>
          <p:spPr>
            <a:xfrm>
              <a:off x="4135925" y="1526400"/>
              <a:ext cx="142875" cy="45150"/>
            </a:xfrm>
            <a:custGeom>
              <a:rect b="b" l="l" r="r" t="t"/>
              <a:pathLst>
                <a:path extrusionOk="0" h="1806" w="5715">
                  <a:moveTo>
                    <a:pt x="2808" y="0"/>
                  </a:moveTo>
                  <a:cubicBezTo>
                    <a:pt x="1850" y="0"/>
                    <a:pt x="893" y="366"/>
                    <a:pt x="163" y="1097"/>
                  </a:cubicBezTo>
                  <a:cubicBezTo>
                    <a:pt x="1" y="1259"/>
                    <a:pt x="4" y="1525"/>
                    <a:pt x="166" y="1684"/>
                  </a:cubicBezTo>
                  <a:cubicBezTo>
                    <a:pt x="248" y="1765"/>
                    <a:pt x="354" y="1806"/>
                    <a:pt x="460" y="1806"/>
                  </a:cubicBezTo>
                  <a:cubicBezTo>
                    <a:pt x="566" y="1806"/>
                    <a:pt x="672" y="1765"/>
                    <a:pt x="754" y="1684"/>
                  </a:cubicBezTo>
                  <a:cubicBezTo>
                    <a:pt x="1322" y="1115"/>
                    <a:pt x="2067" y="831"/>
                    <a:pt x="2811" y="831"/>
                  </a:cubicBezTo>
                  <a:cubicBezTo>
                    <a:pt x="3555" y="831"/>
                    <a:pt x="4300" y="1115"/>
                    <a:pt x="4868" y="1684"/>
                  </a:cubicBezTo>
                  <a:cubicBezTo>
                    <a:pt x="4946" y="1762"/>
                    <a:pt x="5052" y="1806"/>
                    <a:pt x="5162" y="1806"/>
                  </a:cubicBezTo>
                  <a:cubicBezTo>
                    <a:pt x="5530" y="1806"/>
                    <a:pt x="5715" y="1359"/>
                    <a:pt x="5455" y="1097"/>
                  </a:cubicBezTo>
                  <a:cubicBezTo>
                    <a:pt x="4724" y="366"/>
                    <a:pt x="3766" y="0"/>
                    <a:pt x="2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1591" name="Google Shape;1591;p53"/>
          <p:cNvGrpSpPr/>
          <p:nvPr/>
        </p:nvGrpSpPr>
        <p:grpSpPr>
          <a:xfrm>
            <a:off x="5296013" y="2765375"/>
            <a:ext cx="354775" cy="355775"/>
            <a:chOff x="3247200" y="2037025"/>
            <a:chExt cx="354775" cy="355775"/>
          </a:xfrm>
        </p:grpSpPr>
        <p:sp>
          <p:nvSpPr>
            <p:cNvPr id="1592" name="Google Shape;1592;p53"/>
            <p:cNvSpPr/>
            <p:nvPr/>
          </p:nvSpPr>
          <p:spPr>
            <a:xfrm>
              <a:off x="3448850" y="2245825"/>
              <a:ext cx="65025" cy="62475"/>
            </a:xfrm>
            <a:custGeom>
              <a:rect b="b" l="l" r="r" t="t"/>
              <a:pathLst>
                <a:path extrusionOk="0" h="2499" w="2601">
                  <a:moveTo>
                    <a:pt x="1251" y="836"/>
                  </a:moveTo>
                  <a:cubicBezTo>
                    <a:pt x="1624" y="836"/>
                    <a:pt x="1809" y="1284"/>
                    <a:pt x="1547" y="1549"/>
                  </a:cubicBezTo>
                  <a:cubicBezTo>
                    <a:pt x="1462" y="1634"/>
                    <a:pt x="1357" y="1672"/>
                    <a:pt x="1254" y="1672"/>
                  </a:cubicBezTo>
                  <a:cubicBezTo>
                    <a:pt x="1038" y="1672"/>
                    <a:pt x="831" y="1503"/>
                    <a:pt x="835" y="1249"/>
                  </a:cubicBezTo>
                  <a:cubicBezTo>
                    <a:pt x="835" y="1021"/>
                    <a:pt x="1019" y="836"/>
                    <a:pt x="1247" y="836"/>
                  </a:cubicBezTo>
                  <a:cubicBezTo>
                    <a:pt x="1249" y="836"/>
                    <a:pt x="1250" y="836"/>
                    <a:pt x="1251" y="836"/>
                  </a:cubicBezTo>
                  <a:close/>
                  <a:moveTo>
                    <a:pt x="1252" y="0"/>
                  </a:moveTo>
                  <a:cubicBezTo>
                    <a:pt x="1091" y="0"/>
                    <a:pt x="928" y="32"/>
                    <a:pt x="773" y="96"/>
                  </a:cubicBezTo>
                  <a:cubicBezTo>
                    <a:pt x="307" y="286"/>
                    <a:pt x="1" y="743"/>
                    <a:pt x="1" y="1249"/>
                  </a:cubicBezTo>
                  <a:cubicBezTo>
                    <a:pt x="1" y="1939"/>
                    <a:pt x="560" y="2498"/>
                    <a:pt x="1247" y="2498"/>
                  </a:cubicBezTo>
                  <a:cubicBezTo>
                    <a:pt x="1250" y="2498"/>
                    <a:pt x="1253" y="2498"/>
                    <a:pt x="1255" y="2498"/>
                  </a:cubicBezTo>
                  <a:cubicBezTo>
                    <a:pt x="1758" y="2498"/>
                    <a:pt x="2211" y="2196"/>
                    <a:pt x="2403" y="1730"/>
                  </a:cubicBezTo>
                  <a:cubicBezTo>
                    <a:pt x="2600" y="1264"/>
                    <a:pt x="2494" y="727"/>
                    <a:pt x="2138" y="368"/>
                  </a:cubicBezTo>
                  <a:cubicBezTo>
                    <a:pt x="1898" y="128"/>
                    <a:pt x="1578" y="0"/>
                    <a:pt x="12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3"/>
            <p:cNvSpPr/>
            <p:nvPr/>
          </p:nvSpPr>
          <p:spPr>
            <a:xfrm>
              <a:off x="3247200" y="2037025"/>
              <a:ext cx="354775" cy="355775"/>
            </a:xfrm>
            <a:custGeom>
              <a:rect b="b" l="l" r="r" t="t"/>
              <a:pathLst>
                <a:path extrusionOk="0" h="14231" w="14191">
                  <a:moveTo>
                    <a:pt x="5296" y="1475"/>
                  </a:moveTo>
                  <a:cubicBezTo>
                    <a:pt x="5958" y="1634"/>
                    <a:pt x="6474" y="2153"/>
                    <a:pt x="6630" y="2815"/>
                  </a:cubicBezTo>
                  <a:lnTo>
                    <a:pt x="3128" y="2815"/>
                  </a:lnTo>
                  <a:cubicBezTo>
                    <a:pt x="3284" y="2153"/>
                    <a:pt x="3803" y="1634"/>
                    <a:pt x="4465" y="1475"/>
                  </a:cubicBezTo>
                  <a:lnTo>
                    <a:pt x="4465" y="1566"/>
                  </a:lnTo>
                  <a:cubicBezTo>
                    <a:pt x="4440" y="1809"/>
                    <a:pt x="4634" y="2022"/>
                    <a:pt x="4880" y="2022"/>
                  </a:cubicBezTo>
                  <a:cubicBezTo>
                    <a:pt x="5127" y="2022"/>
                    <a:pt x="5318" y="1809"/>
                    <a:pt x="5296" y="1566"/>
                  </a:cubicBezTo>
                  <a:lnTo>
                    <a:pt x="5296" y="1475"/>
                  </a:lnTo>
                  <a:close/>
                  <a:moveTo>
                    <a:pt x="6405" y="3646"/>
                  </a:moveTo>
                  <a:lnTo>
                    <a:pt x="6405" y="3784"/>
                  </a:lnTo>
                  <a:cubicBezTo>
                    <a:pt x="6364" y="4596"/>
                    <a:pt x="5693" y="5233"/>
                    <a:pt x="4880" y="5233"/>
                  </a:cubicBezTo>
                  <a:cubicBezTo>
                    <a:pt x="4065" y="5233"/>
                    <a:pt x="3396" y="4596"/>
                    <a:pt x="3353" y="3784"/>
                  </a:cubicBezTo>
                  <a:lnTo>
                    <a:pt x="3353" y="3646"/>
                  </a:lnTo>
                  <a:close/>
                  <a:moveTo>
                    <a:pt x="5158" y="6139"/>
                  </a:moveTo>
                  <a:cubicBezTo>
                    <a:pt x="5711" y="6139"/>
                    <a:pt x="6246" y="6336"/>
                    <a:pt x="6670" y="6692"/>
                  </a:cubicBezTo>
                  <a:lnTo>
                    <a:pt x="6264" y="6692"/>
                  </a:lnTo>
                  <a:cubicBezTo>
                    <a:pt x="6014" y="6695"/>
                    <a:pt x="5824" y="6914"/>
                    <a:pt x="5852" y="7161"/>
                  </a:cubicBezTo>
                  <a:lnTo>
                    <a:pt x="5968" y="8079"/>
                  </a:lnTo>
                  <a:lnTo>
                    <a:pt x="4068" y="8079"/>
                  </a:lnTo>
                  <a:lnTo>
                    <a:pt x="4165" y="7795"/>
                  </a:lnTo>
                  <a:cubicBezTo>
                    <a:pt x="4240" y="7576"/>
                    <a:pt x="4121" y="7342"/>
                    <a:pt x="3903" y="7267"/>
                  </a:cubicBezTo>
                  <a:cubicBezTo>
                    <a:pt x="3859" y="7253"/>
                    <a:pt x="3815" y="7246"/>
                    <a:pt x="3772" y="7246"/>
                  </a:cubicBezTo>
                  <a:cubicBezTo>
                    <a:pt x="3597" y="7246"/>
                    <a:pt x="3435" y="7357"/>
                    <a:pt x="3378" y="7533"/>
                  </a:cubicBezTo>
                  <a:lnTo>
                    <a:pt x="3100" y="8364"/>
                  </a:lnTo>
                  <a:cubicBezTo>
                    <a:pt x="3062" y="8479"/>
                    <a:pt x="3075" y="8604"/>
                    <a:pt x="3137" y="8707"/>
                  </a:cubicBezTo>
                  <a:lnTo>
                    <a:pt x="3568" y="9426"/>
                  </a:lnTo>
                  <a:cubicBezTo>
                    <a:pt x="3671" y="9598"/>
                    <a:pt x="3615" y="9819"/>
                    <a:pt x="3443" y="9922"/>
                  </a:cubicBezTo>
                  <a:cubicBezTo>
                    <a:pt x="3388" y="9957"/>
                    <a:pt x="3325" y="9975"/>
                    <a:pt x="3261" y="9975"/>
                  </a:cubicBezTo>
                  <a:cubicBezTo>
                    <a:pt x="3227" y="9975"/>
                    <a:pt x="3193" y="9970"/>
                    <a:pt x="3159" y="9960"/>
                  </a:cubicBezTo>
                  <a:cubicBezTo>
                    <a:pt x="3062" y="9932"/>
                    <a:pt x="2981" y="9863"/>
                    <a:pt x="2937" y="9773"/>
                  </a:cubicBezTo>
                  <a:lnTo>
                    <a:pt x="2250" y="8398"/>
                  </a:lnTo>
                  <a:cubicBezTo>
                    <a:pt x="2300" y="7136"/>
                    <a:pt x="3340" y="6139"/>
                    <a:pt x="4602" y="6139"/>
                  </a:cubicBezTo>
                  <a:close/>
                  <a:moveTo>
                    <a:pt x="11891" y="7523"/>
                  </a:moveTo>
                  <a:lnTo>
                    <a:pt x="11441" y="11097"/>
                  </a:lnTo>
                  <a:lnTo>
                    <a:pt x="7186" y="11097"/>
                  </a:lnTo>
                  <a:lnTo>
                    <a:pt x="6736" y="7523"/>
                  </a:lnTo>
                  <a:close/>
                  <a:moveTo>
                    <a:pt x="13359" y="8910"/>
                  </a:moveTo>
                  <a:lnTo>
                    <a:pt x="13359" y="13396"/>
                  </a:lnTo>
                  <a:lnTo>
                    <a:pt x="835" y="13396"/>
                  </a:lnTo>
                  <a:lnTo>
                    <a:pt x="835" y="8910"/>
                  </a:lnTo>
                  <a:lnTo>
                    <a:pt x="1575" y="8910"/>
                  </a:lnTo>
                  <a:lnTo>
                    <a:pt x="2194" y="10147"/>
                  </a:lnTo>
                  <a:cubicBezTo>
                    <a:pt x="2344" y="10444"/>
                    <a:pt x="2606" y="10663"/>
                    <a:pt x="2925" y="10757"/>
                  </a:cubicBezTo>
                  <a:cubicBezTo>
                    <a:pt x="3034" y="10788"/>
                    <a:pt x="3143" y="10803"/>
                    <a:pt x="3256" y="10803"/>
                  </a:cubicBezTo>
                  <a:cubicBezTo>
                    <a:pt x="3259" y="10803"/>
                    <a:pt x="3262" y="10804"/>
                    <a:pt x="3264" y="10804"/>
                  </a:cubicBezTo>
                  <a:cubicBezTo>
                    <a:pt x="4187" y="10804"/>
                    <a:pt x="4760" y="9795"/>
                    <a:pt x="4284" y="9001"/>
                  </a:cubicBezTo>
                  <a:lnTo>
                    <a:pt x="4231" y="8910"/>
                  </a:lnTo>
                  <a:lnTo>
                    <a:pt x="6071" y="8910"/>
                  </a:lnTo>
                  <a:lnTo>
                    <a:pt x="6349" y="11097"/>
                  </a:lnTo>
                  <a:lnTo>
                    <a:pt x="6289" y="11097"/>
                  </a:lnTo>
                  <a:cubicBezTo>
                    <a:pt x="6275" y="11096"/>
                    <a:pt x="6261" y="11095"/>
                    <a:pt x="6247" y="11095"/>
                  </a:cubicBezTo>
                  <a:cubicBezTo>
                    <a:pt x="6022" y="11095"/>
                    <a:pt x="5833" y="11280"/>
                    <a:pt x="5833" y="11513"/>
                  </a:cubicBezTo>
                  <a:cubicBezTo>
                    <a:pt x="5833" y="11745"/>
                    <a:pt x="6022" y="11930"/>
                    <a:pt x="6247" y="11930"/>
                  </a:cubicBezTo>
                  <a:cubicBezTo>
                    <a:pt x="6261" y="11930"/>
                    <a:pt x="6275" y="11930"/>
                    <a:pt x="6289" y="11928"/>
                  </a:cubicBezTo>
                  <a:lnTo>
                    <a:pt x="12334" y="11928"/>
                  </a:lnTo>
                  <a:cubicBezTo>
                    <a:pt x="12349" y="11930"/>
                    <a:pt x="12363" y="11930"/>
                    <a:pt x="12377" y="11930"/>
                  </a:cubicBezTo>
                  <a:cubicBezTo>
                    <a:pt x="12605" y="11930"/>
                    <a:pt x="12794" y="11745"/>
                    <a:pt x="12794" y="11513"/>
                  </a:cubicBezTo>
                  <a:cubicBezTo>
                    <a:pt x="12794" y="11280"/>
                    <a:pt x="12605" y="11095"/>
                    <a:pt x="12377" y="11095"/>
                  </a:cubicBezTo>
                  <a:cubicBezTo>
                    <a:pt x="12363" y="11095"/>
                    <a:pt x="12349" y="11096"/>
                    <a:pt x="12334" y="11097"/>
                  </a:cubicBezTo>
                  <a:lnTo>
                    <a:pt x="12278" y="11097"/>
                  </a:lnTo>
                  <a:lnTo>
                    <a:pt x="12553" y="8910"/>
                  </a:lnTo>
                  <a:close/>
                  <a:moveTo>
                    <a:pt x="4880" y="0"/>
                  </a:moveTo>
                  <a:cubicBezTo>
                    <a:pt x="4634" y="0"/>
                    <a:pt x="4440" y="213"/>
                    <a:pt x="4462" y="460"/>
                  </a:cubicBezTo>
                  <a:lnTo>
                    <a:pt x="4462" y="628"/>
                  </a:lnTo>
                  <a:cubicBezTo>
                    <a:pt x="3340" y="813"/>
                    <a:pt x="2462" y="1690"/>
                    <a:pt x="2281" y="2815"/>
                  </a:cubicBezTo>
                  <a:lnTo>
                    <a:pt x="2109" y="2815"/>
                  </a:lnTo>
                  <a:cubicBezTo>
                    <a:pt x="1894" y="2834"/>
                    <a:pt x="1731" y="3015"/>
                    <a:pt x="1731" y="3231"/>
                  </a:cubicBezTo>
                  <a:cubicBezTo>
                    <a:pt x="1731" y="3446"/>
                    <a:pt x="1894" y="3624"/>
                    <a:pt x="2109" y="3646"/>
                  </a:cubicBezTo>
                  <a:lnTo>
                    <a:pt x="2522" y="3646"/>
                  </a:lnTo>
                  <a:lnTo>
                    <a:pt x="2522" y="3784"/>
                  </a:lnTo>
                  <a:cubicBezTo>
                    <a:pt x="2525" y="4468"/>
                    <a:pt x="2822" y="5121"/>
                    <a:pt x="3343" y="5567"/>
                  </a:cubicBezTo>
                  <a:cubicBezTo>
                    <a:pt x="2312" y="6011"/>
                    <a:pt x="1591" y="6967"/>
                    <a:pt x="1444" y="8079"/>
                  </a:cubicBezTo>
                  <a:lnTo>
                    <a:pt x="419" y="8079"/>
                  </a:lnTo>
                  <a:cubicBezTo>
                    <a:pt x="188" y="8079"/>
                    <a:pt x="4" y="8264"/>
                    <a:pt x="4" y="8492"/>
                  </a:cubicBezTo>
                  <a:lnTo>
                    <a:pt x="4" y="13815"/>
                  </a:lnTo>
                  <a:cubicBezTo>
                    <a:pt x="1" y="14043"/>
                    <a:pt x="188" y="14231"/>
                    <a:pt x="419" y="14231"/>
                  </a:cubicBezTo>
                  <a:lnTo>
                    <a:pt x="13775" y="14231"/>
                  </a:lnTo>
                  <a:cubicBezTo>
                    <a:pt x="14003" y="14231"/>
                    <a:pt x="14190" y="14046"/>
                    <a:pt x="14190" y="13815"/>
                  </a:cubicBezTo>
                  <a:lnTo>
                    <a:pt x="14190" y="8492"/>
                  </a:lnTo>
                  <a:cubicBezTo>
                    <a:pt x="14190" y="8264"/>
                    <a:pt x="14003" y="8079"/>
                    <a:pt x="13775" y="8079"/>
                  </a:cubicBezTo>
                  <a:lnTo>
                    <a:pt x="12659" y="8079"/>
                  </a:lnTo>
                  <a:lnTo>
                    <a:pt x="12775" y="7161"/>
                  </a:lnTo>
                  <a:cubicBezTo>
                    <a:pt x="12803" y="6914"/>
                    <a:pt x="12613" y="6695"/>
                    <a:pt x="12363" y="6692"/>
                  </a:cubicBezTo>
                  <a:lnTo>
                    <a:pt x="7783" y="6692"/>
                  </a:lnTo>
                  <a:cubicBezTo>
                    <a:pt x="7439" y="6195"/>
                    <a:pt x="6964" y="5808"/>
                    <a:pt x="6411" y="5567"/>
                  </a:cubicBezTo>
                  <a:cubicBezTo>
                    <a:pt x="6936" y="5124"/>
                    <a:pt x="7236" y="4471"/>
                    <a:pt x="7236" y="3784"/>
                  </a:cubicBezTo>
                  <a:lnTo>
                    <a:pt x="7236" y="3646"/>
                  </a:lnTo>
                  <a:lnTo>
                    <a:pt x="7648" y="3646"/>
                  </a:lnTo>
                  <a:cubicBezTo>
                    <a:pt x="7663" y="3648"/>
                    <a:pt x="7677" y="3648"/>
                    <a:pt x="7691" y="3648"/>
                  </a:cubicBezTo>
                  <a:cubicBezTo>
                    <a:pt x="7919" y="3648"/>
                    <a:pt x="8108" y="3463"/>
                    <a:pt x="8108" y="3231"/>
                  </a:cubicBezTo>
                  <a:cubicBezTo>
                    <a:pt x="8108" y="2998"/>
                    <a:pt x="7919" y="2813"/>
                    <a:pt x="7691" y="2813"/>
                  </a:cubicBezTo>
                  <a:cubicBezTo>
                    <a:pt x="7677" y="2813"/>
                    <a:pt x="7663" y="2814"/>
                    <a:pt x="7648" y="2815"/>
                  </a:cubicBezTo>
                  <a:lnTo>
                    <a:pt x="7477" y="2815"/>
                  </a:lnTo>
                  <a:cubicBezTo>
                    <a:pt x="7298" y="1690"/>
                    <a:pt x="6417" y="809"/>
                    <a:pt x="5296" y="628"/>
                  </a:cubicBezTo>
                  <a:lnTo>
                    <a:pt x="5296" y="460"/>
                  </a:lnTo>
                  <a:cubicBezTo>
                    <a:pt x="5318" y="213"/>
                    <a:pt x="5127" y="0"/>
                    <a:pt x="48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4" name="Google Shape;1594;p53"/>
          <p:cNvGrpSpPr/>
          <p:nvPr/>
        </p:nvGrpSpPr>
        <p:grpSpPr>
          <a:xfrm>
            <a:off x="6186635" y="1864448"/>
            <a:ext cx="355550" cy="353605"/>
            <a:chOff x="-2571737" y="2764550"/>
            <a:chExt cx="292225" cy="290650"/>
          </a:xfrm>
        </p:grpSpPr>
        <p:sp>
          <p:nvSpPr>
            <p:cNvPr id="1595" name="Google Shape;1595;p53"/>
            <p:cNvSpPr/>
            <p:nvPr/>
          </p:nvSpPr>
          <p:spPr>
            <a:xfrm>
              <a:off x="-2496085" y="30091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596" name="Google Shape;1596;p53"/>
            <p:cNvSpPr/>
            <p:nvPr/>
          </p:nvSpPr>
          <p:spPr>
            <a:xfrm>
              <a:off x="-2398548" y="2800375"/>
              <a:ext cx="52000" cy="120525"/>
            </a:xfrm>
            <a:custGeom>
              <a:rect b="b" l="l" r="r" t="t"/>
              <a:pathLst>
                <a:path extrusionOk="0" h="4821" w="208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597" name="Google Shape;1597;p53"/>
            <p:cNvSpPr/>
            <p:nvPr/>
          </p:nvSpPr>
          <p:spPr>
            <a:xfrm>
              <a:off x="-2571737" y="2764550"/>
              <a:ext cx="292225" cy="290650"/>
            </a:xfrm>
            <a:custGeom>
              <a:rect b="b" l="l" r="r" t="t"/>
              <a:pathLst>
                <a:path extrusionOk="0" h="11626" w="11689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2" name="Google Shape;1602;p54"/>
          <p:cNvCxnSpPr>
            <a:stCxn id="1603" idx="2"/>
          </p:cNvCxnSpPr>
          <p:nvPr/>
        </p:nvCxnSpPr>
        <p:spPr>
          <a:xfrm flipH="1" rot="-5400000">
            <a:off x="1592293" y="3346600"/>
            <a:ext cx="484500" cy="15504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4" name="Google Shape;1604;p54"/>
          <p:cNvCxnSpPr>
            <a:stCxn id="1605" idx="2"/>
          </p:cNvCxnSpPr>
          <p:nvPr/>
        </p:nvCxnSpPr>
        <p:spPr>
          <a:xfrm rot="5400000">
            <a:off x="7094581" y="3357850"/>
            <a:ext cx="467100" cy="15105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54"/>
          <p:cNvCxnSpPr>
            <a:stCxn id="1607" idx="2"/>
            <a:endCxn id="1608" idx="1"/>
          </p:cNvCxnSpPr>
          <p:nvPr/>
        </p:nvCxnSpPr>
        <p:spPr>
          <a:xfrm flipH="1" rot="-5400000">
            <a:off x="2348306" y="2706050"/>
            <a:ext cx="762900" cy="614100"/>
          </a:xfrm>
          <a:prstGeom prst="bentConnector3">
            <a:avLst>
              <a:gd fmla="val 8317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54"/>
          <p:cNvCxnSpPr>
            <a:stCxn id="1610" idx="2"/>
            <a:endCxn id="1608" idx="7"/>
          </p:cNvCxnSpPr>
          <p:nvPr/>
        </p:nvCxnSpPr>
        <p:spPr>
          <a:xfrm rot="5400000">
            <a:off x="6032256" y="2706800"/>
            <a:ext cx="762900" cy="612600"/>
          </a:xfrm>
          <a:prstGeom prst="bentConnector3">
            <a:avLst>
              <a:gd fmla="val 8317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54"/>
          <p:cNvCxnSpPr>
            <a:stCxn id="1612" idx="2"/>
            <a:endCxn id="1608" idx="0"/>
          </p:cNvCxnSpPr>
          <p:nvPr/>
        </p:nvCxnSpPr>
        <p:spPr>
          <a:xfrm>
            <a:off x="4571356" y="2096000"/>
            <a:ext cx="600" cy="6627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13" name="Google Shape;1613;p54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1614" name="Google Shape;1614;p54"/>
          <p:cNvGrpSpPr/>
          <p:nvPr/>
        </p:nvGrpSpPr>
        <p:grpSpPr>
          <a:xfrm>
            <a:off x="2307271" y="2571751"/>
            <a:ext cx="4529458" cy="4529299"/>
            <a:chOff x="2307271" y="2571751"/>
            <a:chExt cx="4529458" cy="4529299"/>
          </a:xfrm>
        </p:grpSpPr>
        <p:sp>
          <p:nvSpPr>
            <p:cNvPr id="1608" name="Google Shape;1608;p54"/>
            <p:cNvSpPr/>
            <p:nvPr/>
          </p:nvSpPr>
          <p:spPr>
            <a:xfrm>
              <a:off x="2400750" y="2758550"/>
              <a:ext cx="4342500" cy="4342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5" name="Google Shape;1615;p54"/>
            <p:cNvGrpSpPr/>
            <p:nvPr/>
          </p:nvGrpSpPr>
          <p:grpSpPr>
            <a:xfrm>
              <a:off x="2307271" y="2571751"/>
              <a:ext cx="4529458" cy="2164855"/>
              <a:chOff x="712664" y="3693287"/>
              <a:chExt cx="1460738" cy="698160"/>
            </a:xfrm>
          </p:grpSpPr>
          <p:grpSp>
            <p:nvGrpSpPr>
              <p:cNvPr id="1616" name="Google Shape;1616;p54"/>
              <p:cNvGrpSpPr/>
              <p:nvPr/>
            </p:nvGrpSpPr>
            <p:grpSpPr>
              <a:xfrm>
                <a:off x="712664" y="3693287"/>
                <a:ext cx="1460738" cy="698160"/>
                <a:chOff x="712664" y="3693025"/>
                <a:chExt cx="1460738" cy="698160"/>
              </a:xfrm>
            </p:grpSpPr>
            <p:sp>
              <p:nvSpPr>
                <p:cNvPr id="1617" name="Google Shape;1617;p54"/>
                <p:cNvSpPr/>
                <p:nvPr/>
              </p:nvSpPr>
              <p:spPr>
                <a:xfrm>
                  <a:off x="1940752" y="4098034"/>
                  <a:ext cx="232651" cy="293151"/>
                </a:xfrm>
                <a:custGeom>
                  <a:rect b="b" l="l" r="r" t="t"/>
                  <a:pathLst>
                    <a:path extrusionOk="0" h="57312" w="45484">
                      <a:moveTo>
                        <a:pt x="30704" y="0"/>
                      </a:moveTo>
                      <a:lnTo>
                        <a:pt x="0" y="13745"/>
                      </a:lnTo>
                      <a:cubicBezTo>
                        <a:pt x="6979" y="27270"/>
                        <a:pt x="11042" y="42111"/>
                        <a:pt x="11917" y="57311"/>
                      </a:cubicBezTo>
                      <a:lnTo>
                        <a:pt x="45484" y="57311"/>
                      </a:lnTo>
                      <a:cubicBezTo>
                        <a:pt x="44594" y="37118"/>
                        <a:pt x="39525" y="17683"/>
                        <a:pt x="307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8" name="Google Shape;1618;p54"/>
                <p:cNvSpPr/>
                <p:nvPr/>
              </p:nvSpPr>
              <p:spPr>
                <a:xfrm>
                  <a:off x="1736852" y="3804671"/>
                  <a:ext cx="360950" cy="363671"/>
                </a:xfrm>
                <a:custGeom>
                  <a:rect b="b" l="l" r="r" t="t"/>
                  <a:pathLst>
                    <a:path extrusionOk="0" h="71099" w="70567">
                      <a:moveTo>
                        <a:pt x="18573" y="1"/>
                      </a:moveTo>
                      <a:lnTo>
                        <a:pt x="0" y="28008"/>
                      </a:lnTo>
                      <a:cubicBezTo>
                        <a:pt x="16938" y="38505"/>
                        <a:pt x="30711" y="53395"/>
                        <a:pt x="39863" y="71098"/>
                      </a:cubicBezTo>
                      <a:lnTo>
                        <a:pt x="70567" y="57353"/>
                      </a:lnTo>
                      <a:cubicBezTo>
                        <a:pt x="63753" y="43719"/>
                        <a:pt x="54712" y="31125"/>
                        <a:pt x="43629" y="20042"/>
                      </a:cubicBezTo>
                      <a:cubicBezTo>
                        <a:pt x="36049" y="12449"/>
                        <a:pt x="27642" y="5725"/>
                        <a:pt x="185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54"/>
                <p:cNvSpPr/>
                <p:nvPr/>
              </p:nvSpPr>
              <p:spPr>
                <a:xfrm>
                  <a:off x="1443914" y="3693025"/>
                  <a:ext cx="387937" cy="254911"/>
                </a:xfrm>
                <a:custGeom>
                  <a:rect b="b" l="l" r="r" t="t"/>
                  <a:pathLst>
                    <a:path extrusionOk="0" h="49836" w="75843">
                      <a:moveTo>
                        <a:pt x="0" y="0"/>
                      </a:moveTo>
                      <a:lnTo>
                        <a:pt x="0" y="33518"/>
                      </a:lnTo>
                      <a:cubicBezTo>
                        <a:pt x="20987" y="33552"/>
                        <a:pt x="40615" y="39518"/>
                        <a:pt x="57270" y="49835"/>
                      </a:cubicBezTo>
                      <a:lnTo>
                        <a:pt x="75843" y="21828"/>
                      </a:lnTo>
                      <a:cubicBezTo>
                        <a:pt x="53339" y="7641"/>
                        <a:pt x="27256" y="28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54"/>
                <p:cNvSpPr/>
                <p:nvPr/>
              </p:nvSpPr>
              <p:spPr>
                <a:xfrm>
                  <a:off x="1054844" y="3693025"/>
                  <a:ext cx="389072" cy="254558"/>
                </a:xfrm>
                <a:custGeom>
                  <a:rect b="b" l="l" r="r" t="t"/>
                  <a:pathLst>
                    <a:path extrusionOk="0" h="49767" w="76065">
                      <a:moveTo>
                        <a:pt x="75892" y="0"/>
                      </a:moveTo>
                      <a:cubicBezTo>
                        <a:pt x="48629" y="0"/>
                        <a:pt x="22525" y="7579"/>
                        <a:pt x="1" y="21745"/>
                      </a:cubicBezTo>
                      <a:lnTo>
                        <a:pt x="18574" y="49766"/>
                      </a:lnTo>
                      <a:cubicBezTo>
                        <a:pt x="35250" y="39463"/>
                        <a:pt x="54898" y="33518"/>
                        <a:pt x="75892" y="33518"/>
                      </a:cubicBezTo>
                      <a:lnTo>
                        <a:pt x="76064" y="33518"/>
                      </a:lnTo>
                      <a:lnTo>
                        <a:pt x="7606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54"/>
                <p:cNvSpPr/>
                <p:nvPr/>
              </p:nvSpPr>
              <p:spPr>
                <a:xfrm>
                  <a:off x="788438" y="3804252"/>
                  <a:ext cx="361411" cy="363809"/>
                </a:xfrm>
                <a:custGeom>
                  <a:rect b="b" l="l" r="r" t="t"/>
                  <a:pathLst>
                    <a:path extrusionOk="0" h="71126" w="70657">
                      <a:moveTo>
                        <a:pt x="52084" y="0"/>
                      </a:moveTo>
                      <a:cubicBezTo>
                        <a:pt x="42959" y="5745"/>
                        <a:pt x="34518" y="12490"/>
                        <a:pt x="26904" y="20124"/>
                      </a:cubicBezTo>
                      <a:cubicBezTo>
                        <a:pt x="15828" y="31194"/>
                        <a:pt x="6800" y="43759"/>
                        <a:pt x="0" y="57373"/>
                      </a:cubicBezTo>
                      <a:lnTo>
                        <a:pt x="30704" y="71125"/>
                      </a:lnTo>
                      <a:cubicBezTo>
                        <a:pt x="39870" y="53401"/>
                        <a:pt x="53677" y="38504"/>
                        <a:pt x="70657" y="28021"/>
                      </a:cubicBezTo>
                      <a:lnTo>
                        <a:pt x="520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54"/>
                <p:cNvSpPr/>
                <p:nvPr/>
              </p:nvSpPr>
              <p:spPr>
                <a:xfrm>
                  <a:off x="712664" y="4097717"/>
                  <a:ext cx="232830" cy="293432"/>
                </a:xfrm>
                <a:custGeom>
                  <a:rect b="b" l="l" r="r" t="t"/>
                  <a:pathLst>
                    <a:path extrusionOk="0" h="57367" w="45519">
                      <a:moveTo>
                        <a:pt x="14814" y="0"/>
                      </a:moveTo>
                      <a:cubicBezTo>
                        <a:pt x="5966" y="17697"/>
                        <a:pt x="890" y="37152"/>
                        <a:pt x="0" y="57366"/>
                      </a:cubicBezTo>
                      <a:lnTo>
                        <a:pt x="33566" y="57366"/>
                      </a:lnTo>
                      <a:cubicBezTo>
                        <a:pt x="34442" y="42152"/>
                        <a:pt x="38511" y="27283"/>
                        <a:pt x="45518" y="13745"/>
                      </a:cubicBezTo>
                      <a:lnTo>
                        <a:pt x="1481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3" name="Google Shape;1623;p54"/>
              <p:cNvGrpSpPr/>
              <p:nvPr/>
            </p:nvGrpSpPr>
            <p:grpSpPr>
              <a:xfrm>
                <a:off x="884610" y="3864082"/>
                <a:ext cx="1118566" cy="527275"/>
                <a:chOff x="890961" y="3865463"/>
                <a:chExt cx="1115221" cy="525698"/>
              </a:xfrm>
            </p:grpSpPr>
            <p:sp>
              <p:nvSpPr>
                <p:cNvPr id="1624" name="Google Shape;1624;p54"/>
                <p:cNvSpPr/>
                <p:nvPr/>
              </p:nvSpPr>
              <p:spPr>
                <a:xfrm>
                  <a:off x="890961" y="4013171"/>
                  <a:ext cx="362006" cy="377990"/>
                </a:xfrm>
                <a:custGeom>
                  <a:rect b="b" l="l" r="r" t="t"/>
                  <a:pathLst>
                    <a:path extrusionOk="0" h="74043" w="70912">
                      <a:moveTo>
                        <a:pt x="35180" y="0"/>
                      </a:moveTo>
                      <a:cubicBezTo>
                        <a:pt x="14925" y="18642"/>
                        <a:pt x="1697" y="44814"/>
                        <a:pt x="0" y="74042"/>
                      </a:cubicBezTo>
                      <a:lnTo>
                        <a:pt x="55077" y="74042"/>
                      </a:lnTo>
                      <a:cubicBezTo>
                        <a:pt x="55077" y="59084"/>
                        <a:pt x="61118" y="45545"/>
                        <a:pt x="70912" y="35725"/>
                      </a:cubicBezTo>
                      <a:lnTo>
                        <a:pt x="35180" y="0"/>
                      </a:lnTo>
                      <a:close/>
                    </a:path>
                  </a:pathLst>
                </a:custGeom>
                <a:solidFill>
                  <a:srgbClr val="EFEFEF">
                    <a:alpha val="308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54"/>
                <p:cNvSpPr/>
                <p:nvPr/>
              </p:nvSpPr>
              <p:spPr>
                <a:xfrm>
                  <a:off x="1645508" y="4013554"/>
                  <a:ext cx="360673" cy="377607"/>
                </a:xfrm>
                <a:custGeom>
                  <a:rect b="b" l="l" r="r" t="t"/>
                  <a:pathLst>
                    <a:path extrusionOk="0" h="73968" w="70651">
                      <a:moveTo>
                        <a:pt x="35567" y="1"/>
                      </a:moveTo>
                      <a:lnTo>
                        <a:pt x="1" y="35560"/>
                      </a:lnTo>
                      <a:cubicBezTo>
                        <a:pt x="9836" y="45388"/>
                        <a:pt x="15912" y="58967"/>
                        <a:pt x="15912" y="73967"/>
                      </a:cubicBezTo>
                      <a:lnTo>
                        <a:pt x="70650" y="73967"/>
                      </a:lnTo>
                      <a:cubicBezTo>
                        <a:pt x="68954" y="44795"/>
                        <a:pt x="55767" y="18643"/>
                        <a:pt x="355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54"/>
                <p:cNvSpPr/>
                <p:nvPr/>
              </p:nvSpPr>
              <p:spPr>
                <a:xfrm>
                  <a:off x="1070568" y="3865463"/>
                  <a:ext cx="756474" cy="330074"/>
                </a:xfrm>
                <a:custGeom>
                  <a:rect b="b" l="l" r="r" t="t"/>
                  <a:pathLst>
                    <a:path extrusionOk="0" h="64657" w="148183">
                      <a:moveTo>
                        <a:pt x="74043" y="1"/>
                      </a:moveTo>
                      <a:cubicBezTo>
                        <a:pt x="45518" y="1"/>
                        <a:pt x="19504" y="10966"/>
                        <a:pt x="0" y="28932"/>
                      </a:cubicBezTo>
                      <a:lnTo>
                        <a:pt x="35732" y="64657"/>
                      </a:lnTo>
                      <a:cubicBezTo>
                        <a:pt x="45553" y="54774"/>
                        <a:pt x="59167" y="48663"/>
                        <a:pt x="74208" y="48663"/>
                      </a:cubicBezTo>
                      <a:cubicBezTo>
                        <a:pt x="89215" y="48663"/>
                        <a:pt x="102788" y="54739"/>
                        <a:pt x="112623" y="64567"/>
                      </a:cubicBezTo>
                      <a:lnTo>
                        <a:pt x="148182" y="29008"/>
                      </a:lnTo>
                      <a:cubicBezTo>
                        <a:pt x="128671" y="11008"/>
                        <a:pt x="102623" y="1"/>
                        <a:pt x="74043" y="1"/>
                      </a:cubicBezTo>
                      <a:close/>
                    </a:path>
                  </a:pathLst>
                </a:custGeom>
                <a:solidFill>
                  <a:srgbClr val="EFEFEF">
                    <a:alpha val="67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27" name="Google Shape;1627;p54"/>
            <p:cNvSpPr/>
            <p:nvPr/>
          </p:nvSpPr>
          <p:spPr>
            <a:xfrm>
              <a:off x="3216150" y="3380750"/>
              <a:ext cx="2711700" cy="2711700"/>
            </a:xfrm>
            <a:prstGeom prst="arc">
              <a:avLst>
                <a:gd fmla="val 10783604" name="adj1"/>
                <a:gd fmla="val 0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8" name="Google Shape;1628;p54"/>
          <p:cNvGrpSpPr/>
          <p:nvPr/>
        </p:nvGrpSpPr>
        <p:grpSpPr>
          <a:xfrm>
            <a:off x="4401916" y="4185687"/>
            <a:ext cx="340168" cy="340168"/>
            <a:chOff x="2676100" y="832575"/>
            <a:chExt cx="483125" cy="483125"/>
          </a:xfrm>
        </p:grpSpPr>
        <p:sp>
          <p:nvSpPr>
            <p:cNvPr id="1629" name="Google Shape;1629;p54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0" name="Google Shape;1630;p54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1" name="Google Shape;1631;p54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32" name="Google Shape;1632;p54"/>
          <p:cNvGrpSpPr/>
          <p:nvPr/>
        </p:nvGrpSpPr>
        <p:grpSpPr>
          <a:xfrm>
            <a:off x="457203" y="2926150"/>
            <a:ext cx="1204273" cy="953400"/>
            <a:chOff x="4161950" y="1930175"/>
            <a:chExt cx="1699510" cy="953400"/>
          </a:xfrm>
        </p:grpSpPr>
        <p:sp>
          <p:nvSpPr>
            <p:cNvPr id="1633" name="Google Shape;1633;p54"/>
            <p:cNvSpPr txBox="1"/>
            <p:nvPr/>
          </p:nvSpPr>
          <p:spPr>
            <a:xfrm>
              <a:off x="4161950" y="19301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03" name="Google Shape;1603;p54"/>
            <p:cNvSpPr txBox="1"/>
            <p:nvPr/>
          </p:nvSpPr>
          <p:spPr>
            <a:xfrm>
              <a:off x="4161960" y="2176775"/>
              <a:ext cx="16995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4" name="Google Shape;1634;p54"/>
          <p:cNvGrpSpPr/>
          <p:nvPr/>
        </p:nvGrpSpPr>
        <p:grpSpPr>
          <a:xfrm>
            <a:off x="1820566" y="1678250"/>
            <a:ext cx="1204273" cy="953400"/>
            <a:chOff x="4161950" y="1930175"/>
            <a:chExt cx="1699510" cy="953400"/>
          </a:xfrm>
        </p:grpSpPr>
        <p:sp>
          <p:nvSpPr>
            <p:cNvPr id="1635" name="Google Shape;1635;p54"/>
            <p:cNvSpPr txBox="1"/>
            <p:nvPr/>
          </p:nvSpPr>
          <p:spPr>
            <a:xfrm>
              <a:off x="4161950" y="19301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07" name="Google Shape;1607;p54"/>
            <p:cNvSpPr txBox="1"/>
            <p:nvPr/>
          </p:nvSpPr>
          <p:spPr>
            <a:xfrm>
              <a:off x="4161960" y="2176775"/>
              <a:ext cx="16995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6" name="Google Shape;1636;p54"/>
          <p:cNvGrpSpPr/>
          <p:nvPr/>
        </p:nvGrpSpPr>
        <p:grpSpPr>
          <a:xfrm>
            <a:off x="3969216" y="1142600"/>
            <a:ext cx="1204273" cy="953400"/>
            <a:chOff x="4161950" y="1930175"/>
            <a:chExt cx="1699510" cy="953400"/>
          </a:xfrm>
        </p:grpSpPr>
        <p:sp>
          <p:nvSpPr>
            <p:cNvPr id="1637" name="Google Shape;1637;p54"/>
            <p:cNvSpPr txBox="1"/>
            <p:nvPr/>
          </p:nvSpPr>
          <p:spPr>
            <a:xfrm>
              <a:off x="4161950" y="19301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12" name="Google Shape;1612;p54"/>
            <p:cNvSpPr txBox="1"/>
            <p:nvPr/>
          </p:nvSpPr>
          <p:spPr>
            <a:xfrm>
              <a:off x="4161960" y="2176775"/>
              <a:ext cx="16995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8" name="Google Shape;1638;p54"/>
          <p:cNvGrpSpPr/>
          <p:nvPr/>
        </p:nvGrpSpPr>
        <p:grpSpPr>
          <a:xfrm>
            <a:off x="6117866" y="1678250"/>
            <a:ext cx="1204273" cy="953400"/>
            <a:chOff x="4161950" y="1930175"/>
            <a:chExt cx="1699510" cy="953400"/>
          </a:xfrm>
        </p:grpSpPr>
        <p:sp>
          <p:nvSpPr>
            <p:cNvPr id="1639" name="Google Shape;1639;p54"/>
            <p:cNvSpPr txBox="1"/>
            <p:nvPr/>
          </p:nvSpPr>
          <p:spPr>
            <a:xfrm>
              <a:off x="4161950" y="19301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10" name="Google Shape;1610;p54"/>
            <p:cNvSpPr txBox="1"/>
            <p:nvPr/>
          </p:nvSpPr>
          <p:spPr>
            <a:xfrm>
              <a:off x="4161960" y="2176775"/>
              <a:ext cx="16995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0" name="Google Shape;1640;p54"/>
          <p:cNvGrpSpPr/>
          <p:nvPr/>
        </p:nvGrpSpPr>
        <p:grpSpPr>
          <a:xfrm>
            <a:off x="7481241" y="2926150"/>
            <a:ext cx="1204273" cy="953400"/>
            <a:chOff x="4161950" y="1930175"/>
            <a:chExt cx="1699510" cy="953400"/>
          </a:xfrm>
        </p:grpSpPr>
        <p:sp>
          <p:nvSpPr>
            <p:cNvPr id="1641" name="Google Shape;1641;p54"/>
            <p:cNvSpPr txBox="1"/>
            <p:nvPr/>
          </p:nvSpPr>
          <p:spPr>
            <a:xfrm>
              <a:off x="4161950" y="1930175"/>
              <a:ext cx="16995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05" name="Google Shape;1605;p54"/>
            <p:cNvSpPr txBox="1"/>
            <p:nvPr/>
          </p:nvSpPr>
          <p:spPr>
            <a:xfrm>
              <a:off x="4161960" y="2176775"/>
              <a:ext cx="16995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55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cxnSp>
        <p:nvCxnSpPr>
          <p:cNvPr id="1647" name="Google Shape;1647;p55"/>
          <p:cNvCxnSpPr>
            <a:stCxn id="1648" idx="2"/>
            <a:endCxn id="1649" idx="0"/>
          </p:cNvCxnSpPr>
          <p:nvPr/>
        </p:nvCxnSpPr>
        <p:spPr>
          <a:xfrm>
            <a:off x="1458825" y="3318663"/>
            <a:ext cx="0" cy="342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0" name="Google Shape;1650;p55"/>
          <p:cNvCxnSpPr>
            <a:stCxn id="1651" idx="2"/>
            <a:endCxn id="1652" idx="0"/>
          </p:cNvCxnSpPr>
          <p:nvPr/>
        </p:nvCxnSpPr>
        <p:spPr>
          <a:xfrm>
            <a:off x="3537375" y="3318663"/>
            <a:ext cx="0" cy="342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3" name="Google Shape;1653;p55"/>
          <p:cNvCxnSpPr>
            <a:stCxn id="1654" idx="2"/>
            <a:endCxn id="1655" idx="0"/>
          </p:cNvCxnSpPr>
          <p:nvPr/>
        </p:nvCxnSpPr>
        <p:spPr>
          <a:xfrm>
            <a:off x="5615925" y="3318663"/>
            <a:ext cx="0" cy="342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56" name="Google Shape;1656;p55"/>
          <p:cNvGrpSpPr/>
          <p:nvPr/>
        </p:nvGrpSpPr>
        <p:grpSpPr>
          <a:xfrm>
            <a:off x="471725" y="3660750"/>
            <a:ext cx="8219400" cy="204600"/>
            <a:chOff x="473150" y="4532000"/>
            <a:chExt cx="8219400" cy="204600"/>
          </a:xfrm>
        </p:grpSpPr>
        <p:cxnSp>
          <p:nvCxnSpPr>
            <p:cNvPr id="1657" name="Google Shape;1657;p55"/>
            <p:cNvCxnSpPr/>
            <p:nvPr/>
          </p:nvCxnSpPr>
          <p:spPr>
            <a:xfrm>
              <a:off x="473150" y="4634300"/>
              <a:ext cx="8219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649" name="Google Shape;1649;p55"/>
            <p:cNvSpPr/>
            <p:nvPr/>
          </p:nvSpPr>
          <p:spPr>
            <a:xfrm>
              <a:off x="1357950" y="4532000"/>
              <a:ext cx="204600" cy="20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3436500" y="4532000"/>
              <a:ext cx="204600" cy="20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5"/>
            <p:cNvSpPr/>
            <p:nvPr/>
          </p:nvSpPr>
          <p:spPr>
            <a:xfrm>
              <a:off x="5515050" y="4532000"/>
              <a:ext cx="204600" cy="204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7593600" y="4532000"/>
              <a:ext cx="204600" cy="204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59" name="Google Shape;1659;p55"/>
          <p:cNvCxnSpPr>
            <a:stCxn id="1660" idx="2"/>
            <a:endCxn id="1658" idx="0"/>
          </p:cNvCxnSpPr>
          <p:nvPr/>
        </p:nvCxnSpPr>
        <p:spPr>
          <a:xfrm>
            <a:off x="7694475" y="3318663"/>
            <a:ext cx="0" cy="342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1" name="Google Shape;1661;p55"/>
          <p:cNvCxnSpPr>
            <a:stCxn id="1649" idx="4"/>
            <a:endCxn id="1662" idx="0"/>
          </p:cNvCxnSpPr>
          <p:nvPr/>
        </p:nvCxnSpPr>
        <p:spPr>
          <a:xfrm>
            <a:off x="1458825" y="3865350"/>
            <a:ext cx="3900" cy="342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3" name="Google Shape;1663;p55"/>
          <p:cNvCxnSpPr>
            <a:stCxn id="1652" idx="4"/>
            <a:endCxn id="1664" idx="0"/>
          </p:cNvCxnSpPr>
          <p:nvPr/>
        </p:nvCxnSpPr>
        <p:spPr>
          <a:xfrm>
            <a:off x="3537375" y="3865350"/>
            <a:ext cx="0" cy="342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55"/>
          <p:cNvCxnSpPr>
            <a:stCxn id="1655" idx="4"/>
            <a:endCxn id="1666" idx="0"/>
          </p:cNvCxnSpPr>
          <p:nvPr/>
        </p:nvCxnSpPr>
        <p:spPr>
          <a:xfrm flipH="1">
            <a:off x="5612325" y="3865350"/>
            <a:ext cx="3600" cy="342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55"/>
          <p:cNvCxnSpPr>
            <a:stCxn id="1658" idx="4"/>
            <a:endCxn id="1668" idx="0"/>
          </p:cNvCxnSpPr>
          <p:nvPr/>
        </p:nvCxnSpPr>
        <p:spPr>
          <a:xfrm>
            <a:off x="7694475" y="3865350"/>
            <a:ext cx="0" cy="342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9" name="Google Shape;1669;p55"/>
          <p:cNvGrpSpPr/>
          <p:nvPr/>
        </p:nvGrpSpPr>
        <p:grpSpPr>
          <a:xfrm>
            <a:off x="455775" y="1056825"/>
            <a:ext cx="2009850" cy="3645300"/>
            <a:chOff x="455775" y="1056825"/>
            <a:chExt cx="2009850" cy="3645300"/>
          </a:xfrm>
        </p:grpSpPr>
        <p:grpSp>
          <p:nvGrpSpPr>
            <p:cNvPr id="1670" name="Google Shape;1670;p55"/>
            <p:cNvGrpSpPr/>
            <p:nvPr/>
          </p:nvGrpSpPr>
          <p:grpSpPr>
            <a:xfrm>
              <a:off x="455775" y="2023563"/>
              <a:ext cx="2009850" cy="2678563"/>
              <a:chOff x="455775" y="2023563"/>
              <a:chExt cx="2009850" cy="2678563"/>
            </a:xfrm>
          </p:grpSpPr>
          <p:sp>
            <p:nvSpPr>
              <p:cNvPr id="1648" name="Google Shape;1648;p55"/>
              <p:cNvSpPr/>
              <p:nvPr/>
            </p:nvSpPr>
            <p:spPr>
              <a:xfrm>
                <a:off x="455775" y="2023563"/>
                <a:ext cx="2006100" cy="1295100"/>
              </a:xfrm>
              <a:prstGeom prst="roundRect">
                <a:avLst>
                  <a:gd fmla="val 79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of them all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62" name="Google Shape;1662;p55"/>
              <p:cNvSpPr/>
              <p:nvPr/>
            </p:nvSpPr>
            <p:spPr>
              <a:xfrm>
                <a:off x="459525" y="4207425"/>
                <a:ext cx="2006100" cy="494700"/>
              </a:xfrm>
              <a:prstGeom prst="roundRect">
                <a:avLst>
                  <a:gd fmla="val 20715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2020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671" name="Google Shape;1671;p55"/>
            <p:cNvGrpSpPr/>
            <p:nvPr/>
          </p:nvGrpSpPr>
          <p:grpSpPr>
            <a:xfrm>
              <a:off x="898875" y="1056825"/>
              <a:ext cx="1119900" cy="1119900"/>
              <a:chOff x="667500" y="3454350"/>
              <a:chExt cx="1119900" cy="1119900"/>
            </a:xfrm>
          </p:grpSpPr>
          <p:sp>
            <p:nvSpPr>
              <p:cNvPr id="1672" name="Google Shape;1672;p55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55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01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74" name="Google Shape;1674;p55"/>
          <p:cNvGrpSpPr/>
          <p:nvPr/>
        </p:nvGrpSpPr>
        <p:grpSpPr>
          <a:xfrm>
            <a:off x="2534325" y="1056825"/>
            <a:ext cx="2006100" cy="3645300"/>
            <a:chOff x="2534325" y="1056825"/>
            <a:chExt cx="2006100" cy="3645300"/>
          </a:xfrm>
        </p:grpSpPr>
        <p:grpSp>
          <p:nvGrpSpPr>
            <p:cNvPr id="1675" name="Google Shape;1675;p55"/>
            <p:cNvGrpSpPr/>
            <p:nvPr/>
          </p:nvGrpSpPr>
          <p:grpSpPr>
            <a:xfrm>
              <a:off x="2534325" y="2023563"/>
              <a:ext cx="2006100" cy="2678563"/>
              <a:chOff x="2534325" y="2023563"/>
              <a:chExt cx="2006100" cy="2678563"/>
            </a:xfrm>
          </p:grpSpPr>
          <p:sp>
            <p:nvSpPr>
              <p:cNvPr id="1651" name="Google Shape;1651;p55"/>
              <p:cNvSpPr/>
              <p:nvPr/>
            </p:nvSpPr>
            <p:spPr>
              <a:xfrm>
                <a:off x="2534325" y="2023563"/>
                <a:ext cx="2006100" cy="1295100"/>
              </a:xfrm>
              <a:prstGeom prst="roundRect">
                <a:avLst>
                  <a:gd fmla="val 801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64" name="Google Shape;1664;p55"/>
              <p:cNvSpPr/>
              <p:nvPr/>
            </p:nvSpPr>
            <p:spPr>
              <a:xfrm>
                <a:off x="2534325" y="4207425"/>
                <a:ext cx="2006100" cy="494700"/>
              </a:xfrm>
              <a:prstGeom prst="roundRect">
                <a:avLst>
                  <a:gd fmla="val 20715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2025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676" name="Google Shape;1676;p55"/>
            <p:cNvGrpSpPr/>
            <p:nvPr/>
          </p:nvGrpSpPr>
          <p:grpSpPr>
            <a:xfrm>
              <a:off x="2977425" y="1056825"/>
              <a:ext cx="1119900" cy="1119900"/>
              <a:chOff x="667500" y="3454350"/>
              <a:chExt cx="1119900" cy="1119900"/>
            </a:xfrm>
          </p:grpSpPr>
          <p:sp>
            <p:nvSpPr>
              <p:cNvPr id="1677" name="Google Shape;1677;p55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55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02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79" name="Google Shape;1679;p55"/>
          <p:cNvGrpSpPr/>
          <p:nvPr/>
        </p:nvGrpSpPr>
        <p:grpSpPr>
          <a:xfrm>
            <a:off x="4609125" y="1056825"/>
            <a:ext cx="2009850" cy="3645300"/>
            <a:chOff x="4609125" y="1056825"/>
            <a:chExt cx="2009850" cy="3645300"/>
          </a:xfrm>
        </p:grpSpPr>
        <p:grpSp>
          <p:nvGrpSpPr>
            <p:cNvPr id="1680" name="Google Shape;1680;p55"/>
            <p:cNvGrpSpPr/>
            <p:nvPr/>
          </p:nvGrpSpPr>
          <p:grpSpPr>
            <a:xfrm>
              <a:off x="4609125" y="2023563"/>
              <a:ext cx="2009850" cy="2678563"/>
              <a:chOff x="4609125" y="2023563"/>
              <a:chExt cx="2009850" cy="2678563"/>
            </a:xfrm>
          </p:grpSpPr>
          <p:sp>
            <p:nvSpPr>
              <p:cNvPr id="1654" name="Google Shape;1654;p55"/>
              <p:cNvSpPr/>
              <p:nvPr/>
            </p:nvSpPr>
            <p:spPr>
              <a:xfrm>
                <a:off x="4612875" y="2023563"/>
                <a:ext cx="2006100" cy="1295100"/>
              </a:xfrm>
              <a:prstGeom prst="roundRect">
                <a:avLst>
                  <a:gd fmla="val 798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place. It’s full of iron oxide dust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66" name="Google Shape;1666;p55"/>
              <p:cNvSpPr/>
              <p:nvPr/>
            </p:nvSpPr>
            <p:spPr>
              <a:xfrm>
                <a:off x="4609125" y="4207425"/>
                <a:ext cx="2006100" cy="494700"/>
              </a:xfrm>
              <a:prstGeom prst="roundRect">
                <a:avLst>
                  <a:gd fmla="val 20715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2030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681" name="Google Shape;1681;p55"/>
            <p:cNvGrpSpPr/>
            <p:nvPr/>
          </p:nvGrpSpPr>
          <p:grpSpPr>
            <a:xfrm>
              <a:off x="5055975" y="1056825"/>
              <a:ext cx="1119900" cy="1119900"/>
              <a:chOff x="667500" y="3454350"/>
              <a:chExt cx="1119900" cy="1119900"/>
            </a:xfrm>
          </p:grpSpPr>
          <p:sp>
            <p:nvSpPr>
              <p:cNvPr id="1682" name="Google Shape;1682;p55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55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03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84" name="Google Shape;1684;p55"/>
          <p:cNvGrpSpPr/>
          <p:nvPr/>
        </p:nvGrpSpPr>
        <p:grpSpPr>
          <a:xfrm>
            <a:off x="6691425" y="1056825"/>
            <a:ext cx="2006100" cy="3645300"/>
            <a:chOff x="6691425" y="1056825"/>
            <a:chExt cx="2006100" cy="3645300"/>
          </a:xfrm>
        </p:grpSpPr>
        <p:grpSp>
          <p:nvGrpSpPr>
            <p:cNvPr id="1685" name="Google Shape;1685;p55"/>
            <p:cNvGrpSpPr/>
            <p:nvPr/>
          </p:nvGrpSpPr>
          <p:grpSpPr>
            <a:xfrm>
              <a:off x="6691425" y="2023563"/>
              <a:ext cx="2006100" cy="2678563"/>
              <a:chOff x="6691425" y="2023563"/>
              <a:chExt cx="2006100" cy="2678563"/>
            </a:xfrm>
          </p:grpSpPr>
          <p:sp>
            <p:nvSpPr>
              <p:cNvPr id="1660" name="Google Shape;1660;p55"/>
              <p:cNvSpPr/>
              <p:nvPr/>
            </p:nvSpPr>
            <p:spPr>
              <a:xfrm>
                <a:off x="6691425" y="2023563"/>
                <a:ext cx="2006100" cy="1295100"/>
              </a:xfrm>
              <a:prstGeom prst="roundRect">
                <a:avLst>
                  <a:gd fmla="val 799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68" name="Google Shape;1668;p55"/>
              <p:cNvSpPr/>
              <p:nvPr/>
            </p:nvSpPr>
            <p:spPr>
              <a:xfrm>
                <a:off x="6691425" y="4207425"/>
                <a:ext cx="2006100" cy="494700"/>
              </a:xfrm>
              <a:prstGeom prst="roundRect">
                <a:avLst>
                  <a:gd fmla="val 20715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2025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686" name="Google Shape;1686;p55"/>
            <p:cNvGrpSpPr/>
            <p:nvPr/>
          </p:nvGrpSpPr>
          <p:grpSpPr>
            <a:xfrm>
              <a:off x="7134525" y="1056825"/>
              <a:ext cx="1119900" cy="1119900"/>
              <a:chOff x="667500" y="3454350"/>
              <a:chExt cx="1119900" cy="1119900"/>
            </a:xfrm>
          </p:grpSpPr>
          <p:sp>
            <p:nvSpPr>
              <p:cNvPr id="1687" name="Google Shape;1687;p55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55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04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3" name="Google Shape;1693;p56"/>
          <p:cNvCxnSpPr>
            <a:stCxn id="1694" idx="6"/>
            <a:endCxn id="1695" idx="2"/>
          </p:cNvCxnSpPr>
          <p:nvPr/>
        </p:nvCxnSpPr>
        <p:spPr>
          <a:xfrm>
            <a:off x="1598668" y="2891915"/>
            <a:ext cx="5955600" cy="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56"/>
          <p:cNvCxnSpPr>
            <a:stCxn id="1694" idx="0"/>
            <a:endCxn id="1697" idx="2"/>
          </p:cNvCxnSpPr>
          <p:nvPr/>
        </p:nvCxnSpPr>
        <p:spPr>
          <a:xfrm rot="10800000">
            <a:off x="1199218" y="1773665"/>
            <a:ext cx="0" cy="718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56"/>
          <p:cNvCxnSpPr>
            <a:stCxn id="1699" idx="4"/>
            <a:endCxn id="1700" idx="0"/>
          </p:cNvCxnSpPr>
          <p:nvPr/>
        </p:nvCxnSpPr>
        <p:spPr>
          <a:xfrm>
            <a:off x="2550003" y="3291444"/>
            <a:ext cx="0" cy="692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01" name="Google Shape;1701;p56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1702" name="Google Shape;1702;p56"/>
          <p:cNvGrpSpPr/>
          <p:nvPr/>
        </p:nvGrpSpPr>
        <p:grpSpPr>
          <a:xfrm>
            <a:off x="384106" y="2076785"/>
            <a:ext cx="1630164" cy="1630150"/>
            <a:chOff x="818650" y="1154907"/>
            <a:chExt cx="1630164" cy="1630150"/>
          </a:xfrm>
        </p:grpSpPr>
        <p:sp>
          <p:nvSpPr>
            <p:cNvPr id="1703" name="Google Shape;1703;p56"/>
            <p:cNvSpPr/>
            <p:nvPr/>
          </p:nvSpPr>
          <p:spPr>
            <a:xfrm rot="8254402">
              <a:off x="1056751" y="1393105"/>
              <a:ext cx="1153962" cy="1153755"/>
            </a:xfrm>
            <a:custGeom>
              <a:rect b="b" l="l" r="r" t="t"/>
              <a:pathLst>
                <a:path extrusionOk="0" h="77935" w="77949">
                  <a:moveTo>
                    <a:pt x="38984" y="0"/>
                  </a:moveTo>
                  <a:cubicBezTo>
                    <a:pt x="17462" y="0"/>
                    <a:pt x="11" y="17444"/>
                    <a:pt x="11" y="38965"/>
                  </a:cubicBezTo>
                  <a:cubicBezTo>
                    <a:pt x="0" y="47299"/>
                    <a:pt x="2671" y="55413"/>
                    <a:pt x="7633" y="62109"/>
                  </a:cubicBezTo>
                  <a:lnTo>
                    <a:pt x="5831" y="68828"/>
                  </a:lnTo>
                  <a:lnTo>
                    <a:pt x="3686" y="76834"/>
                  </a:lnTo>
                  <a:lnTo>
                    <a:pt x="3686" y="76834"/>
                  </a:lnTo>
                  <a:lnTo>
                    <a:pt x="11691" y="74688"/>
                  </a:lnTo>
                  <a:lnTo>
                    <a:pt x="19365" y="72633"/>
                  </a:lnTo>
                  <a:cubicBezTo>
                    <a:pt x="25303" y="76106"/>
                    <a:pt x="32059" y="77934"/>
                    <a:pt x="38938" y="77934"/>
                  </a:cubicBezTo>
                  <a:cubicBezTo>
                    <a:pt x="38952" y="77934"/>
                    <a:pt x="38966" y="77934"/>
                    <a:pt x="38980" y="77934"/>
                  </a:cubicBezTo>
                  <a:cubicBezTo>
                    <a:pt x="60501" y="77934"/>
                    <a:pt x="77949" y="60486"/>
                    <a:pt x="77949" y="38965"/>
                  </a:cubicBezTo>
                  <a:cubicBezTo>
                    <a:pt x="77949" y="17444"/>
                    <a:pt x="60501" y="0"/>
                    <a:pt x="38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1234312" y="1570587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04" name="Google Shape;1704;p56"/>
          <p:cNvGrpSpPr/>
          <p:nvPr/>
        </p:nvGrpSpPr>
        <p:grpSpPr>
          <a:xfrm>
            <a:off x="1734520" y="2076298"/>
            <a:ext cx="1631137" cy="1631126"/>
            <a:chOff x="818338" y="1154361"/>
            <a:chExt cx="1631137" cy="1631126"/>
          </a:xfrm>
        </p:grpSpPr>
        <p:sp>
          <p:nvSpPr>
            <p:cNvPr id="1705" name="Google Shape;1705;p56"/>
            <p:cNvSpPr/>
            <p:nvPr/>
          </p:nvSpPr>
          <p:spPr>
            <a:xfrm rot="-2573160">
              <a:off x="1056769" y="1392891"/>
              <a:ext cx="1154273" cy="1154066"/>
            </a:xfrm>
            <a:custGeom>
              <a:rect b="b" l="l" r="r" t="t"/>
              <a:pathLst>
                <a:path extrusionOk="0" h="77935" w="77949">
                  <a:moveTo>
                    <a:pt x="38984" y="0"/>
                  </a:moveTo>
                  <a:cubicBezTo>
                    <a:pt x="17462" y="0"/>
                    <a:pt x="11" y="17444"/>
                    <a:pt x="11" y="38965"/>
                  </a:cubicBezTo>
                  <a:cubicBezTo>
                    <a:pt x="0" y="47299"/>
                    <a:pt x="2671" y="55413"/>
                    <a:pt x="7633" y="62109"/>
                  </a:cubicBezTo>
                  <a:lnTo>
                    <a:pt x="5831" y="68828"/>
                  </a:lnTo>
                  <a:lnTo>
                    <a:pt x="3686" y="76834"/>
                  </a:lnTo>
                  <a:lnTo>
                    <a:pt x="3686" y="76834"/>
                  </a:lnTo>
                  <a:lnTo>
                    <a:pt x="11691" y="74688"/>
                  </a:lnTo>
                  <a:lnTo>
                    <a:pt x="19365" y="72633"/>
                  </a:lnTo>
                  <a:cubicBezTo>
                    <a:pt x="25303" y="76106"/>
                    <a:pt x="32059" y="77934"/>
                    <a:pt x="38938" y="77934"/>
                  </a:cubicBezTo>
                  <a:cubicBezTo>
                    <a:pt x="38952" y="77934"/>
                    <a:pt x="38966" y="77934"/>
                    <a:pt x="38980" y="77934"/>
                  </a:cubicBezTo>
                  <a:cubicBezTo>
                    <a:pt x="60501" y="77934"/>
                    <a:pt x="77949" y="60486"/>
                    <a:pt x="77949" y="38965"/>
                  </a:cubicBezTo>
                  <a:cubicBezTo>
                    <a:pt x="77949" y="17444"/>
                    <a:pt x="60501" y="0"/>
                    <a:pt x="38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6"/>
            <p:cNvSpPr/>
            <p:nvPr/>
          </p:nvSpPr>
          <p:spPr>
            <a:xfrm>
              <a:off x="1234521" y="1570908"/>
              <a:ext cx="798600" cy="79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06" name="Google Shape;1706;p56"/>
          <p:cNvGrpSpPr/>
          <p:nvPr/>
        </p:nvGrpSpPr>
        <p:grpSpPr>
          <a:xfrm>
            <a:off x="597052" y="1450725"/>
            <a:ext cx="1204273" cy="3209400"/>
            <a:chOff x="893464" y="1450725"/>
            <a:chExt cx="1204273" cy="3209400"/>
          </a:xfrm>
        </p:grpSpPr>
        <p:sp>
          <p:nvSpPr>
            <p:cNvPr id="1697" name="Google Shape;1697;p56"/>
            <p:cNvSpPr txBox="1"/>
            <p:nvPr/>
          </p:nvSpPr>
          <p:spPr>
            <a:xfrm>
              <a:off x="893500" y="1450725"/>
              <a:ext cx="12042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2021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707" name="Google Shape;1707;p56"/>
            <p:cNvGrpSpPr/>
            <p:nvPr/>
          </p:nvGrpSpPr>
          <p:grpSpPr>
            <a:xfrm>
              <a:off x="893464" y="3630525"/>
              <a:ext cx="1204273" cy="1029600"/>
              <a:chOff x="4161950" y="1853975"/>
              <a:chExt cx="1699510" cy="1029600"/>
            </a:xfrm>
          </p:grpSpPr>
          <p:sp>
            <p:nvSpPr>
              <p:cNvPr id="1708" name="Google Shape;1708;p5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709" name="Google Shape;1709;p56"/>
              <p:cNvSpPr txBox="1"/>
              <p:nvPr/>
            </p:nvSpPr>
            <p:spPr>
              <a:xfrm>
                <a:off x="4161960" y="2176775"/>
                <a:ext cx="16995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10" name="Google Shape;1710;p56"/>
          <p:cNvGrpSpPr/>
          <p:nvPr/>
        </p:nvGrpSpPr>
        <p:grpSpPr>
          <a:xfrm>
            <a:off x="1947951" y="1097325"/>
            <a:ext cx="1204273" cy="3209400"/>
            <a:chOff x="2431664" y="1097325"/>
            <a:chExt cx="1204273" cy="3209400"/>
          </a:xfrm>
        </p:grpSpPr>
        <p:sp>
          <p:nvSpPr>
            <p:cNvPr id="1700" name="Google Shape;1700;p56"/>
            <p:cNvSpPr txBox="1"/>
            <p:nvPr/>
          </p:nvSpPr>
          <p:spPr>
            <a:xfrm>
              <a:off x="2431700" y="3983925"/>
              <a:ext cx="12042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2022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711" name="Google Shape;1711;p56"/>
            <p:cNvGrpSpPr/>
            <p:nvPr/>
          </p:nvGrpSpPr>
          <p:grpSpPr>
            <a:xfrm>
              <a:off x="2431664" y="1097325"/>
              <a:ext cx="1204273" cy="1029600"/>
              <a:chOff x="4161950" y="1853975"/>
              <a:chExt cx="1699510" cy="1029600"/>
            </a:xfrm>
          </p:grpSpPr>
          <p:sp>
            <p:nvSpPr>
              <p:cNvPr id="1712" name="Google Shape;1712;p5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713" name="Google Shape;1713;p56"/>
              <p:cNvSpPr txBox="1"/>
              <p:nvPr/>
            </p:nvSpPr>
            <p:spPr>
              <a:xfrm>
                <a:off x="4161960" y="2176775"/>
                <a:ext cx="16995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1714" name="Google Shape;1714;p56"/>
          <p:cNvCxnSpPr>
            <a:stCxn id="1715" idx="0"/>
            <a:endCxn id="1716" idx="2"/>
          </p:cNvCxnSpPr>
          <p:nvPr/>
        </p:nvCxnSpPr>
        <p:spPr>
          <a:xfrm rot="10800000">
            <a:off x="3900868" y="1773665"/>
            <a:ext cx="0" cy="718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17" name="Google Shape;1717;p56"/>
          <p:cNvGrpSpPr/>
          <p:nvPr/>
        </p:nvGrpSpPr>
        <p:grpSpPr>
          <a:xfrm>
            <a:off x="3085756" y="2076785"/>
            <a:ext cx="1630164" cy="1630150"/>
            <a:chOff x="818650" y="1154907"/>
            <a:chExt cx="1630164" cy="1630150"/>
          </a:xfrm>
        </p:grpSpPr>
        <p:sp>
          <p:nvSpPr>
            <p:cNvPr id="1718" name="Google Shape;1718;p56"/>
            <p:cNvSpPr/>
            <p:nvPr/>
          </p:nvSpPr>
          <p:spPr>
            <a:xfrm rot="8254402">
              <a:off x="1056751" y="1393105"/>
              <a:ext cx="1153962" cy="1153755"/>
            </a:xfrm>
            <a:custGeom>
              <a:rect b="b" l="l" r="r" t="t"/>
              <a:pathLst>
                <a:path extrusionOk="0" h="77935" w="77949">
                  <a:moveTo>
                    <a:pt x="38984" y="0"/>
                  </a:moveTo>
                  <a:cubicBezTo>
                    <a:pt x="17462" y="0"/>
                    <a:pt x="11" y="17444"/>
                    <a:pt x="11" y="38965"/>
                  </a:cubicBezTo>
                  <a:cubicBezTo>
                    <a:pt x="0" y="47299"/>
                    <a:pt x="2671" y="55413"/>
                    <a:pt x="7633" y="62109"/>
                  </a:cubicBezTo>
                  <a:lnTo>
                    <a:pt x="5831" y="68828"/>
                  </a:lnTo>
                  <a:lnTo>
                    <a:pt x="3686" y="76834"/>
                  </a:lnTo>
                  <a:lnTo>
                    <a:pt x="3686" y="76834"/>
                  </a:lnTo>
                  <a:lnTo>
                    <a:pt x="11691" y="74688"/>
                  </a:lnTo>
                  <a:lnTo>
                    <a:pt x="19365" y="72633"/>
                  </a:lnTo>
                  <a:cubicBezTo>
                    <a:pt x="25303" y="76106"/>
                    <a:pt x="32059" y="77934"/>
                    <a:pt x="38938" y="77934"/>
                  </a:cubicBezTo>
                  <a:cubicBezTo>
                    <a:pt x="38952" y="77934"/>
                    <a:pt x="38966" y="77934"/>
                    <a:pt x="38980" y="77934"/>
                  </a:cubicBezTo>
                  <a:cubicBezTo>
                    <a:pt x="60501" y="77934"/>
                    <a:pt x="77949" y="60486"/>
                    <a:pt x="77949" y="38965"/>
                  </a:cubicBezTo>
                  <a:cubicBezTo>
                    <a:pt x="77949" y="17444"/>
                    <a:pt x="60501" y="0"/>
                    <a:pt x="389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1234312" y="1570587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19" name="Google Shape;1719;p56"/>
          <p:cNvGrpSpPr/>
          <p:nvPr/>
        </p:nvGrpSpPr>
        <p:grpSpPr>
          <a:xfrm>
            <a:off x="3298702" y="1450725"/>
            <a:ext cx="1204273" cy="3209400"/>
            <a:chOff x="3969864" y="1450725"/>
            <a:chExt cx="1204273" cy="3209400"/>
          </a:xfrm>
        </p:grpSpPr>
        <p:sp>
          <p:nvSpPr>
            <p:cNvPr id="1716" name="Google Shape;1716;p56"/>
            <p:cNvSpPr txBox="1"/>
            <p:nvPr/>
          </p:nvSpPr>
          <p:spPr>
            <a:xfrm>
              <a:off x="3969900" y="1450725"/>
              <a:ext cx="12042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2023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720" name="Google Shape;1720;p56"/>
            <p:cNvGrpSpPr/>
            <p:nvPr/>
          </p:nvGrpSpPr>
          <p:grpSpPr>
            <a:xfrm>
              <a:off x="3969864" y="3630525"/>
              <a:ext cx="1204273" cy="1029600"/>
              <a:chOff x="4161950" y="1853975"/>
              <a:chExt cx="1699510" cy="1029600"/>
            </a:xfrm>
          </p:grpSpPr>
          <p:sp>
            <p:nvSpPr>
              <p:cNvPr id="1721" name="Google Shape;1721;p5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722" name="Google Shape;1722;p56"/>
              <p:cNvSpPr txBox="1"/>
              <p:nvPr/>
            </p:nvSpPr>
            <p:spPr>
              <a:xfrm>
                <a:off x="4161960" y="2176775"/>
                <a:ext cx="16995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1723" name="Google Shape;1723;p56"/>
          <p:cNvCxnSpPr>
            <a:stCxn id="1724" idx="4"/>
            <a:endCxn id="1725" idx="0"/>
          </p:cNvCxnSpPr>
          <p:nvPr/>
        </p:nvCxnSpPr>
        <p:spPr>
          <a:xfrm>
            <a:off x="5251728" y="3291444"/>
            <a:ext cx="0" cy="692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26" name="Google Shape;1726;p56"/>
          <p:cNvGrpSpPr/>
          <p:nvPr/>
        </p:nvGrpSpPr>
        <p:grpSpPr>
          <a:xfrm>
            <a:off x="4436245" y="2076298"/>
            <a:ext cx="1631137" cy="1631126"/>
            <a:chOff x="818338" y="1154361"/>
            <a:chExt cx="1631137" cy="1631126"/>
          </a:xfrm>
        </p:grpSpPr>
        <p:sp>
          <p:nvSpPr>
            <p:cNvPr id="1727" name="Google Shape;1727;p56"/>
            <p:cNvSpPr/>
            <p:nvPr/>
          </p:nvSpPr>
          <p:spPr>
            <a:xfrm rot="-2573160">
              <a:off x="1056769" y="1392891"/>
              <a:ext cx="1154273" cy="1154066"/>
            </a:xfrm>
            <a:custGeom>
              <a:rect b="b" l="l" r="r" t="t"/>
              <a:pathLst>
                <a:path extrusionOk="0" h="77935" w="77949">
                  <a:moveTo>
                    <a:pt x="38984" y="0"/>
                  </a:moveTo>
                  <a:cubicBezTo>
                    <a:pt x="17462" y="0"/>
                    <a:pt x="11" y="17444"/>
                    <a:pt x="11" y="38965"/>
                  </a:cubicBezTo>
                  <a:cubicBezTo>
                    <a:pt x="0" y="47299"/>
                    <a:pt x="2671" y="55413"/>
                    <a:pt x="7633" y="62109"/>
                  </a:cubicBezTo>
                  <a:lnTo>
                    <a:pt x="5831" y="68828"/>
                  </a:lnTo>
                  <a:lnTo>
                    <a:pt x="3686" y="76834"/>
                  </a:lnTo>
                  <a:lnTo>
                    <a:pt x="3686" y="76834"/>
                  </a:lnTo>
                  <a:lnTo>
                    <a:pt x="11691" y="74688"/>
                  </a:lnTo>
                  <a:lnTo>
                    <a:pt x="19365" y="72633"/>
                  </a:lnTo>
                  <a:cubicBezTo>
                    <a:pt x="25303" y="76106"/>
                    <a:pt x="32059" y="77934"/>
                    <a:pt x="38938" y="77934"/>
                  </a:cubicBezTo>
                  <a:cubicBezTo>
                    <a:pt x="38952" y="77934"/>
                    <a:pt x="38966" y="77934"/>
                    <a:pt x="38980" y="77934"/>
                  </a:cubicBezTo>
                  <a:cubicBezTo>
                    <a:pt x="60501" y="77934"/>
                    <a:pt x="77949" y="60486"/>
                    <a:pt x="77949" y="38965"/>
                  </a:cubicBezTo>
                  <a:cubicBezTo>
                    <a:pt x="77949" y="17444"/>
                    <a:pt x="60501" y="0"/>
                    <a:pt x="389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1234521" y="1570908"/>
              <a:ext cx="798600" cy="79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28" name="Google Shape;1728;p56"/>
          <p:cNvGrpSpPr/>
          <p:nvPr/>
        </p:nvGrpSpPr>
        <p:grpSpPr>
          <a:xfrm>
            <a:off x="4649676" y="1097325"/>
            <a:ext cx="1204273" cy="3209400"/>
            <a:chOff x="5508064" y="1097325"/>
            <a:chExt cx="1204273" cy="3209400"/>
          </a:xfrm>
        </p:grpSpPr>
        <p:sp>
          <p:nvSpPr>
            <p:cNvPr id="1725" name="Google Shape;1725;p56"/>
            <p:cNvSpPr txBox="1"/>
            <p:nvPr/>
          </p:nvSpPr>
          <p:spPr>
            <a:xfrm>
              <a:off x="5508100" y="3983925"/>
              <a:ext cx="12042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2024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729" name="Google Shape;1729;p56"/>
            <p:cNvGrpSpPr/>
            <p:nvPr/>
          </p:nvGrpSpPr>
          <p:grpSpPr>
            <a:xfrm>
              <a:off x="5508064" y="1097325"/>
              <a:ext cx="1204273" cy="1029600"/>
              <a:chOff x="4161950" y="1853975"/>
              <a:chExt cx="1699510" cy="1029600"/>
            </a:xfrm>
          </p:grpSpPr>
          <p:sp>
            <p:nvSpPr>
              <p:cNvPr id="1730" name="Google Shape;1730;p5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731" name="Google Shape;1731;p56"/>
              <p:cNvSpPr txBox="1"/>
              <p:nvPr/>
            </p:nvSpPr>
            <p:spPr>
              <a:xfrm>
                <a:off x="4161960" y="2176775"/>
                <a:ext cx="16995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1732" name="Google Shape;1732;p56"/>
          <p:cNvCxnSpPr>
            <a:stCxn id="1733" idx="0"/>
            <a:endCxn id="1734" idx="2"/>
          </p:cNvCxnSpPr>
          <p:nvPr/>
        </p:nvCxnSpPr>
        <p:spPr>
          <a:xfrm rot="10800000">
            <a:off x="6602706" y="1773665"/>
            <a:ext cx="0" cy="718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35" name="Google Shape;1735;p56"/>
          <p:cNvGrpSpPr/>
          <p:nvPr/>
        </p:nvGrpSpPr>
        <p:grpSpPr>
          <a:xfrm>
            <a:off x="5787594" y="2076785"/>
            <a:ext cx="1630164" cy="1630150"/>
            <a:chOff x="818650" y="1154907"/>
            <a:chExt cx="1630164" cy="1630150"/>
          </a:xfrm>
        </p:grpSpPr>
        <p:sp>
          <p:nvSpPr>
            <p:cNvPr id="1736" name="Google Shape;1736;p56"/>
            <p:cNvSpPr/>
            <p:nvPr/>
          </p:nvSpPr>
          <p:spPr>
            <a:xfrm rot="8254402">
              <a:off x="1056751" y="1393105"/>
              <a:ext cx="1153962" cy="1153755"/>
            </a:xfrm>
            <a:custGeom>
              <a:rect b="b" l="l" r="r" t="t"/>
              <a:pathLst>
                <a:path extrusionOk="0" h="77935" w="77949">
                  <a:moveTo>
                    <a:pt x="38984" y="0"/>
                  </a:moveTo>
                  <a:cubicBezTo>
                    <a:pt x="17462" y="0"/>
                    <a:pt x="11" y="17444"/>
                    <a:pt x="11" y="38965"/>
                  </a:cubicBezTo>
                  <a:cubicBezTo>
                    <a:pt x="0" y="47299"/>
                    <a:pt x="2671" y="55413"/>
                    <a:pt x="7633" y="62109"/>
                  </a:cubicBezTo>
                  <a:lnTo>
                    <a:pt x="5831" y="68828"/>
                  </a:lnTo>
                  <a:lnTo>
                    <a:pt x="3686" y="76834"/>
                  </a:lnTo>
                  <a:lnTo>
                    <a:pt x="3686" y="76834"/>
                  </a:lnTo>
                  <a:lnTo>
                    <a:pt x="11691" y="74688"/>
                  </a:lnTo>
                  <a:lnTo>
                    <a:pt x="19365" y="72633"/>
                  </a:lnTo>
                  <a:cubicBezTo>
                    <a:pt x="25303" y="76106"/>
                    <a:pt x="32059" y="77934"/>
                    <a:pt x="38938" y="77934"/>
                  </a:cubicBezTo>
                  <a:cubicBezTo>
                    <a:pt x="38952" y="77934"/>
                    <a:pt x="38966" y="77934"/>
                    <a:pt x="38980" y="77934"/>
                  </a:cubicBezTo>
                  <a:cubicBezTo>
                    <a:pt x="60501" y="77934"/>
                    <a:pt x="77949" y="60486"/>
                    <a:pt x="77949" y="38965"/>
                  </a:cubicBezTo>
                  <a:cubicBezTo>
                    <a:pt x="77949" y="17444"/>
                    <a:pt x="60501" y="0"/>
                    <a:pt x="38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1234312" y="1570587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37" name="Google Shape;1737;p56"/>
          <p:cNvGrpSpPr/>
          <p:nvPr/>
        </p:nvGrpSpPr>
        <p:grpSpPr>
          <a:xfrm>
            <a:off x="6000539" y="1450725"/>
            <a:ext cx="1204273" cy="3209400"/>
            <a:chOff x="7046264" y="1450725"/>
            <a:chExt cx="1204273" cy="3209400"/>
          </a:xfrm>
        </p:grpSpPr>
        <p:sp>
          <p:nvSpPr>
            <p:cNvPr id="1734" name="Google Shape;1734;p56"/>
            <p:cNvSpPr txBox="1"/>
            <p:nvPr/>
          </p:nvSpPr>
          <p:spPr>
            <a:xfrm>
              <a:off x="7046300" y="1450725"/>
              <a:ext cx="12042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2025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738" name="Google Shape;1738;p56"/>
            <p:cNvGrpSpPr/>
            <p:nvPr/>
          </p:nvGrpSpPr>
          <p:grpSpPr>
            <a:xfrm>
              <a:off x="7046264" y="3630525"/>
              <a:ext cx="1204273" cy="1029600"/>
              <a:chOff x="4161950" y="1853975"/>
              <a:chExt cx="1699510" cy="1029600"/>
            </a:xfrm>
          </p:grpSpPr>
          <p:sp>
            <p:nvSpPr>
              <p:cNvPr id="1739" name="Google Shape;1739;p5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740" name="Google Shape;1740;p56"/>
              <p:cNvSpPr txBox="1"/>
              <p:nvPr/>
            </p:nvSpPr>
            <p:spPr>
              <a:xfrm>
                <a:off x="4161960" y="2176775"/>
                <a:ext cx="16995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1741" name="Google Shape;1741;p56"/>
          <p:cNvCxnSpPr>
            <a:stCxn id="1695" idx="4"/>
            <a:endCxn id="1742" idx="0"/>
          </p:cNvCxnSpPr>
          <p:nvPr/>
        </p:nvCxnSpPr>
        <p:spPr>
          <a:xfrm>
            <a:off x="7953528" y="3291444"/>
            <a:ext cx="0" cy="692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43" name="Google Shape;1743;p56"/>
          <p:cNvGrpSpPr/>
          <p:nvPr/>
        </p:nvGrpSpPr>
        <p:grpSpPr>
          <a:xfrm>
            <a:off x="7138045" y="2076298"/>
            <a:ext cx="1631137" cy="1631126"/>
            <a:chOff x="818338" y="1154361"/>
            <a:chExt cx="1631137" cy="1631126"/>
          </a:xfrm>
        </p:grpSpPr>
        <p:sp>
          <p:nvSpPr>
            <p:cNvPr id="1744" name="Google Shape;1744;p56"/>
            <p:cNvSpPr/>
            <p:nvPr/>
          </p:nvSpPr>
          <p:spPr>
            <a:xfrm rot="-2573160">
              <a:off x="1056769" y="1392891"/>
              <a:ext cx="1154273" cy="1154066"/>
            </a:xfrm>
            <a:custGeom>
              <a:rect b="b" l="l" r="r" t="t"/>
              <a:pathLst>
                <a:path extrusionOk="0" h="77935" w="77949">
                  <a:moveTo>
                    <a:pt x="38984" y="0"/>
                  </a:moveTo>
                  <a:cubicBezTo>
                    <a:pt x="17462" y="0"/>
                    <a:pt x="11" y="17444"/>
                    <a:pt x="11" y="38965"/>
                  </a:cubicBezTo>
                  <a:cubicBezTo>
                    <a:pt x="0" y="47299"/>
                    <a:pt x="2671" y="55413"/>
                    <a:pt x="7633" y="62109"/>
                  </a:cubicBezTo>
                  <a:lnTo>
                    <a:pt x="5831" y="68828"/>
                  </a:lnTo>
                  <a:lnTo>
                    <a:pt x="3686" y="76834"/>
                  </a:lnTo>
                  <a:lnTo>
                    <a:pt x="3686" y="76834"/>
                  </a:lnTo>
                  <a:lnTo>
                    <a:pt x="11691" y="74688"/>
                  </a:lnTo>
                  <a:lnTo>
                    <a:pt x="19365" y="72633"/>
                  </a:lnTo>
                  <a:cubicBezTo>
                    <a:pt x="25303" y="76106"/>
                    <a:pt x="32059" y="77934"/>
                    <a:pt x="38938" y="77934"/>
                  </a:cubicBezTo>
                  <a:cubicBezTo>
                    <a:pt x="38952" y="77934"/>
                    <a:pt x="38966" y="77934"/>
                    <a:pt x="38980" y="77934"/>
                  </a:cubicBezTo>
                  <a:cubicBezTo>
                    <a:pt x="60501" y="77934"/>
                    <a:pt x="77949" y="60486"/>
                    <a:pt x="77949" y="38965"/>
                  </a:cubicBezTo>
                  <a:cubicBezTo>
                    <a:pt x="77949" y="17444"/>
                    <a:pt x="60501" y="0"/>
                    <a:pt x="38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1234521" y="1570908"/>
              <a:ext cx="798600" cy="79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  <a:endParaRPr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45" name="Google Shape;1745;p56"/>
          <p:cNvGrpSpPr/>
          <p:nvPr/>
        </p:nvGrpSpPr>
        <p:grpSpPr>
          <a:xfrm>
            <a:off x="7351476" y="1097325"/>
            <a:ext cx="1204273" cy="3209400"/>
            <a:chOff x="2431664" y="1097325"/>
            <a:chExt cx="1204273" cy="3209400"/>
          </a:xfrm>
        </p:grpSpPr>
        <p:sp>
          <p:nvSpPr>
            <p:cNvPr id="1742" name="Google Shape;1742;p56"/>
            <p:cNvSpPr txBox="1"/>
            <p:nvPr/>
          </p:nvSpPr>
          <p:spPr>
            <a:xfrm>
              <a:off x="2431700" y="3983925"/>
              <a:ext cx="12042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2026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746" name="Google Shape;1746;p56"/>
            <p:cNvGrpSpPr/>
            <p:nvPr/>
          </p:nvGrpSpPr>
          <p:grpSpPr>
            <a:xfrm>
              <a:off x="2431664" y="1097325"/>
              <a:ext cx="1204273" cy="1029600"/>
              <a:chOff x="4161950" y="1853975"/>
              <a:chExt cx="1699510" cy="1029600"/>
            </a:xfrm>
          </p:grpSpPr>
          <p:sp>
            <p:nvSpPr>
              <p:cNvPr id="1747" name="Google Shape;1747;p5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748" name="Google Shape;1748;p56"/>
              <p:cNvSpPr txBox="1"/>
              <p:nvPr/>
            </p:nvSpPr>
            <p:spPr>
              <a:xfrm>
                <a:off x="4161960" y="2176775"/>
                <a:ext cx="1699500" cy="70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922475" y="1288450"/>
            <a:ext cx="7299041" cy="3169819"/>
            <a:chOff x="922475" y="1288450"/>
            <a:chExt cx="7299041" cy="3169819"/>
          </a:xfrm>
        </p:grpSpPr>
        <p:sp>
          <p:nvSpPr>
            <p:cNvPr id="255" name="Google Shape;255;p30"/>
            <p:cNvSpPr/>
            <p:nvPr/>
          </p:nvSpPr>
          <p:spPr>
            <a:xfrm>
              <a:off x="922475" y="1288470"/>
              <a:ext cx="1578064" cy="1589706"/>
            </a:xfrm>
            <a:custGeom>
              <a:rect b="b" l="l" r="r" t="t"/>
              <a:pathLst>
                <a:path extrusionOk="0" h="77965" w="77394">
                  <a:moveTo>
                    <a:pt x="38703" y="1"/>
                  </a:moveTo>
                  <a:cubicBezTo>
                    <a:pt x="17364" y="1"/>
                    <a:pt x="0" y="18033"/>
                    <a:pt x="0" y="39468"/>
                  </a:cubicBezTo>
                  <a:lnTo>
                    <a:pt x="0" y="73965"/>
                  </a:lnTo>
                  <a:cubicBezTo>
                    <a:pt x="0" y="76172"/>
                    <a:pt x="1793" y="77965"/>
                    <a:pt x="4000" y="77965"/>
                  </a:cubicBezTo>
                  <a:cubicBezTo>
                    <a:pt x="6214" y="77965"/>
                    <a:pt x="8007" y="76172"/>
                    <a:pt x="8007" y="73965"/>
                  </a:cubicBezTo>
                  <a:lnTo>
                    <a:pt x="8007" y="38699"/>
                  </a:lnTo>
                  <a:cubicBezTo>
                    <a:pt x="8007" y="21777"/>
                    <a:pt x="21776" y="8007"/>
                    <a:pt x="38690" y="8007"/>
                  </a:cubicBezTo>
                  <a:cubicBezTo>
                    <a:pt x="39001" y="8007"/>
                    <a:pt x="39314" y="8011"/>
                    <a:pt x="39627" y="8021"/>
                  </a:cubicBezTo>
                  <a:cubicBezTo>
                    <a:pt x="56326" y="8510"/>
                    <a:pt x="69394" y="22656"/>
                    <a:pt x="69394" y="39347"/>
                  </a:cubicBezTo>
                  <a:lnTo>
                    <a:pt x="69394" y="77965"/>
                  </a:lnTo>
                  <a:lnTo>
                    <a:pt x="77394" y="77965"/>
                  </a:lnTo>
                  <a:lnTo>
                    <a:pt x="77394" y="38699"/>
                  </a:lnTo>
                  <a:cubicBezTo>
                    <a:pt x="77394" y="17587"/>
                    <a:pt x="60401" y="368"/>
                    <a:pt x="39363" y="7"/>
                  </a:cubicBezTo>
                  <a:cubicBezTo>
                    <a:pt x="39143" y="3"/>
                    <a:pt x="38923" y="1"/>
                    <a:pt x="38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2337323" y="2868379"/>
              <a:ext cx="1578064" cy="1589890"/>
            </a:xfrm>
            <a:custGeom>
              <a:rect b="b" l="l" r="r" t="t"/>
              <a:pathLst>
                <a:path extrusionOk="0" h="77974" w="77394">
                  <a:moveTo>
                    <a:pt x="0" y="0"/>
                  </a:moveTo>
                  <a:lnTo>
                    <a:pt x="0" y="39265"/>
                  </a:lnTo>
                  <a:cubicBezTo>
                    <a:pt x="0" y="60612"/>
                    <a:pt x="17362" y="77973"/>
                    <a:pt x="38693" y="77973"/>
                  </a:cubicBezTo>
                  <a:cubicBezTo>
                    <a:pt x="60032" y="77973"/>
                    <a:pt x="77394" y="60612"/>
                    <a:pt x="77394" y="39265"/>
                  </a:cubicBezTo>
                  <a:lnTo>
                    <a:pt x="77394" y="0"/>
                  </a:lnTo>
                  <a:lnTo>
                    <a:pt x="69387" y="0"/>
                  </a:lnTo>
                  <a:lnTo>
                    <a:pt x="69387" y="39265"/>
                  </a:lnTo>
                  <a:cubicBezTo>
                    <a:pt x="69387" y="56198"/>
                    <a:pt x="55626" y="69959"/>
                    <a:pt x="38693" y="69959"/>
                  </a:cubicBezTo>
                  <a:cubicBezTo>
                    <a:pt x="21769" y="69959"/>
                    <a:pt x="8000" y="56198"/>
                    <a:pt x="8000" y="39265"/>
                  </a:cubicBezTo>
                  <a:lnTo>
                    <a:pt x="8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3751865" y="1288450"/>
              <a:ext cx="1578227" cy="1589727"/>
            </a:xfrm>
            <a:custGeom>
              <a:rect b="b" l="l" r="r" t="t"/>
              <a:pathLst>
                <a:path extrusionOk="0" h="77966" w="77402">
                  <a:moveTo>
                    <a:pt x="38709" y="0"/>
                  </a:moveTo>
                  <a:cubicBezTo>
                    <a:pt x="17362" y="0"/>
                    <a:pt x="1" y="17362"/>
                    <a:pt x="1" y="38700"/>
                  </a:cubicBezTo>
                  <a:lnTo>
                    <a:pt x="1" y="77966"/>
                  </a:lnTo>
                  <a:lnTo>
                    <a:pt x="8015" y="77966"/>
                  </a:lnTo>
                  <a:lnTo>
                    <a:pt x="8015" y="38700"/>
                  </a:lnTo>
                  <a:cubicBezTo>
                    <a:pt x="8015" y="21776"/>
                    <a:pt x="21784" y="8007"/>
                    <a:pt x="38709" y="8007"/>
                  </a:cubicBezTo>
                  <a:cubicBezTo>
                    <a:pt x="55626" y="8007"/>
                    <a:pt x="69388" y="21776"/>
                    <a:pt x="69388" y="38700"/>
                  </a:cubicBezTo>
                  <a:lnTo>
                    <a:pt x="69388" y="77966"/>
                  </a:lnTo>
                  <a:lnTo>
                    <a:pt x="77402" y="77966"/>
                  </a:lnTo>
                  <a:lnTo>
                    <a:pt x="77402" y="38700"/>
                  </a:lnTo>
                  <a:cubicBezTo>
                    <a:pt x="77402" y="17362"/>
                    <a:pt x="60048" y="0"/>
                    <a:pt x="38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5166570" y="2868379"/>
              <a:ext cx="1578227" cy="1589849"/>
            </a:xfrm>
            <a:custGeom>
              <a:rect b="b" l="l" r="r" t="t"/>
              <a:pathLst>
                <a:path extrusionOk="0" h="77972" w="77402">
                  <a:moveTo>
                    <a:pt x="73381" y="0"/>
                  </a:moveTo>
                  <a:cubicBezTo>
                    <a:pt x="71173" y="0"/>
                    <a:pt x="69387" y="1797"/>
                    <a:pt x="69395" y="4007"/>
                  </a:cubicBezTo>
                  <a:lnTo>
                    <a:pt x="69395" y="39265"/>
                  </a:lnTo>
                  <a:cubicBezTo>
                    <a:pt x="69395" y="56199"/>
                    <a:pt x="55626" y="69965"/>
                    <a:pt x="38699" y="69965"/>
                  </a:cubicBezTo>
                  <a:cubicBezTo>
                    <a:pt x="38392" y="69965"/>
                    <a:pt x="38084" y="69961"/>
                    <a:pt x="37775" y="69952"/>
                  </a:cubicBezTo>
                  <a:cubicBezTo>
                    <a:pt x="21083" y="69454"/>
                    <a:pt x="8007" y="55324"/>
                    <a:pt x="8007" y="38618"/>
                  </a:cubicBezTo>
                  <a:lnTo>
                    <a:pt x="8007" y="0"/>
                  </a:lnTo>
                  <a:lnTo>
                    <a:pt x="1" y="0"/>
                  </a:lnTo>
                  <a:lnTo>
                    <a:pt x="1" y="39265"/>
                  </a:lnTo>
                  <a:cubicBezTo>
                    <a:pt x="1" y="60386"/>
                    <a:pt x="17008" y="77604"/>
                    <a:pt x="38031" y="77966"/>
                  </a:cubicBezTo>
                  <a:cubicBezTo>
                    <a:pt x="38247" y="77970"/>
                    <a:pt x="38463" y="77971"/>
                    <a:pt x="38678" y="77971"/>
                  </a:cubicBezTo>
                  <a:cubicBezTo>
                    <a:pt x="60038" y="77971"/>
                    <a:pt x="77394" y="59936"/>
                    <a:pt x="77394" y="38497"/>
                  </a:cubicBezTo>
                  <a:lnTo>
                    <a:pt x="77394" y="4007"/>
                  </a:lnTo>
                  <a:cubicBezTo>
                    <a:pt x="77402" y="1797"/>
                    <a:pt x="75617" y="0"/>
                    <a:pt x="73408" y="0"/>
                  </a:cubicBezTo>
                  <a:cubicBezTo>
                    <a:pt x="73404" y="0"/>
                    <a:pt x="73399" y="0"/>
                    <a:pt x="73395" y="0"/>
                  </a:cubicBezTo>
                  <a:cubicBezTo>
                    <a:pt x="73390" y="0"/>
                    <a:pt x="73385" y="0"/>
                    <a:pt x="73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 flipH="1">
              <a:off x="2275178" y="2737468"/>
              <a:ext cx="292901" cy="292918"/>
            </a:xfrm>
            <a:custGeom>
              <a:rect b="b" l="l" r="r" t="t"/>
              <a:pathLst>
                <a:path extrusionOk="0" h="16636" w="16635">
                  <a:moveTo>
                    <a:pt x="8317" y="1"/>
                  </a:moveTo>
                  <a:cubicBezTo>
                    <a:pt x="3738" y="1"/>
                    <a:pt x="0" y="3718"/>
                    <a:pt x="0" y="8318"/>
                  </a:cubicBezTo>
                  <a:cubicBezTo>
                    <a:pt x="0" y="12898"/>
                    <a:pt x="3738" y="16635"/>
                    <a:pt x="8317" y="16635"/>
                  </a:cubicBezTo>
                  <a:cubicBezTo>
                    <a:pt x="12917" y="16635"/>
                    <a:pt x="16634" y="12898"/>
                    <a:pt x="16634" y="8318"/>
                  </a:cubicBezTo>
                  <a:cubicBezTo>
                    <a:pt x="16634" y="3718"/>
                    <a:pt x="12917" y="1"/>
                    <a:pt x="8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 flipH="1">
              <a:off x="3687038" y="2737468"/>
              <a:ext cx="292901" cy="292918"/>
            </a:xfrm>
            <a:custGeom>
              <a:rect b="b" l="l" r="r" t="t"/>
              <a:pathLst>
                <a:path extrusionOk="0" h="16636" w="16635">
                  <a:moveTo>
                    <a:pt x="8317" y="1"/>
                  </a:moveTo>
                  <a:cubicBezTo>
                    <a:pt x="3738" y="1"/>
                    <a:pt x="0" y="3718"/>
                    <a:pt x="0" y="8318"/>
                  </a:cubicBezTo>
                  <a:cubicBezTo>
                    <a:pt x="0" y="12898"/>
                    <a:pt x="3738" y="16635"/>
                    <a:pt x="8317" y="16635"/>
                  </a:cubicBezTo>
                  <a:cubicBezTo>
                    <a:pt x="12917" y="16635"/>
                    <a:pt x="16634" y="12898"/>
                    <a:pt x="16634" y="8318"/>
                  </a:cubicBezTo>
                  <a:cubicBezTo>
                    <a:pt x="16634" y="3718"/>
                    <a:pt x="12917" y="1"/>
                    <a:pt x="8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 flipH="1">
              <a:off x="5098915" y="2737468"/>
              <a:ext cx="292901" cy="292918"/>
            </a:xfrm>
            <a:custGeom>
              <a:rect b="b" l="l" r="r" t="t"/>
              <a:pathLst>
                <a:path extrusionOk="0" h="16636" w="16635">
                  <a:moveTo>
                    <a:pt x="8317" y="1"/>
                  </a:moveTo>
                  <a:cubicBezTo>
                    <a:pt x="3738" y="1"/>
                    <a:pt x="0" y="3718"/>
                    <a:pt x="0" y="8318"/>
                  </a:cubicBezTo>
                  <a:cubicBezTo>
                    <a:pt x="0" y="12898"/>
                    <a:pt x="3738" y="16635"/>
                    <a:pt x="8317" y="16635"/>
                  </a:cubicBezTo>
                  <a:cubicBezTo>
                    <a:pt x="12917" y="16635"/>
                    <a:pt x="16634" y="12898"/>
                    <a:pt x="16634" y="8318"/>
                  </a:cubicBezTo>
                  <a:cubicBezTo>
                    <a:pt x="16634" y="3718"/>
                    <a:pt x="12917" y="1"/>
                    <a:pt x="8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6578593" y="1288450"/>
              <a:ext cx="1578227" cy="1589727"/>
            </a:xfrm>
            <a:custGeom>
              <a:rect b="b" l="l" r="r" t="t"/>
              <a:pathLst>
                <a:path extrusionOk="0" h="77966" w="77402">
                  <a:moveTo>
                    <a:pt x="38709" y="0"/>
                  </a:moveTo>
                  <a:cubicBezTo>
                    <a:pt x="17362" y="0"/>
                    <a:pt x="1" y="17362"/>
                    <a:pt x="1" y="38700"/>
                  </a:cubicBezTo>
                  <a:lnTo>
                    <a:pt x="1" y="77966"/>
                  </a:lnTo>
                  <a:lnTo>
                    <a:pt x="8015" y="77966"/>
                  </a:lnTo>
                  <a:lnTo>
                    <a:pt x="8015" y="38700"/>
                  </a:lnTo>
                  <a:cubicBezTo>
                    <a:pt x="8015" y="21776"/>
                    <a:pt x="21784" y="8007"/>
                    <a:pt x="38709" y="8007"/>
                  </a:cubicBezTo>
                  <a:cubicBezTo>
                    <a:pt x="55626" y="8007"/>
                    <a:pt x="69388" y="21776"/>
                    <a:pt x="69388" y="38700"/>
                  </a:cubicBezTo>
                  <a:lnTo>
                    <a:pt x="69388" y="77966"/>
                  </a:lnTo>
                  <a:lnTo>
                    <a:pt x="77402" y="77966"/>
                  </a:lnTo>
                  <a:lnTo>
                    <a:pt x="77402" y="38700"/>
                  </a:lnTo>
                  <a:cubicBezTo>
                    <a:pt x="77402" y="17362"/>
                    <a:pt x="60048" y="0"/>
                    <a:pt x="38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 flipH="1">
              <a:off x="6513765" y="2737468"/>
              <a:ext cx="292901" cy="292918"/>
            </a:xfrm>
            <a:custGeom>
              <a:rect b="b" l="l" r="r" t="t"/>
              <a:pathLst>
                <a:path extrusionOk="0" h="16636" w="16635">
                  <a:moveTo>
                    <a:pt x="8317" y="1"/>
                  </a:moveTo>
                  <a:cubicBezTo>
                    <a:pt x="3738" y="1"/>
                    <a:pt x="0" y="3718"/>
                    <a:pt x="0" y="8318"/>
                  </a:cubicBezTo>
                  <a:cubicBezTo>
                    <a:pt x="0" y="12898"/>
                    <a:pt x="3738" y="16635"/>
                    <a:pt x="8317" y="16635"/>
                  </a:cubicBezTo>
                  <a:cubicBezTo>
                    <a:pt x="12917" y="16635"/>
                    <a:pt x="16634" y="12898"/>
                    <a:pt x="16634" y="8318"/>
                  </a:cubicBezTo>
                  <a:cubicBezTo>
                    <a:pt x="16634" y="3718"/>
                    <a:pt x="12917" y="1"/>
                    <a:pt x="8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 flipH="1">
              <a:off x="7928615" y="2737468"/>
              <a:ext cx="292901" cy="292918"/>
            </a:xfrm>
            <a:custGeom>
              <a:rect b="b" l="l" r="r" t="t"/>
              <a:pathLst>
                <a:path extrusionOk="0" h="16636" w="16635">
                  <a:moveTo>
                    <a:pt x="8317" y="1"/>
                  </a:moveTo>
                  <a:cubicBezTo>
                    <a:pt x="3738" y="1"/>
                    <a:pt x="0" y="3718"/>
                    <a:pt x="0" y="8318"/>
                  </a:cubicBezTo>
                  <a:cubicBezTo>
                    <a:pt x="0" y="12898"/>
                    <a:pt x="3738" y="16635"/>
                    <a:pt x="8317" y="16635"/>
                  </a:cubicBezTo>
                  <a:cubicBezTo>
                    <a:pt x="12917" y="16635"/>
                    <a:pt x="16634" y="12898"/>
                    <a:pt x="16634" y="8318"/>
                  </a:cubicBezTo>
                  <a:cubicBezTo>
                    <a:pt x="16634" y="3718"/>
                    <a:pt x="12917" y="1"/>
                    <a:pt x="83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0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266" name="Google Shape;266;p30"/>
          <p:cNvGrpSpPr/>
          <p:nvPr/>
        </p:nvGrpSpPr>
        <p:grpSpPr>
          <a:xfrm>
            <a:off x="1131700" y="1556580"/>
            <a:ext cx="1159569" cy="2613362"/>
            <a:chOff x="1131700" y="1556580"/>
            <a:chExt cx="1159569" cy="2613362"/>
          </a:xfrm>
        </p:grpSpPr>
        <p:grpSp>
          <p:nvGrpSpPr>
            <p:cNvPr id="267" name="Google Shape;267;p30"/>
            <p:cNvGrpSpPr/>
            <p:nvPr/>
          </p:nvGrpSpPr>
          <p:grpSpPr>
            <a:xfrm>
              <a:off x="1151601" y="1556580"/>
              <a:ext cx="1119778" cy="1119615"/>
              <a:chOff x="1151601" y="1556580"/>
              <a:chExt cx="1119778" cy="1119615"/>
            </a:xfrm>
          </p:grpSpPr>
          <p:sp>
            <p:nvSpPr>
              <p:cNvPr id="268" name="Google Shape;268;p30"/>
              <p:cNvSpPr/>
              <p:nvPr/>
            </p:nvSpPr>
            <p:spPr>
              <a:xfrm>
                <a:off x="1151601" y="1556580"/>
                <a:ext cx="1119778" cy="1119615"/>
              </a:xfrm>
              <a:custGeom>
                <a:rect b="b" l="l" r="r" t="t"/>
                <a:pathLst>
                  <a:path extrusionOk="0" h="54910" w="54918">
                    <a:moveTo>
                      <a:pt x="27463" y="0"/>
                    </a:moveTo>
                    <a:cubicBezTo>
                      <a:pt x="12293" y="0"/>
                      <a:pt x="0" y="12293"/>
                      <a:pt x="0" y="27455"/>
                    </a:cubicBezTo>
                    <a:cubicBezTo>
                      <a:pt x="0" y="42617"/>
                      <a:pt x="12293" y="54910"/>
                      <a:pt x="27463" y="54910"/>
                    </a:cubicBezTo>
                    <a:cubicBezTo>
                      <a:pt x="42625" y="54910"/>
                      <a:pt x="54918" y="42617"/>
                      <a:pt x="54918" y="27455"/>
                    </a:cubicBezTo>
                    <a:cubicBezTo>
                      <a:pt x="54918" y="12293"/>
                      <a:pt x="42625" y="0"/>
                      <a:pt x="274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1269468" y="1672541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01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70" name="Google Shape;270;p30"/>
            <p:cNvGrpSpPr/>
            <p:nvPr/>
          </p:nvGrpSpPr>
          <p:grpSpPr>
            <a:xfrm>
              <a:off x="1131700" y="3133149"/>
              <a:ext cx="1159569" cy="1036793"/>
              <a:chOff x="4161951" y="1877417"/>
              <a:chExt cx="1699500" cy="954865"/>
            </a:xfrm>
          </p:grpSpPr>
          <p:sp>
            <p:nvSpPr>
              <p:cNvPr id="271" name="Google Shape;271;p30"/>
              <p:cNvSpPr txBox="1"/>
              <p:nvPr/>
            </p:nvSpPr>
            <p:spPr>
              <a:xfrm>
                <a:off x="4161951" y="1877417"/>
                <a:ext cx="1699500" cy="29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72" name="Google Shape;272;p30"/>
              <p:cNvSpPr txBox="1"/>
              <p:nvPr/>
            </p:nvSpPr>
            <p:spPr>
              <a:xfrm>
                <a:off x="4161951" y="2176782"/>
                <a:ext cx="1699500" cy="6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3" name="Google Shape;273;p30"/>
          <p:cNvGrpSpPr/>
          <p:nvPr/>
        </p:nvGrpSpPr>
        <p:grpSpPr>
          <a:xfrm>
            <a:off x="3969163" y="1556580"/>
            <a:ext cx="1159569" cy="2613362"/>
            <a:chOff x="3969163" y="1556580"/>
            <a:chExt cx="1159569" cy="2613362"/>
          </a:xfrm>
        </p:grpSpPr>
        <p:grpSp>
          <p:nvGrpSpPr>
            <p:cNvPr id="274" name="Google Shape;274;p30"/>
            <p:cNvGrpSpPr/>
            <p:nvPr/>
          </p:nvGrpSpPr>
          <p:grpSpPr>
            <a:xfrm>
              <a:off x="3989127" y="1556580"/>
              <a:ext cx="1119635" cy="1119615"/>
              <a:chOff x="3989127" y="1556580"/>
              <a:chExt cx="1119635" cy="1119615"/>
            </a:xfrm>
          </p:grpSpPr>
          <p:sp>
            <p:nvSpPr>
              <p:cNvPr id="275" name="Google Shape;275;p30"/>
              <p:cNvSpPr/>
              <p:nvPr/>
            </p:nvSpPr>
            <p:spPr>
              <a:xfrm>
                <a:off x="3989127" y="1556580"/>
                <a:ext cx="1119635" cy="1119615"/>
              </a:xfrm>
              <a:custGeom>
                <a:rect b="b" l="l" r="r" t="t"/>
                <a:pathLst>
                  <a:path extrusionOk="0" h="54910" w="54911">
                    <a:moveTo>
                      <a:pt x="27456" y="0"/>
                    </a:moveTo>
                    <a:cubicBezTo>
                      <a:pt x="12294" y="0"/>
                      <a:pt x="1" y="12293"/>
                      <a:pt x="1" y="27455"/>
                    </a:cubicBezTo>
                    <a:cubicBezTo>
                      <a:pt x="1" y="42617"/>
                      <a:pt x="12294" y="54910"/>
                      <a:pt x="27456" y="54910"/>
                    </a:cubicBezTo>
                    <a:cubicBezTo>
                      <a:pt x="42618" y="54910"/>
                      <a:pt x="54911" y="42617"/>
                      <a:pt x="54911" y="27455"/>
                    </a:cubicBezTo>
                    <a:cubicBezTo>
                      <a:pt x="54911" y="12293"/>
                      <a:pt x="42618" y="0"/>
                      <a:pt x="27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4099993" y="1672541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03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77" name="Google Shape;277;p30"/>
            <p:cNvGrpSpPr/>
            <p:nvPr/>
          </p:nvGrpSpPr>
          <p:grpSpPr>
            <a:xfrm>
              <a:off x="3969163" y="3133149"/>
              <a:ext cx="1159569" cy="1036793"/>
              <a:chOff x="4161951" y="1877417"/>
              <a:chExt cx="1699500" cy="954865"/>
            </a:xfrm>
          </p:grpSpPr>
          <p:sp>
            <p:nvSpPr>
              <p:cNvPr id="278" name="Google Shape;278;p30"/>
              <p:cNvSpPr txBox="1"/>
              <p:nvPr/>
            </p:nvSpPr>
            <p:spPr>
              <a:xfrm>
                <a:off x="4161951" y="1877417"/>
                <a:ext cx="1699500" cy="29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79" name="Google Shape;279;p30"/>
              <p:cNvSpPr txBox="1"/>
              <p:nvPr/>
            </p:nvSpPr>
            <p:spPr>
              <a:xfrm>
                <a:off x="4161951" y="2176782"/>
                <a:ext cx="1699500" cy="6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0" name="Google Shape;280;p30"/>
          <p:cNvGrpSpPr/>
          <p:nvPr/>
        </p:nvGrpSpPr>
        <p:grpSpPr>
          <a:xfrm>
            <a:off x="6786725" y="1556580"/>
            <a:ext cx="1159569" cy="2613362"/>
            <a:chOff x="6786725" y="1556580"/>
            <a:chExt cx="1159569" cy="2613362"/>
          </a:xfrm>
        </p:grpSpPr>
        <p:grpSp>
          <p:nvGrpSpPr>
            <p:cNvPr id="281" name="Google Shape;281;p30"/>
            <p:cNvGrpSpPr/>
            <p:nvPr/>
          </p:nvGrpSpPr>
          <p:grpSpPr>
            <a:xfrm>
              <a:off x="6806632" y="1556580"/>
              <a:ext cx="1119778" cy="1119615"/>
              <a:chOff x="6806632" y="1556580"/>
              <a:chExt cx="1119778" cy="1119615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6806632" y="1556580"/>
                <a:ext cx="1119778" cy="1119615"/>
              </a:xfrm>
              <a:custGeom>
                <a:rect b="b" l="l" r="r" t="t"/>
                <a:pathLst>
                  <a:path extrusionOk="0" h="54910" w="54918">
                    <a:moveTo>
                      <a:pt x="27463" y="0"/>
                    </a:moveTo>
                    <a:cubicBezTo>
                      <a:pt x="12293" y="0"/>
                      <a:pt x="0" y="12293"/>
                      <a:pt x="0" y="27455"/>
                    </a:cubicBezTo>
                    <a:cubicBezTo>
                      <a:pt x="0" y="42617"/>
                      <a:pt x="12293" y="54910"/>
                      <a:pt x="27463" y="54910"/>
                    </a:cubicBezTo>
                    <a:cubicBezTo>
                      <a:pt x="42625" y="54910"/>
                      <a:pt x="54918" y="42617"/>
                      <a:pt x="54918" y="27455"/>
                    </a:cubicBezTo>
                    <a:cubicBezTo>
                      <a:pt x="54918" y="12293"/>
                      <a:pt x="42625" y="0"/>
                      <a:pt x="274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6924493" y="1672541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05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84" name="Google Shape;284;p30"/>
            <p:cNvGrpSpPr/>
            <p:nvPr/>
          </p:nvGrpSpPr>
          <p:grpSpPr>
            <a:xfrm>
              <a:off x="6786725" y="3133149"/>
              <a:ext cx="1159569" cy="1036793"/>
              <a:chOff x="4161951" y="1877417"/>
              <a:chExt cx="1699500" cy="954865"/>
            </a:xfrm>
          </p:grpSpPr>
          <p:sp>
            <p:nvSpPr>
              <p:cNvPr id="285" name="Google Shape;285;p30"/>
              <p:cNvSpPr txBox="1"/>
              <p:nvPr/>
            </p:nvSpPr>
            <p:spPr>
              <a:xfrm>
                <a:off x="4161951" y="1877417"/>
                <a:ext cx="1699500" cy="29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6" name="Google Shape;286;p30"/>
              <p:cNvSpPr txBox="1"/>
              <p:nvPr/>
            </p:nvSpPr>
            <p:spPr>
              <a:xfrm>
                <a:off x="4161951" y="2176782"/>
                <a:ext cx="1699500" cy="6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7" name="Google Shape;287;p30"/>
          <p:cNvGrpSpPr/>
          <p:nvPr/>
        </p:nvGrpSpPr>
        <p:grpSpPr>
          <a:xfrm>
            <a:off x="2550463" y="1597999"/>
            <a:ext cx="1159569" cy="2613453"/>
            <a:chOff x="2550463" y="1597999"/>
            <a:chExt cx="1159569" cy="2613453"/>
          </a:xfrm>
        </p:grpSpPr>
        <p:grpSp>
          <p:nvGrpSpPr>
            <p:cNvPr id="288" name="Google Shape;288;p30"/>
            <p:cNvGrpSpPr/>
            <p:nvPr/>
          </p:nvGrpSpPr>
          <p:grpSpPr>
            <a:xfrm>
              <a:off x="2569265" y="3091654"/>
              <a:ext cx="1119635" cy="1119798"/>
              <a:chOff x="2569265" y="3091654"/>
              <a:chExt cx="1119635" cy="1119798"/>
            </a:xfrm>
          </p:grpSpPr>
          <p:sp>
            <p:nvSpPr>
              <p:cNvPr id="289" name="Google Shape;289;p30"/>
              <p:cNvSpPr/>
              <p:nvPr/>
            </p:nvSpPr>
            <p:spPr>
              <a:xfrm>
                <a:off x="2569265" y="3091654"/>
                <a:ext cx="1119635" cy="1119798"/>
              </a:xfrm>
              <a:custGeom>
                <a:rect b="b" l="l" r="r" t="t"/>
                <a:pathLst>
                  <a:path extrusionOk="0" h="54919" w="54911">
                    <a:moveTo>
                      <a:pt x="27456" y="1"/>
                    </a:moveTo>
                    <a:cubicBezTo>
                      <a:pt x="12293" y="1"/>
                      <a:pt x="1" y="12293"/>
                      <a:pt x="1" y="27463"/>
                    </a:cubicBezTo>
                    <a:cubicBezTo>
                      <a:pt x="1" y="42626"/>
                      <a:pt x="12293" y="54918"/>
                      <a:pt x="27456" y="54918"/>
                    </a:cubicBezTo>
                    <a:cubicBezTo>
                      <a:pt x="42618" y="54918"/>
                      <a:pt x="54911" y="42626"/>
                      <a:pt x="54911" y="27463"/>
                    </a:cubicBezTo>
                    <a:cubicBezTo>
                      <a:pt x="54911" y="12293"/>
                      <a:pt x="42618" y="1"/>
                      <a:pt x="274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2684193" y="3207691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02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91" name="Google Shape;291;p30"/>
            <p:cNvGrpSpPr/>
            <p:nvPr/>
          </p:nvGrpSpPr>
          <p:grpSpPr>
            <a:xfrm>
              <a:off x="2550463" y="1597999"/>
              <a:ext cx="1159569" cy="1036793"/>
              <a:chOff x="4161951" y="1877417"/>
              <a:chExt cx="1699500" cy="954865"/>
            </a:xfrm>
          </p:grpSpPr>
          <p:sp>
            <p:nvSpPr>
              <p:cNvPr id="292" name="Google Shape;292;p30"/>
              <p:cNvSpPr txBox="1"/>
              <p:nvPr/>
            </p:nvSpPr>
            <p:spPr>
              <a:xfrm>
                <a:off x="4161951" y="1877417"/>
                <a:ext cx="1699500" cy="29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93" name="Google Shape;293;p30"/>
              <p:cNvSpPr txBox="1"/>
              <p:nvPr/>
            </p:nvSpPr>
            <p:spPr>
              <a:xfrm>
                <a:off x="4161951" y="2176782"/>
                <a:ext cx="1699500" cy="6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4" name="Google Shape;294;p30"/>
          <p:cNvGrpSpPr/>
          <p:nvPr/>
        </p:nvGrpSpPr>
        <p:grpSpPr>
          <a:xfrm>
            <a:off x="5379838" y="1597999"/>
            <a:ext cx="1159569" cy="2613453"/>
            <a:chOff x="5379838" y="1597999"/>
            <a:chExt cx="1159569" cy="2613453"/>
          </a:xfrm>
        </p:grpSpPr>
        <p:grpSp>
          <p:nvGrpSpPr>
            <p:cNvPr id="295" name="Google Shape;295;p30"/>
            <p:cNvGrpSpPr/>
            <p:nvPr/>
          </p:nvGrpSpPr>
          <p:grpSpPr>
            <a:xfrm>
              <a:off x="5398839" y="3091654"/>
              <a:ext cx="1119635" cy="1119798"/>
              <a:chOff x="5398839" y="3091654"/>
              <a:chExt cx="1119635" cy="1119798"/>
            </a:xfrm>
          </p:grpSpPr>
          <p:sp>
            <p:nvSpPr>
              <p:cNvPr id="296" name="Google Shape;296;p30"/>
              <p:cNvSpPr/>
              <p:nvPr/>
            </p:nvSpPr>
            <p:spPr>
              <a:xfrm>
                <a:off x="5398839" y="3091654"/>
                <a:ext cx="1119635" cy="1119798"/>
              </a:xfrm>
              <a:custGeom>
                <a:rect b="b" l="l" r="r" t="t"/>
                <a:pathLst>
                  <a:path extrusionOk="0" h="54919" w="54911">
                    <a:moveTo>
                      <a:pt x="27456" y="1"/>
                    </a:moveTo>
                    <a:cubicBezTo>
                      <a:pt x="12293" y="1"/>
                      <a:pt x="1" y="12293"/>
                      <a:pt x="1" y="27463"/>
                    </a:cubicBezTo>
                    <a:cubicBezTo>
                      <a:pt x="1" y="42626"/>
                      <a:pt x="12293" y="54918"/>
                      <a:pt x="27456" y="54918"/>
                    </a:cubicBezTo>
                    <a:cubicBezTo>
                      <a:pt x="42618" y="54918"/>
                      <a:pt x="54911" y="42626"/>
                      <a:pt x="54911" y="27463"/>
                    </a:cubicBezTo>
                    <a:cubicBezTo>
                      <a:pt x="54911" y="12293"/>
                      <a:pt x="42618" y="1"/>
                      <a:pt x="274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5513868" y="3207691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04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98" name="Google Shape;298;p30"/>
            <p:cNvGrpSpPr/>
            <p:nvPr/>
          </p:nvGrpSpPr>
          <p:grpSpPr>
            <a:xfrm>
              <a:off x="5379838" y="1597999"/>
              <a:ext cx="1159569" cy="1036793"/>
              <a:chOff x="4049134" y="1877417"/>
              <a:chExt cx="1699500" cy="954865"/>
            </a:xfrm>
          </p:grpSpPr>
          <p:sp>
            <p:nvSpPr>
              <p:cNvPr id="299" name="Google Shape;299;p30"/>
              <p:cNvSpPr txBox="1"/>
              <p:nvPr/>
            </p:nvSpPr>
            <p:spPr>
              <a:xfrm>
                <a:off x="4049134" y="1877417"/>
                <a:ext cx="1699500" cy="29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00" name="Google Shape;300;p30"/>
              <p:cNvSpPr txBox="1"/>
              <p:nvPr/>
            </p:nvSpPr>
            <p:spPr>
              <a:xfrm>
                <a:off x="4049134" y="2176782"/>
                <a:ext cx="1699500" cy="6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3" name="Google Shape;1753;p57"/>
          <p:cNvGrpSpPr/>
          <p:nvPr/>
        </p:nvGrpSpPr>
        <p:grpSpPr>
          <a:xfrm>
            <a:off x="3251714" y="1583684"/>
            <a:ext cx="2638020" cy="2569365"/>
            <a:chOff x="3251714" y="1583684"/>
            <a:chExt cx="2638020" cy="2569365"/>
          </a:xfrm>
        </p:grpSpPr>
        <p:grpSp>
          <p:nvGrpSpPr>
            <p:cNvPr id="1754" name="Google Shape;1754;p57"/>
            <p:cNvGrpSpPr/>
            <p:nvPr/>
          </p:nvGrpSpPr>
          <p:grpSpPr>
            <a:xfrm>
              <a:off x="3251714" y="1583684"/>
              <a:ext cx="2638020" cy="2569365"/>
              <a:chOff x="3251714" y="1583684"/>
              <a:chExt cx="2638020" cy="2569365"/>
            </a:xfrm>
          </p:grpSpPr>
          <p:grpSp>
            <p:nvGrpSpPr>
              <p:cNvPr id="1755" name="Google Shape;1755;p57"/>
              <p:cNvGrpSpPr/>
              <p:nvPr/>
            </p:nvGrpSpPr>
            <p:grpSpPr>
              <a:xfrm>
                <a:off x="3251714" y="1583684"/>
                <a:ext cx="2638020" cy="2569365"/>
                <a:chOff x="3251714" y="1583684"/>
                <a:chExt cx="2638020" cy="2569365"/>
              </a:xfrm>
            </p:grpSpPr>
            <p:sp>
              <p:nvSpPr>
                <p:cNvPr id="1756" name="Google Shape;1756;p57"/>
                <p:cNvSpPr/>
                <p:nvPr/>
              </p:nvSpPr>
              <p:spPr>
                <a:xfrm>
                  <a:off x="4628517" y="1688984"/>
                  <a:ext cx="1110964" cy="1120401"/>
                </a:xfrm>
                <a:custGeom>
                  <a:rect b="b" l="l" r="r" t="t"/>
                  <a:pathLst>
                    <a:path extrusionOk="0" h="80503" w="79825">
                      <a:moveTo>
                        <a:pt x="32385" y="0"/>
                      </a:moveTo>
                      <a:lnTo>
                        <a:pt x="0" y="80503"/>
                      </a:lnTo>
                      <a:lnTo>
                        <a:pt x="79824" y="46481"/>
                      </a:lnTo>
                      <a:cubicBezTo>
                        <a:pt x="70639" y="26312"/>
                        <a:pt x="54224" y="9404"/>
                        <a:pt x="323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57"/>
                <p:cNvSpPr/>
                <p:nvPr/>
              </p:nvSpPr>
              <p:spPr>
                <a:xfrm>
                  <a:off x="3251714" y="2418442"/>
                  <a:ext cx="1236500" cy="924331"/>
                </a:xfrm>
                <a:custGeom>
                  <a:rect b="b" l="l" r="r" t="t"/>
                  <a:pathLst>
                    <a:path extrusionOk="0" h="66415" w="88845">
                      <a:moveTo>
                        <a:pt x="8336" y="1"/>
                      </a:moveTo>
                      <a:lnTo>
                        <a:pt x="8336" y="1"/>
                      </a:lnTo>
                      <a:cubicBezTo>
                        <a:pt x="1" y="22269"/>
                        <a:pt x="827" y="45822"/>
                        <a:pt x="9017" y="66415"/>
                      </a:cubicBezTo>
                      <a:lnTo>
                        <a:pt x="88844" y="32388"/>
                      </a:lnTo>
                      <a:lnTo>
                        <a:pt x="833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57"/>
                <p:cNvSpPr/>
                <p:nvPr/>
              </p:nvSpPr>
              <p:spPr>
                <a:xfrm>
                  <a:off x="3391348" y="1699617"/>
                  <a:ext cx="1120470" cy="1111006"/>
                </a:xfrm>
                <a:custGeom>
                  <a:rect b="b" l="l" r="r" t="t"/>
                  <a:pathLst>
                    <a:path extrusionOk="0" h="79828" w="80508">
                      <a:moveTo>
                        <a:pt x="46484" y="0"/>
                      </a:moveTo>
                      <a:cubicBezTo>
                        <a:pt x="26312" y="9186"/>
                        <a:pt x="9404" y="25600"/>
                        <a:pt x="0" y="47440"/>
                      </a:cubicBezTo>
                      <a:lnTo>
                        <a:pt x="80508" y="79827"/>
                      </a:lnTo>
                      <a:lnTo>
                        <a:pt x="80508" y="79827"/>
                      </a:lnTo>
                      <a:lnTo>
                        <a:pt x="4648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57"/>
                <p:cNvSpPr/>
                <p:nvPr/>
              </p:nvSpPr>
              <p:spPr>
                <a:xfrm>
                  <a:off x="3401981" y="2927266"/>
                  <a:ext cx="1111006" cy="1120484"/>
                </a:xfrm>
                <a:custGeom>
                  <a:rect b="b" l="l" r="r" t="t"/>
                  <a:pathLst>
                    <a:path extrusionOk="0" h="80509" w="79828">
                      <a:moveTo>
                        <a:pt x="79827" y="1"/>
                      </a:moveTo>
                      <a:lnTo>
                        <a:pt x="0" y="34028"/>
                      </a:lnTo>
                      <a:cubicBezTo>
                        <a:pt x="9183" y="54194"/>
                        <a:pt x="25600" y="71105"/>
                        <a:pt x="47440" y="80509"/>
                      </a:cubicBezTo>
                      <a:lnTo>
                        <a:pt x="7982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57"/>
                <p:cNvSpPr/>
                <p:nvPr/>
              </p:nvSpPr>
              <p:spPr>
                <a:xfrm>
                  <a:off x="4629700" y="2926111"/>
                  <a:ext cx="1120414" cy="1110978"/>
                </a:xfrm>
                <a:custGeom>
                  <a:rect b="b" l="l" r="r" t="t"/>
                  <a:pathLst>
                    <a:path extrusionOk="0" h="79826" w="80504">
                      <a:moveTo>
                        <a:pt x="1" y="1"/>
                      </a:moveTo>
                      <a:lnTo>
                        <a:pt x="34028" y="79825"/>
                      </a:lnTo>
                      <a:cubicBezTo>
                        <a:pt x="54191" y="70642"/>
                        <a:pt x="71100" y="54223"/>
                        <a:pt x="80503" y="3238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57"/>
                <p:cNvSpPr/>
                <p:nvPr/>
              </p:nvSpPr>
              <p:spPr>
                <a:xfrm>
                  <a:off x="4653248" y="2393961"/>
                  <a:ext cx="1236486" cy="924261"/>
                </a:xfrm>
                <a:custGeom>
                  <a:rect b="b" l="l" r="r" t="t"/>
                  <a:pathLst>
                    <a:path extrusionOk="0" h="66410" w="88844">
                      <a:moveTo>
                        <a:pt x="79827" y="0"/>
                      </a:moveTo>
                      <a:lnTo>
                        <a:pt x="0" y="34027"/>
                      </a:lnTo>
                      <a:lnTo>
                        <a:pt x="80506" y="66409"/>
                      </a:lnTo>
                      <a:cubicBezTo>
                        <a:pt x="88844" y="44146"/>
                        <a:pt x="88015" y="20591"/>
                        <a:pt x="798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57"/>
                <p:cNvSpPr/>
                <p:nvPr/>
              </p:nvSpPr>
              <p:spPr>
                <a:xfrm>
                  <a:off x="4096353" y="1583684"/>
                  <a:ext cx="924303" cy="1202124"/>
                </a:xfrm>
                <a:custGeom>
                  <a:rect b="b" l="l" r="r" t="t"/>
                  <a:pathLst>
                    <a:path extrusionOk="0" h="86375" w="66413">
                      <a:moveTo>
                        <a:pt x="34117" y="0"/>
                      </a:moveTo>
                      <a:cubicBezTo>
                        <a:pt x="22340" y="0"/>
                        <a:pt x="10765" y="2270"/>
                        <a:pt x="1" y="6550"/>
                      </a:cubicBezTo>
                      <a:lnTo>
                        <a:pt x="34025" y="86375"/>
                      </a:lnTo>
                      <a:lnTo>
                        <a:pt x="66412" y="5869"/>
                      </a:lnTo>
                      <a:cubicBezTo>
                        <a:pt x="55786" y="1891"/>
                        <a:pt x="44867" y="0"/>
                        <a:pt x="341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57"/>
                <p:cNvSpPr/>
                <p:nvPr/>
              </p:nvSpPr>
              <p:spPr>
                <a:xfrm>
                  <a:off x="4120806" y="2950884"/>
                  <a:ext cx="924331" cy="1202166"/>
                </a:xfrm>
                <a:custGeom>
                  <a:rect b="b" l="l" r="r" t="t"/>
                  <a:pathLst>
                    <a:path extrusionOk="0" h="86378" w="66415">
                      <a:moveTo>
                        <a:pt x="32390" y="1"/>
                      </a:moveTo>
                      <a:lnTo>
                        <a:pt x="0" y="80506"/>
                      </a:lnTo>
                      <a:cubicBezTo>
                        <a:pt x="10628" y="84486"/>
                        <a:pt x="21549" y="86377"/>
                        <a:pt x="32301" y="86377"/>
                      </a:cubicBezTo>
                      <a:cubicBezTo>
                        <a:pt x="44077" y="86377"/>
                        <a:pt x="55651" y="84108"/>
                        <a:pt x="66414" y="79828"/>
                      </a:cubicBezTo>
                      <a:lnTo>
                        <a:pt x="3239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64" name="Google Shape;1764;p57"/>
              <p:cNvSpPr/>
              <p:nvPr/>
            </p:nvSpPr>
            <p:spPr>
              <a:xfrm>
                <a:off x="3917131" y="2214746"/>
                <a:ext cx="1307187" cy="1307243"/>
              </a:xfrm>
              <a:custGeom>
                <a:rect b="b" l="l" r="r" t="t"/>
                <a:pathLst>
                  <a:path extrusionOk="0" h="93928" w="93924">
                    <a:moveTo>
                      <a:pt x="46964" y="1"/>
                    </a:moveTo>
                    <a:cubicBezTo>
                      <a:pt x="21027" y="1"/>
                      <a:pt x="0" y="21030"/>
                      <a:pt x="0" y="46965"/>
                    </a:cubicBezTo>
                    <a:cubicBezTo>
                      <a:pt x="0" y="72901"/>
                      <a:pt x="21027" y="93927"/>
                      <a:pt x="46964" y="93927"/>
                    </a:cubicBezTo>
                    <a:cubicBezTo>
                      <a:pt x="72899" y="93927"/>
                      <a:pt x="93924" y="72901"/>
                      <a:pt x="93924" y="46965"/>
                    </a:cubicBezTo>
                    <a:cubicBezTo>
                      <a:pt x="93924" y="21030"/>
                      <a:pt x="72899" y="1"/>
                      <a:pt x="469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Process costing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765" name="Google Shape;1765;p57"/>
            <p:cNvSpPr/>
            <p:nvPr/>
          </p:nvSpPr>
          <p:spPr>
            <a:xfrm>
              <a:off x="4047224" y="2344867"/>
              <a:ext cx="1047000" cy="10470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6" name="Google Shape;1766;p57"/>
          <p:cNvSpPr/>
          <p:nvPr/>
        </p:nvSpPr>
        <p:spPr>
          <a:xfrm>
            <a:off x="3420187" y="3519987"/>
            <a:ext cx="555000" cy="55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67" name="Google Shape;1767;p57"/>
          <p:cNvSpPr/>
          <p:nvPr/>
        </p:nvSpPr>
        <p:spPr>
          <a:xfrm>
            <a:off x="5190762" y="3519987"/>
            <a:ext cx="555000" cy="55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68" name="Google Shape;1768;p57"/>
          <p:cNvSpPr/>
          <p:nvPr/>
        </p:nvSpPr>
        <p:spPr>
          <a:xfrm>
            <a:off x="3011062" y="2589787"/>
            <a:ext cx="555000" cy="55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69" name="Google Shape;1769;p57"/>
          <p:cNvSpPr/>
          <p:nvPr/>
        </p:nvSpPr>
        <p:spPr>
          <a:xfrm>
            <a:off x="5577937" y="2589787"/>
            <a:ext cx="555000" cy="55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70" name="Google Shape;1770;p57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sp>
        <p:nvSpPr>
          <p:cNvPr id="1771" name="Google Shape;1771;p57"/>
          <p:cNvSpPr/>
          <p:nvPr/>
        </p:nvSpPr>
        <p:spPr>
          <a:xfrm>
            <a:off x="3361200" y="1709562"/>
            <a:ext cx="555000" cy="55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72" name="Google Shape;1772;p57"/>
          <p:cNvSpPr/>
          <p:nvPr/>
        </p:nvSpPr>
        <p:spPr>
          <a:xfrm>
            <a:off x="4294512" y="1151787"/>
            <a:ext cx="555000" cy="55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73" name="Google Shape;1773;p57"/>
          <p:cNvSpPr/>
          <p:nvPr/>
        </p:nvSpPr>
        <p:spPr>
          <a:xfrm>
            <a:off x="5201900" y="1709562"/>
            <a:ext cx="555000" cy="55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74" name="Google Shape;1774;p57"/>
          <p:cNvSpPr/>
          <p:nvPr/>
        </p:nvSpPr>
        <p:spPr>
          <a:xfrm>
            <a:off x="4294512" y="4027987"/>
            <a:ext cx="555000" cy="55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775" name="Google Shape;1775;p57"/>
          <p:cNvCxnSpPr>
            <a:stCxn id="1771" idx="2"/>
            <a:endCxn id="1776" idx="3"/>
          </p:cNvCxnSpPr>
          <p:nvPr/>
        </p:nvCxnSpPr>
        <p:spPr>
          <a:xfrm rot="10800000">
            <a:off x="1984200" y="1426362"/>
            <a:ext cx="1377000" cy="560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77" name="Google Shape;1777;p57"/>
          <p:cNvCxnSpPr>
            <a:stCxn id="1772" idx="6"/>
            <a:endCxn id="1778" idx="1"/>
          </p:cNvCxnSpPr>
          <p:nvPr/>
        </p:nvCxnSpPr>
        <p:spPr>
          <a:xfrm flipH="1" rot="10800000">
            <a:off x="4849512" y="1420887"/>
            <a:ext cx="2310300" cy="8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79" name="Google Shape;1779;p57"/>
          <p:cNvCxnSpPr>
            <a:stCxn id="1780" idx="3"/>
            <a:endCxn id="1774" idx="2"/>
          </p:cNvCxnSpPr>
          <p:nvPr/>
        </p:nvCxnSpPr>
        <p:spPr>
          <a:xfrm>
            <a:off x="1984213" y="4296950"/>
            <a:ext cx="2310300" cy="8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81" name="Google Shape;1781;p57"/>
          <p:cNvCxnSpPr>
            <a:stCxn id="1782" idx="3"/>
            <a:endCxn id="1766" idx="2"/>
          </p:cNvCxnSpPr>
          <p:nvPr/>
        </p:nvCxnSpPr>
        <p:spPr>
          <a:xfrm>
            <a:off x="1984213" y="3340100"/>
            <a:ext cx="1436100" cy="4575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83" name="Google Shape;1783;p57"/>
          <p:cNvCxnSpPr>
            <a:stCxn id="1784" idx="3"/>
            <a:endCxn id="1768" idx="2"/>
          </p:cNvCxnSpPr>
          <p:nvPr/>
        </p:nvCxnSpPr>
        <p:spPr>
          <a:xfrm>
            <a:off x="1984213" y="2383250"/>
            <a:ext cx="1026900" cy="4839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85" name="Google Shape;1785;p57"/>
          <p:cNvCxnSpPr>
            <a:stCxn id="1786" idx="1"/>
            <a:endCxn id="1773" idx="6"/>
          </p:cNvCxnSpPr>
          <p:nvPr/>
        </p:nvCxnSpPr>
        <p:spPr>
          <a:xfrm rot="10800000">
            <a:off x="5756988" y="1987063"/>
            <a:ext cx="1402800" cy="390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57"/>
          <p:cNvCxnSpPr>
            <a:stCxn id="1788" idx="1"/>
            <a:endCxn id="1769" idx="6"/>
          </p:cNvCxnSpPr>
          <p:nvPr/>
        </p:nvCxnSpPr>
        <p:spPr>
          <a:xfrm rot="10800000">
            <a:off x="6132888" y="2867413"/>
            <a:ext cx="1026900" cy="4671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89" name="Google Shape;1789;p57"/>
          <p:cNvCxnSpPr>
            <a:stCxn id="1790" idx="1"/>
            <a:endCxn id="1767" idx="6"/>
          </p:cNvCxnSpPr>
          <p:nvPr/>
        </p:nvCxnSpPr>
        <p:spPr>
          <a:xfrm rot="10800000">
            <a:off x="5745888" y="3797563"/>
            <a:ext cx="1413900" cy="4938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91" name="Google Shape;1791;p57"/>
          <p:cNvGrpSpPr/>
          <p:nvPr/>
        </p:nvGrpSpPr>
        <p:grpSpPr>
          <a:xfrm>
            <a:off x="3516011" y="1864374"/>
            <a:ext cx="245372" cy="245353"/>
            <a:chOff x="-65131525" y="1914325"/>
            <a:chExt cx="316650" cy="316625"/>
          </a:xfrm>
        </p:grpSpPr>
        <p:sp>
          <p:nvSpPr>
            <p:cNvPr id="1792" name="Google Shape;1792;p57"/>
            <p:cNvSpPr/>
            <p:nvPr/>
          </p:nvSpPr>
          <p:spPr>
            <a:xfrm>
              <a:off x="-65024400" y="1949750"/>
              <a:ext cx="103175" cy="247350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7"/>
            <p:cNvSpPr/>
            <p:nvPr/>
          </p:nvSpPr>
          <p:spPr>
            <a:xfrm>
              <a:off x="-65131525" y="1914325"/>
              <a:ext cx="316650" cy="316625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4" name="Google Shape;1794;p57"/>
          <p:cNvGrpSpPr/>
          <p:nvPr/>
        </p:nvGrpSpPr>
        <p:grpSpPr>
          <a:xfrm>
            <a:off x="5732738" y="2744583"/>
            <a:ext cx="245372" cy="245372"/>
            <a:chOff x="-65131525" y="2281350"/>
            <a:chExt cx="316650" cy="316650"/>
          </a:xfrm>
        </p:grpSpPr>
        <p:sp>
          <p:nvSpPr>
            <p:cNvPr id="1795" name="Google Shape;1795;p57"/>
            <p:cNvSpPr/>
            <p:nvPr/>
          </p:nvSpPr>
          <p:spPr>
            <a:xfrm>
              <a:off x="-65131525" y="232230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7"/>
            <p:cNvSpPr/>
            <p:nvPr/>
          </p:nvSpPr>
          <p:spPr>
            <a:xfrm>
              <a:off x="-64963775" y="2281350"/>
              <a:ext cx="148900" cy="148875"/>
            </a:xfrm>
            <a:custGeom>
              <a:rect b="b" l="l" r="r" t="t"/>
              <a:pathLst>
                <a:path extrusionOk="0" h="5955" w="5956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7" name="Google Shape;1797;p57"/>
          <p:cNvGrpSpPr/>
          <p:nvPr/>
        </p:nvGrpSpPr>
        <p:grpSpPr>
          <a:xfrm>
            <a:off x="5347707" y="3674489"/>
            <a:ext cx="241091" cy="245973"/>
            <a:chOff x="-65129950" y="2646800"/>
            <a:chExt cx="311125" cy="317425"/>
          </a:xfrm>
        </p:grpSpPr>
        <p:sp>
          <p:nvSpPr>
            <p:cNvPr id="1798" name="Google Shape;1798;p57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7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0" name="Google Shape;1800;p57"/>
          <p:cNvSpPr/>
          <p:nvPr/>
        </p:nvSpPr>
        <p:spPr>
          <a:xfrm>
            <a:off x="3163827" y="2744007"/>
            <a:ext cx="249460" cy="246496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1" name="Google Shape;1801;p57"/>
          <p:cNvGrpSpPr/>
          <p:nvPr/>
        </p:nvGrpSpPr>
        <p:grpSpPr>
          <a:xfrm>
            <a:off x="4448408" y="4186885"/>
            <a:ext cx="247193" cy="247581"/>
            <a:chOff x="-59502375" y="1904375"/>
            <a:chExt cx="319000" cy="319500"/>
          </a:xfrm>
        </p:grpSpPr>
        <p:sp>
          <p:nvSpPr>
            <p:cNvPr id="1802" name="Google Shape;1802;p57"/>
            <p:cNvSpPr/>
            <p:nvPr/>
          </p:nvSpPr>
          <p:spPr>
            <a:xfrm>
              <a:off x="-59455125" y="2097050"/>
              <a:ext cx="227650" cy="62225"/>
            </a:xfrm>
            <a:custGeom>
              <a:rect b="b" l="l" r="r" t="t"/>
              <a:pathLst>
                <a:path extrusionOk="0" h="2489" w="9106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7"/>
            <p:cNvSpPr/>
            <p:nvPr/>
          </p:nvSpPr>
          <p:spPr>
            <a:xfrm>
              <a:off x="-59502375" y="1966300"/>
              <a:ext cx="319000" cy="257575"/>
            </a:xfrm>
            <a:custGeom>
              <a:rect b="b" l="l" r="r" t="t"/>
              <a:pathLst>
                <a:path extrusionOk="0" h="10303" w="1276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7"/>
            <p:cNvSpPr/>
            <p:nvPr/>
          </p:nvSpPr>
          <p:spPr>
            <a:xfrm>
              <a:off x="-59322800" y="1904375"/>
              <a:ext cx="106350" cy="41175"/>
            </a:xfrm>
            <a:custGeom>
              <a:rect b="b" l="l" r="r" t="t"/>
              <a:pathLst>
                <a:path extrusionOk="0" h="1647" w="4254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p57"/>
          <p:cNvGrpSpPr/>
          <p:nvPr/>
        </p:nvGrpSpPr>
        <p:grpSpPr>
          <a:xfrm>
            <a:off x="4449328" y="1308732"/>
            <a:ext cx="245372" cy="241110"/>
            <a:chOff x="-60988625" y="2310475"/>
            <a:chExt cx="316650" cy="311150"/>
          </a:xfrm>
        </p:grpSpPr>
        <p:sp>
          <p:nvSpPr>
            <p:cNvPr id="1806" name="Google Shape;1806;p57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7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7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7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7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7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2" name="Google Shape;1812;p57"/>
          <p:cNvGrpSpPr/>
          <p:nvPr/>
        </p:nvGrpSpPr>
        <p:grpSpPr>
          <a:xfrm>
            <a:off x="3575299" y="3674409"/>
            <a:ext cx="244772" cy="246147"/>
            <a:chOff x="-62516625" y="2297875"/>
            <a:chExt cx="315875" cy="317650"/>
          </a:xfrm>
        </p:grpSpPr>
        <p:sp>
          <p:nvSpPr>
            <p:cNvPr id="1813" name="Google Shape;1813;p57"/>
            <p:cNvSpPr/>
            <p:nvPr/>
          </p:nvSpPr>
          <p:spPr>
            <a:xfrm>
              <a:off x="-62516625" y="2297875"/>
              <a:ext cx="315875" cy="317650"/>
            </a:xfrm>
            <a:custGeom>
              <a:rect b="b" l="l" r="r" t="t"/>
              <a:pathLst>
                <a:path extrusionOk="0" h="12706" w="12635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7"/>
            <p:cNvSpPr/>
            <p:nvPr/>
          </p:nvSpPr>
          <p:spPr>
            <a:xfrm>
              <a:off x="-62335475" y="2438075"/>
              <a:ext cx="62250" cy="145750"/>
            </a:xfrm>
            <a:custGeom>
              <a:rect b="b" l="l" r="r" t="t"/>
              <a:pathLst>
                <a:path extrusionOk="0" h="5830" w="249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5" name="Google Shape;1815;p57"/>
          <p:cNvGrpSpPr/>
          <p:nvPr/>
        </p:nvGrpSpPr>
        <p:grpSpPr>
          <a:xfrm>
            <a:off x="5359474" y="1864374"/>
            <a:ext cx="239870" cy="245353"/>
            <a:chOff x="-59475600" y="2658625"/>
            <a:chExt cx="309550" cy="316625"/>
          </a:xfrm>
        </p:grpSpPr>
        <p:sp>
          <p:nvSpPr>
            <p:cNvPr id="1816" name="Google Shape;1816;p57"/>
            <p:cNvSpPr/>
            <p:nvPr/>
          </p:nvSpPr>
          <p:spPr>
            <a:xfrm>
              <a:off x="-59427550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7"/>
            <p:cNvSpPr/>
            <p:nvPr/>
          </p:nvSpPr>
          <p:spPr>
            <a:xfrm>
              <a:off x="-59428350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7"/>
            <p:cNvSpPr/>
            <p:nvPr/>
          </p:nvSpPr>
          <p:spPr>
            <a:xfrm>
              <a:off x="-59330675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7"/>
            <p:cNvSpPr/>
            <p:nvPr/>
          </p:nvSpPr>
          <p:spPr>
            <a:xfrm>
              <a:off x="-593306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7"/>
            <p:cNvSpPr/>
            <p:nvPr/>
          </p:nvSpPr>
          <p:spPr>
            <a:xfrm>
              <a:off x="-59475600" y="2658625"/>
              <a:ext cx="309550" cy="316625"/>
            </a:xfrm>
            <a:custGeom>
              <a:rect b="b" l="l" r="r" t="t"/>
              <a:pathLst>
                <a:path extrusionOk="0" h="12665" w="12382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7"/>
            <p:cNvSpPr/>
            <p:nvPr/>
          </p:nvSpPr>
          <p:spPr>
            <a:xfrm>
              <a:off x="-59234600" y="2913025"/>
              <a:ext cx="19725" cy="19700"/>
            </a:xfrm>
            <a:custGeom>
              <a:rect b="b" l="l" r="r" t="t"/>
              <a:pathLst>
                <a:path extrusionOk="0" h="788" w="789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7"/>
            <p:cNvSpPr/>
            <p:nvPr/>
          </p:nvSpPr>
          <p:spPr>
            <a:xfrm>
              <a:off x="-592353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3" name="Google Shape;1823;p57"/>
          <p:cNvGrpSpPr/>
          <p:nvPr/>
        </p:nvGrpSpPr>
        <p:grpSpPr>
          <a:xfrm>
            <a:off x="459013" y="986750"/>
            <a:ext cx="1525200" cy="879300"/>
            <a:chOff x="459013" y="986750"/>
            <a:chExt cx="1525200" cy="879300"/>
          </a:xfrm>
        </p:grpSpPr>
        <p:sp>
          <p:nvSpPr>
            <p:cNvPr id="1776" name="Google Shape;1776;p57"/>
            <p:cNvSpPr/>
            <p:nvPr/>
          </p:nvSpPr>
          <p:spPr>
            <a:xfrm>
              <a:off x="459013" y="98675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24" name="Google Shape;1824;p57"/>
            <p:cNvGrpSpPr/>
            <p:nvPr/>
          </p:nvGrpSpPr>
          <p:grpSpPr>
            <a:xfrm>
              <a:off x="520232" y="1055890"/>
              <a:ext cx="1402776" cy="721490"/>
              <a:chOff x="5725870" y="6083085"/>
              <a:chExt cx="1699511" cy="721490"/>
            </a:xfrm>
          </p:grpSpPr>
          <p:sp>
            <p:nvSpPr>
              <p:cNvPr id="1825" name="Google Shape;1825;p57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826" name="Google Shape;1826;p57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27" name="Google Shape;1827;p57"/>
          <p:cNvGrpSpPr/>
          <p:nvPr/>
        </p:nvGrpSpPr>
        <p:grpSpPr>
          <a:xfrm>
            <a:off x="459013" y="1943600"/>
            <a:ext cx="1525200" cy="879300"/>
            <a:chOff x="459013" y="1943600"/>
            <a:chExt cx="1525200" cy="879300"/>
          </a:xfrm>
        </p:grpSpPr>
        <p:sp>
          <p:nvSpPr>
            <p:cNvPr id="1784" name="Google Shape;1784;p57"/>
            <p:cNvSpPr/>
            <p:nvPr/>
          </p:nvSpPr>
          <p:spPr>
            <a:xfrm>
              <a:off x="459013" y="194360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28" name="Google Shape;1828;p57"/>
            <p:cNvGrpSpPr/>
            <p:nvPr/>
          </p:nvGrpSpPr>
          <p:grpSpPr>
            <a:xfrm>
              <a:off x="515157" y="2022503"/>
              <a:ext cx="1402776" cy="721490"/>
              <a:chOff x="5725870" y="6083085"/>
              <a:chExt cx="1699511" cy="721490"/>
            </a:xfrm>
          </p:grpSpPr>
          <p:sp>
            <p:nvSpPr>
              <p:cNvPr id="1829" name="Google Shape;1829;p57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830" name="Google Shape;1830;p57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31" name="Google Shape;1831;p57"/>
          <p:cNvGrpSpPr/>
          <p:nvPr/>
        </p:nvGrpSpPr>
        <p:grpSpPr>
          <a:xfrm>
            <a:off x="459013" y="2900450"/>
            <a:ext cx="1525200" cy="879300"/>
            <a:chOff x="459013" y="2900450"/>
            <a:chExt cx="1525200" cy="879300"/>
          </a:xfrm>
        </p:grpSpPr>
        <p:sp>
          <p:nvSpPr>
            <p:cNvPr id="1782" name="Google Shape;1782;p57"/>
            <p:cNvSpPr/>
            <p:nvPr/>
          </p:nvSpPr>
          <p:spPr>
            <a:xfrm>
              <a:off x="459013" y="290045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32" name="Google Shape;1832;p57"/>
            <p:cNvGrpSpPr/>
            <p:nvPr/>
          </p:nvGrpSpPr>
          <p:grpSpPr>
            <a:xfrm>
              <a:off x="515157" y="2979353"/>
              <a:ext cx="1402776" cy="721490"/>
              <a:chOff x="5725870" y="6083085"/>
              <a:chExt cx="1699511" cy="721490"/>
            </a:xfrm>
          </p:grpSpPr>
          <p:sp>
            <p:nvSpPr>
              <p:cNvPr id="1833" name="Google Shape;1833;p57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834" name="Google Shape;1834;p57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very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35" name="Google Shape;1835;p57"/>
          <p:cNvGrpSpPr/>
          <p:nvPr/>
        </p:nvGrpSpPr>
        <p:grpSpPr>
          <a:xfrm>
            <a:off x="459013" y="3857300"/>
            <a:ext cx="1525200" cy="879300"/>
            <a:chOff x="459013" y="3857300"/>
            <a:chExt cx="1525200" cy="879300"/>
          </a:xfrm>
        </p:grpSpPr>
        <p:sp>
          <p:nvSpPr>
            <p:cNvPr id="1780" name="Google Shape;1780;p57"/>
            <p:cNvSpPr/>
            <p:nvPr/>
          </p:nvSpPr>
          <p:spPr>
            <a:xfrm>
              <a:off x="459013" y="385730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36" name="Google Shape;1836;p57"/>
            <p:cNvGrpSpPr/>
            <p:nvPr/>
          </p:nvGrpSpPr>
          <p:grpSpPr>
            <a:xfrm>
              <a:off x="515157" y="3936203"/>
              <a:ext cx="1402776" cy="721490"/>
              <a:chOff x="5725870" y="6083085"/>
              <a:chExt cx="1699511" cy="721490"/>
            </a:xfrm>
          </p:grpSpPr>
          <p:sp>
            <p:nvSpPr>
              <p:cNvPr id="1837" name="Google Shape;1837;p57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838" name="Google Shape;1838;p57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39" name="Google Shape;1839;p57"/>
          <p:cNvGrpSpPr/>
          <p:nvPr/>
        </p:nvGrpSpPr>
        <p:grpSpPr>
          <a:xfrm>
            <a:off x="7159788" y="981163"/>
            <a:ext cx="1525200" cy="879300"/>
            <a:chOff x="7159788" y="981163"/>
            <a:chExt cx="1525200" cy="879300"/>
          </a:xfrm>
        </p:grpSpPr>
        <p:sp>
          <p:nvSpPr>
            <p:cNvPr id="1778" name="Google Shape;1778;p57"/>
            <p:cNvSpPr/>
            <p:nvPr/>
          </p:nvSpPr>
          <p:spPr>
            <a:xfrm>
              <a:off x="7159788" y="981163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0" name="Google Shape;1840;p57"/>
            <p:cNvGrpSpPr/>
            <p:nvPr/>
          </p:nvGrpSpPr>
          <p:grpSpPr>
            <a:xfrm>
              <a:off x="7223532" y="1055890"/>
              <a:ext cx="1402776" cy="721490"/>
              <a:chOff x="5725870" y="6083085"/>
              <a:chExt cx="1699511" cy="721490"/>
            </a:xfrm>
          </p:grpSpPr>
          <p:sp>
            <p:nvSpPr>
              <p:cNvPr id="1841" name="Google Shape;1841;p57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842" name="Google Shape;1842;p57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far away from Earth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43" name="Google Shape;1843;p57"/>
          <p:cNvGrpSpPr/>
          <p:nvPr/>
        </p:nvGrpSpPr>
        <p:grpSpPr>
          <a:xfrm>
            <a:off x="7159788" y="1938013"/>
            <a:ext cx="1525200" cy="879300"/>
            <a:chOff x="7159788" y="1938013"/>
            <a:chExt cx="1525200" cy="879300"/>
          </a:xfrm>
        </p:grpSpPr>
        <p:sp>
          <p:nvSpPr>
            <p:cNvPr id="1786" name="Google Shape;1786;p57"/>
            <p:cNvSpPr/>
            <p:nvPr/>
          </p:nvSpPr>
          <p:spPr>
            <a:xfrm>
              <a:off x="7159788" y="1938013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4" name="Google Shape;1844;p57"/>
            <p:cNvGrpSpPr/>
            <p:nvPr/>
          </p:nvGrpSpPr>
          <p:grpSpPr>
            <a:xfrm>
              <a:off x="7218457" y="2022503"/>
              <a:ext cx="1402776" cy="721490"/>
              <a:chOff x="5725870" y="6083085"/>
              <a:chExt cx="1699511" cy="721490"/>
            </a:xfrm>
          </p:grpSpPr>
          <p:sp>
            <p:nvSpPr>
              <p:cNvPr id="1845" name="Google Shape;1845;p57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Ceres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846" name="Google Shape;1846;p57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located in the main asteroid belt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47" name="Google Shape;1847;p57"/>
          <p:cNvGrpSpPr/>
          <p:nvPr/>
        </p:nvGrpSpPr>
        <p:grpSpPr>
          <a:xfrm>
            <a:off x="7159788" y="2894863"/>
            <a:ext cx="1525200" cy="879300"/>
            <a:chOff x="7159788" y="2894863"/>
            <a:chExt cx="1525200" cy="879300"/>
          </a:xfrm>
        </p:grpSpPr>
        <p:sp>
          <p:nvSpPr>
            <p:cNvPr id="1788" name="Google Shape;1788;p57"/>
            <p:cNvSpPr/>
            <p:nvPr/>
          </p:nvSpPr>
          <p:spPr>
            <a:xfrm>
              <a:off x="7159788" y="2894863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8" name="Google Shape;1848;p57"/>
            <p:cNvGrpSpPr/>
            <p:nvPr/>
          </p:nvGrpSpPr>
          <p:grpSpPr>
            <a:xfrm>
              <a:off x="7218457" y="2979353"/>
              <a:ext cx="1402776" cy="721490"/>
              <a:chOff x="5725870" y="6083085"/>
              <a:chExt cx="1699511" cy="721490"/>
            </a:xfrm>
          </p:grpSpPr>
          <p:sp>
            <p:nvSpPr>
              <p:cNvPr id="1849" name="Google Shape;1849;p57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Pluto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850" name="Google Shape;1850;p57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considered a dwarf planet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51" name="Google Shape;1851;p57"/>
          <p:cNvGrpSpPr/>
          <p:nvPr/>
        </p:nvGrpSpPr>
        <p:grpSpPr>
          <a:xfrm>
            <a:off x="7159788" y="3851713"/>
            <a:ext cx="1525200" cy="879300"/>
            <a:chOff x="7159788" y="3851713"/>
            <a:chExt cx="1525200" cy="879300"/>
          </a:xfrm>
        </p:grpSpPr>
        <p:sp>
          <p:nvSpPr>
            <p:cNvPr id="1790" name="Google Shape;1790;p57"/>
            <p:cNvSpPr/>
            <p:nvPr/>
          </p:nvSpPr>
          <p:spPr>
            <a:xfrm>
              <a:off x="7159788" y="3851713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52" name="Google Shape;1852;p57"/>
            <p:cNvGrpSpPr/>
            <p:nvPr/>
          </p:nvGrpSpPr>
          <p:grpSpPr>
            <a:xfrm>
              <a:off x="7218457" y="3936203"/>
              <a:ext cx="1402776" cy="721490"/>
              <a:chOff x="5725870" y="6083085"/>
              <a:chExt cx="1699511" cy="721490"/>
            </a:xfrm>
          </p:grpSpPr>
          <p:sp>
            <p:nvSpPr>
              <p:cNvPr id="1853" name="Google Shape;1853;p57"/>
              <p:cNvSpPr txBox="1"/>
              <p:nvPr/>
            </p:nvSpPr>
            <p:spPr>
              <a:xfrm>
                <a:off x="5725870" y="6083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Earth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854" name="Google Shape;1854;p57"/>
              <p:cNvSpPr txBox="1"/>
              <p:nvPr/>
            </p:nvSpPr>
            <p:spPr>
              <a:xfrm>
                <a:off x="5725881" y="6355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where we all live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58"/>
          <p:cNvSpPr/>
          <p:nvPr/>
        </p:nvSpPr>
        <p:spPr>
          <a:xfrm>
            <a:off x="452550" y="1226050"/>
            <a:ext cx="8238900" cy="57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58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aphicFrame>
        <p:nvGraphicFramePr>
          <p:cNvPr id="1861" name="Google Shape;1861;p58"/>
          <p:cNvGraphicFramePr/>
          <p:nvPr/>
        </p:nvGraphicFramePr>
        <p:xfrm>
          <a:off x="457050" y="12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{69B0B513-0229-4EE2-8AEF-04BCD059F822}</a:tableStyleId>
              </a:tblPr>
              <a:tblGrid>
                <a:gridCol w="1373150"/>
                <a:gridCol w="1373150"/>
                <a:gridCol w="1373150"/>
                <a:gridCol w="1373150"/>
                <a:gridCol w="1373150"/>
                <a:gridCol w="1373150"/>
              </a:tblGrid>
              <a:tr h="5730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6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Step 01</a:t>
                      </a:r>
                      <a:endParaRPr sz="1600">
                        <a:solidFill>
                          <a:schemeClr val="accent6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Step 02</a:t>
                      </a:r>
                      <a:endParaRPr sz="1600">
                        <a:solidFill>
                          <a:schemeClr val="accent6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Step 03</a:t>
                      </a:r>
                      <a:endParaRPr sz="1600">
                        <a:solidFill>
                          <a:schemeClr val="accent6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Step 04</a:t>
                      </a:r>
                      <a:endParaRPr sz="1600">
                        <a:solidFill>
                          <a:schemeClr val="accent6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Step 05</a:t>
                      </a:r>
                      <a:endParaRPr sz="1600">
                        <a:solidFill>
                          <a:schemeClr val="accent6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6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Step 06</a:t>
                      </a:r>
                      <a:endParaRPr sz="1600">
                        <a:solidFill>
                          <a:schemeClr val="accent6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of them all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 is located in the main asteroid belt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 is the star at the center of our System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beautiful planet where we all live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a planet with a very beautiful name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of them all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Moon is Earth’s only natural satellite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is the seventh planet from the Sun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 sz="12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62" name="Google Shape;1862;p58"/>
          <p:cNvGrpSpPr/>
          <p:nvPr/>
        </p:nvGrpSpPr>
        <p:grpSpPr>
          <a:xfrm>
            <a:off x="966363" y="1335194"/>
            <a:ext cx="354775" cy="354700"/>
            <a:chOff x="7034250" y="3773625"/>
            <a:chExt cx="354775" cy="354700"/>
          </a:xfrm>
        </p:grpSpPr>
        <p:sp>
          <p:nvSpPr>
            <p:cNvPr id="1863" name="Google Shape;1863;p58"/>
            <p:cNvSpPr/>
            <p:nvPr/>
          </p:nvSpPr>
          <p:spPr>
            <a:xfrm>
              <a:off x="7118825" y="3773625"/>
              <a:ext cx="270200" cy="354700"/>
            </a:xfrm>
            <a:custGeom>
              <a:rect b="b" l="l" r="r" t="t"/>
              <a:pathLst>
                <a:path extrusionOk="0" h="14188" w="10808">
                  <a:moveTo>
                    <a:pt x="5821" y="832"/>
                  </a:moveTo>
                  <a:lnTo>
                    <a:pt x="5821" y="1581"/>
                  </a:lnTo>
                  <a:cubicBezTo>
                    <a:pt x="5821" y="1772"/>
                    <a:pt x="5952" y="1938"/>
                    <a:pt x="6137" y="1984"/>
                  </a:cubicBezTo>
                  <a:lnTo>
                    <a:pt x="6930" y="2181"/>
                  </a:lnTo>
                  <a:lnTo>
                    <a:pt x="6930" y="2828"/>
                  </a:lnTo>
                  <a:lnTo>
                    <a:pt x="3878" y="2828"/>
                  </a:lnTo>
                  <a:lnTo>
                    <a:pt x="3878" y="2181"/>
                  </a:lnTo>
                  <a:lnTo>
                    <a:pt x="4671" y="1984"/>
                  </a:lnTo>
                  <a:cubicBezTo>
                    <a:pt x="4856" y="1938"/>
                    <a:pt x="4987" y="1772"/>
                    <a:pt x="4987" y="1581"/>
                  </a:cubicBezTo>
                  <a:lnTo>
                    <a:pt x="4987" y="832"/>
                  </a:lnTo>
                  <a:close/>
                  <a:moveTo>
                    <a:pt x="7727" y="10585"/>
                  </a:moveTo>
                  <a:lnTo>
                    <a:pt x="7205" y="11107"/>
                  </a:lnTo>
                  <a:lnTo>
                    <a:pt x="7205" y="10585"/>
                  </a:lnTo>
                  <a:close/>
                  <a:moveTo>
                    <a:pt x="8314" y="2550"/>
                  </a:moveTo>
                  <a:lnTo>
                    <a:pt x="8314" y="9754"/>
                  </a:lnTo>
                  <a:lnTo>
                    <a:pt x="6790" y="9754"/>
                  </a:lnTo>
                  <a:cubicBezTo>
                    <a:pt x="6561" y="9757"/>
                    <a:pt x="6377" y="9942"/>
                    <a:pt x="6374" y="10170"/>
                  </a:cubicBezTo>
                  <a:lnTo>
                    <a:pt x="6374" y="11694"/>
                  </a:lnTo>
                  <a:lnTo>
                    <a:pt x="2494" y="11694"/>
                  </a:lnTo>
                  <a:lnTo>
                    <a:pt x="2494" y="2550"/>
                  </a:lnTo>
                  <a:lnTo>
                    <a:pt x="3047" y="2550"/>
                  </a:lnTo>
                  <a:lnTo>
                    <a:pt x="3047" y="3240"/>
                  </a:lnTo>
                  <a:cubicBezTo>
                    <a:pt x="3047" y="3472"/>
                    <a:pt x="3234" y="3659"/>
                    <a:pt x="3465" y="3659"/>
                  </a:cubicBezTo>
                  <a:lnTo>
                    <a:pt x="7343" y="3659"/>
                  </a:lnTo>
                  <a:cubicBezTo>
                    <a:pt x="7574" y="3659"/>
                    <a:pt x="7761" y="3472"/>
                    <a:pt x="7761" y="3240"/>
                  </a:cubicBezTo>
                  <a:lnTo>
                    <a:pt x="7761" y="2550"/>
                  </a:lnTo>
                  <a:close/>
                  <a:moveTo>
                    <a:pt x="9561" y="2550"/>
                  </a:moveTo>
                  <a:cubicBezTo>
                    <a:pt x="9789" y="2550"/>
                    <a:pt x="9976" y="2734"/>
                    <a:pt x="9976" y="2962"/>
                  </a:cubicBezTo>
                  <a:lnTo>
                    <a:pt x="9976" y="12941"/>
                  </a:lnTo>
                  <a:cubicBezTo>
                    <a:pt x="9976" y="13169"/>
                    <a:pt x="9789" y="13356"/>
                    <a:pt x="9561" y="13356"/>
                  </a:cubicBezTo>
                  <a:lnTo>
                    <a:pt x="1247" y="13356"/>
                  </a:lnTo>
                  <a:cubicBezTo>
                    <a:pt x="1016" y="13356"/>
                    <a:pt x="832" y="13169"/>
                    <a:pt x="832" y="12941"/>
                  </a:cubicBezTo>
                  <a:lnTo>
                    <a:pt x="832" y="2962"/>
                  </a:lnTo>
                  <a:cubicBezTo>
                    <a:pt x="832" y="2734"/>
                    <a:pt x="1019" y="2550"/>
                    <a:pt x="1247" y="2550"/>
                  </a:cubicBezTo>
                  <a:lnTo>
                    <a:pt x="1666" y="2550"/>
                  </a:lnTo>
                  <a:lnTo>
                    <a:pt x="1666" y="12110"/>
                  </a:lnTo>
                  <a:cubicBezTo>
                    <a:pt x="1663" y="12336"/>
                    <a:pt x="1847" y="12522"/>
                    <a:pt x="2073" y="12522"/>
                  </a:cubicBezTo>
                  <a:cubicBezTo>
                    <a:pt x="2075" y="12522"/>
                    <a:pt x="2077" y="12522"/>
                    <a:pt x="2078" y="12522"/>
                  </a:cubicBezTo>
                  <a:lnTo>
                    <a:pt x="6790" y="12522"/>
                  </a:lnTo>
                  <a:cubicBezTo>
                    <a:pt x="6899" y="12522"/>
                    <a:pt x="7005" y="12481"/>
                    <a:pt x="7086" y="12403"/>
                  </a:cubicBezTo>
                  <a:lnTo>
                    <a:pt x="9023" y="10466"/>
                  </a:lnTo>
                  <a:cubicBezTo>
                    <a:pt x="9101" y="10385"/>
                    <a:pt x="9145" y="10279"/>
                    <a:pt x="9148" y="10170"/>
                  </a:cubicBezTo>
                  <a:lnTo>
                    <a:pt x="9148" y="2550"/>
                  </a:lnTo>
                  <a:close/>
                  <a:moveTo>
                    <a:pt x="4569" y="1"/>
                  </a:moveTo>
                  <a:cubicBezTo>
                    <a:pt x="4340" y="1"/>
                    <a:pt x="4159" y="187"/>
                    <a:pt x="4156" y="413"/>
                  </a:cubicBezTo>
                  <a:lnTo>
                    <a:pt x="4156" y="1253"/>
                  </a:lnTo>
                  <a:lnTo>
                    <a:pt x="3362" y="1453"/>
                  </a:lnTo>
                  <a:cubicBezTo>
                    <a:pt x="3228" y="1488"/>
                    <a:pt x="3119" y="1585"/>
                    <a:pt x="3072" y="1719"/>
                  </a:cubicBezTo>
                  <a:lnTo>
                    <a:pt x="1247" y="1719"/>
                  </a:lnTo>
                  <a:cubicBezTo>
                    <a:pt x="560" y="1719"/>
                    <a:pt x="1" y="2275"/>
                    <a:pt x="1" y="2962"/>
                  </a:cubicBezTo>
                  <a:lnTo>
                    <a:pt x="1" y="12941"/>
                  </a:lnTo>
                  <a:cubicBezTo>
                    <a:pt x="1" y="13628"/>
                    <a:pt x="560" y="14187"/>
                    <a:pt x="1247" y="14187"/>
                  </a:cubicBezTo>
                  <a:lnTo>
                    <a:pt x="9561" y="14187"/>
                  </a:lnTo>
                  <a:cubicBezTo>
                    <a:pt x="10248" y="14187"/>
                    <a:pt x="10807" y="13628"/>
                    <a:pt x="10807" y="12941"/>
                  </a:cubicBezTo>
                  <a:lnTo>
                    <a:pt x="10807" y="2962"/>
                  </a:lnTo>
                  <a:cubicBezTo>
                    <a:pt x="10807" y="2275"/>
                    <a:pt x="10248" y="1719"/>
                    <a:pt x="9561" y="1719"/>
                  </a:cubicBezTo>
                  <a:lnTo>
                    <a:pt x="7736" y="1719"/>
                  </a:lnTo>
                  <a:cubicBezTo>
                    <a:pt x="7689" y="1585"/>
                    <a:pt x="7580" y="1488"/>
                    <a:pt x="7446" y="1453"/>
                  </a:cubicBezTo>
                  <a:lnTo>
                    <a:pt x="6652" y="1253"/>
                  </a:lnTo>
                  <a:lnTo>
                    <a:pt x="6652" y="413"/>
                  </a:lnTo>
                  <a:cubicBezTo>
                    <a:pt x="6649" y="187"/>
                    <a:pt x="6465" y="1"/>
                    <a:pt x="6239" y="1"/>
                  </a:cubicBezTo>
                  <a:cubicBezTo>
                    <a:pt x="6237" y="1"/>
                    <a:pt x="6235" y="1"/>
                    <a:pt x="6233" y="1"/>
                  </a:cubicBezTo>
                  <a:lnTo>
                    <a:pt x="4575" y="1"/>
                  </a:lnTo>
                  <a:cubicBezTo>
                    <a:pt x="4573" y="1"/>
                    <a:pt x="4571" y="1"/>
                    <a:pt x="4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7201925" y="3885850"/>
              <a:ext cx="104000" cy="103925"/>
            </a:xfrm>
            <a:custGeom>
              <a:rect b="b" l="l" r="r" t="t"/>
              <a:pathLst>
                <a:path extrusionOk="0" h="4157" w="4160">
                  <a:moveTo>
                    <a:pt x="3328" y="829"/>
                  </a:moveTo>
                  <a:lnTo>
                    <a:pt x="3328" y="3325"/>
                  </a:lnTo>
                  <a:lnTo>
                    <a:pt x="832" y="3325"/>
                  </a:lnTo>
                  <a:lnTo>
                    <a:pt x="832" y="829"/>
                  </a:lnTo>
                  <a:lnTo>
                    <a:pt x="1663" y="829"/>
                  </a:lnTo>
                  <a:lnTo>
                    <a:pt x="1663" y="1247"/>
                  </a:lnTo>
                  <a:cubicBezTo>
                    <a:pt x="1685" y="1460"/>
                    <a:pt x="1866" y="1626"/>
                    <a:pt x="2078" y="1626"/>
                  </a:cubicBezTo>
                  <a:cubicBezTo>
                    <a:pt x="2294" y="1626"/>
                    <a:pt x="2475" y="1460"/>
                    <a:pt x="2497" y="1247"/>
                  </a:cubicBezTo>
                  <a:lnTo>
                    <a:pt x="2497" y="829"/>
                  </a:lnTo>
                  <a:close/>
                  <a:moveTo>
                    <a:pt x="411" y="1"/>
                  </a:moveTo>
                  <a:cubicBezTo>
                    <a:pt x="185" y="1"/>
                    <a:pt x="1" y="187"/>
                    <a:pt x="1" y="416"/>
                  </a:cubicBezTo>
                  <a:lnTo>
                    <a:pt x="1" y="3744"/>
                  </a:lnTo>
                  <a:cubicBezTo>
                    <a:pt x="1" y="3972"/>
                    <a:pt x="188" y="4156"/>
                    <a:pt x="416" y="4156"/>
                  </a:cubicBezTo>
                  <a:lnTo>
                    <a:pt x="3740" y="4156"/>
                  </a:lnTo>
                  <a:cubicBezTo>
                    <a:pt x="3972" y="4156"/>
                    <a:pt x="4156" y="3972"/>
                    <a:pt x="4159" y="3744"/>
                  </a:cubicBezTo>
                  <a:lnTo>
                    <a:pt x="4159" y="416"/>
                  </a:lnTo>
                  <a:cubicBezTo>
                    <a:pt x="4159" y="187"/>
                    <a:pt x="3975" y="1"/>
                    <a:pt x="3746" y="1"/>
                  </a:cubicBezTo>
                  <a:cubicBezTo>
                    <a:pt x="3744" y="1"/>
                    <a:pt x="3742" y="1"/>
                    <a:pt x="3740" y="1"/>
                  </a:cubicBezTo>
                  <a:lnTo>
                    <a:pt x="416" y="1"/>
                  </a:lnTo>
                  <a:cubicBezTo>
                    <a:pt x="415" y="1"/>
                    <a:pt x="413" y="1"/>
                    <a:pt x="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8"/>
            <p:cNvSpPr/>
            <p:nvPr/>
          </p:nvSpPr>
          <p:spPr>
            <a:xfrm>
              <a:off x="7200925" y="4017400"/>
              <a:ext cx="62500" cy="20925"/>
            </a:xfrm>
            <a:custGeom>
              <a:rect b="b" l="l" r="r" t="t"/>
              <a:pathLst>
                <a:path extrusionOk="0" h="837" w="2500">
                  <a:moveTo>
                    <a:pt x="414" y="1"/>
                  </a:moveTo>
                  <a:cubicBezTo>
                    <a:pt x="189" y="1"/>
                    <a:pt x="0" y="186"/>
                    <a:pt x="0" y="419"/>
                  </a:cubicBezTo>
                  <a:cubicBezTo>
                    <a:pt x="0" y="651"/>
                    <a:pt x="189" y="836"/>
                    <a:pt x="414" y="836"/>
                  </a:cubicBezTo>
                  <a:cubicBezTo>
                    <a:pt x="428" y="836"/>
                    <a:pt x="442" y="836"/>
                    <a:pt x="456" y="834"/>
                  </a:cubicBezTo>
                  <a:lnTo>
                    <a:pt x="2122" y="834"/>
                  </a:lnTo>
                  <a:cubicBezTo>
                    <a:pt x="2337" y="815"/>
                    <a:pt x="2500" y="634"/>
                    <a:pt x="2500" y="419"/>
                  </a:cubicBezTo>
                  <a:cubicBezTo>
                    <a:pt x="2500" y="203"/>
                    <a:pt x="2337" y="25"/>
                    <a:pt x="2122" y="3"/>
                  </a:cubicBezTo>
                  <a:lnTo>
                    <a:pt x="456" y="3"/>
                  </a:lnTo>
                  <a:cubicBezTo>
                    <a:pt x="442" y="2"/>
                    <a:pt x="428" y="1"/>
                    <a:pt x="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8"/>
            <p:cNvSpPr/>
            <p:nvPr/>
          </p:nvSpPr>
          <p:spPr>
            <a:xfrm>
              <a:off x="7034250" y="3817450"/>
              <a:ext cx="62425" cy="309925"/>
            </a:xfrm>
            <a:custGeom>
              <a:rect b="b" l="l" r="r" t="t"/>
              <a:pathLst>
                <a:path extrusionOk="0" h="12397" w="2497">
                  <a:moveTo>
                    <a:pt x="1666" y="1628"/>
                  </a:moveTo>
                  <a:lnTo>
                    <a:pt x="1666" y="3015"/>
                  </a:lnTo>
                  <a:lnTo>
                    <a:pt x="835" y="3015"/>
                  </a:lnTo>
                  <a:lnTo>
                    <a:pt x="835" y="1628"/>
                  </a:lnTo>
                  <a:close/>
                  <a:moveTo>
                    <a:pt x="1666" y="3843"/>
                  </a:moveTo>
                  <a:lnTo>
                    <a:pt x="1666" y="9110"/>
                  </a:lnTo>
                  <a:lnTo>
                    <a:pt x="835" y="9110"/>
                  </a:lnTo>
                  <a:lnTo>
                    <a:pt x="835" y="3843"/>
                  </a:lnTo>
                  <a:close/>
                  <a:moveTo>
                    <a:pt x="1450" y="9941"/>
                  </a:moveTo>
                  <a:lnTo>
                    <a:pt x="1247" y="10410"/>
                  </a:lnTo>
                  <a:lnTo>
                    <a:pt x="1050" y="9941"/>
                  </a:lnTo>
                  <a:close/>
                  <a:moveTo>
                    <a:pt x="1250" y="0"/>
                  </a:moveTo>
                  <a:cubicBezTo>
                    <a:pt x="1035" y="0"/>
                    <a:pt x="853" y="163"/>
                    <a:pt x="835" y="378"/>
                  </a:cubicBezTo>
                  <a:lnTo>
                    <a:pt x="835" y="797"/>
                  </a:lnTo>
                  <a:lnTo>
                    <a:pt x="419" y="797"/>
                  </a:lnTo>
                  <a:cubicBezTo>
                    <a:pt x="191" y="797"/>
                    <a:pt x="4" y="981"/>
                    <a:pt x="4" y="1209"/>
                  </a:cubicBezTo>
                  <a:lnTo>
                    <a:pt x="4" y="9526"/>
                  </a:lnTo>
                  <a:cubicBezTo>
                    <a:pt x="0" y="9582"/>
                    <a:pt x="13" y="9638"/>
                    <a:pt x="38" y="9688"/>
                  </a:cubicBezTo>
                  <a:lnTo>
                    <a:pt x="835" y="11550"/>
                  </a:lnTo>
                  <a:lnTo>
                    <a:pt x="835" y="12019"/>
                  </a:lnTo>
                  <a:cubicBezTo>
                    <a:pt x="853" y="12234"/>
                    <a:pt x="1035" y="12397"/>
                    <a:pt x="1250" y="12397"/>
                  </a:cubicBezTo>
                  <a:cubicBezTo>
                    <a:pt x="1466" y="12397"/>
                    <a:pt x="1644" y="12234"/>
                    <a:pt x="1666" y="12019"/>
                  </a:cubicBezTo>
                  <a:lnTo>
                    <a:pt x="1666" y="11550"/>
                  </a:lnTo>
                  <a:lnTo>
                    <a:pt x="2462" y="9688"/>
                  </a:lnTo>
                  <a:cubicBezTo>
                    <a:pt x="2487" y="9638"/>
                    <a:pt x="2497" y="9582"/>
                    <a:pt x="2497" y="9526"/>
                  </a:cubicBezTo>
                  <a:lnTo>
                    <a:pt x="2497" y="1209"/>
                  </a:lnTo>
                  <a:cubicBezTo>
                    <a:pt x="2497" y="981"/>
                    <a:pt x="2309" y="797"/>
                    <a:pt x="2081" y="797"/>
                  </a:cubicBezTo>
                  <a:lnTo>
                    <a:pt x="1666" y="797"/>
                  </a:lnTo>
                  <a:lnTo>
                    <a:pt x="1666" y="378"/>
                  </a:lnTo>
                  <a:cubicBezTo>
                    <a:pt x="1644" y="163"/>
                    <a:pt x="1466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7" name="Google Shape;1867;p58"/>
          <p:cNvGrpSpPr/>
          <p:nvPr/>
        </p:nvGrpSpPr>
        <p:grpSpPr>
          <a:xfrm>
            <a:off x="3745338" y="1335131"/>
            <a:ext cx="284000" cy="354825"/>
            <a:chOff x="7069625" y="3165200"/>
            <a:chExt cx="284000" cy="354825"/>
          </a:xfrm>
        </p:grpSpPr>
        <p:sp>
          <p:nvSpPr>
            <p:cNvPr id="1868" name="Google Shape;1868;p58"/>
            <p:cNvSpPr/>
            <p:nvPr/>
          </p:nvSpPr>
          <p:spPr>
            <a:xfrm>
              <a:off x="7069625" y="3165200"/>
              <a:ext cx="284000" cy="354825"/>
            </a:xfrm>
            <a:custGeom>
              <a:rect b="b" l="l" r="r" t="t"/>
              <a:pathLst>
                <a:path extrusionOk="0" h="14193" w="11360">
                  <a:moveTo>
                    <a:pt x="5683" y="832"/>
                  </a:moveTo>
                  <a:cubicBezTo>
                    <a:pt x="8355" y="832"/>
                    <a:pt x="10532" y="3006"/>
                    <a:pt x="10532" y="5681"/>
                  </a:cubicBezTo>
                  <a:cubicBezTo>
                    <a:pt x="10532" y="8358"/>
                    <a:pt x="8355" y="10532"/>
                    <a:pt x="5683" y="10532"/>
                  </a:cubicBezTo>
                  <a:cubicBezTo>
                    <a:pt x="3006" y="10529"/>
                    <a:pt x="835" y="8358"/>
                    <a:pt x="832" y="5681"/>
                  </a:cubicBezTo>
                  <a:cubicBezTo>
                    <a:pt x="835" y="3003"/>
                    <a:pt x="3006" y="832"/>
                    <a:pt x="5683" y="832"/>
                  </a:cubicBezTo>
                  <a:close/>
                  <a:moveTo>
                    <a:pt x="6096" y="11348"/>
                  </a:moveTo>
                  <a:lnTo>
                    <a:pt x="6096" y="13360"/>
                  </a:lnTo>
                  <a:lnTo>
                    <a:pt x="5265" y="13360"/>
                  </a:lnTo>
                  <a:lnTo>
                    <a:pt x="5265" y="11348"/>
                  </a:lnTo>
                  <a:cubicBezTo>
                    <a:pt x="5402" y="11357"/>
                    <a:pt x="5543" y="11363"/>
                    <a:pt x="5683" y="11363"/>
                  </a:cubicBezTo>
                  <a:cubicBezTo>
                    <a:pt x="5824" y="11363"/>
                    <a:pt x="5961" y="11357"/>
                    <a:pt x="6096" y="11348"/>
                  </a:cubicBezTo>
                  <a:close/>
                  <a:moveTo>
                    <a:pt x="5683" y="1"/>
                  </a:moveTo>
                  <a:cubicBezTo>
                    <a:pt x="2550" y="1"/>
                    <a:pt x="1" y="2550"/>
                    <a:pt x="1" y="5681"/>
                  </a:cubicBezTo>
                  <a:cubicBezTo>
                    <a:pt x="1" y="8389"/>
                    <a:pt x="1900" y="10654"/>
                    <a:pt x="4434" y="11223"/>
                  </a:cubicBezTo>
                  <a:lnTo>
                    <a:pt x="4434" y="13360"/>
                  </a:lnTo>
                  <a:lnTo>
                    <a:pt x="4018" y="13360"/>
                  </a:lnTo>
                  <a:cubicBezTo>
                    <a:pt x="4004" y="13358"/>
                    <a:pt x="3990" y="13357"/>
                    <a:pt x="3976" y="13357"/>
                  </a:cubicBezTo>
                  <a:cubicBezTo>
                    <a:pt x="3750" y="13357"/>
                    <a:pt x="3562" y="13543"/>
                    <a:pt x="3562" y="13775"/>
                  </a:cubicBezTo>
                  <a:cubicBezTo>
                    <a:pt x="3562" y="14007"/>
                    <a:pt x="3750" y="14193"/>
                    <a:pt x="3976" y="14193"/>
                  </a:cubicBezTo>
                  <a:cubicBezTo>
                    <a:pt x="3990" y="14193"/>
                    <a:pt x="4004" y="14192"/>
                    <a:pt x="4018" y="14191"/>
                  </a:cubicBezTo>
                  <a:lnTo>
                    <a:pt x="7342" y="14191"/>
                  </a:lnTo>
                  <a:cubicBezTo>
                    <a:pt x="7357" y="14192"/>
                    <a:pt x="7371" y="14193"/>
                    <a:pt x="7385" y="14193"/>
                  </a:cubicBezTo>
                  <a:cubicBezTo>
                    <a:pt x="7613" y="14193"/>
                    <a:pt x="7802" y="14007"/>
                    <a:pt x="7802" y="13775"/>
                  </a:cubicBezTo>
                  <a:cubicBezTo>
                    <a:pt x="7802" y="13543"/>
                    <a:pt x="7613" y="13357"/>
                    <a:pt x="7385" y="13357"/>
                  </a:cubicBezTo>
                  <a:cubicBezTo>
                    <a:pt x="7371" y="13357"/>
                    <a:pt x="7357" y="13358"/>
                    <a:pt x="7342" y="13360"/>
                  </a:cubicBezTo>
                  <a:lnTo>
                    <a:pt x="6930" y="13360"/>
                  </a:lnTo>
                  <a:lnTo>
                    <a:pt x="6930" y="11223"/>
                  </a:lnTo>
                  <a:cubicBezTo>
                    <a:pt x="9464" y="10654"/>
                    <a:pt x="11360" y="8389"/>
                    <a:pt x="11360" y="5681"/>
                  </a:cubicBezTo>
                  <a:cubicBezTo>
                    <a:pt x="11360" y="2550"/>
                    <a:pt x="8814" y="1"/>
                    <a:pt x="5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8"/>
            <p:cNvSpPr/>
            <p:nvPr/>
          </p:nvSpPr>
          <p:spPr>
            <a:xfrm>
              <a:off x="7101650" y="3206750"/>
              <a:ext cx="220125" cy="174600"/>
            </a:xfrm>
            <a:custGeom>
              <a:rect b="b" l="l" r="r" t="t"/>
              <a:pathLst>
                <a:path extrusionOk="0" h="6984" w="8805">
                  <a:moveTo>
                    <a:pt x="4402" y="0"/>
                  </a:moveTo>
                  <a:cubicBezTo>
                    <a:pt x="3388" y="0"/>
                    <a:pt x="2373" y="384"/>
                    <a:pt x="1594" y="1151"/>
                  </a:cubicBezTo>
                  <a:cubicBezTo>
                    <a:pt x="1572" y="1169"/>
                    <a:pt x="1550" y="1188"/>
                    <a:pt x="1531" y="1210"/>
                  </a:cubicBezTo>
                  <a:cubicBezTo>
                    <a:pt x="1" y="2769"/>
                    <a:pt x="1" y="5268"/>
                    <a:pt x="1531" y="6827"/>
                  </a:cubicBezTo>
                  <a:lnTo>
                    <a:pt x="1559" y="6861"/>
                  </a:lnTo>
                  <a:cubicBezTo>
                    <a:pt x="1641" y="6943"/>
                    <a:pt x="1747" y="6983"/>
                    <a:pt x="1854" y="6983"/>
                  </a:cubicBezTo>
                  <a:cubicBezTo>
                    <a:pt x="1960" y="6983"/>
                    <a:pt x="2067" y="6943"/>
                    <a:pt x="2150" y="6861"/>
                  </a:cubicBezTo>
                  <a:lnTo>
                    <a:pt x="2734" y="6274"/>
                  </a:lnTo>
                  <a:cubicBezTo>
                    <a:pt x="2897" y="6112"/>
                    <a:pt x="2897" y="5849"/>
                    <a:pt x="2734" y="5687"/>
                  </a:cubicBezTo>
                  <a:cubicBezTo>
                    <a:pt x="2653" y="5606"/>
                    <a:pt x="2547" y="5565"/>
                    <a:pt x="2441" y="5565"/>
                  </a:cubicBezTo>
                  <a:cubicBezTo>
                    <a:pt x="2335" y="5565"/>
                    <a:pt x="2230" y="5606"/>
                    <a:pt x="2150" y="5687"/>
                  </a:cubicBezTo>
                  <a:lnTo>
                    <a:pt x="1875" y="5962"/>
                  </a:lnTo>
                  <a:cubicBezTo>
                    <a:pt x="1531" y="5518"/>
                    <a:pt x="1313" y="4993"/>
                    <a:pt x="1244" y="4437"/>
                  </a:cubicBezTo>
                  <a:lnTo>
                    <a:pt x="1628" y="4437"/>
                  </a:lnTo>
                  <a:cubicBezTo>
                    <a:pt x="1643" y="4439"/>
                    <a:pt x="1657" y="4439"/>
                    <a:pt x="1671" y="4439"/>
                  </a:cubicBezTo>
                  <a:cubicBezTo>
                    <a:pt x="1899" y="4439"/>
                    <a:pt x="2087" y="4254"/>
                    <a:pt x="2087" y="4022"/>
                  </a:cubicBezTo>
                  <a:cubicBezTo>
                    <a:pt x="2087" y="3789"/>
                    <a:pt x="1899" y="3604"/>
                    <a:pt x="1671" y="3604"/>
                  </a:cubicBezTo>
                  <a:cubicBezTo>
                    <a:pt x="1657" y="3604"/>
                    <a:pt x="1643" y="3605"/>
                    <a:pt x="1628" y="3606"/>
                  </a:cubicBezTo>
                  <a:lnTo>
                    <a:pt x="1244" y="3606"/>
                  </a:lnTo>
                  <a:cubicBezTo>
                    <a:pt x="1316" y="3050"/>
                    <a:pt x="1531" y="2522"/>
                    <a:pt x="1875" y="2078"/>
                  </a:cubicBezTo>
                  <a:lnTo>
                    <a:pt x="2150" y="2357"/>
                  </a:lnTo>
                  <a:cubicBezTo>
                    <a:pt x="2228" y="2431"/>
                    <a:pt x="2331" y="2475"/>
                    <a:pt x="2440" y="2478"/>
                  </a:cubicBezTo>
                  <a:cubicBezTo>
                    <a:pt x="2550" y="2475"/>
                    <a:pt x="2656" y="2431"/>
                    <a:pt x="2734" y="2357"/>
                  </a:cubicBezTo>
                  <a:cubicBezTo>
                    <a:pt x="2900" y="2194"/>
                    <a:pt x="2900" y="1929"/>
                    <a:pt x="2734" y="1766"/>
                  </a:cubicBezTo>
                  <a:lnTo>
                    <a:pt x="2462" y="1494"/>
                  </a:lnTo>
                  <a:cubicBezTo>
                    <a:pt x="2903" y="1151"/>
                    <a:pt x="3431" y="935"/>
                    <a:pt x="3984" y="860"/>
                  </a:cubicBezTo>
                  <a:lnTo>
                    <a:pt x="3984" y="1247"/>
                  </a:lnTo>
                  <a:cubicBezTo>
                    <a:pt x="3959" y="1491"/>
                    <a:pt x="4152" y="1704"/>
                    <a:pt x="4399" y="1704"/>
                  </a:cubicBezTo>
                  <a:cubicBezTo>
                    <a:pt x="4646" y="1704"/>
                    <a:pt x="4840" y="1491"/>
                    <a:pt x="4815" y="1247"/>
                  </a:cubicBezTo>
                  <a:lnTo>
                    <a:pt x="4815" y="860"/>
                  </a:lnTo>
                  <a:cubicBezTo>
                    <a:pt x="5371" y="932"/>
                    <a:pt x="5896" y="1151"/>
                    <a:pt x="6339" y="1494"/>
                  </a:cubicBezTo>
                  <a:lnTo>
                    <a:pt x="6064" y="1766"/>
                  </a:lnTo>
                  <a:cubicBezTo>
                    <a:pt x="5905" y="1929"/>
                    <a:pt x="5905" y="2191"/>
                    <a:pt x="6064" y="2357"/>
                  </a:cubicBezTo>
                  <a:cubicBezTo>
                    <a:pt x="6146" y="2438"/>
                    <a:pt x="6253" y="2478"/>
                    <a:pt x="6360" y="2478"/>
                  </a:cubicBezTo>
                  <a:cubicBezTo>
                    <a:pt x="6467" y="2478"/>
                    <a:pt x="6574" y="2438"/>
                    <a:pt x="6655" y="2357"/>
                  </a:cubicBezTo>
                  <a:lnTo>
                    <a:pt x="6930" y="2082"/>
                  </a:lnTo>
                  <a:cubicBezTo>
                    <a:pt x="7270" y="2525"/>
                    <a:pt x="7489" y="3050"/>
                    <a:pt x="7561" y="3606"/>
                  </a:cubicBezTo>
                  <a:lnTo>
                    <a:pt x="7170" y="3606"/>
                  </a:lnTo>
                  <a:cubicBezTo>
                    <a:pt x="6955" y="3625"/>
                    <a:pt x="6792" y="3806"/>
                    <a:pt x="6792" y="4022"/>
                  </a:cubicBezTo>
                  <a:cubicBezTo>
                    <a:pt x="6792" y="4237"/>
                    <a:pt x="6955" y="4415"/>
                    <a:pt x="7170" y="4437"/>
                  </a:cubicBezTo>
                  <a:lnTo>
                    <a:pt x="7561" y="4437"/>
                  </a:lnTo>
                  <a:cubicBezTo>
                    <a:pt x="7489" y="4993"/>
                    <a:pt x="7270" y="5518"/>
                    <a:pt x="6930" y="5962"/>
                  </a:cubicBezTo>
                  <a:lnTo>
                    <a:pt x="6655" y="5687"/>
                  </a:lnTo>
                  <a:cubicBezTo>
                    <a:pt x="6573" y="5605"/>
                    <a:pt x="6466" y="5565"/>
                    <a:pt x="6360" y="5565"/>
                  </a:cubicBezTo>
                  <a:cubicBezTo>
                    <a:pt x="6254" y="5565"/>
                    <a:pt x="6148" y="5604"/>
                    <a:pt x="6068" y="5684"/>
                  </a:cubicBezTo>
                  <a:cubicBezTo>
                    <a:pt x="5905" y="5846"/>
                    <a:pt x="5902" y="6109"/>
                    <a:pt x="6064" y="6274"/>
                  </a:cubicBezTo>
                  <a:lnTo>
                    <a:pt x="6655" y="6861"/>
                  </a:lnTo>
                  <a:cubicBezTo>
                    <a:pt x="6736" y="6943"/>
                    <a:pt x="6842" y="6983"/>
                    <a:pt x="6949" y="6983"/>
                  </a:cubicBezTo>
                  <a:cubicBezTo>
                    <a:pt x="7055" y="6983"/>
                    <a:pt x="7161" y="6943"/>
                    <a:pt x="7242" y="6861"/>
                  </a:cubicBezTo>
                  <a:lnTo>
                    <a:pt x="7273" y="6827"/>
                  </a:lnTo>
                  <a:cubicBezTo>
                    <a:pt x="8804" y="5268"/>
                    <a:pt x="8804" y="2769"/>
                    <a:pt x="7273" y="1210"/>
                  </a:cubicBezTo>
                  <a:cubicBezTo>
                    <a:pt x="7261" y="1201"/>
                    <a:pt x="7220" y="1157"/>
                    <a:pt x="7211" y="1151"/>
                  </a:cubicBezTo>
                  <a:cubicBezTo>
                    <a:pt x="6432" y="384"/>
                    <a:pt x="5417" y="0"/>
                    <a:pt x="4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8"/>
            <p:cNvSpPr/>
            <p:nvPr/>
          </p:nvSpPr>
          <p:spPr>
            <a:xfrm>
              <a:off x="7180525" y="3380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5"/>
                    <a:pt x="1" y="413"/>
                  </a:cubicBezTo>
                  <a:cubicBezTo>
                    <a:pt x="1" y="641"/>
                    <a:pt x="185" y="828"/>
                    <a:pt x="413" y="828"/>
                  </a:cubicBezTo>
                  <a:cubicBezTo>
                    <a:pt x="644" y="828"/>
                    <a:pt x="829" y="641"/>
                    <a:pt x="829" y="413"/>
                  </a:cubicBezTo>
                  <a:cubicBezTo>
                    <a:pt x="829" y="185"/>
                    <a:pt x="644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8"/>
            <p:cNvSpPr/>
            <p:nvPr/>
          </p:nvSpPr>
          <p:spPr>
            <a:xfrm>
              <a:off x="7222075" y="3380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5"/>
                    <a:pt x="1" y="413"/>
                  </a:cubicBezTo>
                  <a:cubicBezTo>
                    <a:pt x="1" y="641"/>
                    <a:pt x="188" y="828"/>
                    <a:pt x="416" y="828"/>
                  </a:cubicBezTo>
                  <a:cubicBezTo>
                    <a:pt x="644" y="828"/>
                    <a:pt x="829" y="641"/>
                    <a:pt x="829" y="413"/>
                  </a:cubicBezTo>
                  <a:cubicBezTo>
                    <a:pt x="829" y="185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8"/>
            <p:cNvSpPr/>
            <p:nvPr/>
          </p:nvSpPr>
          <p:spPr>
            <a:xfrm>
              <a:off x="7200225" y="3272325"/>
              <a:ext cx="47350" cy="45300"/>
            </a:xfrm>
            <a:custGeom>
              <a:rect b="b" l="l" r="r" t="t"/>
              <a:pathLst>
                <a:path extrusionOk="0" h="1812" w="1894">
                  <a:moveTo>
                    <a:pt x="1439" y="1"/>
                  </a:moveTo>
                  <a:cubicBezTo>
                    <a:pt x="1332" y="1"/>
                    <a:pt x="1224" y="42"/>
                    <a:pt x="1144" y="124"/>
                  </a:cubicBezTo>
                  <a:lnTo>
                    <a:pt x="163" y="1105"/>
                  </a:lnTo>
                  <a:cubicBezTo>
                    <a:pt x="0" y="1267"/>
                    <a:pt x="0" y="1530"/>
                    <a:pt x="163" y="1692"/>
                  </a:cubicBezTo>
                  <a:cubicBezTo>
                    <a:pt x="243" y="1772"/>
                    <a:pt x="350" y="1811"/>
                    <a:pt x="456" y="1811"/>
                  </a:cubicBezTo>
                  <a:cubicBezTo>
                    <a:pt x="564" y="1811"/>
                    <a:pt x="671" y="1771"/>
                    <a:pt x="753" y="1689"/>
                  </a:cubicBezTo>
                  <a:lnTo>
                    <a:pt x="1731" y="708"/>
                  </a:lnTo>
                  <a:cubicBezTo>
                    <a:pt x="1893" y="546"/>
                    <a:pt x="1893" y="283"/>
                    <a:pt x="1731" y="121"/>
                  </a:cubicBezTo>
                  <a:cubicBezTo>
                    <a:pt x="1650" y="40"/>
                    <a:pt x="1545" y="1"/>
                    <a:pt x="1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3" name="Google Shape;1873;p58"/>
          <p:cNvGrpSpPr/>
          <p:nvPr/>
        </p:nvGrpSpPr>
        <p:grpSpPr>
          <a:xfrm>
            <a:off x="5079525" y="1335194"/>
            <a:ext cx="358050" cy="354700"/>
            <a:chOff x="7034250" y="2608575"/>
            <a:chExt cx="358050" cy="354700"/>
          </a:xfrm>
        </p:grpSpPr>
        <p:sp>
          <p:nvSpPr>
            <p:cNvPr id="1874" name="Google Shape;1874;p58"/>
            <p:cNvSpPr/>
            <p:nvPr/>
          </p:nvSpPr>
          <p:spPr>
            <a:xfrm>
              <a:off x="7034250" y="2608575"/>
              <a:ext cx="358050" cy="354700"/>
            </a:xfrm>
            <a:custGeom>
              <a:rect b="b" l="l" r="r" t="t"/>
              <a:pathLst>
                <a:path extrusionOk="0" h="14188" w="14322">
                  <a:moveTo>
                    <a:pt x="7486" y="4184"/>
                  </a:moveTo>
                  <a:cubicBezTo>
                    <a:pt x="7995" y="4215"/>
                    <a:pt x="8395" y="4640"/>
                    <a:pt x="8395" y="5155"/>
                  </a:cubicBezTo>
                  <a:cubicBezTo>
                    <a:pt x="8395" y="5668"/>
                    <a:pt x="7995" y="6092"/>
                    <a:pt x="7486" y="6124"/>
                  </a:cubicBezTo>
                  <a:lnTo>
                    <a:pt x="7458" y="6124"/>
                  </a:lnTo>
                  <a:cubicBezTo>
                    <a:pt x="7476" y="6033"/>
                    <a:pt x="7486" y="5939"/>
                    <a:pt x="7486" y="5849"/>
                  </a:cubicBezTo>
                  <a:cubicBezTo>
                    <a:pt x="7483" y="5311"/>
                    <a:pt x="7173" y="4827"/>
                    <a:pt x="6692" y="4596"/>
                  </a:cubicBezTo>
                  <a:cubicBezTo>
                    <a:pt x="6873" y="4340"/>
                    <a:pt x="7170" y="4187"/>
                    <a:pt x="7486" y="4184"/>
                  </a:cubicBezTo>
                  <a:close/>
                  <a:moveTo>
                    <a:pt x="12803" y="5293"/>
                  </a:moveTo>
                  <a:cubicBezTo>
                    <a:pt x="13109" y="5293"/>
                    <a:pt x="13359" y="5540"/>
                    <a:pt x="13359" y="5846"/>
                  </a:cubicBezTo>
                  <a:cubicBezTo>
                    <a:pt x="13359" y="6155"/>
                    <a:pt x="13109" y="6402"/>
                    <a:pt x="12803" y="6402"/>
                  </a:cubicBezTo>
                  <a:lnTo>
                    <a:pt x="11641" y="6402"/>
                  </a:lnTo>
                  <a:cubicBezTo>
                    <a:pt x="11332" y="6402"/>
                    <a:pt x="11085" y="6155"/>
                    <a:pt x="11085" y="5846"/>
                  </a:cubicBezTo>
                  <a:cubicBezTo>
                    <a:pt x="11085" y="5540"/>
                    <a:pt x="11332" y="5293"/>
                    <a:pt x="11641" y="5293"/>
                  </a:cubicBezTo>
                  <a:close/>
                  <a:moveTo>
                    <a:pt x="12803" y="7233"/>
                  </a:moveTo>
                  <a:cubicBezTo>
                    <a:pt x="13109" y="7233"/>
                    <a:pt x="13356" y="7483"/>
                    <a:pt x="13356" y="7789"/>
                  </a:cubicBezTo>
                  <a:cubicBezTo>
                    <a:pt x="13356" y="8095"/>
                    <a:pt x="13109" y="8342"/>
                    <a:pt x="12803" y="8342"/>
                  </a:cubicBezTo>
                  <a:lnTo>
                    <a:pt x="11641" y="8342"/>
                  </a:lnTo>
                  <a:cubicBezTo>
                    <a:pt x="11332" y="8342"/>
                    <a:pt x="11085" y="8095"/>
                    <a:pt x="11085" y="7789"/>
                  </a:cubicBezTo>
                  <a:cubicBezTo>
                    <a:pt x="11085" y="7483"/>
                    <a:pt x="11332" y="7233"/>
                    <a:pt x="11641" y="7233"/>
                  </a:cubicBezTo>
                  <a:close/>
                  <a:moveTo>
                    <a:pt x="12809" y="9176"/>
                  </a:moveTo>
                  <a:cubicBezTo>
                    <a:pt x="13112" y="9176"/>
                    <a:pt x="13359" y="9425"/>
                    <a:pt x="13359" y="9729"/>
                  </a:cubicBezTo>
                  <a:cubicBezTo>
                    <a:pt x="13359" y="10035"/>
                    <a:pt x="13109" y="10285"/>
                    <a:pt x="12803" y="10285"/>
                  </a:cubicBezTo>
                  <a:lnTo>
                    <a:pt x="11641" y="10285"/>
                  </a:lnTo>
                  <a:cubicBezTo>
                    <a:pt x="11332" y="10282"/>
                    <a:pt x="11085" y="10035"/>
                    <a:pt x="11085" y="9729"/>
                  </a:cubicBezTo>
                  <a:cubicBezTo>
                    <a:pt x="11085" y="9423"/>
                    <a:pt x="11332" y="9176"/>
                    <a:pt x="11641" y="9176"/>
                  </a:cubicBezTo>
                  <a:lnTo>
                    <a:pt x="12803" y="9176"/>
                  </a:lnTo>
                  <a:cubicBezTo>
                    <a:pt x="12805" y="9176"/>
                    <a:pt x="12807" y="9176"/>
                    <a:pt x="12809" y="9176"/>
                  </a:cubicBezTo>
                  <a:close/>
                  <a:moveTo>
                    <a:pt x="6099" y="5293"/>
                  </a:moveTo>
                  <a:cubicBezTo>
                    <a:pt x="6405" y="5293"/>
                    <a:pt x="6652" y="5540"/>
                    <a:pt x="6652" y="5849"/>
                  </a:cubicBezTo>
                  <a:cubicBezTo>
                    <a:pt x="6652" y="6155"/>
                    <a:pt x="6405" y="6402"/>
                    <a:pt x="6099" y="6402"/>
                  </a:cubicBezTo>
                  <a:lnTo>
                    <a:pt x="4021" y="6402"/>
                  </a:lnTo>
                  <a:cubicBezTo>
                    <a:pt x="3790" y="6402"/>
                    <a:pt x="3606" y="6589"/>
                    <a:pt x="3606" y="6820"/>
                  </a:cubicBezTo>
                  <a:lnTo>
                    <a:pt x="3606" y="7373"/>
                  </a:lnTo>
                  <a:cubicBezTo>
                    <a:pt x="3606" y="7911"/>
                    <a:pt x="3168" y="8342"/>
                    <a:pt x="2634" y="8342"/>
                  </a:cubicBezTo>
                  <a:cubicBezTo>
                    <a:pt x="2418" y="8364"/>
                    <a:pt x="2256" y="8545"/>
                    <a:pt x="2256" y="8757"/>
                  </a:cubicBezTo>
                  <a:cubicBezTo>
                    <a:pt x="2256" y="8973"/>
                    <a:pt x="2418" y="9154"/>
                    <a:pt x="2634" y="9176"/>
                  </a:cubicBezTo>
                  <a:cubicBezTo>
                    <a:pt x="2775" y="9173"/>
                    <a:pt x="2915" y="9157"/>
                    <a:pt x="3053" y="9123"/>
                  </a:cubicBezTo>
                  <a:lnTo>
                    <a:pt x="3053" y="12222"/>
                  </a:lnTo>
                  <a:lnTo>
                    <a:pt x="835" y="12222"/>
                  </a:lnTo>
                  <a:lnTo>
                    <a:pt x="835" y="6930"/>
                  </a:lnTo>
                  <a:lnTo>
                    <a:pt x="1409" y="5921"/>
                  </a:lnTo>
                  <a:cubicBezTo>
                    <a:pt x="1631" y="5533"/>
                    <a:pt x="2044" y="5296"/>
                    <a:pt x="2490" y="5293"/>
                  </a:cubicBezTo>
                  <a:close/>
                  <a:moveTo>
                    <a:pt x="12852" y="11114"/>
                  </a:moveTo>
                  <a:cubicBezTo>
                    <a:pt x="13155" y="11114"/>
                    <a:pt x="13403" y="11360"/>
                    <a:pt x="13403" y="11669"/>
                  </a:cubicBezTo>
                  <a:cubicBezTo>
                    <a:pt x="13403" y="11979"/>
                    <a:pt x="13153" y="12224"/>
                    <a:pt x="12847" y="12224"/>
                  </a:cubicBezTo>
                  <a:cubicBezTo>
                    <a:pt x="12833" y="12224"/>
                    <a:pt x="12818" y="12223"/>
                    <a:pt x="12803" y="12222"/>
                  </a:cubicBezTo>
                  <a:lnTo>
                    <a:pt x="11641" y="12222"/>
                  </a:lnTo>
                  <a:cubicBezTo>
                    <a:pt x="11353" y="12197"/>
                    <a:pt x="11132" y="11956"/>
                    <a:pt x="11132" y="11669"/>
                  </a:cubicBezTo>
                  <a:cubicBezTo>
                    <a:pt x="11132" y="11378"/>
                    <a:pt x="11353" y="11138"/>
                    <a:pt x="11641" y="11116"/>
                  </a:cubicBezTo>
                  <a:lnTo>
                    <a:pt x="12803" y="11116"/>
                  </a:lnTo>
                  <a:cubicBezTo>
                    <a:pt x="12819" y="11115"/>
                    <a:pt x="12836" y="11114"/>
                    <a:pt x="12852" y="11114"/>
                  </a:cubicBezTo>
                  <a:close/>
                  <a:moveTo>
                    <a:pt x="10678" y="835"/>
                  </a:moveTo>
                  <a:cubicBezTo>
                    <a:pt x="10904" y="835"/>
                    <a:pt x="11088" y="1021"/>
                    <a:pt x="11088" y="1247"/>
                  </a:cubicBezTo>
                  <a:lnTo>
                    <a:pt x="11088" y="4577"/>
                  </a:lnTo>
                  <a:cubicBezTo>
                    <a:pt x="10201" y="4968"/>
                    <a:pt x="9976" y="6124"/>
                    <a:pt x="10651" y="6820"/>
                  </a:cubicBezTo>
                  <a:cubicBezTo>
                    <a:pt x="10126" y="7358"/>
                    <a:pt x="10126" y="8217"/>
                    <a:pt x="10651" y="8757"/>
                  </a:cubicBezTo>
                  <a:cubicBezTo>
                    <a:pt x="10126" y="9298"/>
                    <a:pt x="10126" y="10157"/>
                    <a:pt x="10651" y="10697"/>
                  </a:cubicBezTo>
                  <a:cubicBezTo>
                    <a:pt x="9891" y="11482"/>
                    <a:pt x="10288" y="12794"/>
                    <a:pt x="11353" y="13025"/>
                  </a:cubicBezTo>
                  <a:cubicBezTo>
                    <a:pt x="11316" y="13216"/>
                    <a:pt x="11151" y="13356"/>
                    <a:pt x="10954" y="13356"/>
                  </a:cubicBezTo>
                  <a:cubicBezTo>
                    <a:pt x="10952" y="13356"/>
                    <a:pt x="10950" y="13356"/>
                    <a:pt x="10947" y="13356"/>
                  </a:cubicBezTo>
                  <a:lnTo>
                    <a:pt x="4299" y="13356"/>
                  </a:lnTo>
                  <a:cubicBezTo>
                    <a:pt x="4297" y="13356"/>
                    <a:pt x="4295" y="13356"/>
                    <a:pt x="4294" y="13356"/>
                  </a:cubicBezTo>
                  <a:cubicBezTo>
                    <a:pt x="4065" y="13356"/>
                    <a:pt x="3881" y="13170"/>
                    <a:pt x="3884" y="12944"/>
                  </a:cubicBezTo>
                  <a:lnTo>
                    <a:pt x="3884" y="8670"/>
                  </a:lnTo>
                  <a:cubicBezTo>
                    <a:pt x="4237" y="8332"/>
                    <a:pt x="4434" y="7864"/>
                    <a:pt x="4434" y="7373"/>
                  </a:cubicBezTo>
                  <a:lnTo>
                    <a:pt x="4434" y="7233"/>
                  </a:lnTo>
                  <a:lnTo>
                    <a:pt x="6099" y="7233"/>
                  </a:lnTo>
                  <a:cubicBezTo>
                    <a:pt x="6433" y="7233"/>
                    <a:pt x="6755" y="7114"/>
                    <a:pt x="7008" y="6895"/>
                  </a:cubicBezTo>
                  <a:cubicBezTo>
                    <a:pt x="7154" y="6933"/>
                    <a:pt x="7303" y="6955"/>
                    <a:pt x="7455" y="6955"/>
                  </a:cubicBezTo>
                  <a:cubicBezTo>
                    <a:pt x="7465" y="6955"/>
                    <a:pt x="7476" y="6955"/>
                    <a:pt x="7486" y="6955"/>
                  </a:cubicBezTo>
                  <a:cubicBezTo>
                    <a:pt x="8148" y="6955"/>
                    <a:pt x="8757" y="6589"/>
                    <a:pt x="9070" y="6005"/>
                  </a:cubicBezTo>
                  <a:cubicBezTo>
                    <a:pt x="9382" y="5418"/>
                    <a:pt x="9348" y="4709"/>
                    <a:pt x="8979" y="4159"/>
                  </a:cubicBezTo>
                  <a:cubicBezTo>
                    <a:pt x="8618" y="3617"/>
                    <a:pt x="8051" y="3356"/>
                    <a:pt x="7486" y="3356"/>
                  </a:cubicBezTo>
                  <a:cubicBezTo>
                    <a:pt x="6803" y="3356"/>
                    <a:pt x="6125" y="3737"/>
                    <a:pt x="5821" y="4462"/>
                  </a:cubicBezTo>
                  <a:lnTo>
                    <a:pt x="3884" y="4462"/>
                  </a:lnTo>
                  <a:lnTo>
                    <a:pt x="3884" y="1247"/>
                  </a:lnTo>
                  <a:cubicBezTo>
                    <a:pt x="3884" y="1019"/>
                    <a:pt x="4068" y="835"/>
                    <a:pt x="4299" y="835"/>
                  </a:cubicBezTo>
                  <a:lnTo>
                    <a:pt x="10672" y="835"/>
                  </a:lnTo>
                  <a:cubicBezTo>
                    <a:pt x="10674" y="835"/>
                    <a:pt x="10676" y="835"/>
                    <a:pt x="10678" y="835"/>
                  </a:cubicBezTo>
                  <a:close/>
                  <a:moveTo>
                    <a:pt x="4299" y="0"/>
                  </a:moveTo>
                  <a:cubicBezTo>
                    <a:pt x="3609" y="0"/>
                    <a:pt x="3053" y="560"/>
                    <a:pt x="3053" y="1247"/>
                  </a:cubicBezTo>
                  <a:lnTo>
                    <a:pt x="3053" y="4462"/>
                  </a:lnTo>
                  <a:lnTo>
                    <a:pt x="2490" y="4462"/>
                  </a:lnTo>
                  <a:cubicBezTo>
                    <a:pt x="1744" y="4462"/>
                    <a:pt x="1056" y="4865"/>
                    <a:pt x="685" y="5511"/>
                  </a:cubicBezTo>
                  <a:lnTo>
                    <a:pt x="57" y="6614"/>
                  </a:lnTo>
                  <a:cubicBezTo>
                    <a:pt x="22" y="6677"/>
                    <a:pt x="4" y="6749"/>
                    <a:pt x="4" y="6820"/>
                  </a:cubicBezTo>
                  <a:lnTo>
                    <a:pt x="4" y="12637"/>
                  </a:lnTo>
                  <a:cubicBezTo>
                    <a:pt x="0" y="12869"/>
                    <a:pt x="191" y="13053"/>
                    <a:pt x="419" y="13053"/>
                  </a:cubicBezTo>
                  <a:lnTo>
                    <a:pt x="3056" y="13053"/>
                  </a:lnTo>
                  <a:cubicBezTo>
                    <a:pt x="3112" y="13695"/>
                    <a:pt x="3649" y="14187"/>
                    <a:pt x="4293" y="14187"/>
                  </a:cubicBezTo>
                  <a:cubicBezTo>
                    <a:pt x="4295" y="14187"/>
                    <a:pt x="4297" y="14187"/>
                    <a:pt x="4299" y="14187"/>
                  </a:cubicBezTo>
                  <a:lnTo>
                    <a:pt x="10947" y="14187"/>
                  </a:lnTo>
                  <a:cubicBezTo>
                    <a:pt x="10949" y="14187"/>
                    <a:pt x="10951" y="14187"/>
                    <a:pt x="10953" y="14187"/>
                  </a:cubicBezTo>
                  <a:cubicBezTo>
                    <a:pt x="11597" y="14187"/>
                    <a:pt x="12135" y="13695"/>
                    <a:pt x="12191" y="13053"/>
                  </a:cubicBezTo>
                  <a:lnTo>
                    <a:pt x="12803" y="13053"/>
                  </a:lnTo>
                  <a:cubicBezTo>
                    <a:pt x="13362" y="13053"/>
                    <a:pt x="13865" y="12719"/>
                    <a:pt x="14081" y="12203"/>
                  </a:cubicBezTo>
                  <a:cubicBezTo>
                    <a:pt x="14296" y="11691"/>
                    <a:pt x="14184" y="11097"/>
                    <a:pt x="13797" y="10697"/>
                  </a:cubicBezTo>
                  <a:cubicBezTo>
                    <a:pt x="14321" y="10157"/>
                    <a:pt x="14321" y="9298"/>
                    <a:pt x="13797" y="8757"/>
                  </a:cubicBezTo>
                  <a:cubicBezTo>
                    <a:pt x="14321" y="8217"/>
                    <a:pt x="14321" y="7358"/>
                    <a:pt x="13797" y="6820"/>
                  </a:cubicBezTo>
                  <a:cubicBezTo>
                    <a:pt x="14184" y="6421"/>
                    <a:pt x="14296" y="5827"/>
                    <a:pt x="14078" y="5311"/>
                  </a:cubicBezTo>
                  <a:cubicBezTo>
                    <a:pt x="13862" y="4799"/>
                    <a:pt x="13359" y="4462"/>
                    <a:pt x="12803" y="4462"/>
                  </a:cubicBezTo>
                  <a:lnTo>
                    <a:pt x="11916" y="4462"/>
                  </a:lnTo>
                  <a:lnTo>
                    <a:pt x="11916" y="1247"/>
                  </a:lnTo>
                  <a:cubicBezTo>
                    <a:pt x="11916" y="560"/>
                    <a:pt x="11360" y="0"/>
                    <a:pt x="10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8"/>
            <p:cNvSpPr/>
            <p:nvPr/>
          </p:nvSpPr>
          <p:spPr>
            <a:xfrm>
              <a:off x="7169375" y="265020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8" y="1"/>
                    <a:pt x="0" y="185"/>
                    <a:pt x="0" y="413"/>
                  </a:cubicBezTo>
                  <a:cubicBezTo>
                    <a:pt x="0" y="641"/>
                    <a:pt x="188" y="829"/>
                    <a:pt x="416" y="829"/>
                  </a:cubicBezTo>
                  <a:cubicBezTo>
                    <a:pt x="644" y="829"/>
                    <a:pt x="828" y="641"/>
                    <a:pt x="828" y="413"/>
                  </a:cubicBezTo>
                  <a:cubicBezTo>
                    <a:pt x="828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8"/>
            <p:cNvSpPr/>
            <p:nvPr/>
          </p:nvSpPr>
          <p:spPr>
            <a:xfrm>
              <a:off x="7211000" y="265020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5" y="1"/>
                    <a:pt x="0" y="185"/>
                    <a:pt x="0" y="413"/>
                  </a:cubicBezTo>
                  <a:cubicBezTo>
                    <a:pt x="0" y="641"/>
                    <a:pt x="185" y="829"/>
                    <a:pt x="416" y="829"/>
                  </a:cubicBezTo>
                  <a:cubicBezTo>
                    <a:pt x="644" y="829"/>
                    <a:pt x="828" y="641"/>
                    <a:pt x="828" y="413"/>
                  </a:cubicBezTo>
                  <a:cubicBezTo>
                    <a:pt x="828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8"/>
            <p:cNvSpPr/>
            <p:nvPr/>
          </p:nvSpPr>
          <p:spPr>
            <a:xfrm>
              <a:off x="7252625" y="265020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1"/>
                  </a:moveTo>
                  <a:cubicBezTo>
                    <a:pt x="185" y="1"/>
                    <a:pt x="0" y="185"/>
                    <a:pt x="0" y="413"/>
                  </a:cubicBezTo>
                  <a:cubicBezTo>
                    <a:pt x="0" y="641"/>
                    <a:pt x="185" y="829"/>
                    <a:pt x="413" y="829"/>
                  </a:cubicBezTo>
                  <a:cubicBezTo>
                    <a:pt x="641" y="829"/>
                    <a:pt x="828" y="641"/>
                    <a:pt x="828" y="413"/>
                  </a:cubicBezTo>
                  <a:cubicBezTo>
                    <a:pt x="828" y="185"/>
                    <a:pt x="641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8"/>
            <p:cNvSpPr/>
            <p:nvPr/>
          </p:nvSpPr>
          <p:spPr>
            <a:xfrm>
              <a:off x="7172800" y="2810225"/>
              <a:ext cx="93600" cy="90000"/>
            </a:xfrm>
            <a:custGeom>
              <a:rect b="b" l="l" r="r" t="t"/>
              <a:pathLst>
                <a:path extrusionOk="0" h="3600" w="3744">
                  <a:moveTo>
                    <a:pt x="1932" y="825"/>
                  </a:moveTo>
                  <a:cubicBezTo>
                    <a:pt x="2431" y="825"/>
                    <a:pt x="2910" y="1213"/>
                    <a:pt x="2912" y="1800"/>
                  </a:cubicBezTo>
                  <a:cubicBezTo>
                    <a:pt x="2912" y="2335"/>
                    <a:pt x="2478" y="2769"/>
                    <a:pt x="1944" y="2772"/>
                  </a:cubicBezTo>
                  <a:cubicBezTo>
                    <a:pt x="1943" y="2772"/>
                    <a:pt x="1941" y="2772"/>
                    <a:pt x="1940" y="2772"/>
                  </a:cubicBezTo>
                  <a:cubicBezTo>
                    <a:pt x="1074" y="2772"/>
                    <a:pt x="639" y="1728"/>
                    <a:pt x="1250" y="1113"/>
                  </a:cubicBezTo>
                  <a:cubicBezTo>
                    <a:pt x="1449" y="914"/>
                    <a:pt x="1692" y="825"/>
                    <a:pt x="1932" y="825"/>
                  </a:cubicBezTo>
                  <a:close/>
                  <a:moveTo>
                    <a:pt x="1944" y="1"/>
                  </a:moveTo>
                  <a:cubicBezTo>
                    <a:pt x="1213" y="1"/>
                    <a:pt x="557" y="438"/>
                    <a:pt x="279" y="1110"/>
                  </a:cubicBezTo>
                  <a:cubicBezTo>
                    <a:pt x="1" y="1785"/>
                    <a:pt x="154" y="2556"/>
                    <a:pt x="669" y="3072"/>
                  </a:cubicBezTo>
                  <a:cubicBezTo>
                    <a:pt x="1014" y="3417"/>
                    <a:pt x="1475" y="3599"/>
                    <a:pt x="1943" y="3599"/>
                  </a:cubicBezTo>
                  <a:cubicBezTo>
                    <a:pt x="2175" y="3599"/>
                    <a:pt x="2409" y="3554"/>
                    <a:pt x="2631" y="3462"/>
                  </a:cubicBezTo>
                  <a:cubicBezTo>
                    <a:pt x="3303" y="3184"/>
                    <a:pt x="3743" y="2528"/>
                    <a:pt x="3743" y="1800"/>
                  </a:cubicBezTo>
                  <a:cubicBezTo>
                    <a:pt x="3740" y="807"/>
                    <a:pt x="2934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9" name="Google Shape;1879;p58"/>
          <p:cNvSpPr/>
          <p:nvPr/>
        </p:nvSpPr>
        <p:spPr>
          <a:xfrm>
            <a:off x="7835963" y="1335156"/>
            <a:ext cx="354775" cy="354775"/>
          </a:xfrm>
          <a:custGeom>
            <a:rect b="b" l="l" r="r" t="t"/>
            <a:pathLst>
              <a:path extrusionOk="0" h="14191" w="14191">
                <a:moveTo>
                  <a:pt x="7511" y="835"/>
                </a:moveTo>
                <a:lnTo>
                  <a:pt x="7511" y="1579"/>
                </a:lnTo>
                <a:lnTo>
                  <a:pt x="7330" y="1460"/>
                </a:lnTo>
                <a:cubicBezTo>
                  <a:pt x="7261" y="1413"/>
                  <a:pt x="7180" y="1388"/>
                  <a:pt x="7098" y="1388"/>
                </a:cubicBezTo>
                <a:cubicBezTo>
                  <a:pt x="7014" y="1388"/>
                  <a:pt x="6936" y="1413"/>
                  <a:pt x="6867" y="1460"/>
                </a:cubicBezTo>
                <a:lnTo>
                  <a:pt x="6680" y="1579"/>
                </a:lnTo>
                <a:lnTo>
                  <a:pt x="6680" y="835"/>
                </a:lnTo>
                <a:close/>
                <a:moveTo>
                  <a:pt x="9176" y="835"/>
                </a:moveTo>
                <a:lnTo>
                  <a:pt x="9176" y="4987"/>
                </a:lnTo>
                <a:lnTo>
                  <a:pt x="5018" y="4987"/>
                </a:lnTo>
                <a:lnTo>
                  <a:pt x="5018" y="835"/>
                </a:lnTo>
                <a:lnTo>
                  <a:pt x="5849" y="835"/>
                </a:lnTo>
                <a:lnTo>
                  <a:pt x="5849" y="2357"/>
                </a:lnTo>
                <a:cubicBezTo>
                  <a:pt x="5849" y="2601"/>
                  <a:pt x="6049" y="2774"/>
                  <a:pt x="6266" y="2774"/>
                </a:cubicBezTo>
                <a:cubicBezTo>
                  <a:pt x="6343" y="2774"/>
                  <a:pt x="6422" y="2752"/>
                  <a:pt x="6495" y="2703"/>
                </a:cubicBezTo>
                <a:lnTo>
                  <a:pt x="7098" y="2303"/>
                </a:lnTo>
                <a:lnTo>
                  <a:pt x="7698" y="2703"/>
                </a:lnTo>
                <a:cubicBezTo>
                  <a:pt x="7767" y="2750"/>
                  <a:pt x="7848" y="2775"/>
                  <a:pt x="7929" y="2775"/>
                </a:cubicBezTo>
                <a:cubicBezTo>
                  <a:pt x="7998" y="2775"/>
                  <a:pt x="8064" y="2756"/>
                  <a:pt x="8126" y="2722"/>
                </a:cubicBezTo>
                <a:cubicBezTo>
                  <a:pt x="8261" y="2650"/>
                  <a:pt x="8345" y="2510"/>
                  <a:pt x="8345" y="2357"/>
                </a:cubicBezTo>
                <a:lnTo>
                  <a:pt x="8345" y="835"/>
                </a:lnTo>
                <a:close/>
                <a:moveTo>
                  <a:pt x="5018" y="5821"/>
                </a:moveTo>
                <a:lnTo>
                  <a:pt x="5018" y="6571"/>
                </a:lnTo>
                <a:lnTo>
                  <a:pt x="4833" y="6446"/>
                </a:lnTo>
                <a:cubicBezTo>
                  <a:pt x="4763" y="6399"/>
                  <a:pt x="4683" y="6376"/>
                  <a:pt x="4602" y="6376"/>
                </a:cubicBezTo>
                <a:cubicBezTo>
                  <a:pt x="4522" y="6376"/>
                  <a:pt x="4441" y="6399"/>
                  <a:pt x="4371" y="6446"/>
                </a:cubicBezTo>
                <a:lnTo>
                  <a:pt x="4190" y="6571"/>
                </a:lnTo>
                <a:lnTo>
                  <a:pt x="4190" y="5821"/>
                </a:lnTo>
                <a:close/>
                <a:moveTo>
                  <a:pt x="10007" y="5821"/>
                </a:moveTo>
                <a:lnTo>
                  <a:pt x="10007" y="6571"/>
                </a:lnTo>
                <a:lnTo>
                  <a:pt x="9820" y="6446"/>
                </a:lnTo>
                <a:cubicBezTo>
                  <a:pt x="9751" y="6399"/>
                  <a:pt x="9673" y="6374"/>
                  <a:pt x="9588" y="6374"/>
                </a:cubicBezTo>
                <a:cubicBezTo>
                  <a:pt x="9507" y="6374"/>
                  <a:pt x="9426" y="6399"/>
                  <a:pt x="9360" y="6446"/>
                </a:cubicBezTo>
                <a:lnTo>
                  <a:pt x="9176" y="6571"/>
                </a:lnTo>
                <a:lnTo>
                  <a:pt x="9176" y="5821"/>
                </a:lnTo>
                <a:close/>
                <a:moveTo>
                  <a:pt x="6680" y="5821"/>
                </a:moveTo>
                <a:lnTo>
                  <a:pt x="6680" y="9979"/>
                </a:lnTo>
                <a:lnTo>
                  <a:pt x="2525" y="9979"/>
                </a:lnTo>
                <a:lnTo>
                  <a:pt x="2525" y="5821"/>
                </a:lnTo>
                <a:lnTo>
                  <a:pt x="3356" y="5821"/>
                </a:lnTo>
                <a:lnTo>
                  <a:pt x="3356" y="7349"/>
                </a:lnTo>
                <a:cubicBezTo>
                  <a:pt x="3356" y="7591"/>
                  <a:pt x="3556" y="7762"/>
                  <a:pt x="3773" y="7762"/>
                </a:cubicBezTo>
                <a:cubicBezTo>
                  <a:pt x="3850" y="7762"/>
                  <a:pt x="3930" y="7740"/>
                  <a:pt x="4002" y="7692"/>
                </a:cubicBezTo>
                <a:lnTo>
                  <a:pt x="4602" y="7293"/>
                </a:lnTo>
                <a:lnTo>
                  <a:pt x="5205" y="7692"/>
                </a:lnTo>
                <a:cubicBezTo>
                  <a:pt x="5271" y="7736"/>
                  <a:pt x="5352" y="7761"/>
                  <a:pt x="5433" y="7761"/>
                </a:cubicBezTo>
                <a:cubicBezTo>
                  <a:pt x="5502" y="7761"/>
                  <a:pt x="5571" y="7742"/>
                  <a:pt x="5630" y="7711"/>
                </a:cubicBezTo>
                <a:cubicBezTo>
                  <a:pt x="5764" y="7639"/>
                  <a:pt x="5849" y="7499"/>
                  <a:pt x="5849" y="7349"/>
                </a:cubicBezTo>
                <a:lnTo>
                  <a:pt x="5849" y="5821"/>
                </a:lnTo>
                <a:close/>
                <a:moveTo>
                  <a:pt x="11669" y="5821"/>
                </a:moveTo>
                <a:lnTo>
                  <a:pt x="11672" y="9979"/>
                </a:lnTo>
                <a:lnTo>
                  <a:pt x="7511" y="9979"/>
                </a:lnTo>
                <a:lnTo>
                  <a:pt x="7511" y="5821"/>
                </a:lnTo>
                <a:lnTo>
                  <a:pt x="8345" y="5821"/>
                </a:lnTo>
                <a:lnTo>
                  <a:pt x="8345" y="7349"/>
                </a:lnTo>
                <a:cubicBezTo>
                  <a:pt x="8345" y="7499"/>
                  <a:pt x="8429" y="7639"/>
                  <a:pt x="8564" y="7711"/>
                </a:cubicBezTo>
                <a:cubicBezTo>
                  <a:pt x="8623" y="7745"/>
                  <a:pt x="8690" y="7762"/>
                  <a:pt x="8758" y="7762"/>
                </a:cubicBezTo>
                <a:cubicBezTo>
                  <a:pt x="8838" y="7762"/>
                  <a:pt x="8919" y="7738"/>
                  <a:pt x="8989" y="7692"/>
                </a:cubicBezTo>
                <a:lnTo>
                  <a:pt x="9588" y="7293"/>
                </a:lnTo>
                <a:lnTo>
                  <a:pt x="10191" y="7692"/>
                </a:lnTo>
                <a:cubicBezTo>
                  <a:pt x="10260" y="7736"/>
                  <a:pt x="10338" y="7761"/>
                  <a:pt x="10419" y="7761"/>
                </a:cubicBezTo>
                <a:cubicBezTo>
                  <a:pt x="10488" y="7761"/>
                  <a:pt x="10557" y="7746"/>
                  <a:pt x="10616" y="7711"/>
                </a:cubicBezTo>
                <a:cubicBezTo>
                  <a:pt x="10754" y="7639"/>
                  <a:pt x="10838" y="7502"/>
                  <a:pt x="10838" y="7349"/>
                </a:cubicBezTo>
                <a:lnTo>
                  <a:pt x="10838" y="5821"/>
                </a:lnTo>
                <a:close/>
                <a:moveTo>
                  <a:pt x="13359" y="10810"/>
                </a:moveTo>
                <a:lnTo>
                  <a:pt x="13359" y="11638"/>
                </a:lnTo>
                <a:lnTo>
                  <a:pt x="835" y="11638"/>
                </a:lnTo>
                <a:lnTo>
                  <a:pt x="835" y="10810"/>
                </a:lnTo>
                <a:close/>
                <a:moveTo>
                  <a:pt x="2525" y="12472"/>
                </a:moveTo>
                <a:lnTo>
                  <a:pt x="2525" y="13356"/>
                </a:lnTo>
                <a:lnTo>
                  <a:pt x="1694" y="13356"/>
                </a:lnTo>
                <a:lnTo>
                  <a:pt x="1694" y="12472"/>
                </a:lnTo>
                <a:close/>
                <a:moveTo>
                  <a:pt x="7511" y="12472"/>
                </a:moveTo>
                <a:lnTo>
                  <a:pt x="7511" y="13356"/>
                </a:lnTo>
                <a:lnTo>
                  <a:pt x="6680" y="13356"/>
                </a:lnTo>
                <a:lnTo>
                  <a:pt x="6680" y="12472"/>
                </a:lnTo>
                <a:close/>
                <a:moveTo>
                  <a:pt x="12500" y="12472"/>
                </a:moveTo>
                <a:lnTo>
                  <a:pt x="12500" y="13356"/>
                </a:lnTo>
                <a:lnTo>
                  <a:pt x="11672" y="13356"/>
                </a:lnTo>
                <a:lnTo>
                  <a:pt x="11672" y="12472"/>
                </a:lnTo>
                <a:close/>
                <a:moveTo>
                  <a:pt x="4602" y="1"/>
                </a:moveTo>
                <a:cubicBezTo>
                  <a:pt x="4371" y="1"/>
                  <a:pt x="4187" y="188"/>
                  <a:pt x="4190" y="420"/>
                </a:cubicBezTo>
                <a:lnTo>
                  <a:pt x="4190" y="4987"/>
                </a:lnTo>
                <a:lnTo>
                  <a:pt x="2106" y="4987"/>
                </a:lnTo>
                <a:cubicBezTo>
                  <a:pt x="1878" y="4990"/>
                  <a:pt x="1694" y="5178"/>
                  <a:pt x="1694" y="5406"/>
                </a:cubicBezTo>
                <a:lnTo>
                  <a:pt x="1694" y="9979"/>
                </a:lnTo>
                <a:lnTo>
                  <a:pt x="419" y="9979"/>
                </a:lnTo>
                <a:cubicBezTo>
                  <a:pt x="417" y="9979"/>
                  <a:pt x="415" y="9979"/>
                  <a:pt x="413" y="9979"/>
                </a:cubicBezTo>
                <a:cubicBezTo>
                  <a:pt x="188" y="9979"/>
                  <a:pt x="0" y="10166"/>
                  <a:pt x="0" y="10395"/>
                </a:cubicBezTo>
                <a:lnTo>
                  <a:pt x="0" y="12057"/>
                </a:lnTo>
                <a:cubicBezTo>
                  <a:pt x="0" y="12288"/>
                  <a:pt x="191" y="12472"/>
                  <a:pt x="419" y="12472"/>
                </a:cubicBezTo>
                <a:lnTo>
                  <a:pt x="860" y="12472"/>
                </a:lnTo>
                <a:lnTo>
                  <a:pt x="860" y="13775"/>
                </a:lnTo>
                <a:cubicBezTo>
                  <a:pt x="860" y="14006"/>
                  <a:pt x="1050" y="14191"/>
                  <a:pt x="1278" y="14191"/>
                </a:cubicBezTo>
                <a:lnTo>
                  <a:pt x="2937" y="14191"/>
                </a:lnTo>
                <a:cubicBezTo>
                  <a:pt x="3168" y="14191"/>
                  <a:pt x="3356" y="14006"/>
                  <a:pt x="3356" y="13775"/>
                </a:cubicBezTo>
                <a:lnTo>
                  <a:pt x="3356" y="12472"/>
                </a:lnTo>
                <a:lnTo>
                  <a:pt x="5849" y="12472"/>
                </a:lnTo>
                <a:lnTo>
                  <a:pt x="5849" y="13775"/>
                </a:lnTo>
                <a:cubicBezTo>
                  <a:pt x="5849" y="14006"/>
                  <a:pt x="6036" y="14191"/>
                  <a:pt x="6264" y="14191"/>
                </a:cubicBezTo>
                <a:lnTo>
                  <a:pt x="7929" y="14191"/>
                </a:lnTo>
                <a:cubicBezTo>
                  <a:pt x="8157" y="14191"/>
                  <a:pt x="8342" y="14003"/>
                  <a:pt x="8342" y="13775"/>
                </a:cubicBezTo>
                <a:lnTo>
                  <a:pt x="8342" y="12472"/>
                </a:lnTo>
                <a:lnTo>
                  <a:pt x="10838" y="12472"/>
                </a:lnTo>
                <a:lnTo>
                  <a:pt x="10838" y="13775"/>
                </a:lnTo>
                <a:cubicBezTo>
                  <a:pt x="10838" y="14003"/>
                  <a:pt x="11022" y="14191"/>
                  <a:pt x="11253" y="14191"/>
                </a:cubicBezTo>
                <a:lnTo>
                  <a:pt x="12916" y="14191"/>
                </a:lnTo>
                <a:cubicBezTo>
                  <a:pt x="13147" y="14191"/>
                  <a:pt x="13331" y="14003"/>
                  <a:pt x="13331" y="13775"/>
                </a:cubicBezTo>
                <a:lnTo>
                  <a:pt x="13331" y="12472"/>
                </a:lnTo>
                <a:lnTo>
                  <a:pt x="13775" y="12472"/>
                </a:lnTo>
                <a:cubicBezTo>
                  <a:pt x="14006" y="12472"/>
                  <a:pt x="14190" y="12285"/>
                  <a:pt x="14190" y="12057"/>
                </a:cubicBezTo>
                <a:lnTo>
                  <a:pt x="14190" y="10395"/>
                </a:lnTo>
                <a:cubicBezTo>
                  <a:pt x="14190" y="10166"/>
                  <a:pt x="14009" y="9979"/>
                  <a:pt x="13780" y="9979"/>
                </a:cubicBezTo>
                <a:cubicBezTo>
                  <a:pt x="13778" y="9979"/>
                  <a:pt x="13777" y="9979"/>
                  <a:pt x="13775" y="9979"/>
                </a:cubicBezTo>
                <a:lnTo>
                  <a:pt x="12500" y="9979"/>
                </a:lnTo>
                <a:lnTo>
                  <a:pt x="12500" y="5406"/>
                </a:lnTo>
                <a:cubicBezTo>
                  <a:pt x="12500" y="5178"/>
                  <a:pt x="12316" y="4987"/>
                  <a:pt x="12085" y="4987"/>
                </a:cubicBezTo>
                <a:lnTo>
                  <a:pt x="10007" y="4987"/>
                </a:lnTo>
                <a:lnTo>
                  <a:pt x="10007" y="420"/>
                </a:lnTo>
                <a:cubicBezTo>
                  <a:pt x="10007" y="188"/>
                  <a:pt x="9820" y="1"/>
                  <a:pt x="95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0" name="Google Shape;1880;p58"/>
          <p:cNvGrpSpPr/>
          <p:nvPr/>
        </p:nvGrpSpPr>
        <p:grpSpPr>
          <a:xfrm>
            <a:off x="2338350" y="1335181"/>
            <a:ext cx="356800" cy="354725"/>
            <a:chOff x="7034250" y="1526375"/>
            <a:chExt cx="356800" cy="354725"/>
          </a:xfrm>
        </p:grpSpPr>
        <p:sp>
          <p:nvSpPr>
            <p:cNvPr id="1881" name="Google Shape;1881;p58"/>
            <p:cNvSpPr/>
            <p:nvPr/>
          </p:nvSpPr>
          <p:spPr>
            <a:xfrm>
              <a:off x="7241450" y="1526375"/>
              <a:ext cx="149600" cy="354725"/>
            </a:xfrm>
            <a:custGeom>
              <a:rect b="b" l="l" r="r" t="t"/>
              <a:pathLst>
                <a:path extrusionOk="0" h="14189" w="5984">
                  <a:moveTo>
                    <a:pt x="1566" y="1138"/>
                  </a:moveTo>
                  <a:lnTo>
                    <a:pt x="1750" y="2432"/>
                  </a:lnTo>
                  <a:cubicBezTo>
                    <a:pt x="1778" y="2635"/>
                    <a:pt x="1953" y="2785"/>
                    <a:pt x="2159" y="2785"/>
                  </a:cubicBezTo>
                  <a:lnTo>
                    <a:pt x="3825" y="2785"/>
                  </a:lnTo>
                  <a:cubicBezTo>
                    <a:pt x="4031" y="2785"/>
                    <a:pt x="4206" y="2635"/>
                    <a:pt x="4234" y="2432"/>
                  </a:cubicBezTo>
                  <a:lnTo>
                    <a:pt x="4418" y="1138"/>
                  </a:lnTo>
                  <a:lnTo>
                    <a:pt x="4418" y="1138"/>
                  </a:lnTo>
                  <a:cubicBezTo>
                    <a:pt x="5352" y="2019"/>
                    <a:pt x="5271" y="3528"/>
                    <a:pt x="4246" y="4306"/>
                  </a:cubicBezTo>
                  <a:cubicBezTo>
                    <a:pt x="3809" y="4637"/>
                    <a:pt x="3547" y="5187"/>
                    <a:pt x="3547" y="5774"/>
                  </a:cubicBezTo>
                  <a:lnTo>
                    <a:pt x="3547" y="8417"/>
                  </a:lnTo>
                  <a:cubicBezTo>
                    <a:pt x="3547" y="9002"/>
                    <a:pt x="3809" y="9554"/>
                    <a:pt x="4246" y="9886"/>
                  </a:cubicBezTo>
                  <a:cubicBezTo>
                    <a:pt x="5271" y="10660"/>
                    <a:pt x="5352" y="12169"/>
                    <a:pt x="4418" y="13053"/>
                  </a:cubicBezTo>
                  <a:lnTo>
                    <a:pt x="4234" y="11760"/>
                  </a:lnTo>
                  <a:cubicBezTo>
                    <a:pt x="4206" y="11554"/>
                    <a:pt x="4031" y="11404"/>
                    <a:pt x="3825" y="11404"/>
                  </a:cubicBezTo>
                  <a:lnTo>
                    <a:pt x="2159" y="11404"/>
                  </a:lnTo>
                  <a:cubicBezTo>
                    <a:pt x="1953" y="11404"/>
                    <a:pt x="1778" y="11554"/>
                    <a:pt x="1750" y="11760"/>
                  </a:cubicBezTo>
                  <a:lnTo>
                    <a:pt x="1566" y="13053"/>
                  </a:lnTo>
                  <a:cubicBezTo>
                    <a:pt x="632" y="12169"/>
                    <a:pt x="713" y="10660"/>
                    <a:pt x="1738" y="9886"/>
                  </a:cubicBezTo>
                  <a:cubicBezTo>
                    <a:pt x="2175" y="9554"/>
                    <a:pt x="2438" y="9002"/>
                    <a:pt x="2438" y="8417"/>
                  </a:cubicBezTo>
                  <a:lnTo>
                    <a:pt x="2438" y="5774"/>
                  </a:lnTo>
                  <a:cubicBezTo>
                    <a:pt x="2438" y="5187"/>
                    <a:pt x="2175" y="4637"/>
                    <a:pt x="1738" y="4306"/>
                  </a:cubicBezTo>
                  <a:cubicBezTo>
                    <a:pt x="713" y="3528"/>
                    <a:pt x="632" y="2019"/>
                    <a:pt x="1566" y="1138"/>
                  </a:cubicBezTo>
                  <a:close/>
                  <a:moveTo>
                    <a:pt x="1887" y="1"/>
                  </a:moveTo>
                  <a:cubicBezTo>
                    <a:pt x="1823" y="1"/>
                    <a:pt x="1759" y="15"/>
                    <a:pt x="1700" y="45"/>
                  </a:cubicBezTo>
                  <a:cubicBezTo>
                    <a:pt x="797" y="491"/>
                    <a:pt x="191" y="1376"/>
                    <a:pt x="98" y="2375"/>
                  </a:cubicBezTo>
                  <a:cubicBezTo>
                    <a:pt x="1" y="3378"/>
                    <a:pt x="432" y="4359"/>
                    <a:pt x="1235" y="4968"/>
                  </a:cubicBezTo>
                  <a:cubicBezTo>
                    <a:pt x="1469" y="5143"/>
                    <a:pt x="1606" y="5443"/>
                    <a:pt x="1606" y="5771"/>
                  </a:cubicBezTo>
                  <a:lnTo>
                    <a:pt x="1606" y="8417"/>
                  </a:lnTo>
                  <a:cubicBezTo>
                    <a:pt x="1606" y="8745"/>
                    <a:pt x="1469" y="9045"/>
                    <a:pt x="1235" y="9220"/>
                  </a:cubicBezTo>
                  <a:cubicBezTo>
                    <a:pt x="432" y="9829"/>
                    <a:pt x="1" y="10810"/>
                    <a:pt x="98" y="11813"/>
                  </a:cubicBezTo>
                  <a:cubicBezTo>
                    <a:pt x="191" y="12816"/>
                    <a:pt x="797" y="13697"/>
                    <a:pt x="1700" y="14147"/>
                  </a:cubicBezTo>
                  <a:cubicBezTo>
                    <a:pt x="1760" y="14175"/>
                    <a:pt x="1822" y="14189"/>
                    <a:pt x="1882" y="14189"/>
                  </a:cubicBezTo>
                  <a:cubicBezTo>
                    <a:pt x="2080" y="14189"/>
                    <a:pt x="2263" y="14047"/>
                    <a:pt x="2297" y="13835"/>
                  </a:cubicBezTo>
                  <a:lnTo>
                    <a:pt x="2525" y="12235"/>
                  </a:lnTo>
                  <a:lnTo>
                    <a:pt x="3465" y="12235"/>
                  </a:lnTo>
                  <a:lnTo>
                    <a:pt x="3690" y="13835"/>
                  </a:lnTo>
                  <a:cubicBezTo>
                    <a:pt x="3706" y="13966"/>
                    <a:pt x="3790" y="14081"/>
                    <a:pt x="3909" y="14141"/>
                  </a:cubicBezTo>
                  <a:cubicBezTo>
                    <a:pt x="3968" y="14172"/>
                    <a:pt x="4034" y="14188"/>
                    <a:pt x="4103" y="14188"/>
                  </a:cubicBezTo>
                  <a:cubicBezTo>
                    <a:pt x="4108" y="14188"/>
                    <a:pt x="4113" y="14188"/>
                    <a:pt x="4118" y="14188"/>
                  </a:cubicBezTo>
                  <a:cubicBezTo>
                    <a:pt x="4176" y="14188"/>
                    <a:pt x="4232" y="14172"/>
                    <a:pt x="4284" y="14144"/>
                  </a:cubicBezTo>
                  <a:cubicBezTo>
                    <a:pt x="5187" y="13697"/>
                    <a:pt x="5793" y="12816"/>
                    <a:pt x="5887" y="11813"/>
                  </a:cubicBezTo>
                  <a:cubicBezTo>
                    <a:pt x="5983" y="10810"/>
                    <a:pt x="5552" y="9829"/>
                    <a:pt x="4749" y="9220"/>
                  </a:cubicBezTo>
                  <a:cubicBezTo>
                    <a:pt x="4518" y="9045"/>
                    <a:pt x="4378" y="8745"/>
                    <a:pt x="4378" y="8417"/>
                  </a:cubicBezTo>
                  <a:lnTo>
                    <a:pt x="4378" y="5774"/>
                  </a:lnTo>
                  <a:cubicBezTo>
                    <a:pt x="4378" y="5446"/>
                    <a:pt x="4518" y="5143"/>
                    <a:pt x="4749" y="4968"/>
                  </a:cubicBezTo>
                  <a:cubicBezTo>
                    <a:pt x="5552" y="4359"/>
                    <a:pt x="5983" y="3378"/>
                    <a:pt x="5887" y="2375"/>
                  </a:cubicBezTo>
                  <a:cubicBezTo>
                    <a:pt x="5793" y="1376"/>
                    <a:pt x="5187" y="491"/>
                    <a:pt x="4284" y="45"/>
                  </a:cubicBezTo>
                  <a:cubicBezTo>
                    <a:pt x="4224" y="15"/>
                    <a:pt x="4161" y="1"/>
                    <a:pt x="4099" y="1"/>
                  </a:cubicBezTo>
                  <a:cubicBezTo>
                    <a:pt x="3903" y="1"/>
                    <a:pt x="3721" y="143"/>
                    <a:pt x="3690" y="357"/>
                  </a:cubicBezTo>
                  <a:lnTo>
                    <a:pt x="3465" y="1957"/>
                  </a:lnTo>
                  <a:lnTo>
                    <a:pt x="2525" y="1957"/>
                  </a:lnTo>
                  <a:lnTo>
                    <a:pt x="2297" y="357"/>
                  </a:lnTo>
                  <a:cubicBezTo>
                    <a:pt x="2275" y="226"/>
                    <a:pt x="2194" y="110"/>
                    <a:pt x="2078" y="48"/>
                  </a:cubicBezTo>
                  <a:cubicBezTo>
                    <a:pt x="2018" y="16"/>
                    <a:pt x="1952" y="1"/>
                    <a:pt x="18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8"/>
            <p:cNvSpPr/>
            <p:nvPr/>
          </p:nvSpPr>
          <p:spPr>
            <a:xfrm>
              <a:off x="7034250" y="1658375"/>
              <a:ext cx="173250" cy="222700"/>
            </a:xfrm>
            <a:custGeom>
              <a:rect b="b" l="l" r="r" t="t"/>
              <a:pathLst>
                <a:path extrusionOk="0" h="8908" w="6930">
                  <a:moveTo>
                    <a:pt x="3884" y="1478"/>
                  </a:moveTo>
                  <a:cubicBezTo>
                    <a:pt x="4546" y="1635"/>
                    <a:pt x="5061" y="2150"/>
                    <a:pt x="5218" y="2812"/>
                  </a:cubicBezTo>
                  <a:lnTo>
                    <a:pt x="1712" y="2812"/>
                  </a:lnTo>
                  <a:cubicBezTo>
                    <a:pt x="1872" y="2150"/>
                    <a:pt x="2390" y="1635"/>
                    <a:pt x="3053" y="1478"/>
                  </a:cubicBezTo>
                  <a:lnTo>
                    <a:pt x="3053" y="1566"/>
                  </a:lnTo>
                  <a:cubicBezTo>
                    <a:pt x="3071" y="1781"/>
                    <a:pt x="3253" y="1944"/>
                    <a:pt x="3468" y="1944"/>
                  </a:cubicBezTo>
                  <a:cubicBezTo>
                    <a:pt x="3684" y="1944"/>
                    <a:pt x="3862" y="1781"/>
                    <a:pt x="3884" y="1566"/>
                  </a:cubicBezTo>
                  <a:lnTo>
                    <a:pt x="3884" y="1478"/>
                  </a:lnTo>
                  <a:close/>
                  <a:moveTo>
                    <a:pt x="4990" y="3643"/>
                  </a:moveTo>
                  <a:lnTo>
                    <a:pt x="4990" y="3781"/>
                  </a:lnTo>
                  <a:cubicBezTo>
                    <a:pt x="4990" y="4621"/>
                    <a:pt x="4305" y="5302"/>
                    <a:pt x="3465" y="5302"/>
                  </a:cubicBezTo>
                  <a:cubicBezTo>
                    <a:pt x="2625" y="5302"/>
                    <a:pt x="1944" y="4621"/>
                    <a:pt x="1944" y="3781"/>
                  </a:cubicBezTo>
                  <a:lnTo>
                    <a:pt x="1944" y="3643"/>
                  </a:lnTo>
                  <a:close/>
                  <a:moveTo>
                    <a:pt x="3743" y="6140"/>
                  </a:moveTo>
                  <a:cubicBezTo>
                    <a:pt x="4883" y="6140"/>
                    <a:pt x="5858" y="6955"/>
                    <a:pt x="6061" y="8077"/>
                  </a:cubicBezTo>
                  <a:lnTo>
                    <a:pt x="869" y="8077"/>
                  </a:lnTo>
                  <a:cubicBezTo>
                    <a:pt x="1072" y="6955"/>
                    <a:pt x="2050" y="6140"/>
                    <a:pt x="3187" y="6140"/>
                  </a:cubicBezTo>
                  <a:close/>
                  <a:moveTo>
                    <a:pt x="3468" y="1"/>
                  </a:moveTo>
                  <a:cubicBezTo>
                    <a:pt x="3221" y="1"/>
                    <a:pt x="3028" y="213"/>
                    <a:pt x="3053" y="457"/>
                  </a:cubicBezTo>
                  <a:lnTo>
                    <a:pt x="3053" y="629"/>
                  </a:lnTo>
                  <a:cubicBezTo>
                    <a:pt x="1928" y="810"/>
                    <a:pt x="1047" y="1688"/>
                    <a:pt x="866" y="2812"/>
                  </a:cubicBezTo>
                  <a:lnTo>
                    <a:pt x="694" y="2812"/>
                  </a:lnTo>
                  <a:cubicBezTo>
                    <a:pt x="478" y="2834"/>
                    <a:pt x="316" y="3012"/>
                    <a:pt x="316" y="3228"/>
                  </a:cubicBezTo>
                  <a:cubicBezTo>
                    <a:pt x="316" y="3443"/>
                    <a:pt x="478" y="3625"/>
                    <a:pt x="694" y="3643"/>
                  </a:cubicBezTo>
                  <a:lnTo>
                    <a:pt x="1113" y="3643"/>
                  </a:lnTo>
                  <a:lnTo>
                    <a:pt x="1113" y="3781"/>
                  </a:lnTo>
                  <a:cubicBezTo>
                    <a:pt x="1109" y="4468"/>
                    <a:pt x="1409" y="5118"/>
                    <a:pt x="1931" y="5565"/>
                  </a:cubicBezTo>
                  <a:cubicBezTo>
                    <a:pt x="760" y="6068"/>
                    <a:pt x="4" y="7221"/>
                    <a:pt x="4" y="8495"/>
                  </a:cubicBezTo>
                  <a:cubicBezTo>
                    <a:pt x="0" y="8721"/>
                    <a:pt x="188" y="8908"/>
                    <a:pt x="413" y="8908"/>
                  </a:cubicBezTo>
                  <a:cubicBezTo>
                    <a:pt x="415" y="8908"/>
                    <a:pt x="417" y="8908"/>
                    <a:pt x="419" y="8908"/>
                  </a:cubicBezTo>
                  <a:lnTo>
                    <a:pt x="6517" y="8908"/>
                  </a:lnTo>
                  <a:cubicBezTo>
                    <a:pt x="6745" y="8908"/>
                    <a:pt x="6930" y="8723"/>
                    <a:pt x="6930" y="8495"/>
                  </a:cubicBezTo>
                  <a:cubicBezTo>
                    <a:pt x="6930" y="7221"/>
                    <a:pt x="6171" y="6068"/>
                    <a:pt x="5002" y="5565"/>
                  </a:cubicBezTo>
                  <a:cubicBezTo>
                    <a:pt x="5521" y="5118"/>
                    <a:pt x="5821" y="4468"/>
                    <a:pt x="5821" y="3781"/>
                  </a:cubicBezTo>
                  <a:lnTo>
                    <a:pt x="5821" y="3643"/>
                  </a:lnTo>
                  <a:lnTo>
                    <a:pt x="6239" y="3643"/>
                  </a:lnTo>
                  <a:cubicBezTo>
                    <a:pt x="6452" y="3625"/>
                    <a:pt x="6617" y="3443"/>
                    <a:pt x="6617" y="3228"/>
                  </a:cubicBezTo>
                  <a:cubicBezTo>
                    <a:pt x="6617" y="3012"/>
                    <a:pt x="6452" y="2834"/>
                    <a:pt x="6239" y="2812"/>
                  </a:cubicBezTo>
                  <a:lnTo>
                    <a:pt x="6067" y="2812"/>
                  </a:lnTo>
                  <a:cubicBezTo>
                    <a:pt x="5886" y="1691"/>
                    <a:pt x="5005" y="810"/>
                    <a:pt x="3884" y="629"/>
                  </a:cubicBezTo>
                  <a:lnTo>
                    <a:pt x="3884" y="457"/>
                  </a:lnTo>
                  <a:cubicBezTo>
                    <a:pt x="3909" y="213"/>
                    <a:pt x="3715" y="1"/>
                    <a:pt x="34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3" name="Google Shape;1883;p58"/>
          <p:cNvSpPr/>
          <p:nvPr/>
        </p:nvSpPr>
        <p:spPr>
          <a:xfrm>
            <a:off x="6459425" y="1356681"/>
            <a:ext cx="354700" cy="311725"/>
          </a:xfrm>
          <a:custGeom>
            <a:rect b="b" l="l" r="r" t="t"/>
            <a:pathLst>
              <a:path extrusionOk="0" h="12469" w="14188">
                <a:moveTo>
                  <a:pt x="4765" y="831"/>
                </a:moveTo>
                <a:lnTo>
                  <a:pt x="4765" y="3327"/>
                </a:lnTo>
                <a:lnTo>
                  <a:pt x="2272" y="3327"/>
                </a:lnTo>
                <a:lnTo>
                  <a:pt x="2272" y="831"/>
                </a:lnTo>
                <a:lnTo>
                  <a:pt x="3103" y="831"/>
                </a:lnTo>
                <a:lnTo>
                  <a:pt x="3103" y="1247"/>
                </a:lnTo>
                <a:cubicBezTo>
                  <a:pt x="3081" y="1490"/>
                  <a:pt x="3271" y="1703"/>
                  <a:pt x="3518" y="1703"/>
                </a:cubicBezTo>
                <a:cubicBezTo>
                  <a:pt x="3765" y="1703"/>
                  <a:pt x="3959" y="1490"/>
                  <a:pt x="3937" y="1247"/>
                </a:cubicBezTo>
                <a:lnTo>
                  <a:pt x="3937" y="831"/>
                </a:lnTo>
                <a:close/>
                <a:moveTo>
                  <a:pt x="1287" y="4153"/>
                </a:moveTo>
                <a:cubicBezTo>
                  <a:pt x="1515" y="4153"/>
                  <a:pt x="1703" y="4338"/>
                  <a:pt x="1703" y="4571"/>
                </a:cubicBezTo>
                <a:cubicBezTo>
                  <a:pt x="1703" y="4803"/>
                  <a:pt x="1515" y="4988"/>
                  <a:pt x="1287" y="4988"/>
                </a:cubicBezTo>
                <a:cubicBezTo>
                  <a:pt x="1273" y="4988"/>
                  <a:pt x="1258" y="4988"/>
                  <a:pt x="1244" y="4986"/>
                </a:cubicBezTo>
                <a:cubicBezTo>
                  <a:pt x="1031" y="4967"/>
                  <a:pt x="866" y="4786"/>
                  <a:pt x="866" y="4571"/>
                </a:cubicBezTo>
                <a:cubicBezTo>
                  <a:pt x="866" y="4355"/>
                  <a:pt x="1031" y="4177"/>
                  <a:pt x="1244" y="4155"/>
                </a:cubicBezTo>
                <a:cubicBezTo>
                  <a:pt x="1258" y="4154"/>
                  <a:pt x="1273" y="4153"/>
                  <a:pt x="1287" y="4153"/>
                </a:cubicBezTo>
                <a:close/>
                <a:moveTo>
                  <a:pt x="8973" y="1965"/>
                </a:moveTo>
                <a:lnTo>
                  <a:pt x="9695" y="2378"/>
                </a:lnTo>
                <a:lnTo>
                  <a:pt x="9485" y="2737"/>
                </a:lnTo>
                <a:cubicBezTo>
                  <a:pt x="9373" y="2937"/>
                  <a:pt x="9438" y="3190"/>
                  <a:pt x="9638" y="3309"/>
                </a:cubicBezTo>
                <a:cubicBezTo>
                  <a:pt x="9701" y="3343"/>
                  <a:pt x="9773" y="3362"/>
                  <a:pt x="9845" y="3362"/>
                </a:cubicBezTo>
                <a:cubicBezTo>
                  <a:pt x="9991" y="3362"/>
                  <a:pt x="10132" y="3284"/>
                  <a:pt x="10207" y="3155"/>
                </a:cubicBezTo>
                <a:lnTo>
                  <a:pt x="10413" y="2793"/>
                </a:lnTo>
                <a:lnTo>
                  <a:pt x="11132" y="3212"/>
                </a:lnTo>
                <a:lnTo>
                  <a:pt x="9888" y="5370"/>
                </a:lnTo>
                <a:lnTo>
                  <a:pt x="7726" y="4124"/>
                </a:lnTo>
                <a:lnTo>
                  <a:pt x="8973" y="1965"/>
                </a:lnTo>
                <a:close/>
                <a:moveTo>
                  <a:pt x="6014" y="4155"/>
                </a:moveTo>
                <a:cubicBezTo>
                  <a:pt x="6086" y="4155"/>
                  <a:pt x="6158" y="4174"/>
                  <a:pt x="6221" y="4215"/>
                </a:cubicBezTo>
                <a:lnTo>
                  <a:pt x="13356" y="8335"/>
                </a:lnTo>
                <a:lnTo>
                  <a:pt x="13356" y="9291"/>
                </a:lnTo>
                <a:lnTo>
                  <a:pt x="5999" y="5046"/>
                </a:lnTo>
                <a:cubicBezTo>
                  <a:pt x="5936" y="5008"/>
                  <a:pt x="5864" y="4986"/>
                  <a:pt x="5790" y="4986"/>
                </a:cubicBezTo>
                <a:lnTo>
                  <a:pt x="2422" y="4986"/>
                </a:lnTo>
                <a:cubicBezTo>
                  <a:pt x="2469" y="4855"/>
                  <a:pt x="2494" y="4714"/>
                  <a:pt x="2494" y="4574"/>
                </a:cubicBezTo>
                <a:cubicBezTo>
                  <a:pt x="2494" y="4430"/>
                  <a:pt x="2469" y="4290"/>
                  <a:pt x="2422" y="4155"/>
                </a:cubicBezTo>
                <a:close/>
                <a:moveTo>
                  <a:pt x="832" y="5748"/>
                </a:moveTo>
                <a:cubicBezTo>
                  <a:pt x="963" y="5795"/>
                  <a:pt x="1103" y="5820"/>
                  <a:pt x="1244" y="5820"/>
                </a:cubicBezTo>
                <a:lnTo>
                  <a:pt x="5371" y="5820"/>
                </a:lnTo>
                <a:lnTo>
                  <a:pt x="5371" y="11637"/>
                </a:lnTo>
                <a:lnTo>
                  <a:pt x="832" y="11637"/>
                </a:lnTo>
                <a:lnTo>
                  <a:pt x="832" y="5748"/>
                </a:lnTo>
                <a:close/>
                <a:moveTo>
                  <a:pt x="6205" y="6123"/>
                </a:moveTo>
                <a:lnTo>
                  <a:pt x="13356" y="10250"/>
                </a:lnTo>
                <a:lnTo>
                  <a:pt x="13356" y="11637"/>
                </a:lnTo>
                <a:lnTo>
                  <a:pt x="6205" y="11637"/>
                </a:lnTo>
                <a:lnTo>
                  <a:pt x="6205" y="6123"/>
                </a:lnTo>
                <a:close/>
                <a:moveTo>
                  <a:pt x="1853" y="0"/>
                </a:moveTo>
                <a:cubicBezTo>
                  <a:pt x="1625" y="3"/>
                  <a:pt x="1441" y="188"/>
                  <a:pt x="1441" y="416"/>
                </a:cubicBezTo>
                <a:lnTo>
                  <a:pt x="1441" y="3327"/>
                </a:lnTo>
                <a:lnTo>
                  <a:pt x="1244" y="3327"/>
                </a:lnTo>
                <a:cubicBezTo>
                  <a:pt x="557" y="3327"/>
                  <a:pt x="1" y="3887"/>
                  <a:pt x="1" y="4574"/>
                </a:cubicBezTo>
                <a:lnTo>
                  <a:pt x="1" y="12056"/>
                </a:lnTo>
                <a:cubicBezTo>
                  <a:pt x="1" y="12284"/>
                  <a:pt x="185" y="12468"/>
                  <a:pt x="413" y="12468"/>
                </a:cubicBezTo>
                <a:lnTo>
                  <a:pt x="13772" y="12468"/>
                </a:lnTo>
                <a:cubicBezTo>
                  <a:pt x="14000" y="12468"/>
                  <a:pt x="14187" y="12284"/>
                  <a:pt x="14187" y="12056"/>
                </a:cubicBezTo>
                <a:lnTo>
                  <a:pt x="14187" y="8092"/>
                </a:lnTo>
                <a:cubicBezTo>
                  <a:pt x="14187" y="7945"/>
                  <a:pt x="14109" y="7807"/>
                  <a:pt x="13981" y="7732"/>
                </a:cubicBezTo>
                <a:lnTo>
                  <a:pt x="10607" y="5783"/>
                </a:lnTo>
                <a:lnTo>
                  <a:pt x="12063" y="3265"/>
                </a:lnTo>
                <a:cubicBezTo>
                  <a:pt x="12116" y="3168"/>
                  <a:pt x="12131" y="3055"/>
                  <a:pt x="12106" y="2949"/>
                </a:cubicBezTo>
                <a:cubicBezTo>
                  <a:pt x="12075" y="2843"/>
                  <a:pt x="12003" y="2756"/>
                  <a:pt x="11910" y="2699"/>
                </a:cubicBezTo>
                <a:lnTo>
                  <a:pt x="9029" y="1034"/>
                </a:lnTo>
                <a:cubicBezTo>
                  <a:pt x="8963" y="997"/>
                  <a:pt x="8892" y="979"/>
                  <a:pt x="8821" y="979"/>
                </a:cubicBezTo>
                <a:cubicBezTo>
                  <a:pt x="8678" y="979"/>
                  <a:pt x="8538" y="1053"/>
                  <a:pt x="8461" y="1187"/>
                </a:cubicBezTo>
                <a:lnTo>
                  <a:pt x="7008" y="3705"/>
                </a:lnTo>
                <a:lnTo>
                  <a:pt x="6633" y="3493"/>
                </a:lnTo>
                <a:cubicBezTo>
                  <a:pt x="6446" y="3384"/>
                  <a:pt x="6230" y="3327"/>
                  <a:pt x="6014" y="3327"/>
                </a:cubicBezTo>
                <a:lnTo>
                  <a:pt x="5596" y="3327"/>
                </a:lnTo>
                <a:lnTo>
                  <a:pt x="5596" y="416"/>
                </a:lnTo>
                <a:cubicBezTo>
                  <a:pt x="5596" y="184"/>
                  <a:pt x="5408" y="0"/>
                  <a:pt x="51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59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Icon pack: </a:t>
            </a:r>
            <a:r>
              <a:rPr lang="en">
                <a:uFill>
                  <a:noFill/>
                </a:uFill>
                <a:hlinkClick r:id="rId4"/>
              </a:rPr>
              <a:t>m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ass</a:t>
            </a:r>
            <a:r>
              <a:rPr lang="en">
                <a:uFill>
                  <a:noFill/>
                </a:uFill>
                <a:hlinkClick r:id="rId6"/>
              </a:rPr>
              <a:t> p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7"/>
              </a:rPr>
              <a:t>roduction</a:t>
            </a:r>
            <a:endParaRPr/>
          </a:p>
        </p:txBody>
      </p:sp>
      <p:grpSp>
        <p:nvGrpSpPr>
          <p:cNvPr id="1889" name="Google Shape;1889;p59"/>
          <p:cNvGrpSpPr/>
          <p:nvPr/>
        </p:nvGrpSpPr>
        <p:grpSpPr>
          <a:xfrm>
            <a:off x="1006275" y="3773550"/>
            <a:ext cx="354300" cy="353825"/>
            <a:chOff x="1006275" y="3773550"/>
            <a:chExt cx="354300" cy="353825"/>
          </a:xfrm>
        </p:grpSpPr>
        <p:sp>
          <p:nvSpPr>
            <p:cNvPr id="1890" name="Google Shape;1890;p59"/>
            <p:cNvSpPr/>
            <p:nvPr/>
          </p:nvSpPr>
          <p:spPr>
            <a:xfrm>
              <a:off x="1006275" y="3773550"/>
              <a:ext cx="352900" cy="353825"/>
            </a:xfrm>
            <a:custGeom>
              <a:rect b="b" l="l" r="r" t="t"/>
              <a:pathLst>
                <a:path extrusionOk="0" h="14153" w="14116">
                  <a:moveTo>
                    <a:pt x="9135" y="835"/>
                  </a:moveTo>
                  <a:lnTo>
                    <a:pt x="9135" y="1719"/>
                  </a:lnTo>
                  <a:lnTo>
                    <a:pt x="4977" y="1719"/>
                  </a:lnTo>
                  <a:lnTo>
                    <a:pt x="4977" y="835"/>
                  </a:lnTo>
                  <a:close/>
                  <a:moveTo>
                    <a:pt x="8960" y="2553"/>
                  </a:moveTo>
                  <a:lnTo>
                    <a:pt x="8117" y="4918"/>
                  </a:lnTo>
                  <a:cubicBezTo>
                    <a:pt x="7822" y="4634"/>
                    <a:pt x="7440" y="4491"/>
                    <a:pt x="7058" y="4491"/>
                  </a:cubicBezTo>
                  <a:cubicBezTo>
                    <a:pt x="6677" y="4491"/>
                    <a:pt x="6296" y="4634"/>
                    <a:pt x="6002" y="4918"/>
                  </a:cubicBezTo>
                  <a:lnTo>
                    <a:pt x="5152" y="2553"/>
                  </a:lnTo>
                  <a:close/>
                  <a:moveTo>
                    <a:pt x="7058" y="5324"/>
                  </a:moveTo>
                  <a:cubicBezTo>
                    <a:pt x="7670" y="5324"/>
                    <a:pt x="7979" y="6068"/>
                    <a:pt x="7548" y="6505"/>
                  </a:cubicBezTo>
                  <a:cubicBezTo>
                    <a:pt x="7412" y="6641"/>
                    <a:pt x="7234" y="6709"/>
                    <a:pt x="7057" y="6709"/>
                  </a:cubicBezTo>
                  <a:cubicBezTo>
                    <a:pt x="6879" y="6709"/>
                    <a:pt x="6702" y="6641"/>
                    <a:pt x="6567" y="6505"/>
                  </a:cubicBezTo>
                  <a:cubicBezTo>
                    <a:pt x="6133" y="6068"/>
                    <a:pt x="6442" y="5324"/>
                    <a:pt x="7058" y="5324"/>
                  </a:cubicBezTo>
                  <a:close/>
                  <a:moveTo>
                    <a:pt x="5636" y="6567"/>
                  </a:moveTo>
                  <a:cubicBezTo>
                    <a:pt x="5714" y="6764"/>
                    <a:pt x="5830" y="6945"/>
                    <a:pt x="5980" y="7095"/>
                  </a:cubicBezTo>
                  <a:cubicBezTo>
                    <a:pt x="6130" y="7245"/>
                    <a:pt x="6311" y="7361"/>
                    <a:pt x="6508" y="7439"/>
                  </a:cubicBezTo>
                  <a:lnTo>
                    <a:pt x="4677" y="9079"/>
                  </a:lnTo>
                  <a:lnTo>
                    <a:pt x="4337" y="8739"/>
                  </a:lnTo>
                  <a:cubicBezTo>
                    <a:pt x="4221" y="8620"/>
                    <a:pt x="4084" y="8529"/>
                    <a:pt x="3931" y="8464"/>
                  </a:cubicBezTo>
                  <a:lnTo>
                    <a:pt x="5636" y="6567"/>
                  </a:lnTo>
                  <a:close/>
                  <a:moveTo>
                    <a:pt x="3454" y="9201"/>
                  </a:moveTo>
                  <a:cubicBezTo>
                    <a:pt x="3560" y="9201"/>
                    <a:pt x="3665" y="9242"/>
                    <a:pt x="3746" y="9323"/>
                  </a:cubicBezTo>
                  <a:cubicBezTo>
                    <a:pt x="4009" y="9585"/>
                    <a:pt x="3821" y="10029"/>
                    <a:pt x="3456" y="10029"/>
                  </a:cubicBezTo>
                  <a:cubicBezTo>
                    <a:pt x="3087" y="10029"/>
                    <a:pt x="2900" y="9585"/>
                    <a:pt x="3162" y="9323"/>
                  </a:cubicBezTo>
                  <a:cubicBezTo>
                    <a:pt x="3243" y="9242"/>
                    <a:pt x="3349" y="9201"/>
                    <a:pt x="3454" y="9201"/>
                  </a:cubicBezTo>
                  <a:close/>
                  <a:moveTo>
                    <a:pt x="7473" y="11772"/>
                  </a:moveTo>
                  <a:lnTo>
                    <a:pt x="8304" y="11910"/>
                  </a:lnTo>
                  <a:lnTo>
                    <a:pt x="8304" y="12316"/>
                  </a:lnTo>
                  <a:lnTo>
                    <a:pt x="7473" y="12450"/>
                  </a:lnTo>
                  <a:lnTo>
                    <a:pt x="7473" y="11772"/>
                  </a:lnTo>
                  <a:close/>
                  <a:moveTo>
                    <a:pt x="4580" y="10154"/>
                  </a:moveTo>
                  <a:lnTo>
                    <a:pt x="6002" y="11572"/>
                  </a:lnTo>
                  <a:cubicBezTo>
                    <a:pt x="6077" y="11650"/>
                    <a:pt x="6183" y="11697"/>
                    <a:pt x="6292" y="11697"/>
                  </a:cubicBezTo>
                  <a:lnTo>
                    <a:pt x="6642" y="11697"/>
                  </a:lnTo>
                  <a:lnTo>
                    <a:pt x="6642" y="12525"/>
                  </a:lnTo>
                  <a:lnTo>
                    <a:pt x="5949" y="12525"/>
                  </a:lnTo>
                  <a:cubicBezTo>
                    <a:pt x="5839" y="12525"/>
                    <a:pt x="5733" y="12481"/>
                    <a:pt x="5652" y="12403"/>
                  </a:cubicBezTo>
                  <a:lnTo>
                    <a:pt x="3993" y="10744"/>
                  </a:lnTo>
                  <a:cubicBezTo>
                    <a:pt x="4121" y="10685"/>
                    <a:pt x="4237" y="10601"/>
                    <a:pt x="4337" y="10497"/>
                  </a:cubicBezTo>
                  <a:cubicBezTo>
                    <a:pt x="4437" y="10401"/>
                    <a:pt x="4518" y="10282"/>
                    <a:pt x="4580" y="10154"/>
                  </a:cubicBezTo>
                  <a:close/>
                  <a:moveTo>
                    <a:pt x="379" y="1"/>
                  </a:moveTo>
                  <a:cubicBezTo>
                    <a:pt x="163" y="22"/>
                    <a:pt x="0" y="204"/>
                    <a:pt x="0" y="419"/>
                  </a:cubicBezTo>
                  <a:cubicBezTo>
                    <a:pt x="0" y="632"/>
                    <a:pt x="163" y="813"/>
                    <a:pt x="379" y="835"/>
                  </a:cubicBezTo>
                  <a:lnTo>
                    <a:pt x="4149" y="835"/>
                  </a:lnTo>
                  <a:lnTo>
                    <a:pt x="4149" y="2134"/>
                  </a:lnTo>
                  <a:cubicBezTo>
                    <a:pt x="4149" y="2181"/>
                    <a:pt x="4156" y="2231"/>
                    <a:pt x="4171" y="2275"/>
                  </a:cubicBezTo>
                  <a:lnTo>
                    <a:pt x="5368" y="5621"/>
                  </a:lnTo>
                  <a:lnTo>
                    <a:pt x="2559" y="8754"/>
                  </a:lnTo>
                  <a:cubicBezTo>
                    <a:pt x="2087" y="9242"/>
                    <a:pt x="2094" y="10016"/>
                    <a:pt x="2572" y="10497"/>
                  </a:cubicBezTo>
                  <a:lnTo>
                    <a:pt x="5068" y="12994"/>
                  </a:lnTo>
                  <a:cubicBezTo>
                    <a:pt x="5302" y="13228"/>
                    <a:pt x="5618" y="13359"/>
                    <a:pt x="5949" y="13359"/>
                  </a:cubicBezTo>
                  <a:lnTo>
                    <a:pt x="6642" y="13359"/>
                  </a:lnTo>
                  <a:lnTo>
                    <a:pt x="6642" y="13775"/>
                  </a:lnTo>
                  <a:cubicBezTo>
                    <a:pt x="6661" y="13990"/>
                    <a:pt x="6842" y="14153"/>
                    <a:pt x="7058" y="14153"/>
                  </a:cubicBezTo>
                  <a:cubicBezTo>
                    <a:pt x="7270" y="14153"/>
                    <a:pt x="7451" y="13990"/>
                    <a:pt x="7473" y="13775"/>
                  </a:cubicBezTo>
                  <a:lnTo>
                    <a:pt x="7473" y="13294"/>
                  </a:lnTo>
                  <a:lnTo>
                    <a:pt x="8789" y="13075"/>
                  </a:lnTo>
                  <a:cubicBezTo>
                    <a:pt x="8989" y="13044"/>
                    <a:pt x="9135" y="12869"/>
                    <a:pt x="9135" y="12666"/>
                  </a:cubicBezTo>
                  <a:lnTo>
                    <a:pt x="9135" y="12525"/>
                  </a:lnTo>
                  <a:lnTo>
                    <a:pt x="9551" y="12525"/>
                  </a:lnTo>
                  <a:cubicBezTo>
                    <a:pt x="9779" y="12525"/>
                    <a:pt x="9963" y="12341"/>
                    <a:pt x="9963" y="12113"/>
                  </a:cubicBezTo>
                  <a:cubicBezTo>
                    <a:pt x="9963" y="11885"/>
                    <a:pt x="9779" y="11697"/>
                    <a:pt x="9551" y="11697"/>
                  </a:cubicBezTo>
                  <a:lnTo>
                    <a:pt x="9135" y="11697"/>
                  </a:lnTo>
                  <a:lnTo>
                    <a:pt x="9135" y="11557"/>
                  </a:lnTo>
                  <a:cubicBezTo>
                    <a:pt x="9135" y="11353"/>
                    <a:pt x="8989" y="11182"/>
                    <a:pt x="8789" y="11147"/>
                  </a:cubicBezTo>
                  <a:lnTo>
                    <a:pt x="7473" y="10929"/>
                  </a:lnTo>
                  <a:lnTo>
                    <a:pt x="7473" y="10448"/>
                  </a:lnTo>
                  <a:cubicBezTo>
                    <a:pt x="7451" y="10235"/>
                    <a:pt x="7270" y="10069"/>
                    <a:pt x="7058" y="10069"/>
                  </a:cubicBezTo>
                  <a:cubicBezTo>
                    <a:pt x="6842" y="10069"/>
                    <a:pt x="6661" y="10235"/>
                    <a:pt x="6642" y="10448"/>
                  </a:cubicBezTo>
                  <a:lnTo>
                    <a:pt x="6642" y="10866"/>
                  </a:lnTo>
                  <a:lnTo>
                    <a:pt x="6464" y="10866"/>
                  </a:lnTo>
                  <a:lnTo>
                    <a:pt x="5268" y="9666"/>
                  </a:lnTo>
                  <a:lnTo>
                    <a:pt x="8148" y="7080"/>
                  </a:lnTo>
                  <a:cubicBezTo>
                    <a:pt x="8407" y="6814"/>
                    <a:pt x="8561" y="6464"/>
                    <a:pt x="8579" y="6096"/>
                  </a:cubicBezTo>
                  <a:lnTo>
                    <a:pt x="9941" y="2275"/>
                  </a:lnTo>
                  <a:cubicBezTo>
                    <a:pt x="9957" y="2231"/>
                    <a:pt x="9966" y="2181"/>
                    <a:pt x="9970" y="2134"/>
                  </a:cubicBezTo>
                  <a:lnTo>
                    <a:pt x="9970" y="835"/>
                  </a:lnTo>
                  <a:lnTo>
                    <a:pt x="13737" y="835"/>
                  </a:lnTo>
                  <a:cubicBezTo>
                    <a:pt x="13950" y="813"/>
                    <a:pt x="14115" y="632"/>
                    <a:pt x="14115" y="419"/>
                  </a:cubicBezTo>
                  <a:cubicBezTo>
                    <a:pt x="14115" y="204"/>
                    <a:pt x="13950" y="22"/>
                    <a:pt x="13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9"/>
            <p:cNvSpPr/>
            <p:nvPr/>
          </p:nvSpPr>
          <p:spPr>
            <a:xfrm>
              <a:off x="1334475" y="4027875"/>
              <a:ext cx="26100" cy="21725"/>
            </a:xfrm>
            <a:custGeom>
              <a:rect b="b" l="l" r="r" t="t"/>
              <a:pathLst>
                <a:path extrusionOk="0" h="869" w="1044">
                  <a:moveTo>
                    <a:pt x="579" y="1"/>
                  </a:moveTo>
                  <a:cubicBezTo>
                    <a:pt x="540" y="1"/>
                    <a:pt x="499" y="6"/>
                    <a:pt x="459" y="18"/>
                  </a:cubicBezTo>
                  <a:lnTo>
                    <a:pt x="328" y="56"/>
                  </a:lnTo>
                  <a:cubicBezTo>
                    <a:pt x="128" y="112"/>
                    <a:pt x="0" y="309"/>
                    <a:pt x="31" y="515"/>
                  </a:cubicBezTo>
                  <a:cubicBezTo>
                    <a:pt x="59" y="717"/>
                    <a:pt x="233" y="868"/>
                    <a:pt x="438" y="868"/>
                  </a:cubicBezTo>
                  <a:cubicBezTo>
                    <a:pt x="442" y="868"/>
                    <a:pt x="446" y="868"/>
                    <a:pt x="450" y="868"/>
                  </a:cubicBezTo>
                  <a:cubicBezTo>
                    <a:pt x="487" y="868"/>
                    <a:pt x="528" y="865"/>
                    <a:pt x="565" y="852"/>
                  </a:cubicBezTo>
                  <a:lnTo>
                    <a:pt x="700" y="815"/>
                  </a:lnTo>
                  <a:cubicBezTo>
                    <a:pt x="918" y="749"/>
                    <a:pt x="1043" y="518"/>
                    <a:pt x="978" y="296"/>
                  </a:cubicBezTo>
                  <a:cubicBezTo>
                    <a:pt x="924" y="117"/>
                    <a:pt x="759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9"/>
            <p:cNvSpPr/>
            <p:nvPr/>
          </p:nvSpPr>
          <p:spPr>
            <a:xfrm>
              <a:off x="1301275" y="4037725"/>
              <a:ext cx="26575" cy="21850"/>
            </a:xfrm>
            <a:custGeom>
              <a:rect b="b" l="l" r="r" t="t"/>
              <a:pathLst>
                <a:path extrusionOk="0" h="874" w="1063">
                  <a:moveTo>
                    <a:pt x="595" y="0"/>
                  </a:moveTo>
                  <a:cubicBezTo>
                    <a:pt x="555" y="0"/>
                    <a:pt x="515" y="6"/>
                    <a:pt x="475" y="18"/>
                  </a:cubicBezTo>
                  <a:lnTo>
                    <a:pt x="328" y="62"/>
                  </a:lnTo>
                  <a:cubicBezTo>
                    <a:pt x="128" y="118"/>
                    <a:pt x="0" y="315"/>
                    <a:pt x="32" y="521"/>
                  </a:cubicBezTo>
                  <a:cubicBezTo>
                    <a:pt x="59" y="725"/>
                    <a:pt x="237" y="874"/>
                    <a:pt x="444" y="874"/>
                  </a:cubicBezTo>
                  <a:cubicBezTo>
                    <a:pt x="446" y="874"/>
                    <a:pt x="448" y="874"/>
                    <a:pt x="450" y="874"/>
                  </a:cubicBezTo>
                  <a:cubicBezTo>
                    <a:pt x="491" y="874"/>
                    <a:pt x="531" y="868"/>
                    <a:pt x="569" y="858"/>
                  </a:cubicBezTo>
                  <a:lnTo>
                    <a:pt x="716" y="811"/>
                  </a:lnTo>
                  <a:cubicBezTo>
                    <a:pt x="937" y="749"/>
                    <a:pt x="1062" y="515"/>
                    <a:pt x="997" y="296"/>
                  </a:cubicBezTo>
                  <a:cubicBezTo>
                    <a:pt x="941" y="117"/>
                    <a:pt x="775" y="0"/>
                    <a:pt x="5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9"/>
            <p:cNvSpPr/>
            <p:nvPr/>
          </p:nvSpPr>
          <p:spPr>
            <a:xfrm>
              <a:off x="1268475" y="4047600"/>
              <a:ext cx="26175" cy="21825"/>
            </a:xfrm>
            <a:custGeom>
              <a:rect b="b" l="l" r="r" t="t"/>
              <a:pathLst>
                <a:path extrusionOk="0" h="873" w="1047">
                  <a:moveTo>
                    <a:pt x="575" y="1"/>
                  </a:moveTo>
                  <a:cubicBezTo>
                    <a:pt x="537" y="1"/>
                    <a:pt x="498" y="6"/>
                    <a:pt x="459" y="17"/>
                  </a:cubicBezTo>
                  <a:lnTo>
                    <a:pt x="328" y="60"/>
                  </a:lnTo>
                  <a:cubicBezTo>
                    <a:pt x="128" y="117"/>
                    <a:pt x="0" y="313"/>
                    <a:pt x="31" y="520"/>
                  </a:cubicBezTo>
                  <a:cubicBezTo>
                    <a:pt x="59" y="724"/>
                    <a:pt x="237" y="873"/>
                    <a:pt x="444" y="873"/>
                  </a:cubicBezTo>
                  <a:cubicBezTo>
                    <a:pt x="446" y="873"/>
                    <a:pt x="448" y="873"/>
                    <a:pt x="450" y="873"/>
                  </a:cubicBezTo>
                  <a:cubicBezTo>
                    <a:pt x="491" y="873"/>
                    <a:pt x="531" y="866"/>
                    <a:pt x="569" y="857"/>
                  </a:cubicBezTo>
                  <a:lnTo>
                    <a:pt x="703" y="813"/>
                  </a:lnTo>
                  <a:cubicBezTo>
                    <a:pt x="922" y="748"/>
                    <a:pt x="1047" y="516"/>
                    <a:pt x="981" y="298"/>
                  </a:cubicBezTo>
                  <a:cubicBezTo>
                    <a:pt x="924" y="117"/>
                    <a:pt x="757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1334000" y="4103025"/>
              <a:ext cx="25875" cy="21850"/>
            </a:xfrm>
            <a:custGeom>
              <a:rect b="b" l="l" r="r" t="t"/>
              <a:pathLst>
                <a:path extrusionOk="0" h="874" w="1035">
                  <a:moveTo>
                    <a:pt x="466" y="0"/>
                  </a:moveTo>
                  <a:cubicBezTo>
                    <a:pt x="287" y="0"/>
                    <a:pt x="120" y="117"/>
                    <a:pt x="66" y="299"/>
                  </a:cubicBezTo>
                  <a:cubicBezTo>
                    <a:pt x="0" y="518"/>
                    <a:pt x="125" y="749"/>
                    <a:pt x="347" y="814"/>
                  </a:cubicBezTo>
                  <a:lnTo>
                    <a:pt x="478" y="855"/>
                  </a:lnTo>
                  <a:cubicBezTo>
                    <a:pt x="519" y="867"/>
                    <a:pt x="559" y="874"/>
                    <a:pt x="600" y="874"/>
                  </a:cubicBezTo>
                  <a:cubicBezTo>
                    <a:pt x="803" y="871"/>
                    <a:pt x="975" y="718"/>
                    <a:pt x="1006" y="514"/>
                  </a:cubicBezTo>
                  <a:cubicBezTo>
                    <a:pt x="1034" y="311"/>
                    <a:pt x="913" y="118"/>
                    <a:pt x="719" y="58"/>
                  </a:cubicBezTo>
                  <a:lnTo>
                    <a:pt x="584" y="18"/>
                  </a:lnTo>
                  <a:cubicBezTo>
                    <a:pt x="545" y="6"/>
                    <a:pt x="505" y="0"/>
                    <a:pt x="4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1301750" y="4093300"/>
              <a:ext cx="26100" cy="21750"/>
            </a:xfrm>
            <a:custGeom>
              <a:rect b="b" l="l" r="r" t="t"/>
              <a:pathLst>
                <a:path extrusionOk="0" h="870" w="1044">
                  <a:moveTo>
                    <a:pt x="460" y="0"/>
                  </a:moveTo>
                  <a:cubicBezTo>
                    <a:pt x="281" y="0"/>
                    <a:pt x="119" y="118"/>
                    <a:pt x="62" y="297"/>
                  </a:cubicBezTo>
                  <a:cubicBezTo>
                    <a:pt x="0" y="504"/>
                    <a:pt x="106" y="725"/>
                    <a:pt x="309" y="807"/>
                  </a:cubicBezTo>
                  <a:lnTo>
                    <a:pt x="456" y="850"/>
                  </a:lnTo>
                  <a:cubicBezTo>
                    <a:pt x="497" y="863"/>
                    <a:pt x="537" y="869"/>
                    <a:pt x="578" y="869"/>
                  </a:cubicBezTo>
                  <a:cubicBezTo>
                    <a:pt x="762" y="869"/>
                    <a:pt x="922" y="747"/>
                    <a:pt x="978" y="572"/>
                  </a:cubicBezTo>
                  <a:cubicBezTo>
                    <a:pt x="1043" y="350"/>
                    <a:pt x="918" y="119"/>
                    <a:pt x="694" y="57"/>
                  </a:cubicBezTo>
                  <a:lnTo>
                    <a:pt x="550" y="10"/>
                  </a:lnTo>
                  <a:cubicBezTo>
                    <a:pt x="520" y="3"/>
                    <a:pt x="490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1268075" y="4083250"/>
              <a:ext cx="26200" cy="21800"/>
            </a:xfrm>
            <a:custGeom>
              <a:rect b="b" l="l" r="r" t="t"/>
              <a:pathLst>
                <a:path extrusionOk="0" h="872" w="1048">
                  <a:moveTo>
                    <a:pt x="466" y="1"/>
                  </a:moveTo>
                  <a:cubicBezTo>
                    <a:pt x="288" y="1"/>
                    <a:pt x="122" y="118"/>
                    <a:pt x="66" y="299"/>
                  </a:cubicBezTo>
                  <a:cubicBezTo>
                    <a:pt x="1" y="518"/>
                    <a:pt x="125" y="746"/>
                    <a:pt x="344" y="815"/>
                  </a:cubicBezTo>
                  <a:lnTo>
                    <a:pt x="475" y="856"/>
                  </a:lnTo>
                  <a:cubicBezTo>
                    <a:pt x="516" y="868"/>
                    <a:pt x="557" y="871"/>
                    <a:pt x="597" y="871"/>
                  </a:cubicBezTo>
                  <a:cubicBezTo>
                    <a:pt x="601" y="871"/>
                    <a:pt x="605" y="871"/>
                    <a:pt x="610" y="871"/>
                  </a:cubicBezTo>
                  <a:cubicBezTo>
                    <a:pt x="814" y="871"/>
                    <a:pt x="985" y="720"/>
                    <a:pt x="1016" y="518"/>
                  </a:cubicBezTo>
                  <a:cubicBezTo>
                    <a:pt x="1047" y="312"/>
                    <a:pt x="919" y="115"/>
                    <a:pt x="719" y="59"/>
                  </a:cubicBezTo>
                  <a:lnTo>
                    <a:pt x="585" y="18"/>
                  </a:lnTo>
                  <a:cubicBezTo>
                    <a:pt x="545" y="6"/>
                    <a:pt x="506" y="1"/>
                    <a:pt x="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7" name="Google Shape;1897;p59"/>
          <p:cNvSpPr/>
          <p:nvPr/>
        </p:nvSpPr>
        <p:spPr>
          <a:xfrm>
            <a:off x="7794500" y="3773625"/>
            <a:ext cx="353350" cy="354700"/>
          </a:xfrm>
          <a:custGeom>
            <a:rect b="b" l="l" r="r" t="t"/>
            <a:pathLst>
              <a:path extrusionOk="0" h="14188" w="14134">
                <a:moveTo>
                  <a:pt x="1856" y="832"/>
                </a:moveTo>
                <a:lnTo>
                  <a:pt x="835" y="2366"/>
                </a:lnTo>
                <a:lnTo>
                  <a:pt x="835" y="832"/>
                </a:lnTo>
                <a:close/>
                <a:moveTo>
                  <a:pt x="4074" y="832"/>
                </a:moveTo>
                <a:lnTo>
                  <a:pt x="2409" y="3328"/>
                </a:lnTo>
                <a:lnTo>
                  <a:pt x="1194" y="3328"/>
                </a:lnTo>
                <a:lnTo>
                  <a:pt x="2856" y="832"/>
                </a:lnTo>
                <a:close/>
                <a:moveTo>
                  <a:pt x="6293" y="832"/>
                </a:moveTo>
                <a:lnTo>
                  <a:pt x="4630" y="3328"/>
                </a:lnTo>
                <a:lnTo>
                  <a:pt x="3412" y="3328"/>
                </a:lnTo>
                <a:lnTo>
                  <a:pt x="5074" y="832"/>
                </a:lnTo>
                <a:close/>
                <a:moveTo>
                  <a:pt x="8508" y="832"/>
                </a:moveTo>
                <a:lnTo>
                  <a:pt x="6849" y="3328"/>
                </a:lnTo>
                <a:lnTo>
                  <a:pt x="5630" y="3328"/>
                </a:lnTo>
                <a:lnTo>
                  <a:pt x="7292" y="832"/>
                </a:lnTo>
                <a:close/>
                <a:moveTo>
                  <a:pt x="10726" y="832"/>
                </a:moveTo>
                <a:lnTo>
                  <a:pt x="9060" y="3328"/>
                </a:lnTo>
                <a:lnTo>
                  <a:pt x="7842" y="3328"/>
                </a:lnTo>
                <a:lnTo>
                  <a:pt x="9507" y="832"/>
                </a:lnTo>
                <a:close/>
                <a:moveTo>
                  <a:pt x="12944" y="832"/>
                </a:moveTo>
                <a:lnTo>
                  <a:pt x="11279" y="3328"/>
                </a:lnTo>
                <a:lnTo>
                  <a:pt x="10060" y="3328"/>
                </a:lnTo>
                <a:lnTo>
                  <a:pt x="11725" y="832"/>
                </a:lnTo>
                <a:close/>
                <a:moveTo>
                  <a:pt x="13303" y="1788"/>
                </a:moveTo>
                <a:lnTo>
                  <a:pt x="13303" y="3328"/>
                </a:lnTo>
                <a:lnTo>
                  <a:pt x="12278" y="3328"/>
                </a:lnTo>
                <a:lnTo>
                  <a:pt x="13303" y="1788"/>
                </a:lnTo>
                <a:close/>
                <a:moveTo>
                  <a:pt x="10810" y="4156"/>
                </a:moveTo>
                <a:lnTo>
                  <a:pt x="10810" y="7483"/>
                </a:lnTo>
                <a:lnTo>
                  <a:pt x="9698" y="7483"/>
                </a:lnTo>
                <a:cubicBezTo>
                  <a:pt x="9217" y="6464"/>
                  <a:pt x="8192" y="5815"/>
                  <a:pt x="7067" y="5815"/>
                </a:cubicBezTo>
                <a:cubicBezTo>
                  <a:pt x="5943" y="5815"/>
                  <a:pt x="4918" y="6464"/>
                  <a:pt x="4437" y="7483"/>
                </a:cubicBezTo>
                <a:lnTo>
                  <a:pt x="3328" y="7483"/>
                </a:lnTo>
                <a:lnTo>
                  <a:pt x="3328" y="4156"/>
                </a:lnTo>
                <a:close/>
                <a:moveTo>
                  <a:pt x="4187" y="8314"/>
                </a:moveTo>
                <a:cubicBezTo>
                  <a:pt x="4168" y="8451"/>
                  <a:pt x="4156" y="8589"/>
                  <a:pt x="4156" y="8726"/>
                </a:cubicBezTo>
                <a:cubicBezTo>
                  <a:pt x="4156" y="8867"/>
                  <a:pt x="4168" y="9007"/>
                  <a:pt x="4187" y="9145"/>
                </a:cubicBezTo>
                <a:lnTo>
                  <a:pt x="3328" y="9145"/>
                </a:lnTo>
                <a:lnTo>
                  <a:pt x="3328" y="8314"/>
                </a:lnTo>
                <a:close/>
                <a:moveTo>
                  <a:pt x="10810" y="8314"/>
                </a:moveTo>
                <a:lnTo>
                  <a:pt x="10810" y="9145"/>
                </a:lnTo>
                <a:lnTo>
                  <a:pt x="9948" y="9145"/>
                </a:lnTo>
                <a:cubicBezTo>
                  <a:pt x="9966" y="9007"/>
                  <a:pt x="9979" y="8867"/>
                  <a:pt x="9979" y="8726"/>
                </a:cubicBezTo>
                <a:cubicBezTo>
                  <a:pt x="9979" y="8589"/>
                  <a:pt x="9966" y="8451"/>
                  <a:pt x="9948" y="8314"/>
                </a:cubicBezTo>
                <a:close/>
                <a:moveTo>
                  <a:pt x="7068" y="6654"/>
                </a:moveTo>
                <a:cubicBezTo>
                  <a:pt x="7464" y="6654"/>
                  <a:pt x="7863" y="6767"/>
                  <a:pt x="8214" y="6999"/>
                </a:cubicBezTo>
                <a:lnTo>
                  <a:pt x="5337" y="9876"/>
                </a:lnTo>
                <a:cubicBezTo>
                  <a:pt x="4793" y="9051"/>
                  <a:pt x="4902" y="7961"/>
                  <a:pt x="5602" y="7261"/>
                </a:cubicBezTo>
                <a:cubicBezTo>
                  <a:pt x="6002" y="6861"/>
                  <a:pt x="6533" y="6654"/>
                  <a:pt x="7068" y="6654"/>
                </a:cubicBezTo>
                <a:close/>
                <a:moveTo>
                  <a:pt x="8798" y="7583"/>
                </a:moveTo>
                <a:cubicBezTo>
                  <a:pt x="9026" y="7920"/>
                  <a:pt x="9148" y="8320"/>
                  <a:pt x="9148" y="8726"/>
                </a:cubicBezTo>
                <a:cubicBezTo>
                  <a:pt x="9148" y="9492"/>
                  <a:pt x="8726" y="10198"/>
                  <a:pt x="8055" y="10560"/>
                </a:cubicBezTo>
                <a:cubicBezTo>
                  <a:pt x="7747" y="10725"/>
                  <a:pt x="7409" y="10808"/>
                  <a:pt x="7071" y="10808"/>
                </a:cubicBezTo>
                <a:cubicBezTo>
                  <a:pt x="6670" y="10808"/>
                  <a:pt x="6269" y="10691"/>
                  <a:pt x="5921" y="10460"/>
                </a:cubicBezTo>
                <a:lnTo>
                  <a:pt x="8798" y="7583"/>
                </a:lnTo>
                <a:close/>
                <a:moveTo>
                  <a:pt x="2497" y="4153"/>
                </a:moveTo>
                <a:lnTo>
                  <a:pt x="2497" y="13356"/>
                </a:lnTo>
                <a:lnTo>
                  <a:pt x="1666" y="13356"/>
                </a:lnTo>
                <a:lnTo>
                  <a:pt x="1666" y="4153"/>
                </a:lnTo>
                <a:close/>
                <a:moveTo>
                  <a:pt x="10810" y="9976"/>
                </a:moveTo>
                <a:lnTo>
                  <a:pt x="10810" y="13356"/>
                </a:lnTo>
                <a:lnTo>
                  <a:pt x="3328" y="13356"/>
                </a:lnTo>
                <a:lnTo>
                  <a:pt x="3328" y="9976"/>
                </a:lnTo>
                <a:lnTo>
                  <a:pt x="4437" y="9976"/>
                </a:lnTo>
                <a:cubicBezTo>
                  <a:pt x="4921" y="10991"/>
                  <a:pt x="5943" y="11638"/>
                  <a:pt x="7067" y="11638"/>
                </a:cubicBezTo>
                <a:cubicBezTo>
                  <a:pt x="8192" y="11638"/>
                  <a:pt x="9214" y="10991"/>
                  <a:pt x="9698" y="9976"/>
                </a:cubicBezTo>
                <a:close/>
                <a:moveTo>
                  <a:pt x="12472" y="4153"/>
                </a:moveTo>
                <a:lnTo>
                  <a:pt x="12472" y="13356"/>
                </a:lnTo>
                <a:lnTo>
                  <a:pt x="11638" y="13356"/>
                </a:lnTo>
                <a:lnTo>
                  <a:pt x="11638" y="4153"/>
                </a:lnTo>
                <a:close/>
                <a:moveTo>
                  <a:pt x="414" y="1"/>
                </a:moveTo>
                <a:cubicBezTo>
                  <a:pt x="188" y="1"/>
                  <a:pt x="4" y="187"/>
                  <a:pt x="1" y="413"/>
                </a:cubicBezTo>
                <a:lnTo>
                  <a:pt x="1" y="3740"/>
                </a:lnTo>
                <a:cubicBezTo>
                  <a:pt x="1" y="3969"/>
                  <a:pt x="185" y="4153"/>
                  <a:pt x="413" y="4153"/>
                </a:cubicBezTo>
                <a:cubicBezTo>
                  <a:pt x="415" y="4153"/>
                  <a:pt x="417" y="4153"/>
                  <a:pt x="419" y="4153"/>
                </a:cubicBezTo>
                <a:lnTo>
                  <a:pt x="835" y="4153"/>
                </a:lnTo>
                <a:lnTo>
                  <a:pt x="835" y="13356"/>
                </a:lnTo>
                <a:lnTo>
                  <a:pt x="388" y="13356"/>
                </a:lnTo>
                <a:cubicBezTo>
                  <a:pt x="172" y="13375"/>
                  <a:pt x="10" y="13556"/>
                  <a:pt x="10" y="13772"/>
                </a:cubicBezTo>
                <a:cubicBezTo>
                  <a:pt x="10" y="13984"/>
                  <a:pt x="172" y="14165"/>
                  <a:pt x="388" y="14187"/>
                </a:cubicBezTo>
                <a:lnTo>
                  <a:pt x="13747" y="14187"/>
                </a:lnTo>
                <a:cubicBezTo>
                  <a:pt x="13962" y="14165"/>
                  <a:pt x="14125" y="13984"/>
                  <a:pt x="14125" y="13772"/>
                </a:cubicBezTo>
                <a:cubicBezTo>
                  <a:pt x="14125" y="13556"/>
                  <a:pt x="13962" y="13375"/>
                  <a:pt x="13747" y="13356"/>
                </a:cubicBezTo>
                <a:lnTo>
                  <a:pt x="13303" y="13356"/>
                </a:lnTo>
                <a:lnTo>
                  <a:pt x="13303" y="4153"/>
                </a:lnTo>
                <a:lnTo>
                  <a:pt x="13722" y="4153"/>
                </a:lnTo>
                <a:cubicBezTo>
                  <a:pt x="13950" y="4153"/>
                  <a:pt x="14134" y="3968"/>
                  <a:pt x="14134" y="3740"/>
                </a:cubicBezTo>
                <a:lnTo>
                  <a:pt x="14134" y="413"/>
                </a:lnTo>
                <a:cubicBezTo>
                  <a:pt x="14131" y="185"/>
                  <a:pt x="13947" y="1"/>
                  <a:pt x="13722" y="1"/>
                </a:cubicBezTo>
                <a:lnTo>
                  <a:pt x="419" y="1"/>
                </a:lnTo>
                <a:cubicBezTo>
                  <a:pt x="417" y="1"/>
                  <a:pt x="415" y="1"/>
                  <a:pt x="4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8" name="Google Shape;1898;p59"/>
          <p:cNvGrpSpPr/>
          <p:nvPr/>
        </p:nvGrpSpPr>
        <p:grpSpPr>
          <a:xfrm>
            <a:off x="7034250" y="3773625"/>
            <a:ext cx="354775" cy="354700"/>
            <a:chOff x="7034250" y="3773625"/>
            <a:chExt cx="354775" cy="354700"/>
          </a:xfrm>
        </p:grpSpPr>
        <p:sp>
          <p:nvSpPr>
            <p:cNvPr id="1899" name="Google Shape;1899;p59"/>
            <p:cNvSpPr/>
            <p:nvPr/>
          </p:nvSpPr>
          <p:spPr>
            <a:xfrm>
              <a:off x="7118825" y="3773625"/>
              <a:ext cx="270200" cy="354700"/>
            </a:xfrm>
            <a:custGeom>
              <a:rect b="b" l="l" r="r" t="t"/>
              <a:pathLst>
                <a:path extrusionOk="0" h="14188" w="10808">
                  <a:moveTo>
                    <a:pt x="5821" y="832"/>
                  </a:moveTo>
                  <a:lnTo>
                    <a:pt x="5821" y="1581"/>
                  </a:lnTo>
                  <a:cubicBezTo>
                    <a:pt x="5821" y="1772"/>
                    <a:pt x="5952" y="1938"/>
                    <a:pt x="6137" y="1984"/>
                  </a:cubicBezTo>
                  <a:lnTo>
                    <a:pt x="6930" y="2181"/>
                  </a:lnTo>
                  <a:lnTo>
                    <a:pt x="6930" y="2828"/>
                  </a:lnTo>
                  <a:lnTo>
                    <a:pt x="3878" y="2828"/>
                  </a:lnTo>
                  <a:lnTo>
                    <a:pt x="3878" y="2181"/>
                  </a:lnTo>
                  <a:lnTo>
                    <a:pt x="4671" y="1984"/>
                  </a:lnTo>
                  <a:cubicBezTo>
                    <a:pt x="4856" y="1938"/>
                    <a:pt x="4987" y="1772"/>
                    <a:pt x="4987" y="1581"/>
                  </a:cubicBezTo>
                  <a:lnTo>
                    <a:pt x="4987" y="832"/>
                  </a:lnTo>
                  <a:close/>
                  <a:moveTo>
                    <a:pt x="7727" y="10585"/>
                  </a:moveTo>
                  <a:lnTo>
                    <a:pt x="7205" y="11107"/>
                  </a:lnTo>
                  <a:lnTo>
                    <a:pt x="7205" y="10585"/>
                  </a:lnTo>
                  <a:close/>
                  <a:moveTo>
                    <a:pt x="8314" y="2550"/>
                  </a:moveTo>
                  <a:lnTo>
                    <a:pt x="8314" y="9754"/>
                  </a:lnTo>
                  <a:lnTo>
                    <a:pt x="6790" y="9754"/>
                  </a:lnTo>
                  <a:cubicBezTo>
                    <a:pt x="6561" y="9757"/>
                    <a:pt x="6377" y="9942"/>
                    <a:pt x="6374" y="10170"/>
                  </a:cubicBezTo>
                  <a:lnTo>
                    <a:pt x="6374" y="11694"/>
                  </a:lnTo>
                  <a:lnTo>
                    <a:pt x="2494" y="11694"/>
                  </a:lnTo>
                  <a:lnTo>
                    <a:pt x="2494" y="2550"/>
                  </a:lnTo>
                  <a:lnTo>
                    <a:pt x="3047" y="2550"/>
                  </a:lnTo>
                  <a:lnTo>
                    <a:pt x="3047" y="3240"/>
                  </a:lnTo>
                  <a:cubicBezTo>
                    <a:pt x="3047" y="3472"/>
                    <a:pt x="3234" y="3659"/>
                    <a:pt x="3465" y="3659"/>
                  </a:cubicBezTo>
                  <a:lnTo>
                    <a:pt x="7343" y="3659"/>
                  </a:lnTo>
                  <a:cubicBezTo>
                    <a:pt x="7574" y="3659"/>
                    <a:pt x="7761" y="3472"/>
                    <a:pt x="7761" y="3240"/>
                  </a:cubicBezTo>
                  <a:lnTo>
                    <a:pt x="7761" y="2550"/>
                  </a:lnTo>
                  <a:close/>
                  <a:moveTo>
                    <a:pt x="9561" y="2550"/>
                  </a:moveTo>
                  <a:cubicBezTo>
                    <a:pt x="9789" y="2550"/>
                    <a:pt x="9976" y="2734"/>
                    <a:pt x="9976" y="2962"/>
                  </a:cubicBezTo>
                  <a:lnTo>
                    <a:pt x="9976" y="12941"/>
                  </a:lnTo>
                  <a:cubicBezTo>
                    <a:pt x="9976" y="13169"/>
                    <a:pt x="9789" y="13356"/>
                    <a:pt x="9561" y="13356"/>
                  </a:cubicBezTo>
                  <a:lnTo>
                    <a:pt x="1247" y="13356"/>
                  </a:lnTo>
                  <a:cubicBezTo>
                    <a:pt x="1016" y="13356"/>
                    <a:pt x="832" y="13169"/>
                    <a:pt x="832" y="12941"/>
                  </a:cubicBezTo>
                  <a:lnTo>
                    <a:pt x="832" y="2962"/>
                  </a:lnTo>
                  <a:cubicBezTo>
                    <a:pt x="832" y="2734"/>
                    <a:pt x="1019" y="2550"/>
                    <a:pt x="1247" y="2550"/>
                  </a:cubicBezTo>
                  <a:lnTo>
                    <a:pt x="1666" y="2550"/>
                  </a:lnTo>
                  <a:lnTo>
                    <a:pt x="1666" y="12110"/>
                  </a:lnTo>
                  <a:cubicBezTo>
                    <a:pt x="1663" y="12336"/>
                    <a:pt x="1847" y="12522"/>
                    <a:pt x="2073" y="12522"/>
                  </a:cubicBezTo>
                  <a:cubicBezTo>
                    <a:pt x="2075" y="12522"/>
                    <a:pt x="2077" y="12522"/>
                    <a:pt x="2078" y="12522"/>
                  </a:cubicBezTo>
                  <a:lnTo>
                    <a:pt x="6790" y="12522"/>
                  </a:lnTo>
                  <a:cubicBezTo>
                    <a:pt x="6899" y="12522"/>
                    <a:pt x="7005" y="12481"/>
                    <a:pt x="7086" y="12403"/>
                  </a:cubicBezTo>
                  <a:lnTo>
                    <a:pt x="9023" y="10466"/>
                  </a:lnTo>
                  <a:cubicBezTo>
                    <a:pt x="9101" y="10385"/>
                    <a:pt x="9145" y="10279"/>
                    <a:pt x="9148" y="10170"/>
                  </a:cubicBezTo>
                  <a:lnTo>
                    <a:pt x="9148" y="2550"/>
                  </a:lnTo>
                  <a:close/>
                  <a:moveTo>
                    <a:pt x="4569" y="1"/>
                  </a:moveTo>
                  <a:cubicBezTo>
                    <a:pt x="4340" y="1"/>
                    <a:pt x="4159" y="187"/>
                    <a:pt x="4156" y="413"/>
                  </a:cubicBezTo>
                  <a:lnTo>
                    <a:pt x="4156" y="1253"/>
                  </a:lnTo>
                  <a:lnTo>
                    <a:pt x="3362" y="1453"/>
                  </a:lnTo>
                  <a:cubicBezTo>
                    <a:pt x="3228" y="1488"/>
                    <a:pt x="3119" y="1585"/>
                    <a:pt x="3072" y="1719"/>
                  </a:cubicBezTo>
                  <a:lnTo>
                    <a:pt x="1247" y="1719"/>
                  </a:lnTo>
                  <a:cubicBezTo>
                    <a:pt x="560" y="1719"/>
                    <a:pt x="1" y="2275"/>
                    <a:pt x="1" y="2962"/>
                  </a:cubicBezTo>
                  <a:lnTo>
                    <a:pt x="1" y="12941"/>
                  </a:lnTo>
                  <a:cubicBezTo>
                    <a:pt x="1" y="13628"/>
                    <a:pt x="560" y="14187"/>
                    <a:pt x="1247" y="14187"/>
                  </a:cubicBezTo>
                  <a:lnTo>
                    <a:pt x="9561" y="14187"/>
                  </a:lnTo>
                  <a:cubicBezTo>
                    <a:pt x="10248" y="14187"/>
                    <a:pt x="10807" y="13628"/>
                    <a:pt x="10807" y="12941"/>
                  </a:cubicBezTo>
                  <a:lnTo>
                    <a:pt x="10807" y="2962"/>
                  </a:lnTo>
                  <a:cubicBezTo>
                    <a:pt x="10807" y="2275"/>
                    <a:pt x="10248" y="1719"/>
                    <a:pt x="9561" y="1719"/>
                  </a:cubicBezTo>
                  <a:lnTo>
                    <a:pt x="7736" y="1719"/>
                  </a:lnTo>
                  <a:cubicBezTo>
                    <a:pt x="7689" y="1585"/>
                    <a:pt x="7580" y="1488"/>
                    <a:pt x="7446" y="1453"/>
                  </a:cubicBezTo>
                  <a:lnTo>
                    <a:pt x="6652" y="1253"/>
                  </a:lnTo>
                  <a:lnTo>
                    <a:pt x="6652" y="413"/>
                  </a:lnTo>
                  <a:cubicBezTo>
                    <a:pt x="6649" y="187"/>
                    <a:pt x="6465" y="1"/>
                    <a:pt x="6239" y="1"/>
                  </a:cubicBezTo>
                  <a:cubicBezTo>
                    <a:pt x="6237" y="1"/>
                    <a:pt x="6235" y="1"/>
                    <a:pt x="6233" y="1"/>
                  </a:cubicBezTo>
                  <a:lnTo>
                    <a:pt x="4575" y="1"/>
                  </a:lnTo>
                  <a:cubicBezTo>
                    <a:pt x="4573" y="1"/>
                    <a:pt x="4571" y="1"/>
                    <a:pt x="4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7201925" y="3885850"/>
              <a:ext cx="104000" cy="103925"/>
            </a:xfrm>
            <a:custGeom>
              <a:rect b="b" l="l" r="r" t="t"/>
              <a:pathLst>
                <a:path extrusionOk="0" h="4157" w="4160">
                  <a:moveTo>
                    <a:pt x="3328" y="829"/>
                  </a:moveTo>
                  <a:lnTo>
                    <a:pt x="3328" y="3325"/>
                  </a:lnTo>
                  <a:lnTo>
                    <a:pt x="832" y="3325"/>
                  </a:lnTo>
                  <a:lnTo>
                    <a:pt x="832" y="829"/>
                  </a:lnTo>
                  <a:lnTo>
                    <a:pt x="1663" y="829"/>
                  </a:lnTo>
                  <a:lnTo>
                    <a:pt x="1663" y="1247"/>
                  </a:lnTo>
                  <a:cubicBezTo>
                    <a:pt x="1685" y="1460"/>
                    <a:pt x="1866" y="1626"/>
                    <a:pt x="2078" y="1626"/>
                  </a:cubicBezTo>
                  <a:cubicBezTo>
                    <a:pt x="2294" y="1626"/>
                    <a:pt x="2475" y="1460"/>
                    <a:pt x="2497" y="1247"/>
                  </a:cubicBezTo>
                  <a:lnTo>
                    <a:pt x="2497" y="829"/>
                  </a:lnTo>
                  <a:close/>
                  <a:moveTo>
                    <a:pt x="411" y="1"/>
                  </a:moveTo>
                  <a:cubicBezTo>
                    <a:pt x="185" y="1"/>
                    <a:pt x="1" y="187"/>
                    <a:pt x="1" y="416"/>
                  </a:cubicBezTo>
                  <a:lnTo>
                    <a:pt x="1" y="3744"/>
                  </a:lnTo>
                  <a:cubicBezTo>
                    <a:pt x="1" y="3972"/>
                    <a:pt x="188" y="4156"/>
                    <a:pt x="416" y="4156"/>
                  </a:cubicBezTo>
                  <a:lnTo>
                    <a:pt x="3740" y="4156"/>
                  </a:lnTo>
                  <a:cubicBezTo>
                    <a:pt x="3972" y="4156"/>
                    <a:pt x="4156" y="3972"/>
                    <a:pt x="4159" y="3744"/>
                  </a:cubicBezTo>
                  <a:lnTo>
                    <a:pt x="4159" y="416"/>
                  </a:lnTo>
                  <a:cubicBezTo>
                    <a:pt x="4159" y="187"/>
                    <a:pt x="3975" y="1"/>
                    <a:pt x="3746" y="1"/>
                  </a:cubicBezTo>
                  <a:cubicBezTo>
                    <a:pt x="3744" y="1"/>
                    <a:pt x="3742" y="1"/>
                    <a:pt x="3740" y="1"/>
                  </a:cubicBezTo>
                  <a:lnTo>
                    <a:pt x="416" y="1"/>
                  </a:lnTo>
                  <a:cubicBezTo>
                    <a:pt x="415" y="1"/>
                    <a:pt x="413" y="1"/>
                    <a:pt x="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7200925" y="4017400"/>
              <a:ext cx="62500" cy="20925"/>
            </a:xfrm>
            <a:custGeom>
              <a:rect b="b" l="l" r="r" t="t"/>
              <a:pathLst>
                <a:path extrusionOk="0" h="837" w="2500">
                  <a:moveTo>
                    <a:pt x="414" y="1"/>
                  </a:moveTo>
                  <a:cubicBezTo>
                    <a:pt x="189" y="1"/>
                    <a:pt x="0" y="186"/>
                    <a:pt x="0" y="419"/>
                  </a:cubicBezTo>
                  <a:cubicBezTo>
                    <a:pt x="0" y="651"/>
                    <a:pt x="189" y="836"/>
                    <a:pt x="414" y="836"/>
                  </a:cubicBezTo>
                  <a:cubicBezTo>
                    <a:pt x="428" y="836"/>
                    <a:pt x="442" y="836"/>
                    <a:pt x="456" y="834"/>
                  </a:cubicBezTo>
                  <a:lnTo>
                    <a:pt x="2122" y="834"/>
                  </a:lnTo>
                  <a:cubicBezTo>
                    <a:pt x="2337" y="815"/>
                    <a:pt x="2500" y="634"/>
                    <a:pt x="2500" y="419"/>
                  </a:cubicBezTo>
                  <a:cubicBezTo>
                    <a:pt x="2500" y="203"/>
                    <a:pt x="2337" y="25"/>
                    <a:pt x="2122" y="3"/>
                  </a:cubicBezTo>
                  <a:lnTo>
                    <a:pt x="456" y="3"/>
                  </a:lnTo>
                  <a:cubicBezTo>
                    <a:pt x="442" y="2"/>
                    <a:pt x="428" y="1"/>
                    <a:pt x="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7034250" y="3817450"/>
              <a:ext cx="62425" cy="309925"/>
            </a:xfrm>
            <a:custGeom>
              <a:rect b="b" l="l" r="r" t="t"/>
              <a:pathLst>
                <a:path extrusionOk="0" h="12397" w="2497">
                  <a:moveTo>
                    <a:pt x="1666" y="1628"/>
                  </a:moveTo>
                  <a:lnTo>
                    <a:pt x="1666" y="3015"/>
                  </a:lnTo>
                  <a:lnTo>
                    <a:pt x="835" y="3015"/>
                  </a:lnTo>
                  <a:lnTo>
                    <a:pt x="835" y="1628"/>
                  </a:lnTo>
                  <a:close/>
                  <a:moveTo>
                    <a:pt x="1666" y="3843"/>
                  </a:moveTo>
                  <a:lnTo>
                    <a:pt x="1666" y="9110"/>
                  </a:lnTo>
                  <a:lnTo>
                    <a:pt x="835" y="9110"/>
                  </a:lnTo>
                  <a:lnTo>
                    <a:pt x="835" y="3843"/>
                  </a:lnTo>
                  <a:close/>
                  <a:moveTo>
                    <a:pt x="1450" y="9941"/>
                  </a:moveTo>
                  <a:lnTo>
                    <a:pt x="1247" y="10410"/>
                  </a:lnTo>
                  <a:lnTo>
                    <a:pt x="1050" y="9941"/>
                  </a:lnTo>
                  <a:close/>
                  <a:moveTo>
                    <a:pt x="1250" y="0"/>
                  </a:moveTo>
                  <a:cubicBezTo>
                    <a:pt x="1035" y="0"/>
                    <a:pt x="853" y="163"/>
                    <a:pt x="835" y="378"/>
                  </a:cubicBezTo>
                  <a:lnTo>
                    <a:pt x="835" y="797"/>
                  </a:lnTo>
                  <a:lnTo>
                    <a:pt x="419" y="797"/>
                  </a:lnTo>
                  <a:cubicBezTo>
                    <a:pt x="191" y="797"/>
                    <a:pt x="4" y="981"/>
                    <a:pt x="4" y="1209"/>
                  </a:cubicBezTo>
                  <a:lnTo>
                    <a:pt x="4" y="9526"/>
                  </a:lnTo>
                  <a:cubicBezTo>
                    <a:pt x="0" y="9582"/>
                    <a:pt x="13" y="9638"/>
                    <a:pt x="38" y="9688"/>
                  </a:cubicBezTo>
                  <a:lnTo>
                    <a:pt x="835" y="11550"/>
                  </a:lnTo>
                  <a:lnTo>
                    <a:pt x="835" y="12019"/>
                  </a:lnTo>
                  <a:cubicBezTo>
                    <a:pt x="853" y="12234"/>
                    <a:pt x="1035" y="12397"/>
                    <a:pt x="1250" y="12397"/>
                  </a:cubicBezTo>
                  <a:cubicBezTo>
                    <a:pt x="1466" y="12397"/>
                    <a:pt x="1644" y="12234"/>
                    <a:pt x="1666" y="12019"/>
                  </a:cubicBezTo>
                  <a:lnTo>
                    <a:pt x="1666" y="11550"/>
                  </a:lnTo>
                  <a:lnTo>
                    <a:pt x="2462" y="9688"/>
                  </a:lnTo>
                  <a:cubicBezTo>
                    <a:pt x="2487" y="9638"/>
                    <a:pt x="2497" y="9582"/>
                    <a:pt x="2497" y="9526"/>
                  </a:cubicBezTo>
                  <a:lnTo>
                    <a:pt x="2497" y="1209"/>
                  </a:lnTo>
                  <a:cubicBezTo>
                    <a:pt x="2497" y="981"/>
                    <a:pt x="2309" y="797"/>
                    <a:pt x="2081" y="797"/>
                  </a:cubicBezTo>
                  <a:lnTo>
                    <a:pt x="1666" y="797"/>
                  </a:lnTo>
                  <a:lnTo>
                    <a:pt x="1666" y="378"/>
                  </a:lnTo>
                  <a:cubicBezTo>
                    <a:pt x="1644" y="163"/>
                    <a:pt x="1466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3" name="Google Shape;1903;p59"/>
          <p:cNvSpPr/>
          <p:nvPr/>
        </p:nvSpPr>
        <p:spPr>
          <a:xfrm>
            <a:off x="6290075" y="3913500"/>
            <a:ext cx="352900" cy="214825"/>
          </a:xfrm>
          <a:custGeom>
            <a:rect b="b" l="l" r="r" t="t"/>
            <a:pathLst>
              <a:path extrusionOk="0" h="8593" w="14116">
                <a:moveTo>
                  <a:pt x="6230" y="832"/>
                </a:moveTo>
                <a:lnTo>
                  <a:pt x="6230" y="2772"/>
                </a:lnTo>
                <a:lnTo>
                  <a:pt x="3184" y="2772"/>
                </a:lnTo>
                <a:lnTo>
                  <a:pt x="3615" y="1329"/>
                </a:lnTo>
                <a:cubicBezTo>
                  <a:pt x="3703" y="1035"/>
                  <a:pt x="3975" y="832"/>
                  <a:pt x="4281" y="832"/>
                </a:cubicBezTo>
                <a:close/>
                <a:moveTo>
                  <a:pt x="8420" y="832"/>
                </a:moveTo>
                <a:cubicBezTo>
                  <a:pt x="8789" y="832"/>
                  <a:pt x="9123" y="1041"/>
                  <a:pt x="9286" y="1372"/>
                </a:cubicBezTo>
                <a:lnTo>
                  <a:pt x="9989" y="2772"/>
                </a:lnTo>
                <a:lnTo>
                  <a:pt x="7061" y="2772"/>
                </a:lnTo>
                <a:lnTo>
                  <a:pt x="7061" y="832"/>
                </a:lnTo>
                <a:close/>
                <a:moveTo>
                  <a:pt x="11216" y="3606"/>
                </a:moveTo>
                <a:cubicBezTo>
                  <a:pt x="11904" y="3606"/>
                  <a:pt x="12463" y="4162"/>
                  <a:pt x="12463" y="4850"/>
                </a:cubicBezTo>
                <a:lnTo>
                  <a:pt x="12463" y="6099"/>
                </a:lnTo>
                <a:lnTo>
                  <a:pt x="11854" y="6099"/>
                </a:lnTo>
                <a:cubicBezTo>
                  <a:pt x="11666" y="5443"/>
                  <a:pt x="11070" y="4987"/>
                  <a:pt x="10385" y="4987"/>
                </a:cubicBezTo>
                <a:cubicBezTo>
                  <a:pt x="9704" y="4987"/>
                  <a:pt x="9105" y="5443"/>
                  <a:pt x="8920" y="6099"/>
                </a:cubicBezTo>
                <a:lnTo>
                  <a:pt x="5203" y="6099"/>
                </a:lnTo>
                <a:cubicBezTo>
                  <a:pt x="5015" y="5443"/>
                  <a:pt x="4415" y="4993"/>
                  <a:pt x="3734" y="4993"/>
                </a:cubicBezTo>
                <a:cubicBezTo>
                  <a:pt x="3050" y="4993"/>
                  <a:pt x="2453" y="5443"/>
                  <a:pt x="2266" y="6099"/>
                </a:cubicBezTo>
                <a:lnTo>
                  <a:pt x="1657" y="6099"/>
                </a:lnTo>
                <a:lnTo>
                  <a:pt x="1657" y="4297"/>
                </a:lnTo>
                <a:cubicBezTo>
                  <a:pt x="1657" y="3915"/>
                  <a:pt x="1966" y="3606"/>
                  <a:pt x="2347" y="3606"/>
                </a:cubicBezTo>
                <a:close/>
                <a:moveTo>
                  <a:pt x="7474" y="6927"/>
                </a:moveTo>
                <a:lnTo>
                  <a:pt x="7474" y="7761"/>
                </a:lnTo>
                <a:lnTo>
                  <a:pt x="6643" y="7761"/>
                </a:lnTo>
                <a:lnTo>
                  <a:pt x="6643" y="6927"/>
                </a:lnTo>
                <a:close/>
                <a:moveTo>
                  <a:pt x="8429" y="1"/>
                </a:moveTo>
                <a:cubicBezTo>
                  <a:pt x="8426" y="1"/>
                  <a:pt x="8423" y="1"/>
                  <a:pt x="8420" y="1"/>
                </a:cubicBezTo>
                <a:lnTo>
                  <a:pt x="4281" y="1"/>
                </a:lnTo>
                <a:cubicBezTo>
                  <a:pt x="4279" y="1"/>
                  <a:pt x="4276" y="1"/>
                  <a:pt x="4274" y="1"/>
                </a:cubicBezTo>
                <a:cubicBezTo>
                  <a:pt x="3602" y="1"/>
                  <a:pt x="3009" y="444"/>
                  <a:pt x="2819" y="1091"/>
                </a:cubicBezTo>
                <a:lnTo>
                  <a:pt x="2316" y="2772"/>
                </a:lnTo>
                <a:cubicBezTo>
                  <a:pt x="1488" y="2794"/>
                  <a:pt x="829" y="3469"/>
                  <a:pt x="826" y="4297"/>
                </a:cubicBezTo>
                <a:lnTo>
                  <a:pt x="826" y="6515"/>
                </a:lnTo>
                <a:cubicBezTo>
                  <a:pt x="826" y="6743"/>
                  <a:pt x="1010" y="6927"/>
                  <a:pt x="1238" y="6927"/>
                </a:cubicBezTo>
                <a:lnTo>
                  <a:pt x="2625" y="6927"/>
                </a:lnTo>
                <a:cubicBezTo>
                  <a:pt x="2627" y="6927"/>
                  <a:pt x="2629" y="6927"/>
                  <a:pt x="2631" y="6927"/>
                </a:cubicBezTo>
                <a:cubicBezTo>
                  <a:pt x="2856" y="6927"/>
                  <a:pt x="3044" y="6741"/>
                  <a:pt x="3044" y="6515"/>
                </a:cubicBezTo>
                <a:cubicBezTo>
                  <a:pt x="3041" y="6134"/>
                  <a:pt x="3353" y="5824"/>
                  <a:pt x="3734" y="5824"/>
                </a:cubicBezTo>
                <a:cubicBezTo>
                  <a:pt x="4115" y="5824"/>
                  <a:pt x="4425" y="6134"/>
                  <a:pt x="4425" y="6515"/>
                </a:cubicBezTo>
                <a:cubicBezTo>
                  <a:pt x="4425" y="6741"/>
                  <a:pt x="4609" y="6927"/>
                  <a:pt x="4838" y="6927"/>
                </a:cubicBezTo>
                <a:cubicBezTo>
                  <a:pt x="4839" y="6927"/>
                  <a:pt x="4841" y="6927"/>
                  <a:pt x="4843" y="6927"/>
                </a:cubicBezTo>
                <a:lnTo>
                  <a:pt x="5812" y="6927"/>
                </a:lnTo>
                <a:lnTo>
                  <a:pt x="5812" y="7761"/>
                </a:lnTo>
                <a:lnTo>
                  <a:pt x="379" y="7761"/>
                </a:lnTo>
                <a:cubicBezTo>
                  <a:pt x="163" y="7780"/>
                  <a:pt x="1" y="7961"/>
                  <a:pt x="1" y="8177"/>
                </a:cubicBezTo>
                <a:cubicBezTo>
                  <a:pt x="1" y="8389"/>
                  <a:pt x="163" y="8570"/>
                  <a:pt x="379" y="8592"/>
                </a:cubicBezTo>
                <a:lnTo>
                  <a:pt x="13738" y="8592"/>
                </a:lnTo>
                <a:cubicBezTo>
                  <a:pt x="13953" y="8570"/>
                  <a:pt x="14116" y="8389"/>
                  <a:pt x="14116" y="8177"/>
                </a:cubicBezTo>
                <a:cubicBezTo>
                  <a:pt x="14116" y="7961"/>
                  <a:pt x="13953" y="7780"/>
                  <a:pt x="13738" y="7761"/>
                </a:cubicBezTo>
                <a:lnTo>
                  <a:pt x="8308" y="7761"/>
                </a:lnTo>
                <a:lnTo>
                  <a:pt x="8308" y="6927"/>
                </a:lnTo>
                <a:lnTo>
                  <a:pt x="9276" y="6927"/>
                </a:lnTo>
                <a:cubicBezTo>
                  <a:pt x="9278" y="6927"/>
                  <a:pt x="9280" y="6927"/>
                  <a:pt x="9282" y="6927"/>
                </a:cubicBezTo>
                <a:cubicBezTo>
                  <a:pt x="9508" y="6927"/>
                  <a:pt x="9692" y="6741"/>
                  <a:pt x="9692" y="6515"/>
                </a:cubicBezTo>
                <a:cubicBezTo>
                  <a:pt x="9692" y="6134"/>
                  <a:pt x="10001" y="5824"/>
                  <a:pt x="10385" y="5824"/>
                </a:cubicBezTo>
                <a:cubicBezTo>
                  <a:pt x="10767" y="5824"/>
                  <a:pt x="11076" y="6134"/>
                  <a:pt x="11076" y="6515"/>
                </a:cubicBezTo>
                <a:cubicBezTo>
                  <a:pt x="11076" y="6741"/>
                  <a:pt x="11260" y="6927"/>
                  <a:pt x="11489" y="6927"/>
                </a:cubicBezTo>
                <a:cubicBezTo>
                  <a:pt x="11491" y="6927"/>
                  <a:pt x="11493" y="6927"/>
                  <a:pt x="11495" y="6927"/>
                </a:cubicBezTo>
                <a:lnTo>
                  <a:pt x="12878" y="6927"/>
                </a:lnTo>
                <a:cubicBezTo>
                  <a:pt x="12880" y="6927"/>
                  <a:pt x="12882" y="6927"/>
                  <a:pt x="12884" y="6927"/>
                </a:cubicBezTo>
                <a:cubicBezTo>
                  <a:pt x="13113" y="6927"/>
                  <a:pt x="13294" y="6741"/>
                  <a:pt x="13294" y="6515"/>
                </a:cubicBezTo>
                <a:lnTo>
                  <a:pt x="13294" y="4850"/>
                </a:lnTo>
                <a:cubicBezTo>
                  <a:pt x="13291" y="3703"/>
                  <a:pt x="12363" y="2775"/>
                  <a:pt x="11216" y="2772"/>
                </a:cubicBezTo>
                <a:lnTo>
                  <a:pt x="10920" y="2772"/>
                </a:lnTo>
                <a:lnTo>
                  <a:pt x="10029" y="997"/>
                </a:lnTo>
                <a:cubicBezTo>
                  <a:pt x="9727" y="388"/>
                  <a:pt x="9106" y="1"/>
                  <a:pt x="84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59"/>
          <p:cNvSpPr/>
          <p:nvPr/>
        </p:nvSpPr>
        <p:spPr>
          <a:xfrm>
            <a:off x="6379050" y="3773550"/>
            <a:ext cx="242450" cy="123825"/>
          </a:xfrm>
          <a:custGeom>
            <a:rect b="b" l="l" r="r" t="t"/>
            <a:pathLst>
              <a:path extrusionOk="0" h="4953" w="9698">
                <a:moveTo>
                  <a:pt x="1246" y="2495"/>
                </a:moveTo>
                <a:cubicBezTo>
                  <a:pt x="1258" y="2495"/>
                  <a:pt x="1271" y="2496"/>
                  <a:pt x="1284" y="2497"/>
                </a:cubicBezTo>
                <a:lnTo>
                  <a:pt x="6133" y="2497"/>
                </a:lnTo>
                <a:lnTo>
                  <a:pt x="6133" y="3187"/>
                </a:lnTo>
                <a:cubicBezTo>
                  <a:pt x="6133" y="3234"/>
                  <a:pt x="6133" y="3281"/>
                  <a:pt x="6139" y="3328"/>
                </a:cubicBezTo>
                <a:lnTo>
                  <a:pt x="1284" y="3328"/>
                </a:lnTo>
                <a:cubicBezTo>
                  <a:pt x="1270" y="3329"/>
                  <a:pt x="1256" y="3330"/>
                  <a:pt x="1241" y="3330"/>
                </a:cubicBezTo>
                <a:cubicBezTo>
                  <a:pt x="1013" y="3330"/>
                  <a:pt x="825" y="3145"/>
                  <a:pt x="825" y="2912"/>
                </a:cubicBezTo>
                <a:cubicBezTo>
                  <a:pt x="825" y="2678"/>
                  <a:pt x="1016" y="2495"/>
                  <a:pt x="1246" y="2495"/>
                </a:cubicBezTo>
                <a:close/>
                <a:moveTo>
                  <a:pt x="8348" y="835"/>
                </a:moveTo>
                <a:lnTo>
                  <a:pt x="8348" y="3190"/>
                </a:lnTo>
                <a:cubicBezTo>
                  <a:pt x="8348" y="3571"/>
                  <a:pt x="8039" y="3881"/>
                  <a:pt x="7657" y="3881"/>
                </a:cubicBezTo>
                <a:cubicBezTo>
                  <a:pt x="7276" y="3881"/>
                  <a:pt x="6964" y="3571"/>
                  <a:pt x="6967" y="3190"/>
                </a:cubicBezTo>
                <a:lnTo>
                  <a:pt x="6967" y="835"/>
                </a:lnTo>
                <a:close/>
                <a:moveTo>
                  <a:pt x="5992" y="1"/>
                </a:moveTo>
                <a:cubicBezTo>
                  <a:pt x="5780" y="22"/>
                  <a:pt x="5614" y="204"/>
                  <a:pt x="5614" y="419"/>
                </a:cubicBezTo>
                <a:cubicBezTo>
                  <a:pt x="5614" y="632"/>
                  <a:pt x="5780" y="813"/>
                  <a:pt x="5992" y="835"/>
                </a:cubicBezTo>
                <a:lnTo>
                  <a:pt x="6133" y="835"/>
                </a:lnTo>
                <a:lnTo>
                  <a:pt x="6133" y="1666"/>
                </a:lnTo>
                <a:lnTo>
                  <a:pt x="1284" y="1666"/>
                </a:lnTo>
                <a:cubicBezTo>
                  <a:pt x="622" y="1666"/>
                  <a:pt x="75" y="2181"/>
                  <a:pt x="38" y="2840"/>
                </a:cubicBezTo>
                <a:cubicBezTo>
                  <a:pt x="0" y="3503"/>
                  <a:pt x="485" y="4074"/>
                  <a:pt x="1144" y="4149"/>
                </a:cubicBezTo>
                <a:lnTo>
                  <a:pt x="1144" y="4574"/>
                </a:lnTo>
                <a:cubicBezTo>
                  <a:pt x="1162" y="4790"/>
                  <a:pt x="1344" y="4952"/>
                  <a:pt x="1559" y="4952"/>
                </a:cubicBezTo>
                <a:cubicBezTo>
                  <a:pt x="1775" y="4952"/>
                  <a:pt x="1953" y="4790"/>
                  <a:pt x="1975" y="4574"/>
                </a:cubicBezTo>
                <a:lnTo>
                  <a:pt x="1975" y="4159"/>
                </a:lnTo>
                <a:lnTo>
                  <a:pt x="6483" y="4159"/>
                </a:lnTo>
                <a:cubicBezTo>
                  <a:pt x="6776" y="4515"/>
                  <a:pt x="7210" y="4711"/>
                  <a:pt x="7656" y="4711"/>
                </a:cubicBezTo>
                <a:cubicBezTo>
                  <a:pt x="7828" y="4711"/>
                  <a:pt x="8002" y="4682"/>
                  <a:pt x="8170" y="4621"/>
                </a:cubicBezTo>
                <a:cubicBezTo>
                  <a:pt x="8776" y="4405"/>
                  <a:pt x="9179" y="3831"/>
                  <a:pt x="9179" y="3190"/>
                </a:cubicBezTo>
                <a:lnTo>
                  <a:pt x="9179" y="835"/>
                </a:lnTo>
                <a:lnTo>
                  <a:pt x="9319" y="835"/>
                </a:lnTo>
                <a:cubicBezTo>
                  <a:pt x="9535" y="813"/>
                  <a:pt x="9698" y="632"/>
                  <a:pt x="9698" y="419"/>
                </a:cubicBezTo>
                <a:cubicBezTo>
                  <a:pt x="9698" y="204"/>
                  <a:pt x="9535" y="22"/>
                  <a:pt x="931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59"/>
          <p:cNvSpPr/>
          <p:nvPr/>
        </p:nvSpPr>
        <p:spPr>
          <a:xfrm>
            <a:off x="5538900" y="3773700"/>
            <a:ext cx="354850" cy="354625"/>
          </a:xfrm>
          <a:custGeom>
            <a:rect b="b" l="l" r="r" t="t"/>
            <a:pathLst>
              <a:path extrusionOk="0" h="14185" w="14194">
                <a:moveTo>
                  <a:pt x="3771" y="822"/>
                </a:moveTo>
                <a:cubicBezTo>
                  <a:pt x="4780" y="822"/>
                  <a:pt x="5458" y="1860"/>
                  <a:pt x="5049" y="2784"/>
                </a:cubicBezTo>
                <a:lnTo>
                  <a:pt x="4330" y="4428"/>
                </a:lnTo>
                <a:lnTo>
                  <a:pt x="3212" y="4428"/>
                </a:lnTo>
                <a:lnTo>
                  <a:pt x="2493" y="2784"/>
                </a:lnTo>
                <a:cubicBezTo>
                  <a:pt x="2084" y="1860"/>
                  <a:pt x="2762" y="822"/>
                  <a:pt x="3771" y="822"/>
                </a:cubicBezTo>
                <a:close/>
                <a:moveTo>
                  <a:pt x="10422" y="822"/>
                </a:moveTo>
                <a:cubicBezTo>
                  <a:pt x="11431" y="822"/>
                  <a:pt x="12109" y="1860"/>
                  <a:pt x="11700" y="2784"/>
                </a:cubicBezTo>
                <a:lnTo>
                  <a:pt x="10981" y="4428"/>
                </a:lnTo>
                <a:lnTo>
                  <a:pt x="9863" y="4428"/>
                </a:lnTo>
                <a:lnTo>
                  <a:pt x="9141" y="2784"/>
                </a:lnTo>
                <a:cubicBezTo>
                  <a:pt x="8735" y="1860"/>
                  <a:pt x="9413" y="822"/>
                  <a:pt x="10422" y="822"/>
                </a:cubicBezTo>
                <a:close/>
                <a:moveTo>
                  <a:pt x="4187" y="5262"/>
                </a:moveTo>
                <a:lnTo>
                  <a:pt x="4187" y="6702"/>
                </a:lnTo>
                <a:lnTo>
                  <a:pt x="3355" y="6702"/>
                </a:lnTo>
                <a:lnTo>
                  <a:pt x="3355" y="5262"/>
                </a:lnTo>
                <a:close/>
                <a:moveTo>
                  <a:pt x="10838" y="5262"/>
                </a:moveTo>
                <a:lnTo>
                  <a:pt x="10838" y="6702"/>
                </a:lnTo>
                <a:lnTo>
                  <a:pt x="10007" y="6702"/>
                </a:lnTo>
                <a:lnTo>
                  <a:pt x="10007" y="5262"/>
                </a:lnTo>
                <a:close/>
                <a:moveTo>
                  <a:pt x="4830" y="7533"/>
                </a:moveTo>
                <a:lnTo>
                  <a:pt x="5039" y="8364"/>
                </a:lnTo>
                <a:lnTo>
                  <a:pt x="2503" y="8364"/>
                </a:lnTo>
                <a:lnTo>
                  <a:pt x="2712" y="7533"/>
                </a:lnTo>
                <a:close/>
                <a:moveTo>
                  <a:pt x="11481" y="7533"/>
                </a:moveTo>
                <a:lnTo>
                  <a:pt x="11694" y="8364"/>
                </a:lnTo>
                <a:lnTo>
                  <a:pt x="9154" y="8364"/>
                </a:lnTo>
                <a:lnTo>
                  <a:pt x="9360" y="7533"/>
                </a:lnTo>
                <a:close/>
                <a:moveTo>
                  <a:pt x="5249" y="9195"/>
                </a:moveTo>
                <a:lnTo>
                  <a:pt x="5455" y="10029"/>
                </a:lnTo>
                <a:lnTo>
                  <a:pt x="2087" y="10029"/>
                </a:lnTo>
                <a:lnTo>
                  <a:pt x="2293" y="9195"/>
                </a:lnTo>
                <a:close/>
                <a:moveTo>
                  <a:pt x="11900" y="9195"/>
                </a:moveTo>
                <a:lnTo>
                  <a:pt x="12106" y="10029"/>
                </a:lnTo>
                <a:lnTo>
                  <a:pt x="8735" y="10029"/>
                </a:lnTo>
                <a:lnTo>
                  <a:pt x="8945" y="9195"/>
                </a:lnTo>
                <a:close/>
                <a:moveTo>
                  <a:pt x="13362" y="10860"/>
                </a:moveTo>
                <a:lnTo>
                  <a:pt x="13359" y="13353"/>
                </a:lnTo>
                <a:lnTo>
                  <a:pt x="834" y="13353"/>
                </a:lnTo>
                <a:lnTo>
                  <a:pt x="834" y="10860"/>
                </a:lnTo>
                <a:close/>
                <a:moveTo>
                  <a:pt x="3771" y="1"/>
                </a:moveTo>
                <a:cubicBezTo>
                  <a:pt x="2168" y="1"/>
                  <a:pt x="1091" y="1647"/>
                  <a:pt x="1731" y="3115"/>
                </a:cubicBezTo>
                <a:lnTo>
                  <a:pt x="2524" y="4931"/>
                </a:lnTo>
                <a:lnTo>
                  <a:pt x="2524" y="6702"/>
                </a:lnTo>
                <a:lnTo>
                  <a:pt x="2387" y="6702"/>
                </a:lnTo>
                <a:cubicBezTo>
                  <a:pt x="2196" y="6702"/>
                  <a:pt x="2028" y="6833"/>
                  <a:pt x="1981" y="7017"/>
                </a:cubicBezTo>
                <a:lnTo>
                  <a:pt x="1231" y="10029"/>
                </a:lnTo>
                <a:lnTo>
                  <a:pt x="419" y="10029"/>
                </a:lnTo>
                <a:cubicBezTo>
                  <a:pt x="417" y="10029"/>
                  <a:pt x="415" y="10029"/>
                  <a:pt x="413" y="10029"/>
                </a:cubicBezTo>
                <a:cubicBezTo>
                  <a:pt x="185" y="10029"/>
                  <a:pt x="0" y="10215"/>
                  <a:pt x="0" y="10442"/>
                </a:cubicBezTo>
                <a:lnTo>
                  <a:pt x="0" y="13769"/>
                </a:lnTo>
                <a:cubicBezTo>
                  <a:pt x="0" y="14000"/>
                  <a:pt x="188" y="14184"/>
                  <a:pt x="419" y="14184"/>
                </a:cubicBezTo>
                <a:lnTo>
                  <a:pt x="13774" y="14184"/>
                </a:lnTo>
                <a:cubicBezTo>
                  <a:pt x="14006" y="14184"/>
                  <a:pt x="14193" y="14000"/>
                  <a:pt x="14193" y="13769"/>
                </a:cubicBezTo>
                <a:lnTo>
                  <a:pt x="14193" y="10442"/>
                </a:lnTo>
                <a:cubicBezTo>
                  <a:pt x="14193" y="10215"/>
                  <a:pt x="14009" y="10029"/>
                  <a:pt x="13780" y="10029"/>
                </a:cubicBezTo>
                <a:cubicBezTo>
                  <a:pt x="13778" y="10029"/>
                  <a:pt x="13776" y="10029"/>
                  <a:pt x="13774" y="10029"/>
                </a:cubicBezTo>
                <a:lnTo>
                  <a:pt x="12962" y="10029"/>
                </a:lnTo>
                <a:lnTo>
                  <a:pt x="12212" y="7017"/>
                </a:lnTo>
                <a:cubicBezTo>
                  <a:pt x="12165" y="6833"/>
                  <a:pt x="11997" y="6702"/>
                  <a:pt x="11806" y="6702"/>
                </a:cubicBezTo>
                <a:lnTo>
                  <a:pt x="11669" y="6702"/>
                </a:lnTo>
                <a:lnTo>
                  <a:pt x="11669" y="4931"/>
                </a:lnTo>
                <a:lnTo>
                  <a:pt x="12462" y="3115"/>
                </a:lnTo>
                <a:cubicBezTo>
                  <a:pt x="13103" y="1647"/>
                  <a:pt x="12025" y="1"/>
                  <a:pt x="10422" y="1"/>
                </a:cubicBezTo>
                <a:cubicBezTo>
                  <a:pt x="8816" y="1"/>
                  <a:pt x="7742" y="1647"/>
                  <a:pt x="8382" y="3115"/>
                </a:cubicBezTo>
                <a:lnTo>
                  <a:pt x="9176" y="4931"/>
                </a:lnTo>
                <a:lnTo>
                  <a:pt x="9176" y="6702"/>
                </a:lnTo>
                <a:lnTo>
                  <a:pt x="9038" y="6702"/>
                </a:lnTo>
                <a:cubicBezTo>
                  <a:pt x="8848" y="6702"/>
                  <a:pt x="8679" y="6833"/>
                  <a:pt x="8635" y="7017"/>
                </a:cubicBezTo>
                <a:lnTo>
                  <a:pt x="7882" y="10029"/>
                </a:lnTo>
                <a:lnTo>
                  <a:pt x="6311" y="10029"/>
                </a:lnTo>
                <a:lnTo>
                  <a:pt x="5561" y="7017"/>
                </a:lnTo>
                <a:cubicBezTo>
                  <a:pt x="5514" y="6833"/>
                  <a:pt x="5349" y="6702"/>
                  <a:pt x="5155" y="6702"/>
                </a:cubicBezTo>
                <a:lnTo>
                  <a:pt x="5021" y="6702"/>
                </a:lnTo>
                <a:lnTo>
                  <a:pt x="5021" y="4931"/>
                </a:lnTo>
                <a:lnTo>
                  <a:pt x="5811" y="3115"/>
                </a:lnTo>
                <a:cubicBezTo>
                  <a:pt x="6451" y="1647"/>
                  <a:pt x="5377" y="1"/>
                  <a:pt x="37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59"/>
          <p:cNvSpPr/>
          <p:nvPr/>
        </p:nvSpPr>
        <p:spPr>
          <a:xfrm>
            <a:off x="5593400" y="4065975"/>
            <a:ext cx="20725" cy="20725"/>
          </a:xfrm>
          <a:custGeom>
            <a:rect b="b" l="l" r="r" t="t"/>
            <a:pathLst>
              <a:path extrusionOk="0" h="829" w="829">
                <a:moveTo>
                  <a:pt x="413" y="0"/>
                </a:moveTo>
                <a:cubicBezTo>
                  <a:pt x="185" y="0"/>
                  <a:pt x="1" y="188"/>
                  <a:pt x="1" y="416"/>
                </a:cubicBezTo>
                <a:cubicBezTo>
                  <a:pt x="1" y="644"/>
                  <a:pt x="185" y="828"/>
                  <a:pt x="413" y="828"/>
                </a:cubicBezTo>
                <a:cubicBezTo>
                  <a:pt x="641" y="828"/>
                  <a:pt x="829" y="644"/>
                  <a:pt x="829" y="416"/>
                </a:cubicBezTo>
                <a:cubicBezTo>
                  <a:pt x="829" y="188"/>
                  <a:pt x="641" y="0"/>
                  <a:pt x="4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59"/>
          <p:cNvSpPr/>
          <p:nvPr/>
        </p:nvSpPr>
        <p:spPr>
          <a:xfrm>
            <a:off x="5652225" y="4065975"/>
            <a:ext cx="20725" cy="20725"/>
          </a:xfrm>
          <a:custGeom>
            <a:rect b="b" l="l" r="r" t="t"/>
            <a:pathLst>
              <a:path extrusionOk="0" h="829" w="829">
                <a:moveTo>
                  <a:pt x="416" y="0"/>
                </a:moveTo>
                <a:cubicBezTo>
                  <a:pt x="188" y="0"/>
                  <a:pt x="0" y="188"/>
                  <a:pt x="0" y="416"/>
                </a:cubicBezTo>
                <a:cubicBezTo>
                  <a:pt x="0" y="644"/>
                  <a:pt x="188" y="828"/>
                  <a:pt x="416" y="828"/>
                </a:cubicBezTo>
                <a:cubicBezTo>
                  <a:pt x="644" y="828"/>
                  <a:pt x="828" y="644"/>
                  <a:pt x="828" y="416"/>
                </a:cubicBezTo>
                <a:cubicBezTo>
                  <a:pt x="828" y="188"/>
                  <a:pt x="644" y="0"/>
                  <a:pt x="4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59"/>
          <p:cNvSpPr/>
          <p:nvPr/>
        </p:nvSpPr>
        <p:spPr>
          <a:xfrm>
            <a:off x="5818500" y="4065975"/>
            <a:ext cx="20725" cy="20725"/>
          </a:xfrm>
          <a:custGeom>
            <a:rect b="b" l="l" r="r" t="t"/>
            <a:pathLst>
              <a:path extrusionOk="0" h="829" w="829">
                <a:moveTo>
                  <a:pt x="416" y="0"/>
                </a:moveTo>
                <a:cubicBezTo>
                  <a:pt x="188" y="0"/>
                  <a:pt x="1" y="188"/>
                  <a:pt x="1" y="416"/>
                </a:cubicBezTo>
                <a:cubicBezTo>
                  <a:pt x="1" y="644"/>
                  <a:pt x="188" y="828"/>
                  <a:pt x="416" y="828"/>
                </a:cubicBezTo>
                <a:cubicBezTo>
                  <a:pt x="644" y="828"/>
                  <a:pt x="828" y="644"/>
                  <a:pt x="828" y="416"/>
                </a:cubicBezTo>
                <a:cubicBezTo>
                  <a:pt x="828" y="188"/>
                  <a:pt x="644" y="0"/>
                  <a:pt x="4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59"/>
          <p:cNvSpPr/>
          <p:nvPr/>
        </p:nvSpPr>
        <p:spPr>
          <a:xfrm>
            <a:off x="5759600" y="4065975"/>
            <a:ext cx="20725" cy="20725"/>
          </a:xfrm>
          <a:custGeom>
            <a:rect b="b" l="l" r="r" t="t"/>
            <a:pathLst>
              <a:path extrusionOk="0" h="829" w="829">
                <a:moveTo>
                  <a:pt x="416" y="0"/>
                </a:moveTo>
                <a:cubicBezTo>
                  <a:pt x="188" y="0"/>
                  <a:pt x="1" y="188"/>
                  <a:pt x="1" y="416"/>
                </a:cubicBezTo>
                <a:cubicBezTo>
                  <a:pt x="1" y="644"/>
                  <a:pt x="188" y="828"/>
                  <a:pt x="416" y="828"/>
                </a:cubicBezTo>
                <a:cubicBezTo>
                  <a:pt x="645" y="828"/>
                  <a:pt x="829" y="644"/>
                  <a:pt x="829" y="416"/>
                </a:cubicBezTo>
                <a:cubicBezTo>
                  <a:pt x="829" y="188"/>
                  <a:pt x="645" y="0"/>
                  <a:pt x="4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9"/>
          <p:cNvSpPr/>
          <p:nvPr/>
        </p:nvSpPr>
        <p:spPr>
          <a:xfrm>
            <a:off x="4791750" y="3783625"/>
            <a:ext cx="337450" cy="334625"/>
          </a:xfrm>
          <a:custGeom>
            <a:rect b="b" l="l" r="r" t="t"/>
            <a:pathLst>
              <a:path extrusionOk="0" h="13385" w="13498">
                <a:moveTo>
                  <a:pt x="4181" y="785"/>
                </a:moveTo>
                <a:lnTo>
                  <a:pt x="4181" y="1572"/>
                </a:lnTo>
                <a:lnTo>
                  <a:pt x="1307" y="1572"/>
                </a:lnTo>
                <a:lnTo>
                  <a:pt x="1307" y="785"/>
                </a:lnTo>
                <a:close/>
                <a:moveTo>
                  <a:pt x="3134" y="2356"/>
                </a:moveTo>
                <a:lnTo>
                  <a:pt x="3134" y="3137"/>
                </a:lnTo>
                <a:lnTo>
                  <a:pt x="2347" y="3137"/>
                </a:lnTo>
                <a:lnTo>
                  <a:pt x="2347" y="2356"/>
                </a:lnTo>
                <a:close/>
                <a:moveTo>
                  <a:pt x="3003" y="5543"/>
                </a:moveTo>
                <a:lnTo>
                  <a:pt x="3003" y="6717"/>
                </a:lnTo>
                <a:cubicBezTo>
                  <a:pt x="3003" y="6870"/>
                  <a:pt x="3091" y="7011"/>
                  <a:pt x="3231" y="7073"/>
                </a:cubicBezTo>
                <a:cubicBezTo>
                  <a:pt x="3437" y="7170"/>
                  <a:pt x="3569" y="7377"/>
                  <a:pt x="3572" y="7605"/>
                </a:cubicBezTo>
                <a:lnTo>
                  <a:pt x="3572" y="8154"/>
                </a:lnTo>
                <a:lnTo>
                  <a:pt x="1916" y="8154"/>
                </a:lnTo>
                <a:lnTo>
                  <a:pt x="1916" y="7605"/>
                </a:lnTo>
                <a:cubicBezTo>
                  <a:pt x="1916" y="7377"/>
                  <a:pt x="2047" y="7170"/>
                  <a:pt x="2253" y="7073"/>
                </a:cubicBezTo>
                <a:cubicBezTo>
                  <a:pt x="2391" y="7008"/>
                  <a:pt x="2481" y="6870"/>
                  <a:pt x="2481" y="6717"/>
                </a:cubicBezTo>
                <a:lnTo>
                  <a:pt x="2481" y="5543"/>
                </a:lnTo>
                <a:close/>
                <a:moveTo>
                  <a:pt x="3572" y="8942"/>
                </a:moveTo>
                <a:lnTo>
                  <a:pt x="3572" y="10510"/>
                </a:lnTo>
                <a:lnTo>
                  <a:pt x="1916" y="10510"/>
                </a:lnTo>
                <a:lnTo>
                  <a:pt x="1916" y="8942"/>
                </a:lnTo>
                <a:close/>
                <a:moveTo>
                  <a:pt x="7011" y="5543"/>
                </a:moveTo>
                <a:lnTo>
                  <a:pt x="7011" y="6717"/>
                </a:lnTo>
                <a:cubicBezTo>
                  <a:pt x="7011" y="6870"/>
                  <a:pt x="7099" y="7008"/>
                  <a:pt x="7236" y="7073"/>
                </a:cubicBezTo>
                <a:cubicBezTo>
                  <a:pt x="7443" y="7170"/>
                  <a:pt x="7577" y="7377"/>
                  <a:pt x="7577" y="7605"/>
                </a:cubicBezTo>
                <a:lnTo>
                  <a:pt x="7577" y="10510"/>
                </a:lnTo>
                <a:lnTo>
                  <a:pt x="5921" y="10510"/>
                </a:lnTo>
                <a:lnTo>
                  <a:pt x="5921" y="7605"/>
                </a:lnTo>
                <a:cubicBezTo>
                  <a:pt x="5921" y="7377"/>
                  <a:pt x="6055" y="7170"/>
                  <a:pt x="6262" y="7073"/>
                </a:cubicBezTo>
                <a:cubicBezTo>
                  <a:pt x="6399" y="7008"/>
                  <a:pt x="6487" y="6870"/>
                  <a:pt x="6487" y="6717"/>
                </a:cubicBezTo>
                <a:lnTo>
                  <a:pt x="6487" y="5543"/>
                </a:lnTo>
                <a:close/>
                <a:moveTo>
                  <a:pt x="11017" y="5543"/>
                </a:moveTo>
                <a:lnTo>
                  <a:pt x="11017" y="6717"/>
                </a:lnTo>
                <a:cubicBezTo>
                  <a:pt x="11017" y="6870"/>
                  <a:pt x="11107" y="7008"/>
                  <a:pt x="11245" y="7073"/>
                </a:cubicBezTo>
                <a:cubicBezTo>
                  <a:pt x="11451" y="7170"/>
                  <a:pt x="11582" y="7377"/>
                  <a:pt x="11585" y="7605"/>
                </a:cubicBezTo>
                <a:lnTo>
                  <a:pt x="11585" y="10510"/>
                </a:lnTo>
                <a:lnTo>
                  <a:pt x="9929" y="10510"/>
                </a:lnTo>
                <a:lnTo>
                  <a:pt x="9929" y="7605"/>
                </a:lnTo>
                <a:cubicBezTo>
                  <a:pt x="9929" y="7377"/>
                  <a:pt x="10061" y="7170"/>
                  <a:pt x="10267" y="7073"/>
                </a:cubicBezTo>
                <a:cubicBezTo>
                  <a:pt x="10404" y="7008"/>
                  <a:pt x="10495" y="6870"/>
                  <a:pt x="10495" y="6717"/>
                </a:cubicBezTo>
                <a:lnTo>
                  <a:pt x="10495" y="5543"/>
                </a:lnTo>
                <a:close/>
                <a:moveTo>
                  <a:pt x="5468" y="11294"/>
                </a:moveTo>
                <a:cubicBezTo>
                  <a:pt x="5259" y="11703"/>
                  <a:pt x="5259" y="12191"/>
                  <a:pt x="5468" y="12600"/>
                </a:cubicBezTo>
                <a:lnTo>
                  <a:pt x="2800" y="12600"/>
                </a:lnTo>
                <a:cubicBezTo>
                  <a:pt x="3016" y="12191"/>
                  <a:pt x="3016" y="11703"/>
                  <a:pt x="2800" y="11294"/>
                </a:cubicBezTo>
                <a:close/>
                <a:moveTo>
                  <a:pt x="6754" y="11293"/>
                </a:moveTo>
                <a:cubicBezTo>
                  <a:pt x="6915" y="11293"/>
                  <a:pt x="7078" y="11353"/>
                  <a:pt x="7211" y="11485"/>
                </a:cubicBezTo>
                <a:cubicBezTo>
                  <a:pt x="7621" y="11897"/>
                  <a:pt x="7330" y="12600"/>
                  <a:pt x="6749" y="12600"/>
                </a:cubicBezTo>
                <a:cubicBezTo>
                  <a:pt x="6390" y="12600"/>
                  <a:pt x="6096" y="12306"/>
                  <a:pt x="6096" y="11947"/>
                </a:cubicBezTo>
                <a:cubicBezTo>
                  <a:pt x="6096" y="11554"/>
                  <a:pt x="6418" y="11293"/>
                  <a:pt x="6754" y="11293"/>
                </a:cubicBezTo>
                <a:close/>
                <a:moveTo>
                  <a:pt x="10698" y="11294"/>
                </a:moveTo>
                <a:cubicBezTo>
                  <a:pt x="10482" y="11703"/>
                  <a:pt x="10482" y="12191"/>
                  <a:pt x="10698" y="12600"/>
                </a:cubicBezTo>
                <a:lnTo>
                  <a:pt x="8030" y="12600"/>
                </a:lnTo>
                <a:cubicBezTo>
                  <a:pt x="8239" y="12191"/>
                  <a:pt x="8239" y="11703"/>
                  <a:pt x="8030" y="11294"/>
                </a:cubicBezTo>
                <a:close/>
                <a:moveTo>
                  <a:pt x="11974" y="11293"/>
                </a:moveTo>
                <a:cubicBezTo>
                  <a:pt x="12308" y="11293"/>
                  <a:pt x="12630" y="11554"/>
                  <a:pt x="12632" y="11947"/>
                </a:cubicBezTo>
                <a:cubicBezTo>
                  <a:pt x="12632" y="12309"/>
                  <a:pt x="12335" y="12600"/>
                  <a:pt x="11976" y="12600"/>
                </a:cubicBezTo>
                <a:cubicBezTo>
                  <a:pt x="11395" y="12597"/>
                  <a:pt x="11107" y="11894"/>
                  <a:pt x="11520" y="11485"/>
                </a:cubicBezTo>
                <a:cubicBezTo>
                  <a:pt x="11652" y="11353"/>
                  <a:pt x="11814" y="11293"/>
                  <a:pt x="11974" y="11293"/>
                </a:cubicBezTo>
                <a:close/>
                <a:moveTo>
                  <a:pt x="1528" y="11286"/>
                </a:moveTo>
                <a:cubicBezTo>
                  <a:pt x="1689" y="11286"/>
                  <a:pt x="1854" y="11346"/>
                  <a:pt x="1988" y="11478"/>
                </a:cubicBezTo>
                <a:cubicBezTo>
                  <a:pt x="2402" y="11893"/>
                  <a:pt x="2108" y="12600"/>
                  <a:pt x="1523" y="12600"/>
                </a:cubicBezTo>
                <a:cubicBezTo>
                  <a:pt x="1522" y="12600"/>
                  <a:pt x="1521" y="12600"/>
                  <a:pt x="1519" y="12600"/>
                </a:cubicBezTo>
                <a:cubicBezTo>
                  <a:pt x="1160" y="12600"/>
                  <a:pt x="869" y="12306"/>
                  <a:pt x="869" y="11947"/>
                </a:cubicBezTo>
                <a:cubicBezTo>
                  <a:pt x="865" y="11549"/>
                  <a:pt x="1189" y="11286"/>
                  <a:pt x="1528" y="11286"/>
                </a:cubicBezTo>
                <a:close/>
                <a:moveTo>
                  <a:pt x="451" y="1"/>
                </a:moveTo>
                <a:cubicBezTo>
                  <a:pt x="248" y="22"/>
                  <a:pt x="95" y="191"/>
                  <a:pt x="95" y="394"/>
                </a:cubicBezTo>
                <a:cubicBezTo>
                  <a:pt x="95" y="597"/>
                  <a:pt x="248" y="766"/>
                  <a:pt x="451" y="788"/>
                </a:cubicBezTo>
                <a:lnTo>
                  <a:pt x="520" y="788"/>
                </a:lnTo>
                <a:lnTo>
                  <a:pt x="520" y="1962"/>
                </a:lnTo>
                <a:cubicBezTo>
                  <a:pt x="520" y="2178"/>
                  <a:pt x="694" y="2353"/>
                  <a:pt x="910" y="2356"/>
                </a:cubicBezTo>
                <a:lnTo>
                  <a:pt x="1566" y="2356"/>
                </a:lnTo>
                <a:lnTo>
                  <a:pt x="1566" y="3531"/>
                </a:lnTo>
                <a:cubicBezTo>
                  <a:pt x="1566" y="3746"/>
                  <a:pt x="1741" y="3921"/>
                  <a:pt x="1957" y="3921"/>
                </a:cubicBezTo>
                <a:lnTo>
                  <a:pt x="2347" y="3921"/>
                </a:lnTo>
                <a:lnTo>
                  <a:pt x="2347" y="4759"/>
                </a:lnTo>
                <a:lnTo>
                  <a:pt x="1697" y="4759"/>
                </a:lnTo>
                <a:cubicBezTo>
                  <a:pt x="1494" y="4777"/>
                  <a:pt x="1341" y="4949"/>
                  <a:pt x="1341" y="5149"/>
                </a:cubicBezTo>
                <a:cubicBezTo>
                  <a:pt x="1341" y="5352"/>
                  <a:pt x="1494" y="5524"/>
                  <a:pt x="1697" y="5543"/>
                </a:cubicBezTo>
                <a:lnTo>
                  <a:pt x="1697" y="6496"/>
                </a:lnTo>
                <a:cubicBezTo>
                  <a:pt x="1341" y="6752"/>
                  <a:pt x="1129" y="7164"/>
                  <a:pt x="1129" y="7605"/>
                </a:cubicBezTo>
                <a:lnTo>
                  <a:pt x="1129" y="10566"/>
                </a:lnTo>
                <a:cubicBezTo>
                  <a:pt x="441" y="10760"/>
                  <a:pt x="1" y="11435"/>
                  <a:pt x="98" y="12144"/>
                </a:cubicBezTo>
                <a:cubicBezTo>
                  <a:pt x="198" y="12853"/>
                  <a:pt x="804" y="13384"/>
                  <a:pt x="1519" y="13384"/>
                </a:cubicBezTo>
                <a:lnTo>
                  <a:pt x="11976" y="13384"/>
                </a:lnTo>
                <a:cubicBezTo>
                  <a:pt x="12691" y="13384"/>
                  <a:pt x="13300" y="12856"/>
                  <a:pt x="13400" y="12147"/>
                </a:cubicBezTo>
                <a:cubicBezTo>
                  <a:pt x="13497" y="11435"/>
                  <a:pt x="13060" y="10760"/>
                  <a:pt x="12369" y="10566"/>
                </a:cubicBezTo>
                <a:lnTo>
                  <a:pt x="12369" y="7605"/>
                </a:lnTo>
                <a:cubicBezTo>
                  <a:pt x="12369" y="7164"/>
                  <a:pt x="12157" y="6752"/>
                  <a:pt x="11804" y="6496"/>
                </a:cubicBezTo>
                <a:lnTo>
                  <a:pt x="11804" y="5543"/>
                </a:lnTo>
                <a:cubicBezTo>
                  <a:pt x="12004" y="5524"/>
                  <a:pt x="12157" y="5352"/>
                  <a:pt x="12157" y="5149"/>
                </a:cubicBezTo>
                <a:cubicBezTo>
                  <a:pt x="12157" y="4949"/>
                  <a:pt x="12004" y="4777"/>
                  <a:pt x="11804" y="4759"/>
                </a:cubicBezTo>
                <a:lnTo>
                  <a:pt x="9711" y="4759"/>
                </a:lnTo>
                <a:cubicBezTo>
                  <a:pt x="9508" y="4777"/>
                  <a:pt x="9355" y="4949"/>
                  <a:pt x="9355" y="5149"/>
                </a:cubicBezTo>
                <a:cubicBezTo>
                  <a:pt x="9355" y="5352"/>
                  <a:pt x="9508" y="5524"/>
                  <a:pt x="9711" y="5543"/>
                </a:cubicBezTo>
                <a:lnTo>
                  <a:pt x="9711" y="6496"/>
                </a:lnTo>
                <a:cubicBezTo>
                  <a:pt x="9355" y="6755"/>
                  <a:pt x="9145" y="7167"/>
                  <a:pt x="9142" y="7605"/>
                </a:cubicBezTo>
                <a:lnTo>
                  <a:pt x="9142" y="10510"/>
                </a:lnTo>
                <a:lnTo>
                  <a:pt x="8361" y="10510"/>
                </a:lnTo>
                <a:lnTo>
                  <a:pt x="8361" y="7605"/>
                </a:lnTo>
                <a:cubicBezTo>
                  <a:pt x="8361" y="7167"/>
                  <a:pt x="8149" y="6755"/>
                  <a:pt x="7796" y="6496"/>
                </a:cubicBezTo>
                <a:lnTo>
                  <a:pt x="7796" y="5543"/>
                </a:lnTo>
                <a:cubicBezTo>
                  <a:pt x="7999" y="5524"/>
                  <a:pt x="8152" y="5352"/>
                  <a:pt x="8152" y="5149"/>
                </a:cubicBezTo>
                <a:cubicBezTo>
                  <a:pt x="8152" y="4949"/>
                  <a:pt x="7999" y="4777"/>
                  <a:pt x="7796" y="4759"/>
                </a:cubicBezTo>
                <a:lnTo>
                  <a:pt x="5702" y="4759"/>
                </a:lnTo>
                <a:cubicBezTo>
                  <a:pt x="5499" y="4777"/>
                  <a:pt x="5346" y="4949"/>
                  <a:pt x="5346" y="5149"/>
                </a:cubicBezTo>
                <a:cubicBezTo>
                  <a:pt x="5346" y="5352"/>
                  <a:pt x="5499" y="5524"/>
                  <a:pt x="5702" y="5543"/>
                </a:cubicBezTo>
                <a:lnTo>
                  <a:pt x="5702" y="6496"/>
                </a:lnTo>
                <a:cubicBezTo>
                  <a:pt x="5349" y="6755"/>
                  <a:pt x="5137" y="7167"/>
                  <a:pt x="5137" y="7605"/>
                </a:cubicBezTo>
                <a:lnTo>
                  <a:pt x="5137" y="10510"/>
                </a:lnTo>
                <a:lnTo>
                  <a:pt x="4353" y="10510"/>
                </a:lnTo>
                <a:lnTo>
                  <a:pt x="4353" y="7605"/>
                </a:lnTo>
                <a:cubicBezTo>
                  <a:pt x="4350" y="7164"/>
                  <a:pt x="4140" y="6752"/>
                  <a:pt x="3784" y="6496"/>
                </a:cubicBezTo>
                <a:lnTo>
                  <a:pt x="3784" y="5543"/>
                </a:lnTo>
                <a:cubicBezTo>
                  <a:pt x="3797" y="5544"/>
                  <a:pt x="3810" y="5544"/>
                  <a:pt x="3823" y="5544"/>
                </a:cubicBezTo>
                <a:cubicBezTo>
                  <a:pt x="4040" y="5544"/>
                  <a:pt x="4218" y="5370"/>
                  <a:pt x="4218" y="5149"/>
                </a:cubicBezTo>
                <a:cubicBezTo>
                  <a:pt x="4218" y="4932"/>
                  <a:pt x="4042" y="4756"/>
                  <a:pt x="3827" y="4756"/>
                </a:cubicBezTo>
                <a:cubicBezTo>
                  <a:pt x="3813" y="4756"/>
                  <a:pt x="3799" y="4757"/>
                  <a:pt x="3784" y="4759"/>
                </a:cubicBezTo>
                <a:lnTo>
                  <a:pt x="3134" y="4759"/>
                </a:lnTo>
                <a:lnTo>
                  <a:pt x="3134" y="3921"/>
                </a:lnTo>
                <a:lnTo>
                  <a:pt x="3528" y="3921"/>
                </a:lnTo>
                <a:cubicBezTo>
                  <a:pt x="3744" y="3921"/>
                  <a:pt x="3919" y="3746"/>
                  <a:pt x="3919" y="3531"/>
                </a:cubicBezTo>
                <a:lnTo>
                  <a:pt x="3919" y="2356"/>
                </a:lnTo>
                <a:lnTo>
                  <a:pt x="4572" y="2356"/>
                </a:lnTo>
                <a:cubicBezTo>
                  <a:pt x="4787" y="2356"/>
                  <a:pt x="4965" y="2178"/>
                  <a:pt x="4965" y="1962"/>
                </a:cubicBezTo>
                <a:lnTo>
                  <a:pt x="4965" y="788"/>
                </a:lnTo>
                <a:lnTo>
                  <a:pt x="13047" y="788"/>
                </a:lnTo>
                <a:cubicBezTo>
                  <a:pt x="13250" y="766"/>
                  <a:pt x="13403" y="597"/>
                  <a:pt x="13403" y="394"/>
                </a:cubicBezTo>
                <a:cubicBezTo>
                  <a:pt x="13403" y="191"/>
                  <a:pt x="13250" y="22"/>
                  <a:pt x="1304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59"/>
          <p:cNvSpPr/>
          <p:nvPr/>
        </p:nvSpPr>
        <p:spPr>
          <a:xfrm>
            <a:off x="4036425" y="3773625"/>
            <a:ext cx="339475" cy="354700"/>
          </a:xfrm>
          <a:custGeom>
            <a:rect b="b" l="l" r="r" t="t"/>
            <a:pathLst>
              <a:path extrusionOk="0" h="14188" w="13579">
                <a:moveTo>
                  <a:pt x="8867" y="5318"/>
                </a:moveTo>
                <a:lnTo>
                  <a:pt x="8867" y="6936"/>
                </a:lnTo>
                <a:cubicBezTo>
                  <a:pt x="8183" y="6785"/>
                  <a:pt x="7486" y="6709"/>
                  <a:pt x="6789" y="6709"/>
                </a:cubicBezTo>
                <a:cubicBezTo>
                  <a:pt x="6092" y="6709"/>
                  <a:pt x="5394" y="6785"/>
                  <a:pt x="4709" y="6936"/>
                </a:cubicBezTo>
                <a:lnTo>
                  <a:pt x="4709" y="5318"/>
                </a:lnTo>
                <a:close/>
                <a:moveTo>
                  <a:pt x="6791" y="7544"/>
                </a:moveTo>
                <a:cubicBezTo>
                  <a:pt x="7948" y="7544"/>
                  <a:pt x="9104" y="7773"/>
                  <a:pt x="10254" y="8233"/>
                </a:cubicBezTo>
                <a:lnTo>
                  <a:pt x="10254" y="8367"/>
                </a:lnTo>
                <a:lnTo>
                  <a:pt x="3328" y="8367"/>
                </a:lnTo>
                <a:lnTo>
                  <a:pt x="3328" y="8233"/>
                </a:lnTo>
                <a:cubicBezTo>
                  <a:pt x="4478" y="7773"/>
                  <a:pt x="5634" y="7544"/>
                  <a:pt x="6791" y="7544"/>
                </a:cubicBezTo>
                <a:close/>
                <a:moveTo>
                  <a:pt x="8036" y="832"/>
                </a:moveTo>
                <a:lnTo>
                  <a:pt x="8036" y="1772"/>
                </a:lnTo>
                <a:cubicBezTo>
                  <a:pt x="8036" y="1966"/>
                  <a:pt x="8170" y="2131"/>
                  <a:pt x="8358" y="2175"/>
                </a:cubicBezTo>
                <a:cubicBezTo>
                  <a:pt x="10941" y="2781"/>
                  <a:pt x="12747" y="4815"/>
                  <a:pt x="12747" y="7124"/>
                </a:cubicBezTo>
                <a:cubicBezTo>
                  <a:pt x="12744" y="7648"/>
                  <a:pt x="12653" y="8167"/>
                  <a:pt x="12472" y="8661"/>
                </a:cubicBezTo>
                <a:cubicBezTo>
                  <a:pt x="12291" y="8473"/>
                  <a:pt x="12038" y="8367"/>
                  <a:pt x="11779" y="8367"/>
                </a:cubicBezTo>
                <a:lnTo>
                  <a:pt x="11085" y="8367"/>
                </a:lnTo>
                <a:lnTo>
                  <a:pt x="11085" y="7955"/>
                </a:lnTo>
                <a:cubicBezTo>
                  <a:pt x="11085" y="7786"/>
                  <a:pt x="10985" y="7636"/>
                  <a:pt x="10832" y="7570"/>
                </a:cubicBezTo>
                <a:cubicBezTo>
                  <a:pt x="10463" y="7411"/>
                  <a:pt x="10085" y="7270"/>
                  <a:pt x="9701" y="7155"/>
                </a:cubicBezTo>
                <a:lnTo>
                  <a:pt x="9701" y="5318"/>
                </a:lnTo>
                <a:lnTo>
                  <a:pt x="10113" y="5318"/>
                </a:lnTo>
                <a:cubicBezTo>
                  <a:pt x="10341" y="5318"/>
                  <a:pt x="10529" y="5134"/>
                  <a:pt x="10529" y="4905"/>
                </a:cubicBezTo>
                <a:cubicBezTo>
                  <a:pt x="10529" y="4674"/>
                  <a:pt x="10341" y="4490"/>
                  <a:pt x="10113" y="4490"/>
                </a:cubicBezTo>
                <a:lnTo>
                  <a:pt x="3465" y="4490"/>
                </a:lnTo>
                <a:cubicBezTo>
                  <a:pt x="3234" y="4490"/>
                  <a:pt x="3050" y="4674"/>
                  <a:pt x="3050" y="4905"/>
                </a:cubicBezTo>
                <a:cubicBezTo>
                  <a:pt x="3050" y="5134"/>
                  <a:pt x="3234" y="5318"/>
                  <a:pt x="3465" y="5318"/>
                </a:cubicBezTo>
                <a:lnTo>
                  <a:pt x="3881" y="5318"/>
                </a:lnTo>
                <a:lnTo>
                  <a:pt x="3881" y="7155"/>
                </a:lnTo>
                <a:cubicBezTo>
                  <a:pt x="3497" y="7270"/>
                  <a:pt x="3115" y="7411"/>
                  <a:pt x="2747" y="7570"/>
                </a:cubicBezTo>
                <a:cubicBezTo>
                  <a:pt x="2594" y="7636"/>
                  <a:pt x="2494" y="7789"/>
                  <a:pt x="2497" y="7955"/>
                </a:cubicBezTo>
                <a:lnTo>
                  <a:pt x="2497" y="8367"/>
                </a:lnTo>
                <a:lnTo>
                  <a:pt x="1800" y="8367"/>
                </a:lnTo>
                <a:cubicBezTo>
                  <a:pt x="1541" y="8367"/>
                  <a:pt x="1291" y="8473"/>
                  <a:pt x="1110" y="8661"/>
                </a:cubicBezTo>
                <a:cubicBezTo>
                  <a:pt x="925" y="8167"/>
                  <a:pt x="832" y="7648"/>
                  <a:pt x="832" y="7124"/>
                </a:cubicBezTo>
                <a:cubicBezTo>
                  <a:pt x="832" y="4815"/>
                  <a:pt x="2637" y="2781"/>
                  <a:pt x="5221" y="2175"/>
                </a:cubicBezTo>
                <a:cubicBezTo>
                  <a:pt x="5408" y="2131"/>
                  <a:pt x="5540" y="1966"/>
                  <a:pt x="5543" y="1772"/>
                </a:cubicBezTo>
                <a:lnTo>
                  <a:pt x="5543" y="832"/>
                </a:lnTo>
                <a:close/>
                <a:moveTo>
                  <a:pt x="2497" y="9201"/>
                </a:moveTo>
                <a:lnTo>
                  <a:pt x="2497" y="10032"/>
                </a:lnTo>
                <a:lnTo>
                  <a:pt x="1663" y="10032"/>
                </a:lnTo>
                <a:lnTo>
                  <a:pt x="1663" y="9335"/>
                </a:lnTo>
                <a:cubicBezTo>
                  <a:pt x="1663" y="9260"/>
                  <a:pt x="1725" y="9201"/>
                  <a:pt x="1800" y="9201"/>
                </a:cubicBezTo>
                <a:close/>
                <a:moveTo>
                  <a:pt x="11779" y="9201"/>
                </a:moveTo>
                <a:cubicBezTo>
                  <a:pt x="11854" y="9201"/>
                  <a:pt x="11913" y="9260"/>
                  <a:pt x="11913" y="9335"/>
                </a:cubicBezTo>
                <a:lnTo>
                  <a:pt x="11913" y="10032"/>
                </a:lnTo>
                <a:lnTo>
                  <a:pt x="11085" y="10032"/>
                </a:lnTo>
                <a:lnTo>
                  <a:pt x="11085" y="9201"/>
                </a:lnTo>
                <a:close/>
                <a:moveTo>
                  <a:pt x="2497" y="10863"/>
                </a:moveTo>
                <a:lnTo>
                  <a:pt x="2497" y="11694"/>
                </a:lnTo>
                <a:lnTo>
                  <a:pt x="1663" y="11694"/>
                </a:lnTo>
                <a:lnTo>
                  <a:pt x="1663" y="10863"/>
                </a:lnTo>
                <a:close/>
                <a:moveTo>
                  <a:pt x="7902" y="10585"/>
                </a:moveTo>
                <a:lnTo>
                  <a:pt x="7898" y="11694"/>
                </a:lnTo>
                <a:lnTo>
                  <a:pt x="5680" y="11694"/>
                </a:lnTo>
                <a:lnTo>
                  <a:pt x="5680" y="10585"/>
                </a:lnTo>
                <a:close/>
                <a:moveTo>
                  <a:pt x="10254" y="9201"/>
                </a:moveTo>
                <a:lnTo>
                  <a:pt x="10254" y="11694"/>
                </a:lnTo>
                <a:lnTo>
                  <a:pt x="8726" y="11694"/>
                </a:lnTo>
                <a:lnTo>
                  <a:pt x="8726" y="10170"/>
                </a:lnTo>
                <a:cubicBezTo>
                  <a:pt x="8726" y="9938"/>
                  <a:pt x="8542" y="9754"/>
                  <a:pt x="8314" y="9754"/>
                </a:cubicBezTo>
                <a:lnTo>
                  <a:pt x="5265" y="9754"/>
                </a:lnTo>
                <a:cubicBezTo>
                  <a:pt x="5037" y="9757"/>
                  <a:pt x="4852" y="9942"/>
                  <a:pt x="4849" y="10170"/>
                </a:cubicBezTo>
                <a:lnTo>
                  <a:pt x="4849" y="11694"/>
                </a:lnTo>
                <a:lnTo>
                  <a:pt x="3328" y="11694"/>
                </a:lnTo>
                <a:lnTo>
                  <a:pt x="3328" y="9201"/>
                </a:lnTo>
                <a:close/>
                <a:moveTo>
                  <a:pt x="11913" y="10863"/>
                </a:moveTo>
                <a:lnTo>
                  <a:pt x="11913" y="11694"/>
                </a:lnTo>
                <a:lnTo>
                  <a:pt x="11085" y="11694"/>
                </a:lnTo>
                <a:lnTo>
                  <a:pt x="11085" y="10863"/>
                </a:lnTo>
                <a:close/>
                <a:moveTo>
                  <a:pt x="3606" y="12522"/>
                </a:moveTo>
                <a:lnTo>
                  <a:pt x="3603" y="13219"/>
                </a:lnTo>
                <a:cubicBezTo>
                  <a:pt x="3603" y="13294"/>
                  <a:pt x="3540" y="13356"/>
                  <a:pt x="3462" y="13356"/>
                </a:cubicBezTo>
                <a:lnTo>
                  <a:pt x="2356" y="13356"/>
                </a:lnTo>
                <a:cubicBezTo>
                  <a:pt x="2278" y="13356"/>
                  <a:pt x="2219" y="13294"/>
                  <a:pt x="2219" y="13219"/>
                </a:cubicBezTo>
                <a:lnTo>
                  <a:pt x="2219" y="12522"/>
                </a:lnTo>
                <a:close/>
                <a:moveTo>
                  <a:pt x="11363" y="12522"/>
                </a:moveTo>
                <a:lnTo>
                  <a:pt x="11363" y="13219"/>
                </a:lnTo>
                <a:cubicBezTo>
                  <a:pt x="11363" y="13294"/>
                  <a:pt x="11301" y="13356"/>
                  <a:pt x="11222" y="13356"/>
                </a:cubicBezTo>
                <a:lnTo>
                  <a:pt x="10113" y="13356"/>
                </a:lnTo>
                <a:cubicBezTo>
                  <a:pt x="10038" y="13356"/>
                  <a:pt x="9976" y="13294"/>
                  <a:pt x="9976" y="13219"/>
                </a:cubicBezTo>
                <a:lnTo>
                  <a:pt x="9976" y="12522"/>
                </a:lnTo>
                <a:close/>
                <a:moveTo>
                  <a:pt x="5122" y="1"/>
                </a:moveTo>
                <a:cubicBezTo>
                  <a:pt x="4896" y="1"/>
                  <a:pt x="4712" y="187"/>
                  <a:pt x="4709" y="413"/>
                </a:cubicBezTo>
                <a:lnTo>
                  <a:pt x="4709" y="1447"/>
                </a:lnTo>
                <a:cubicBezTo>
                  <a:pt x="1922" y="2234"/>
                  <a:pt x="1" y="4524"/>
                  <a:pt x="1" y="7124"/>
                </a:cubicBezTo>
                <a:cubicBezTo>
                  <a:pt x="4" y="8133"/>
                  <a:pt x="294" y="9123"/>
                  <a:pt x="832" y="9976"/>
                </a:cubicBezTo>
                <a:lnTo>
                  <a:pt x="832" y="11694"/>
                </a:lnTo>
                <a:lnTo>
                  <a:pt x="694" y="11694"/>
                </a:lnTo>
                <a:cubicBezTo>
                  <a:pt x="466" y="11694"/>
                  <a:pt x="282" y="11882"/>
                  <a:pt x="282" y="12110"/>
                </a:cubicBezTo>
                <a:cubicBezTo>
                  <a:pt x="282" y="12338"/>
                  <a:pt x="466" y="12522"/>
                  <a:pt x="694" y="12522"/>
                </a:cubicBezTo>
                <a:lnTo>
                  <a:pt x="1388" y="12522"/>
                </a:lnTo>
                <a:lnTo>
                  <a:pt x="1388" y="13219"/>
                </a:lnTo>
                <a:cubicBezTo>
                  <a:pt x="1388" y="13753"/>
                  <a:pt x="1819" y="14187"/>
                  <a:pt x="2356" y="14187"/>
                </a:cubicBezTo>
                <a:lnTo>
                  <a:pt x="3465" y="14187"/>
                </a:lnTo>
                <a:cubicBezTo>
                  <a:pt x="4000" y="14187"/>
                  <a:pt x="4434" y="13753"/>
                  <a:pt x="4437" y="13219"/>
                </a:cubicBezTo>
                <a:lnTo>
                  <a:pt x="4437" y="12522"/>
                </a:lnTo>
                <a:lnTo>
                  <a:pt x="9145" y="12522"/>
                </a:lnTo>
                <a:lnTo>
                  <a:pt x="9145" y="13219"/>
                </a:lnTo>
                <a:cubicBezTo>
                  <a:pt x="9145" y="13753"/>
                  <a:pt x="9579" y="14187"/>
                  <a:pt x="10113" y="14187"/>
                </a:cubicBezTo>
                <a:lnTo>
                  <a:pt x="11222" y="14187"/>
                </a:lnTo>
                <a:cubicBezTo>
                  <a:pt x="11757" y="14187"/>
                  <a:pt x="12191" y="13753"/>
                  <a:pt x="12191" y="13219"/>
                </a:cubicBezTo>
                <a:lnTo>
                  <a:pt x="12191" y="12522"/>
                </a:lnTo>
                <a:lnTo>
                  <a:pt x="12888" y="12522"/>
                </a:lnTo>
                <a:cubicBezTo>
                  <a:pt x="13116" y="12522"/>
                  <a:pt x="13300" y="12338"/>
                  <a:pt x="13300" y="12110"/>
                </a:cubicBezTo>
                <a:cubicBezTo>
                  <a:pt x="13300" y="11882"/>
                  <a:pt x="13116" y="11694"/>
                  <a:pt x="12888" y="11694"/>
                </a:cubicBezTo>
                <a:lnTo>
                  <a:pt x="12747" y="11694"/>
                </a:lnTo>
                <a:lnTo>
                  <a:pt x="12747" y="9976"/>
                </a:lnTo>
                <a:cubicBezTo>
                  <a:pt x="13288" y="9123"/>
                  <a:pt x="13575" y="8133"/>
                  <a:pt x="13578" y="7124"/>
                </a:cubicBezTo>
                <a:cubicBezTo>
                  <a:pt x="13578" y="4524"/>
                  <a:pt x="11657" y="2234"/>
                  <a:pt x="8870" y="1447"/>
                </a:cubicBezTo>
                <a:lnTo>
                  <a:pt x="8870" y="413"/>
                </a:lnTo>
                <a:cubicBezTo>
                  <a:pt x="8867" y="187"/>
                  <a:pt x="8683" y="1"/>
                  <a:pt x="8457" y="1"/>
                </a:cubicBezTo>
                <a:cubicBezTo>
                  <a:pt x="8455" y="1"/>
                  <a:pt x="8453" y="1"/>
                  <a:pt x="8451" y="1"/>
                </a:cubicBezTo>
                <a:lnTo>
                  <a:pt x="5127" y="1"/>
                </a:lnTo>
                <a:cubicBezTo>
                  <a:pt x="5125" y="1"/>
                  <a:pt x="5124" y="1"/>
                  <a:pt x="51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59"/>
          <p:cNvSpPr/>
          <p:nvPr/>
        </p:nvSpPr>
        <p:spPr>
          <a:xfrm>
            <a:off x="3245800" y="3774500"/>
            <a:ext cx="357650" cy="353825"/>
          </a:xfrm>
          <a:custGeom>
            <a:rect b="b" l="l" r="r" t="t"/>
            <a:pathLst>
              <a:path extrusionOk="0" h="14153" w="14306">
                <a:moveTo>
                  <a:pt x="7570" y="1396"/>
                </a:moveTo>
                <a:cubicBezTo>
                  <a:pt x="8232" y="1556"/>
                  <a:pt x="8748" y="2074"/>
                  <a:pt x="8904" y="2737"/>
                </a:cubicBezTo>
                <a:lnTo>
                  <a:pt x="5399" y="2737"/>
                </a:lnTo>
                <a:cubicBezTo>
                  <a:pt x="5558" y="2074"/>
                  <a:pt x="6074" y="1556"/>
                  <a:pt x="6739" y="1396"/>
                </a:cubicBezTo>
                <a:lnTo>
                  <a:pt x="6739" y="1487"/>
                </a:lnTo>
                <a:cubicBezTo>
                  <a:pt x="6714" y="1734"/>
                  <a:pt x="6908" y="1946"/>
                  <a:pt x="7154" y="1946"/>
                </a:cubicBezTo>
                <a:cubicBezTo>
                  <a:pt x="7401" y="1946"/>
                  <a:pt x="7592" y="1734"/>
                  <a:pt x="7570" y="1487"/>
                </a:cubicBezTo>
                <a:lnTo>
                  <a:pt x="7570" y="1396"/>
                </a:lnTo>
                <a:close/>
                <a:moveTo>
                  <a:pt x="8679" y="3568"/>
                </a:moveTo>
                <a:lnTo>
                  <a:pt x="8679" y="3705"/>
                </a:lnTo>
                <a:cubicBezTo>
                  <a:pt x="8638" y="4517"/>
                  <a:pt x="7967" y="5155"/>
                  <a:pt x="7154" y="5155"/>
                </a:cubicBezTo>
                <a:cubicBezTo>
                  <a:pt x="6339" y="5155"/>
                  <a:pt x="5671" y="4517"/>
                  <a:pt x="5630" y="3705"/>
                </a:cubicBezTo>
                <a:lnTo>
                  <a:pt x="5630" y="3568"/>
                </a:lnTo>
                <a:close/>
                <a:moveTo>
                  <a:pt x="3780" y="9441"/>
                </a:moveTo>
                <a:lnTo>
                  <a:pt x="3780" y="11106"/>
                </a:lnTo>
                <a:lnTo>
                  <a:pt x="2025" y="11106"/>
                </a:lnTo>
                <a:lnTo>
                  <a:pt x="2025" y="9441"/>
                </a:lnTo>
                <a:close/>
                <a:moveTo>
                  <a:pt x="8029" y="9441"/>
                </a:moveTo>
                <a:lnTo>
                  <a:pt x="8029" y="11106"/>
                </a:lnTo>
                <a:lnTo>
                  <a:pt x="6277" y="11106"/>
                </a:lnTo>
                <a:lnTo>
                  <a:pt x="6277" y="9441"/>
                </a:lnTo>
                <a:close/>
                <a:moveTo>
                  <a:pt x="7476" y="6061"/>
                </a:moveTo>
                <a:cubicBezTo>
                  <a:pt x="8701" y="6061"/>
                  <a:pt x="9691" y="7054"/>
                  <a:pt x="9694" y="8279"/>
                </a:cubicBezTo>
                <a:lnTo>
                  <a:pt x="9694" y="11106"/>
                </a:lnTo>
                <a:lnTo>
                  <a:pt x="8860" y="11106"/>
                </a:lnTo>
                <a:lnTo>
                  <a:pt x="8860" y="9022"/>
                </a:lnTo>
                <a:cubicBezTo>
                  <a:pt x="8860" y="8794"/>
                  <a:pt x="8673" y="8610"/>
                  <a:pt x="8445" y="8610"/>
                </a:cubicBezTo>
                <a:lnTo>
                  <a:pt x="5858" y="8610"/>
                </a:lnTo>
                <a:cubicBezTo>
                  <a:pt x="5630" y="8610"/>
                  <a:pt x="5446" y="8794"/>
                  <a:pt x="5446" y="9022"/>
                </a:cubicBezTo>
                <a:lnTo>
                  <a:pt x="5446" y="11106"/>
                </a:lnTo>
                <a:lnTo>
                  <a:pt x="4615" y="11106"/>
                </a:lnTo>
                <a:lnTo>
                  <a:pt x="4615" y="8279"/>
                </a:lnTo>
                <a:cubicBezTo>
                  <a:pt x="4611" y="7054"/>
                  <a:pt x="5605" y="6061"/>
                  <a:pt x="6826" y="6061"/>
                </a:cubicBezTo>
                <a:close/>
                <a:moveTo>
                  <a:pt x="12278" y="9441"/>
                </a:moveTo>
                <a:lnTo>
                  <a:pt x="12278" y="11106"/>
                </a:lnTo>
                <a:lnTo>
                  <a:pt x="10525" y="11106"/>
                </a:lnTo>
                <a:lnTo>
                  <a:pt x="10525" y="9441"/>
                </a:lnTo>
                <a:close/>
                <a:moveTo>
                  <a:pt x="1614" y="11935"/>
                </a:moveTo>
                <a:cubicBezTo>
                  <a:pt x="1784" y="11935"/>
                  <a:pt x="1958" y="11999"/>
                  <a:pt x="2100" y="12140"/>
                </a:cubicBezTo>
                <a:cubicBezTo>
                  <a:pt x="2534" y="12574"/>
                  <a:pt x="2225" y="13321"/>
                  <a:pt x="1609" y="13321"/>
                </a:cubicBezTo>
                <a:cubicBezTo>
                  <a:pt x="1228" y="13321"/>
                  <a:pt x="919" y="13009"/>
                  <a:pt x="919" y="12628"/>
                </a:cubicBezTo>
                <a:cubicBezTo>
                  <a:pt x="919" y="12211"/>
                  <a:pt x="1259" y="11935"/>
                  <a:pt x="1614" y="11935"/>
                </a:cubicBezTo>
                <a:close/>
                <a:moveTo>
                  <a:pt x="5795" y="11937"/>
                </a:moveTo>
                <a:cubicBezTo>
                  <a:pt x="5574" y="12371"/>
                  <a:pt x="5574" y="12887"/>
                  <a:pt x="5795" y="13321"/>
                </a:cubicBezTo>
                <a:lnTo>
                  <a:pt x="2968" y="13321"/>
                </a:lnTo>
                <a:cubicBezTo>
                  <a:pt x="3187" y="12884"/>
                  <a:pt x="3187" y="12371"/>
                  <a:pt x="2968" y="11937"/>
                </a:cubicBezTo>
                <a:close/>
                <a:moveTo>
                  <a:pt x="11338" y="11937"/>
                </a:moveTo>
                <a:cubicBezTo>
                  <a:pt x="11113" y="12371"/>
                  <a:pt x="11113" y="12887"/>
                  <a:pt x="11338" y="13321"/>
                </a:cubicBezTo>
                <a:lnTo>
                  <a:pt x="8510" y="13321"/>
                </a:lnTo>
                <a:cubicBezTo>
                  <a:pt x="8735" y="12887"/>
                  <a:pt x="8735" y="12371"/>
                  <a:pt x="8510" y="11937"/>
                </a:cubicBezTo>
                <a:close/>
                <a:moveTo>
                  <a:pt x="12692" y="11936"/>
                </a:moveTo>
                <a:cubicBezTo>
                  <a:pt x="13047" y="11936"/>
                  <a:pt x="13387" y="12211"/>
                  <a:pt x="13387" y="12628"/>
                </a:cubicBezTo>
                <a:cubicBezTo>
                  <a:pt x="13387" y="13012"/>
                  <a:pt x="13075" y="13321"/>
                  <a:pt x="12694" y="13321"/>
                </a:cubicBezTo>
                <a:cubicBezTo>
                  <a:pt x="12078" y="13315"/>
                  <a:pt x="11772" y="12571"/>
                  <a:pt x="12209" y="12137"/>
                </a:cubicBezTo>
                <a:cubicBezTo>
                  <a:pt x="12350" y="11998"/>
                  <a:pt x="12523" y="11936"/>
                  <a:pt x="12692" y="11936"/>
                </a:cubicBezTo>
                <a:close/>
                <a:moveTo>
                  <a:pt x="7160" y="11928"/>
                </a:moveTo>
                <a:cubicBezTo>
                  <a:pt x="7331" y="11928"/>
                  <a:pt x="7506" y="11992"/>
                  <a:pt x="7648" y="12134"/>
                </a:cubicBezTo>
                <a:cubicBezTo>
                  <a:pt x="8085" y="12570"/>
                  <a:pt x="7774" y="13321"/>
                  <a:pt x="7155" y="13321"/>
                </a:cubicBezTo>
                <a:cubicBezTo>
                  <a:pt x="7154" y="13321"/>
                  <a:pt x="7153" y="13321"/>
                  <a:pt x="7151" y="13321"/>
                </a:cubicBezTo>
                <a:cubicBezTo>
                  <a:pt x="6770" y="13321"/>
                  <a:pt x="6461" y="13009"/>
                  <a:pt x="6461" y="12628"/>
                </a:cubicBezTo>
                <a:cubicBezTo>
                  <a:pt x="6459" y="12207"/>
                  <a:pt x="6801" y="11928"/>
                  <a:pt x="7160" y="11928"/>
                </a:cubicBezTo>
                <a:close/>
                <a:moveTo>
                  <a:pt x="7154" y="0"/>
                </a:moveTo>
                <a:cubicBezTo>
                  <a:pt x="6939" y="0"/>
                  <a:pt x="6758" y="162"/>
                  <a:pt x="6736" y="378"/>
                </a:cubicBezTo>
                <a:lnTo>
                  <a:pt x="6736" y="550"/>
                </a:lnTo>
                <a:cubicBezTo>
                  <a:pt x="5614" y="731"/>
                  <a:pt x="4733" y="1612"/>
                  <a:pt x="4555" y="2737"/>
                </a:cubicBezTo>
                <a:lnTo>
                  <a:pt x="4383" y="2737"/>
                </a:lnTo>
                <a:cubicBezTo>
                  <a:pt x="4369" y="2735"/>
                  <a:pt x="4355" y="2735"/>
                  <a:pt x="4341" y="2735"/>
                </a:cubicBezTo>
                <a:cubicBezTo>
                  <a:pt x="4112" y="2735"/>
                  <a:pt x="3924" y="2920"/>
                  <a:pt x="3924" y="3152"/>
                </a:cubicBezTo>
                <a:cubicBezTo>
                  <a:pt x="3924" y="3385"/>
                  <a:pt x="4112" y="3570"/>
                  <a:pt x="4341" y="3570"/>
                </a:cubicBezTo>
                <a:cubicBezTo>
                  <a:pt x="4355" y="3570"/>
                  <a:pt x="4369" y="3569"/>
                  <a:pt x="4383" y="3568"/>
                </a:cubicBezTo>
                <a:lnTo>
                  <a:pt x="4796" y="3568"/>
                </a:lnTo>
                <a:lnTo>
                  <a:pt x="4796" y="3705"/>
                </a:lnTo>
                <a:cubicBezTo>
                  <a:pt x="4796" y="4386"/>
                  <a:pt x="5093" y="5036"/>
                  <a:pt x="5608" y="5483"/>
                </a:cubicBezTo>
                <a:cubicBezTo>
                  <a:pt x="4499" y="5970"/>
                  <a:pt x="3784" y="7067"/>
                  <a:pt x="3780" y="8279"/>
                </a:cubicBezTo>
                <a:lnTo>
                  <a:pt x="3780" y="8610"/>
                </a:lnTo>
                <a:lnTo>
                  <a:pt x="1609" y="8610"/>
                </a:lnTo>
                <a:cubicBezTo>
                  <a:pt x="1381" y="8610"/>
                  <a:pt x="1197" y="8794"/>
                  <a:pt x="1197" y="9022"/>
                </a:cubicBezTo>
                <a:lnTo>
                  <a:pt x="1197" y="11166"/>
                </a:lnTo>
                <a:cubicBezTo>
                  <a:pt x="466" y="11372"/>
                  <a:pt x="0" y="12087"/>
                  <a:pt x="106" y="12837"/>
                </a:cubicBezTo>
                <a:cubicBezTo>
                  <a:pt x="210" y="13590"/>
                  <a:pt x="850" y="14149"/>
                  <a:pt x="1609" y="14152"/>
                </a:cubicBezTo>
                <a:lnTo>
                  <a:pt x="12694" y="14152"/>
                </a:lnTo>
                <a:cubicBezTo>
                  <a:pt x="13453" y="14152"/>
                  <a:pt x="14096" y="13593"/>
                  <a:pt x="14199" y="12840"/>
                </a:cubicBezTo>
                <a:cubicBezTo>
                  <a:pt x="14306" y="12087"/>
                  <a:pt x="13840" y="11372"/>
                  <a:pt x="13112" y="11166"/>
                </a:cubicBezTo>
                <a:lnTo>
                  <a:pt x="13112" y="9022"/>
                </a:lnTo>
                <a:cubicBezTo>
                  <a:pt x="13109" y="8794"/>
                  <a:pt x="12922" y="8610"/>
                  <a:pt x="12694" y="8610"/>
                </a:cubicBezTo>
                <a:lnTo>
                  <a:pt x="10525" y="8610"/>
                </a:lnTo>
                <a:lnTo>
                  <a:pt x="10525" y="8279"/>
                </a:lnTo>
                <a:cubicBezTo>
                  <a:pt x="10525" y="7064"/>
                  <a:pt x="9807" y="5967"/>
                  <a:pt x="8695" y="5483"/>
                </a:cubicBezTo>
                <a:cubicBezTo>
                  <a:pt x="9213" y="5036"/>
                  <a:pt x="9510" y="4389"/>
                  <a:pt x="9507" y="3705"/>
                </a:cubicBezTo>
                <a:lnTo>
                  <a:pt x="9507" y="3568"/>
                </a:lnTo>
                <a:lnTo>
                  <a:pt x="9926" y="3568"/>
                </a:lnTo>
                <a:cubicBezTo>
                  <a:pt x="10138" y="3549"/>
                  <a:pt x="10300" y="3368"/>
                  <a:pt x="10300" y="3152"/>
                </a:cubicBezTo>
                <a:cubicBezTo>
                  <a:pt x="10300" y="2937"/>
                  <a:pt x="10138" y="2759"/>
                  <a:pt x="9926" y="2737"/>
                </a:cubicBezTo>
                <a:lnTo>
                  <a:pt x="9754" y="2737"/>
                </a:lnTo>
                <a:cubicBezTo>
                  <a:pt x="9569" y="1615"/>
                  <a:pt x="8692" y="734"/>
                  <a:pt x="7570" y="550"/>
                </a:cubicBezTo>
                <a:lnTo>
                  <a:pt x="7570" y="378"/>
                </a:lnTo>
                <a:cubicBezTo>
                  <a:pt x="7548" y="162"/>
                  <a:pt x="7367" y="0"/>
                  <a:pt x="71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3" name="Google Shape;1913;p59"/>
          <p:cNvGrpSpPr/>
          <p:nvPr/>
        </p:nvGrpSpPr>
        <p:grpSpPr>
          <a:xfrm>
            <a:off x="2530375" y="3773625"/>
            <a:ext cx="354850" cy="354700"/>
            <a:chOff x="2530375" y="3773625"/>
            <a:chExt cx="354850" cy="354700"/>
          </a:xfrm>
        </p:grpSpPr>
        <p:sp>
          <p:nvSpPr>
            <p:cNvPr id="1914" name="Google Shape;1914;p59"/>
            <p:cNvSpPr/>
            <p:nvPr/>
          </p:nvSpPr>
          <p:spPr>
            <a:xfrm>
              <a:off x="2591925" y="3843600"/>
              <a:ext cx="223325" cy="214800"/>
            </a:xfrm>
            <a:custGeom>
              <a:rect b="b" l="l" r="r" t="t"/>
              <a:pathLst>
                <a:path extrusionOk="0" h="8592" w="8933">
                  <a:moveTo>
                    <a:pt x="4639" y="832"/>
                  </a:moveTo>
                  <a:cubicBezTo>
                    <a:pt x="5085" y="832"/>
                    <a:pt x="5534" y="918"/>
                    <a:pt x="5961" y="1094"/>
                  </a:cubicBezTo>
                  <a:cubicBezTo>
                    <a:pt x="7254" y="1632"/>
                    <a:pt x="8098" y="2894"/>
                    <a:pt x="8098" y="4296"/>
                  </a:cubicBezTo>
                  <a:cubicBezTo>
                    <a:pt x="8098" y="6208"/>
                    <a:pt x="6548" y="7758"/>
                    <a:pt x="4636" y="7758"/>
                  </a:cubicBezTo>
                  <a:cubicBezTo>
                    <a:pt x="3234" y="7758"/>
                    <a:pt x="1972" y="6914"/>
                    <a:pt x="1434" y="5621"/>
                  </a:cubicBezTo>
                  <a:cubicBezTo>
                    <a:pt x="900" y="4328"/>
                    <a:pt x="1194" y="2838"/>
                    <a:pt x="2187" y="1847"/>
                  </a:cubicBezTo>
                  <a:cubicBezTo>
                    <a:pt x="2850" y="1184"/>
                    <a:pt x="3737" y="832"/>
                    <a:pt x="4639" y="832"/>
                  </a:cubicBezTo>
                  <a:close/>
                  <a:moveTo>
                    <a:pt x="4636" y="1"/>
                  </a:moveTo>
                  <a:cubicBezTo>
                    <a:pt x="2896" y="1"/>
                    <a:pt x="1331" y="1047"/>
                    <a:pt x="666" y="2653"/>
                  </a:cubicBezTo>
                  <a:cubicBezTo>
                    <a:pt x="0" y="4256"/>
                    <a:pt x="369" y="6105"/>
                    <a:pt x="1597" y="7333"/>
                  </a:cubicBezTo>
                  <a:cubicBezTo>
                    <a:pt x="2420" y="8154"/>
                    <a:pt x="3519" y="8591"/>
                    <a:pt x="4637" y="8591"/>
                  </a:cubicBezTo>
                  <a:cubicBezTo>
                    <a:pt x="5190" y="8591"/>
                    <a:pt x="5748" y="8484"/>
                    <a:pt x="6280" y="8264"/>
                  </a:cubicBezTo>
                  <a:cubicBezTo>
                    <a:pt x="7882" y="7599"/>
                    <a:pt x="8932" y="6033"/>
                    <a:pt x="8932" y="4296"/>
                  </a:cubicBezTo>
                  <a:cubicBezTo>
                    <a:pt x="8929" y="1925"/>
                    <a:pt x="7008" y="1"/>
                    <a:pt x="4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9"/>
            <p:cNvSpPr/>
            <p:nvPr/>
          </p:nvSpPr>
          <p:spPr>
            <a:xfrm>
              <a:off x="2655800" y="3898900"/>
              <a:ext cx="103975" cy="104050"/>
            </a:xfrm>
            <a:custGeom>
              <a:rect b="b" l="l" r="r" t="t"/>
              <a:pathLst>
                <a:path extrusionOk="0" h="4162" w="4159">
                  <a:moveTo>
                    <a:pt x="3325" y="835"/>
                  </a:moveTo>
                  <a:lnTo>
                    <a:pt x="3325" y="3328"/>
                  </a:lnTo>
                  <a:lnTo>
                    <a:pt x="835" y="3328"/>
                  </a:lnTo>
                  <a:lnTo>
                    <a:pt x="835" y="835"/>
                  </a:lnTo>
                  <a:lnTo>
                    <a:pt x="1663" y="835"/>
                  </a:lnTo>
                  <a:lnTo>
                    <a:pt x="1663" y="1250"/>
                  </a:lnTo>
                  <a:cubicBezTo>
                    <a:pt x="1682" y="1466"/>
                    <a:pt x="1863" y="1628"/>
                    <a:pt x="2078" y="1628"/>
                  </a:cubicBezTo>
                  <a:cubicBezTo>
                    <a:pt x="2294" y="1628"/>
                    <a:pt x="2472" y="1466"/>
                    <a:pt x="2494" y="1250"/>
                  </a:cubicBezTo>
                  <a:lnTo>
                    <a:pt x="2494" y="835"/>
                  </a:lnTo>
                  <a:close/>
                  <a:moveTo>
                    <a:pt x="416" y="1"/>
                  </a:moveTo>
                  <a:cubicBezTo>
                    <a:pt x="185" y="1"/>
                    <a:pt x="1" y="191"/>
                    <a:pt x="4" y="419"/>
                  </a:cubicBezTo>
                  <a:lnTo>
                    <a:pt x="4" y="3743"/>
                  </a:lnTo>
                  <a:cubicBezTo>
                    <a:pt x="1" y="3975"/>
                    <a:pt x="185" y="4162"/>
                    <a:pt x="416" y="4162"/>
                  </a:cubicBezTo>
                  <a:lnTo>
                    <a:pt x="3743" y="4162"/>
                  </a:lnTo>
                  <a:cubicBezTo>
                    <a:pt x="3971" y="4159"/>
                    <a:pt x="4159" y="3971"/>
                    <a:pt x="4159" y="3743"/>
                  </a:cubicBezTo>
                  <a:lnTo>
                    <a:pt x="4159" y="419"/>
                  </a:lnTo>
                  <a:cubicBezTo>
                    <a:pt x="4159" y="191"/>
                    <a:pt x="3971" y="4"/>
                    <a:pt x="37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9"/>
            <p:cNvSpPr/>
            <p:nvPr/>
          </p:nvSpPr>
          <p:spPr>
            <a:xfrm>
              <a:off x="2530375" y="3773625"/>
              <a:ext cx="354850" cy="354700"/>
            </a:xfrm>
            <a:custGeom>
              <a:rect b="b" l="l" r="r" t="t"/>
              <a:pathLst>
                <a:path extrusionOk="0" h="14188" w="14194">
                  <a:moveTo>
                    <a:pt x="7789" y="832"/>
                  </a:moveTo>
                  <a:lnTo>
                    <a:pt x="7789" y="1663"/>
                  </a:lnTo>
                  <a:cubicBezTo>
                    <a:pt x="7789" y="1859"/>
                    <a:pt x="7929" y="2031"/>
                    <a:pt x="8123" y="2069"/>
                  </a:cubicBezTo>
                  <a:cubicBezTo>
                    <a:pt x="8767" y="2200"/>
                    <a:pt x="9376" y="2456"/>
                    <a:pt x="9919" y="2819"/>
                  </a:cubicBezTo>
                  <a:cubicBezTo>
                    <a:pt x="9990" y="2865"/>
                    <a:pt x="10070" y="2888"/>
                    <a:pt x="10149" y="2888"/>
                  </a:cubicBezTo>
                  <a:cubicBezTo>
                    <a:pt x="10257" y="2888"/>
                    <a:pt x="10364" y="2846"/>
                    <a:pt x="10444" y="2765"/>
                  </a:cubicBezTo>
                  <a:lnTo>
                    <a:pt x="11035" y="2175"/>
                  </a:lnTo>
                  <a:lnTo>
                    <a:pt x="12013" y="3156"/>
                  </a:lnTo>
                  <a:lnTo>
                    <a:pt x="11425" y="3743"/>
                  </a:lnTo>
                  <a:cubicBezTo>
                    <a:pt x="11285" y="3884"/>
                    <a:pt x="11263" y="4103"/>
                    <a:pt x="11372" y="4268"/>
                  </a:cubicBezTo>
                  <a:cubicBezTo>
                    <a:pt x="11735" y="4815"/>
                    <a:pt x="11991" y="5424"/>
                    <a:pt x="12119" y="6068"/>
                  </a:cubicBezTo>
                  <a:cubicBezTo>
                    <a:pt x="12159" y="6259"/>
                    <a:pt x="12328" y="6399"/>
                    <a:pt x="12522" y="6399"/>
                  </a:cubicBezTo>
                  <a:cubicBezTo>
                    <a:pt x="12524" y="6399"/>
                    <a:pt x="12526" y="6399"/>
                    <a:pt x="12528" y="6399"/>
                  </a:cubicBezTo>
                  <a:lnTo>
                    <a:pt x="13362" y="6399"/>
                  </a:lnTo>
                  <a:lnTo>
                    <a:pt x="13362" y="7786"/>
                  </a:lnTo>
                  <a:lnTo>
                    <a:pt x="12528" y="7786"/>
                  </a:lnTo>
                  <a:cubicBezTo>
                    <a:pt x="12331" y="7786"/>
                    <a:pt x="12159" y="7923"/>
                    <a:pt x="12119" y="8117"/>
                  </a:cubicBezTo>
                  <a:cubicBezTo>
                    <a:pt x="11991" y="8761"/>
                    <a:pt x="11738" y="9373"/>
                    <a:pt x="11372" y="9920"/>
                  </a:cubicBezTo>
                  <a:cubicBezTo>
                    <a:pt x="11263" y="10082"/>
                    <a:pt x="11285" y="10301"/>
                    <a:pt x="11425" y="10441"/>
                  </a:cubicBezTo>
                  <a:lnTo>
                    <a:pt x="12013" y="11032"/>
                  </a:lnTo>
                  <a:lnTo>
                    <a:pt x="11035" y="12013"/>
                  </a:lnTo>
                  <a:lnTo>
                    <a:pt x="10444" y="11422"/>
                  </a:lnTo>
                  <a:cubicBezTo>
                    <a:pt x="10364" y="11342"/>
                    <a:pt x="10258" y="11301"/>
                    <a:pt x="10152" y="11301"/>
                  </a:cubicBezTo>
                  <a:cubicBezTo>
                    <a:pt x="10071" y="11301"/>
                    <a:pt x="9991" y="11324"/>
                    <a:pt x="9919" y="11372"/>
                  </a:cubicBezTo>
                  <a:cubicBezTo>
                    <a:pt x="9376" y="11732"/>
                    <a:pt x="8767" y="11988"/>
                    <a:pt x="8123" y="12116"/>
                  </a:cubicBezTo>
                  <a:cubicBezTo>
                    <a:pt x="7929" y="12157"/>
                    <a:pt x="7789" y="12325"/>
                    <a:pt x="7789" y="12522"/>
                  </a:cubicBezTo>
                  <a:lnTo>
                    <a:pt x="7789" y="13356"/>
                  </a:lnTo>
                  <a:lnTo>
                    <a:pt x="6405" y="13356"/>
                  </a:lnTo>
                  <a:lnTo>
                    <a:pt x="6405" y="12522"/>
                  </a:lnTo>
                  <a:cubicBezTo>
                    <a:pt x="6405" y="12325"/>
                    <a:pt x="6264" y="12157"/>
                    <a:pt x="6071" y="12116"/>
                  </a:cubicBezTo>
                  <a:cubicBezTo>
                    <a:pt x="5427" y="11985"/>
                    <a:pt x="4818" y="11732"/>
                    <a:pt x="4271" y="11372"/>
                  </a:cubicBezTo>
                  <a:cubicBezTo>
                    <a:pt x="4200" y="11324"/>
                    <a:pt x="4119" y="11301"/>
                    <a:pt x="4039" y="11301"/>
                  </a:cubicBezTo>
                  <a:cubicBezTo>
                    <a:pt x="3932" y="11301"/>
                    <a:pt x="3826" y="11342"/>
                    <a:pt x="3746" y="11422"/>
                  </a:cubicBezTo>
                  <a:lnTo>
                    <a:pt x="3156" y="12013"/>
                  </a:lnTo>
                  <a:lnTo>
                    <a:pt x="2178" y="11032"/>
                  </a:lnTo>
                  <a:lnTo>
                    <a:pt x="2771" y="10441"/>
                  </a:lnTo>
                  <a:cubicBezTo>
                    <a:pt x="2909" y="10301"/>
                    <a:pt x="2931" y="10082"/>
                    <a:pt x="2821" y="9920"/>
                  </a:cubicBezTo>
                  <a:cubicBezTo>
                    <a:pt x="2456" y="9373"/>
                    <a:pt x="2203" y="8761"/>
                    <a:pt x="2075" y="8117"/>
                  </a:cubicBezTo>
                  <a:cubicBezTo>
                    <a:pt x="2034" y="7923"/>
                    <a:pt x="1862" y="7786"/>
                    <a:pt x="1666" y="7786"/>
                  </a:cubicBezTo>
                  <a:lnTo>
                    <a:pt x="835" y="7786"/>
                  </a:lnTo>
                  <a:lnTo>
                    <a:pt x="835" y="6399"/>
                  </a:lnTo>
                  <a:lnTo>
                    <a:pt x="1666" y="6399"/>
                  </a:lnTo>
                  <a:cubicBezTo>
                    <a:pt x="1668" y="6399"/>
                    <a:pt x="1670" y="6399"/>
                    <a:pt x="1672" y="6399"/>
                  </a:cubicBezTo>
                  <a:cubicBezTo>
                    <a:pt x="1866" y="6399"/>
                    <a:pt x="2035" y="6259"/>
                    <a:pt x="2072" y="6068"/>
                  </a:cubicBezTo>
                  <a:cubicBezTo>
                    <a:pt x="2203" y="5424"/>
                    <a:pt x="2459" y="4815"/>
                    <a:pt x="2821" y="4268"/>
                  </a:cubicBezTo>
                  <a:cubicBezTo>
                    <a:pt x="2931" y="4103"/>
                    <a:pt x="2906" y="3884"/>
                    <a:pt x="2765" y="3743"/>
                  </a:cubicBezTo>
                  <a:lnTo>
                    <a:pt x="2178" y="3156"/>
                  </a:lnTo>
                  <a:lnTo>
                    <a:pt x="3156" y="2175"/>
                  </a:lnTo>
                  <a:lnTo>
                    <a:pt x="3746" y="2765"/>
                  </a:lnTo>
                  <a:cubicBezTo>
                    <a:pt x="3825" y="2846"/>
                    <a:pt x="3932" y="2888"/>
                    <a:pt x="4040" y="2888"/>
                  </a:cubicBezTo>
                  <a:cubicBezTo>
                    <a:pt x="4120" y="2888"/>
                    <a:pt x="4201" y="2865"/>
                    <a:pt x="4271" y="2819"/>
                  </a:cubicBezTo>
                  <a:cubicBezTo>
                    <a:pt x="4815" y="2456"/>
                    <a:pt x="5427" y="2200"/>
                    <a:pt x="6071" y="2069"/>
                  </a:cubicBezTo>
                  <a:cubicBezTo>
                    <a:pt x="6264" y="2031"/>
                    <a:pt x="6405" y="1859"/>
                    <a:pt x="6402" y="1663"/>
                  </a:cubicBezTo>
                  <a:lnTo>
                    <a:pt x="6402" y="832"/>
                  </a:lnTo>
                  <a:close/>
                  <a:moveTo>
                    <a:pt x="5989" y="1"/>
                  </a:moveTo>
                  <a:cubicBezTo>
                    <a:pt x="5758" y="1"/>
                    <a:pt x="5574" y="185"/>
                    <a:pt x="5574" y="413"/>
                  </a:cubicBezTo>
                  <a:lnTo>
                    <a:pt x="5574" y="1332"/>
                  </a:lnTo>
                  <a:cubicBezTo>
                    <a:pt x="5058" y="1469"/>
                    <a:pt x="4562" y="1675"/>
                    <a:pt x="4102" y="1944"/>
                  </a:cubicBezTo>
                  <a:lnTo>
                    <a:pt x="3453" y="1291"/>
                  </a:lnTo>
                  <a:cubicBezTo>
                    <a:pt x="3371" y="1211"/>
                    <a:pt x="3265" y="1171"/>
                    <a:pt x="3159" y="1171"/>
                  </a:cubicBezTo>
                  <a:cubicBezTo>
                    <a:pt x="3053" y="1171"/>
                    <a:pt x="2946" y="1211"/>
                    <a:pt x="2865" y="1291"/>
                  </a:cubicBezTo>
                  <a:lnTo>
                    <a:pt x="1297" y="2862"/>
                  </a:lnTo>
                  <a:cubicBezTo>
                    <a:pt x="1131" y="3022"/>
                    <a:pt x="1131" y="3287"/>
                    <a:pt x="1297" y="3447"/>
                  </a:cubicBezTo>
                  <a:lnTo>
                    <a:pt x="1947" y="4099"/>
                  </a:lnTo>
                  <a:cubicBezTo>
                    <a:pt x="1678" y="4559"/>
                    <a:pt x="1475" y="5052"/>
                    <a:pt x="1338" y="5568"/>
                  </a:cubicBezTo>
                  <a:lnTo>
                    <a:pt x="419" y="5568"/>
                  </a:lnTo>
                  <a:cubicBezTo>
                    <a:pt x="188" y="5568"/>
                    <a:pt x="0" y="5755"/>
                    <a:pt x="0" y="5986"/>
                  </a:cubicBezTo>
                  <a:lnTo>
                    <a:pt x="0" y="8198"/>
                  </a:lnTo>
                  <a:cubicBezTo>
                    <a:pt x="0" y="8429"/>
                    <a:pt x="188" y="8617"/>
                    <a:pt x="419" y="8617"/>
                  </a:cubicBezTo>
                  <a:lnTo>
                    <a:pt x="1338" y="8617"/>
                  </a:lnTo>
                  <a:cubicBezTo>
                    <a:pt x="1472" y="9132"/>
                    <a:pt x="1678" y="9626"/>
                    <a:pt x="1947" y="10085"/>
                  </a:cubicBezTo>
                  <a:lnTo>
                    <a:pt x="1297" y="10738"/>
                  </a:lnTo>
                  <a:cubicBezTo>
                    <a:pt x="1131" y="10897"/>
                    <a:pt x="1131" y="11163"/>
                    <a:pt x="1297" y="11322"/>
                  </a:cubicBezTo>
                  <a:lnTo>
                    <a:pt x="2865" y="12894"/>
                  </a:lnTo>
                  <a:cubicBezTo>
                    <a:pt x="2946" y="12975"/>
                    <a:pt x="3053" y="13016"/>
                    <a:pt x="3159" y="13016"/>
                  </a:cubicBezTo>
                  <a:cubicBezTo>
                    <a:pt x="3265" y="13016"/>
                    <a:pt x="3371" y="12975"/>
                    <a:pt x="3453" y="12894"/>
                  </a:cubicBezTo>
                  <a:lnTo>
                    <a:pt x="4102" y="12241"/>
                  </a:lnTo>
                  <a:cubicBezTo>
                    <a:pt x="4562" y="12513"/>
                    <a:pt x="5058" y="12719"/>
                    <a:pt x="5574" y="12853"/>
                  </a:cubicBezTo>
                  <a:lnTo>
                    <a:pt x="5574" y="13772"/>
                  </a:lnTo>
                  <a:cubicBezTo>
                    <a:pt x="5571" y="14003"/>
                    <a:pt x="5758" y="14187"/>
                    <a:pt x="5989" y="14187"/>
                  </a:cubicBezTo>
                  <a:lnTo>
                    <a:pt x="8207" y="14187"/>
                  </a:lnTo>
                  <a:cubicBezTo>
                    <a:pt x="8436" y="14187"/>
                    <a:pt x="8623" y="14003"/>
                    <a:pt x="8620" y="13772"/>
                  </a:cubicBezTo>
                  <a:lnTo>
                    <a:pt x="8620" y="12856"/>
                  </a:lnTo>
                  <a:cubicBezTo>
                    <a:pt x="9135" y="12719"/>
                    <a:pt x="9632" y="12513"/>
                    <a:pt x="10091" y="12241"/>
                  </a:cubicBezTo>
                  <a:lnTo>
                    <a:pt x="10741" y="12894"/>
                  </a:lnTo>
                  <a:cubicBezTo>
                    <a:pt x="10822" y="12975"/>
                    <a:pt x="10929" y="13016"/>
                    <a:pt x="11035" y="13016"/>
                  </a:cubicBezTo>
                  <a:cubicBezTo>
                    <a:pt x="11142" y="13016"/>
                    <a:pt x="11249" y="12975"/>
                    <a:pt x="11332" y="12894"/>
                  </a:cubicBezTo>
                  <a:lnTo>
                    <a:pt x="12897" y="11325"/>
                  </a:lnTo>
                  <a:cubicBezTo>
                    <a:pt x="12975" y="11247"/>
                    <a:pt x="13019" y="11141"/>
                    <a:pt x="13019" y="11032"/>
                  </a:cubicBezTo>
                  <a:cubicBezTo>
                    <a:pt x="13019" y="10922"/>
                    <a:pt x="12975" y="10816"/>
                    <a:pt x="12897" y="10738"/>
                  </a:cubicBezTo>
                  <a:lnTo>
                    <a:pt x="12247" y="10085"/>
                  </a:lnTo>
                  <a:cubicBezTo>
                    <a:pt x="12516" y="9626"/>
                    <a:pt x="12722" y="9132"/>
                    <a:pt x="12856" y="8617"/>
                  </a:cubicBezTo>
                  <a:lnTo>
                    <a:pt x="13775" y="8617"/>
                  </a:lnTo>
                  <a:cubicBezTo>
                    <a:pt x="14006" y="8617"/>
                    <a:pt x="14193" y="8429"/>
                    <a:pt x="14193" y="8201"/>
                  </a:cubicBezTo>
                  <a:lnTo>
                    <a:pt x="14193" y="5986"/>
                  </a:lnTo>
                  <a:cubicBezTo>
                    <a:pt x="14193" y="5755"/>
                    <a:pt x="14006" y="5568"/>
                    <a:pt x="13775" y="5568"/>
                  </a:cubicBezTo>
                  <a:lnTo>
                    <a:pt x="12856" y="5568"/>
                  </a:lnTo>
                  <a:cubicBezTo>
                    <a:pt x="12719" y="5052"/>
                    <a:pt x="12516" y="4559"/>
                    <a:pt x="12247" y="4099"/>
                  </a:cubicBezTo>
                  <a:lnTo>
                    <a:pt x="12897" y="3447"/>
                  </a:lnTo>
                  <a:cubicBezTo>
                    <a:pt x="13059" y="3284"/>
                    <a:pt x="13059" y="3025"/>
                    <a:pt x="12897" y="2862"/>
                  </a:cubicBezTo>
                  <a:lnTo>
                    <a:pt x="11332" y="1291"/>
                  </a:lnTo>
                  <a:cubicBezTo>
                    <a:pt x="11249" y="1211"/>
                    <a:pt x="11142" y="1171"/>
                    <a:pt x="11035" y="1171"/>
                  </a:cubicBezTo>
                  <a:cubicBezTo>
                    <a:pt x="10929" y="1171"/>
                    <a:pt x="10822" y="1211"/>
                    <a:pt x="10741" y="1291"/>
                  </a:cubicBezTo>
                  <a:lnTo>
                    <a:pt x="10091" y="1944"/>
                  </a:lnTo>
                  <a:cubicBezTo>
                    <a:pt x="9632" y="1675"/>
                    <a:pt x="9135" y="1469"/>
                    <a:pt x="8620" y="1332"/>
                  </a:cubicBezTo>
                  <a:lnTo>
                    <a:pt x="8620" y="413"/>
                  </a:lnTo>
                  <a:cubicBezTo>
                    <a:pt x="8620" y="185"/>
                    <a:pt x="8436" y="1"/>
                    <a:pt x="8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7" name="Google Shape;1917;p59"/>
          <p:cNvGrpSpPr/>
          <p:nvPr/>
        </p:nvGrpSpPr>
        <p:grpSpPr>
          <a:xfrm>
            <a:off x="1760525" y="3773625"/>
            <a:ext cx="354675" cy="354700"/>
            <a:chOff x="1760525" y="3773625"/>
            <a:chExt cx="354675" cy="354700"/>
          </a:xfrm>
        </p:grpSpPr>
        <p:sp>
          <p:nvSpPr>
            <p:cNvPr id="1918" name="Google Shape;1918;p59"/>
            <p:cNvSpPr/>
            <p:nvPr/>
          </p:nvSpPr>
          <p:spPr>
            <a:xfrm>
              <a:off x="1760525" y="3773625"/>
              <a:ext cx="354675" cy="354700"/>
            </a:xfrm>
            <a:custGeom>
              <a:rect b="b" l="l" r="r" t="t"/>
              <a:pathLst>
                <a:path extrusionOk="0" h="14188" w="14187">
                  <a:moveTo>
                    <a:pt x="13215" y="832"/>
                  </a:moveTo>
                  <a:cubicBezTo>
                    <a:pt x="13290" y="832"/>
                    <a:pt x="13352" y="891"/>
                    <a:pt x="13356" y="969"/>
                  </a:cubicBezTo>
                  <a:lnTo>
                    <a:pt x="13356" y="9282"/>
                  </a:lnTo>
                  <a:cubicBezTo>
                    <a:pt x="13356" y="9360"/>
                    <a:pt x="13293" y="9423"/>
                    <a:pt x="13215" y="9423"/>
                  </a:cubicBezTo>
                  <a:lnTo>
                    <a:pt x="969" y="9423"/>
                  </a:lnTo>
                  <a:cubicBezTo>
                    <a:pt x="890" y="9423"/>
                    <a:pt x="828" y="9360"/>
                    <a:pt x="828" y="9282"/>
                  </a:cubicBezTo>
                  <a:lnTo>
                    <a:pt x="828" y="969"/>
                  </a:lnTo>
                  <a:cubicBezTo>
                    <a:pt x="828" y="891"/>
                    <a:pt x="890" y="832"/>
                    <a:pt x="969" y="832"/>
                  </a:cubicBezTo>
                  <a:close/>
                  <a:moveTo>
                    <a:pt x="8891" y="10254"/>
                  </a:moveTo>
                  <a:lnTo>
                    <a:pt x="8891" y="10944"/>
                  </a:lnTo>
                  <a:cubicBezTo>
                    <a:pt x="8894" y="11021"/>
                    <a:pt x="8835" y="11082"/>
                    <a:pt x="8759" y="11082"/>
                  </a:cubicBezTo>
                  <a:cubicBezTo>
                    <a:pt x="8758" y="11082"/>
                    <a:pt x="8756" y="11082"/>
                    <a:pt x="8754" y="11082"/>
                  </a:cubicBezTo>
                  <a:lnTo>
                    <a:pt x="5427" y="11082"/>
                  </a:lnTo>
                  <a:cubicBezTo>
                    <a:pt x="5352" y="11082"/>
                    <a:pt x="5292" y="11019"/>
                    <a:pt x="5292" y="10944"/>
                  </a:cubicBezTo>
                  <a:lnTo>
                    <a:pt x="5292" y="10254"/>
                  </a:lnTo>
                  <a:close/>
                  <a:moveTo>
                    <a:pt x="7785" y="11913"/>
                  </a:moveTo>
                  <a:lnTo>
                    <a:pt x="7785" y="13356"/>
                  </a:lnTo>
                  <a:lnTo>
                    <a:pt x="6401" y="13356"/>
                  </a:lnTo>
                  <a:lnTo>
                    <a:pt x="6401" y="11913"/>
                  </a:lnTo>
                  <a:close/>
                  <a:moveTo>
                    <a:pt x="13221" y="1"/>
                  </a:moveTo>
                  <a:cubicBezTo>
                    <a:pt x="13219" y="1"/>
                    <a:pt x="13217" y="1"/>
                    <a:pt x="13215" y="1"/>
                  </a:cubicBezTo>
                  <a:lnTo>
                    <a:pt x="969" y="1"/>
                  </a:lnTo>
                  <a:cubicBezTo>
                    <a:pt x="434" y="1"/>
                    <a:pt x="0" y="432"/>
                    <a:pt x="0" y="969"/>
                  </a:cubicBezTo>
                  <a:lnTo>
                    <a:pt x="0" y="9282"/>
                  </a:lnTo>
                  <a:cubicBezTo>
                    <a:pt x="0" y="9817"/>
                    <a:pt x="431" y="10251"/>
                    <a:pt x="969" y="10254"/>
                  </a:cubicBezTo>
                  <a:lnTo>
                    <a:pt x="4458" y="10254"/>
                  </a:lnTo>
                  <a:lnTo>
                    <a:pt x="4458" y="10944"/>
                  </a:lnTo>
                  <a:cubicBezTo>
                    <a:pt x="4458" y="11479"/>
                    <a:pt x="4892" y="11913"/>
                    <a:pt x="5427" y="11913"/>
                  </a:cubicBezTo>
                  <a:lnTo>
                    <a:pt x="5567" y="11913"/>
                  </a:lnTo>
                  <a:lnTo>
                    <a:pt x="5567" y="13772"/>
                  </a:lnTo>
                  <a:cubicBezTo>
                    <a:pt x="5567" y="14000"/>
                    <a:pt x="5755" y="14187"/>
                    <a:pt x="5983" y="14187"/>
                  </a:cubicBezTo>
                  <a:lnTo>
                    <a:pt x="8201" y="14187"/>
                  </a:lnTo>
                  <a:cubicBezTo>
                    <a:pt x="8429" y="14187"/>
                    <a:pt x="8616" y="14003"/>
                    <a:pt x="8613" y="13772"/>
                  </a:cubicBezTo>
                  <a:lnTo>
                    <a:pt x="8613" y="11913"/>
                  </a:lnTo>
                  <a:lnTo>
                    <a:pt x="8754" y="11913"/>
                  </a:lnTo>
                  <a:cubicBezTo>
                    <a:pt x="9288" y="11913"/>
                    <a:pt x="9722" y="11479"/>
                    <a:pt x="9722" y="10944"/>
                  </a:cubicBezTo>
                  <a:lnTo>
                    <a:pt x="9722" y="10254"/>
                  </a:lnTo>
                  <a:lnTo>
                    <a:pt x="13215" y="10254"/>
                  </a:lnTo>
                  <a:cubicBezTo>
                    <a:pt x="13749" y="10251"/>
                    <a:pt x="14184" y="9817"/>
                    <a:pt x="14187" y="9282"/>
                  </a:cubicBezTo>
                  <a:lnTo>
                    <a:pt x="14187" y="969"/>
                  </a:lnTo>
                  <a:cubicBezTo>
                    <a:pt x="14184" y="434"/>
                    <a:pt x="13752" y="1"/>
                    <a:pt x="132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9"/>
            <p:cNvSpPr/>
            <p:nvPr/>
          </p:nvSpPr>
          <p:spPr>
            <a:xfrm>
              <a:off x="1796900" y="3856800"/>
              <a:ext cx="136800" cy="131600"/>
            </a:xfrm>
            <a:custGeom>
              <a:rect b="b" l="l" r="r" t="t"/>
              <a:pathLst>
                <a:path extrusionOk="0" h="5264" w="5472">
                  <a:moveTo>
                    <a:pt x="4590" y="3047"/>
                  </a:moveTo>
                  <a:cubicBezTo>
                    <a:pt x="4484" y="3494"/>
                    <a:pt x="4212" y="3884"/>
                    <a:pt x="3828" y="4134"/>
                  </a:cubicBezTo>
                  <a:lnTo>
                    <a:pt x="3434" y="3047"/>
                  </a:lnTo>
                  <a:close/>
                  <a:moveTo>
                    <a:pt x="2422" y="879"/>
                  </a:moveTo>
                  <a:lnTo>
                    <a:pt x="2422" y="2631"/>
                  </a:lnTo>
                  <a:cubicBezTo>
                    <a:pt x="2422" y="2678"/>
                    <a:pt x="2431" y="2728"/>
                    <a:pt x="2450" y="2772"/>
                  </a:cubicBezTo>
                  <a:lnTo>
                    <a:pt x="2447" y="2772"/>
                  </a:lnTo>
                  <a:lnTo>
                    <a:pt x="3047" y="4418"/>
                  </a:lnTo>
                  <a:cubicBezTo>
                    <a:pt x="2978" y="4428"/>
                    <a:pt x="2909" y="4431"/>
                    <a:pt x="2841" y="4431"/>
                  </a:cubicBezTo>
                  <a:cubicBezTo>
                    <a:pt x="1844" y="4431"/>
                    <a:pt x="1038" y="3625"/>
                    <a:pt x="1035" y="2631"/>
                  </a:cubicBezTo>
                  <a:cubicBezTo>
                    <a:pt x="1038" y="1797"/>
                    <a:pt x="1610" y="1072"/>
                    <a:pt x="2422" y="879"/>
                  </a:cubicBezTo>
                  <a:close/>
                  <a:moveTo>
                    <a:pt x="2841" y="1"/>
                  </a:moveTo>
                  <a:cubicBezTo>
                    <a:pt x="1775" y="1"/>
                    <a:pt x="816" y="641"/>
                    <a:pt x="407" y="1625"/>
                  </a:cubicBezTo>
                  <a:cubicBezTo>
                    <a:pt x="1" y="2606"/>
                    <a:pt x="226" y="3740"/>
                    <a:pt x="979" y="4493"/>
                  </a:cubicBezTo>
                  <a:cubicBezTo>
                    <a:pt x="1482" y="4996"/>
                    <a:pt x="2154" y="5264"/>
                    <a:pt x="2838" y="5264"/>
                  </a:cubicBezTo>
                  <a:cubicBezTo>
                    <a:pt x="3177" y="5264"/>
                    <a:pt x="3520" y="5198"/>
                    <a:pt x="3847" y="5062"/>
                  </a:cubicBezTo>
                  <a:cubicBezTo>
                    <a:pt x="4831" y="4656"/>
                    <a:pt x="5471" y="3697"/>
                    <a:pt x="5471" y="2631"/>
                  </a:cubicBezTo>
                  <a:cubicBezTo>
                    <a:pt x="5471" y="2400"/>
                    <a:pt x="5284" y="2213"/>
                    <a:pt x="5056" y="2213"/>
                  </a:cubicBezTo>
                  <a:lnTo>
                    <a:pt x="3253" y="2213"/>
                  </a:lnTo>
                  <a:lnTo>
                    <a:pt x="3253" y="413"/>
                  </a:lnTo>
                  <a:cubicBezTo>
                    <a:pt x="3253" y="185"/>
                    <a:pt x="3069" y="1"/>
                    <a:pt x="28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9"/>
            <p:cNvSpPr/>
            <p:nvPr/>
          </p:nvSpPr>
          <p:spPr>
            <a:xfrm>
              <a:off x="1892125" y="3822125"/>
              <a:ext cx="76175" cy="76175"/>
            </a:xfrm>
            <a:custGeom>
              <a:rect b="b" l="l" r="r" t="t"/>
              <a:pathLst>
                <a:path extrusionOk="0" h="3047" w="3047">
                  <a:moveTo>
                    <a:pt x="831" y="879"/>
                  </a:moveTo>
                  <a:cubicBezTo>
                    <a:pt x="1493" y="1038"/>
                    <a:pt x="2009" y="1553"/>
                    <a:pt x="2168" y="2213"/>
                  </a:cubicBezTo>
                  <a:lnTo>
                    <a:pt x="831" y="2213"/>
                  </a:lnTo>
                  <a:lnTo>
                    <a:pt x="831" y="879"/>
                  </a:lnTo>
                  <a:close/>
                  <a:moveTo>
                    <a:pt x="413" y="1"/>
                  </a:moveTo>
                  <a:cubicBezTo>
                    <a:pt x="184" y="1"/>
                    <a:pt x="0" y="185"/>
                    <a:pt x="0" y="413"/>
                  </a:cubicBezTo>
                  <a:lnTo>
                    <a:pt x="0" y="2631"/>
                  </a:lnTo>
                  <a:cubicBezTo>
                    <a:pt x="0" y="2859"/>
                    <a:pt x="184" y="3047"/>
                    <a:pt x="413" y="3047"/>
                  </a:cubicBezTo>
                  <a:lnTo>
                    <a:pt x="2631" y="3047"/>
                  </a:lnTo>
                  <a:cubicBezTo>
                    <a:pt x="2862" y="3047"/>
                    <a:pt x="3046" y="2862"/>
                    <a:pt x="3046" y="2631"/>
                  </a:cubicBezTo>
                  <a:cubicBezTo>
                    <a:pt x="3046" y="1178"/>
                    <a:pt x="1868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9"/>
            <p:cNvSpPr/>
            <p:nvPr/>
          </p:nvSpPr>
          <p:spPr>
            <a:xfrm>
              <a:off x="2029500" y="3857675"/>
              <a:ext cx="48600" cy="131700"/>
            </a:xfrm>
            <a:custGeom>
              <a:rect b="b" l="l" r="r" t="t"/>
              <a:pathLst>
                <a:path extrusionOk="0" h="5268" w="1944">
                  <a:moveTo>
                    <a:pt x="935" y="0"/>
                  </a:moveTo>
                  <a:cubicBezTo>
                    <a:pt x="719" y="0"/>
                    <a:pt x="538" y="163"/>
                    <a:pt x="519" y="378"/>
                  </a:cubicBezTo>
                  <a:lnTo>
                    <a:pt x="519" y="1069"/>
                  </a:lnTo>
                  <a:lnTo>
                    <a:pt x="378" y="1069"/>
                  </a:lnTo>
                  <a:cubicBezTo>
                    <a:pt x="163" y="1090"/>
                    <a:pt x="0" y="1272"/>
                    <a:pt x="0" y="1484"/>
                  </a:cubicBezTo>
                  <a:cubicBezTo>
                    <a:pt x="0" y="1700"/>
                    <a:pt x="163" y="1881"/>
                    <a:pt x="378" y="1903"/>
                  </a:cubicBezTo>
                  <a:lnTo>
                    <a:pt x="519" y="1903"/>
                  </a:lnTo>
                  <a:lnTo>
                    <a:pt x="519" y="4811"/>
                  </a:lnTo>
                  <a:cubicBezTo>
                    <a:pt x="494" y="5055"/>
                    <a:pt x="688" y="5267"/>
                    <a:pt x="935" y="5267"/>
                  </a:cubicBezTo>
                  <a:cubicBezTo>
                    <a:pt x="1181" y="5267"/>
                    <a:pt x="1375" y="5055"/>
                    <a:pt x="1350" y="4811"/>
                  </a:cubicBezTo>
                  <a:lnTo>
                    <a:pt x="1350" y="1903"/>
                  </a:lnTo>
                  <a:lnTo>
                    <a:pt x="1488" y="1903"/>
                  </a:lnTo>
                  <a:cubicBezTo>
                    <a:pt x="1500" y="1904"/>
                    <a:pt x="1513" y="1904"/>
                    <a:pt x="1525" y="1904"/>
                  </a:cubicBezTo>
                  <a:cubicBezTo>
                    <a:pt x="1753" y="1904"/>
                    <a:pt x="1944" y="1718"/>
                    <a:pt x="1944" y="1484"/>
                  </a:cubicBezTo>
                  <a:cubicBezTo>
                    <a:pt x="1944" y="1250"/>
                    <a:pt x="1753" y="1067"/>
                    <a:pt x="1526" y="1067"/>
                  </a:cubicBezTo>
                  <a:cubicBezTo>
                    <a:pt x="1513" y="1067"/>
                    <a:pt x="1500" y="1067"/>
                    <a:pt x="1488" y="1069"/>
                  </a:cubicBezTo>
                  <a:lnTo>
                    <a:pt x="1350" y="1069"/>
                  </a:lnTo>
                  <a:lnTo>
                    <a:pt x="1350" y="378"/>
                  </a:lnTo>
                  <a:cubicBezTo>
                    <a:pt x="1328" y="163"/>
                    <a:pt x="1150" y="0"/>
                    <a:pt x="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9"/>
            <p:cNvSpPr/>
            <p:nvPr/>
          </p:nvSpPr>
          <p:spPr>
            <a:xfrm>
              <a:off x="1974825" y="3857675"/>
              <a:ext cx="48675" cy="131700"/>
            </a:xfrm>
            <a:custGeom>
              <a:rect b="b" l="l" r="r" t="t"/>
              <a:pathLst>
                <a:path extrusionOk="0" h="5268" w="1947">
                  <a:moveTo>
                    <a:pt x="1013" y="0"/>
                  </a:moveTo>
                  <a:cubicBezTo>
                    <a:pt x="797" y="0"/>
                    <a:pt x="616" y="163"/>
                    <a:pt x="597" y="378"/>
                  </a:cubicBezTo>
                  <a:lnTo>
                    <a:pt x="597" y="3287"/>
                  </a:lnTo>
                  <a:lnTo>
                    <a:pt x="460" y="3287"/>
                  </a:lnTo>
                  <a:cubicBezTo>
                    <a:pt x="447" y="3286"/>
                    <a:pt x="434" y="3285"/>
                    <a:pt x="421" y="3285"/>
                  </a:cubicBezTo>
                  <a:cubicBezTo>
                    <a:pt x="191" y="3285"/>
                    <a:pt x="1" y="3468"/>
                    <a:pt x="1" y="3702"/>
                  </a:cubicBezTo>
                  <a:cubicBezTo>
                    <a:pt x="1" y="3936"/>
                    <a:pt x="192" y="4123"/>
                    <a:pt x="422" y="4123"/>
                  </a:cubicBezTo>
                  <a:cubicBezTo>
                    <a:pt x="434" y="4123"/>
                    <a:pt x="447" y="4122"/>
                    <a:pt x="460" y="4121"/>
                  </a:cubicBezTo>
                  <a:lnTo>
                    <a:pt x="597" y="4121"/>
                  </a:lnTo>
                  <a:lnTo>
                    <a:pt x="597" y="4811"/>
                  </a:lnTo>
                  <a:cubicBezTo>
                    <a:pt x="572" y="5055"/>
                    <a:pt x="766" y="5267"/>
                    <a:pt x="1013" y="5267"/>
                  </a:cubicBezTo>
                  <a:cubicBezTo>
                    <a:pt x="1260" y="5267"/>
                    <a:pt x="1453" y="5055"/>
                    <a:pt x="1428" y="4811"/>
                  </a:cubicBezTo>
                  <a:lnTo>
                    <a:pt x="1428" y="4121"/>
                  </a:lnTo>
                  <a:lnTo>
                    <a:pt x="1569" y="4121"/>
                  </a:lnTo>
                  <a:cubicBezTo>
                    <a:pt x="1784" y="4099"/>
                    <a:pt x="1947" y="3918"/>
                    <a:pt x="1947" y="3702"/>
                  </a:cubicBezTo>
                  <a:cubicBezTo>
                    <a:pt x="1947" y="3490"/>
                    <a:pt x="1784" y="3309"/>
                    <a:pt x="1569" y="3287"/>
                  </a:cubicBezTo>
                  <a:lnTo>
                    <a:pt x="1428" y="3287"/>
                  </a:lnTo>
                  <a:lnTo>
                    <a:pt x="1428" y="378"/>
                  </a:lnTo>
                  <a:cubicBezTo>
                    <a:pt x="1406" y="163"/>
                    <a:pt x="1228" y="0"/>
                    <a:pt x="1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9"/>
            <p:cNvSpPr/>
            <p:nvPr/>
          </p:nvSpPr>
          <p:spPr>
            <a:xfrm>
              <a:off x="2042475" y="3811750"/>
              <a:ext cx="20700" cy="20725"/>
            </a:xfrm>
            <a:custGeom>
              <a:rect b="b" l="l" r="r" t="t"/>
              <a:pathLst>
                <a:path extrusionOk="0" h="829" w="828">
                  <a:moveTo>
                    <a:pt x="412" y="0"/>
                  </a:moveTo>
                  <a:cubicBezTo>
                    <a:pt x="184" y="0"/>
                    <a:pt x="0" y="188"/>
                    <a:pt x="0" y="416"/>
                  </a:cubicBezTo>
                  <a:cubicBezTo>
                    <a:pt x="0" y="644"/>
                    <a:pt x="184" y="828"/>
                    <a:pt x="412" y="828"/>
                  </a:cubicBezTo>
                  <a:cubicBezTo>
                    <a:pt x="641" y="828"/>
                    <a:pt x="828" y="644"/>
                    <a:pt x="828" y="416"/>
                  </a:cubicBezTo>
                  <a:cubicBezTo>
                    <a:pt x="828" y="188"/>
                    <a:pt x="641" y="0"/>
                    <a:pt x="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9"/>
            <p:cNvSpPr/>
            <p:nvPr/>
          </p:nvSpPr>
          <p:spPr>
            <a:xfrm>
              <a:off x="1989825" y="38117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5" y="0"/>
                    <a:pt x="0" y="188"/>
                    <a:pt x="0" y="416"/>
                  </a:cubicBezTo>
                  <a:cubicBezTo>
                    <a:pt x="0" y="644"/>
                    <a:pt x="185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5" name="Google Shape;1925;p59"/>
          <p:cNvGrpSpPr/>
          <p:nvPr/>
        </p:nvGrpSpPr>
        <p:grpSpPr>
          <a:xfrm>
            <a:off x="1004725" y="3165200"/>
            <a:ext cx="355925" cy="354775"/>
            <a:chOff x="1004725" y="3165200"/>
            <a:chExt cx="355925" cy="354775"/>
          </a:xfrm>
        </p:grpSpPr>
        <p:sp>
          <p:nvSpPr>
            <p:cNvPr id="1926" name="Google Shape;1926;p59"/>
            <p:cNvSpPr/>
            <p:nvPr/>
          </p:nvSpPr>
          <p:spPr>
            <a:xfrm>
              <a:off x="1004725" y="3165200"/>
              <a:ext cx="355925" cy="354775"/>
            </a:xfrm>
            <a:custGeom>
              <a:rect b="b" l="l" r="r" t="t"/>
              <a:pathLst>
                <a:path extrusionOk="0" h="14191" w="14237">
                  <a:moveTo>
                    <a:pt x="10032" y="4187"/>
                  </a:moveTo>
                  <a:lnTo>
                    <a:pt x="10032" y="10004"/>
                  </a:lnTo>
                  <a:lnTo>
                    <a:pt x="4211" y="10004"/>
                  </a:lnTo>
                  <a:lnTo>
                    <a:pt x="4211" y="4187"/>
                  </a:lnTo>
                  <a:close/>
                  <a:moveTo>
                    <a:pt x="2962" y="1"/>
                  </a:moveTo>
                  <a:cubicBezTo>
                    <a:pt x="2746" y="20"/>
                    <a:pt x="2584" y="201"/>
                    <a:pt x="2584" y="416"/>
                  </a:cubicBezTo>
                  <a:cubicBezTo>
                    <a:pt x="2584" y="629"/>
                    <a:pt x="2746" y="810"/>
                    <a:pt x="2962" y="832"/>
                  </a:cubicBezTo>
                  <a:lnTo>
                    <a:pt x="3102" y="832"/>
                  </a:lnTo>
                  <a:lnTo>
                    <a:pt x="3102" y="2110"/>
                  </a:lnTo>
                  <a:cubicBezTo>
                    <a:pt x="3102" y="2338"/>
                    <a:pt x="3287" y="2522"/>
                    <a:pt x="3518" y="2522"/>
                  </a:cubicBezTo>
                  <a:lnTo>
                    <a:pt x="4211" y="2522"/>
                  </a:lnTo>
                  <a:lnTo>
                    <a:pt x="4211" y="3353"/>
                  </a:lnTo>
                  <a:lnTo>
                    <a:pt x="3793" y="3353"/>
                  </a:lnTo>
                  <a:cubicBezTo>
                    <a:pt x="3565" y="3353"/>
                    <a:pt x="3380" y="3541"/>
                    <a:pt x="3380" y="3769"/>
                  </a:cubicBezTo>
                  <a:lnTo>
                    <a:pt x="3380" y="4187"/>
                  </a:lnTo>
                  <a:lnTo>
                    <a:pt x="2546" y="4187"/>
                  </a:lnTo>
                  <a:lnTo>
                    <a:pt x="2546" y="3491"/>
                  </a:lnTo>
                  <a:cubicBezTo>
                    <a:pt x="2546" y="3264"/>
                    <a:pt x="2362" y="3078"/>
                    <a:pt x="2136" y="3078"/>
                  </a:cubicBezTo>
                  <a:cubicBezTo>
                    <a:pt x="2134" y="3078"/>
                    <a:pt x="2133" y="3078"/>
                    <a:pt x="2131" y="3078"/>
                  </a:cubicBezTo>
                  <a:lnTo>
                    <a:pt x="856" y="3078"/>
                  </a:lnTo>
                  <a:lnTo>
                    <a:pt x="856" y="2941"/>
                  </a:lnTo>
                  <a:cubicBezTo>
                    <a:pt x="881" y="2694"/>
                    <a:pt x="687" y="2481"/>
                    <a:pt x="441" y="2481"/>
                  </a:cubicBezTo>
                  <a:cubicBezTo>
                    <a:pt x="194" y="2481"/>
                    <a:pt x="0" y="2694"/>
                    <a:pt x="25" y="2941"/>
                  </a:cubicBezTo>
                  <a:lnTo>
                    <a:pt x="25" y="4047"/>
                  </a:lnTo>
                  <a:cubicBezTo>
                    <a:pt x="0" y="4290"/>
                    <a:pt x="194" y="4503"/>
                    <a:pt x="441" y="4503"/>
                  </a:cubicBezTo>
                  <a:cubicBezTo>
                    <a:pt x="687" y="4503"/>
                    <a:pt x="881" y="4290"/>
                    <a:pt x="856" y="4047"/>
                  </a:cubicBezTo>
                  <a:lnTo>
                    <a:pt x="856" y="3909"/>
                  </a:lnTo>
                  <a:lnTo>
                    <a:pt x="1715" y="3909"/>
                  </a:lnTo>
                  <a:lnTo>
                    <a:pt x="1715" y="4600"/>
                  </a:lnTo>
                  <a:cubicBezTo>
                    <a:pt x="1715" y="4828"/>
                    <a:pt x="1899" y="5015"/>
                    <a:pt x="2131" y="5018"/>
                  </a:cubicBezTo>
                  <a:lnTo>
                    <a:pt x="3380" y="5018"/>
                  </a:lnTo>
                  <a:lnTo>
                    <a:pt x="3380" y="5849"/>
                  </a:lnTo>
                  <a:lnTo>
                    <a:pt x="1575" y="5849"/>
                  </a:lnTo>
                  <a:cubicBezTo>
                    <a:pt x="1362" y="5871"/>
                    <a:pt x="1197" y="6049"/>
                    <a:pt x="1197" y="6265"/>
                  </a:cubicBezTo>
                  <a:cubicBezTo>
                    <a:pt x="1197" y="6480"/>
                    <a:pt x="1362" y="6662"/>
                    <a:pt x="1575" y="6680"/>
                  </a:cubicBezTo>
                  <a:lnTo>
                    <a:pt x="3380" y="6680"/>
                  </a:lnTo>
                  <a:lnTo>
                    <a:pt x="3380" y="7508"/>
                  </a:lnTo>
                  <a:lnTo>
                    <a:pt x="1575" y="7508"/>
                  </a:lnTo>
                  <a:cubicBezTo>
                    <a:pt x="1362" y="7530"/>
                    <a:pt x="1197" y="7711"/>
                    <a:pt x="1197" y="7924"/>
                  </a:cubicBezTo>
                  <a:cubicBezTo>
                    <a:pt x="1197" y="8139"/>
                    <a:pt x="1362" y="8320"/>
                    <a:pt x="1575" y="8342"/>
                  </a:cubicBezTo>
                  <a:lnTo>
                    <a:pt x="3380" y="8342"/>
                  </a:lnTo>
                  <a:lnTo>
                    <a:pt x="3380" y="9173"/>
                  </a:lnTo>
                  <a:lnTo>
                    <a:pt x="2131" y="9173"/>
                  </a:lnTo>
                  <a:cubicBezTo>
                    <a:pt x="1899" y="9173"/>
                    <a:pt x="1715" y="9361"/>
                    <a:pt x="1715" y="9592"/>
                  </a:cubicBezTo>
                  <a:lnTo>
                    <a:pt x="1715" y="10282"/>
                  </a:lnTo>
                  <a:lnTo>
                    <a:pt x="856" y="10282"/>
                  </a:lnTo>
                  <a:lnTo>
                    <a:pt x="856" y="10145"/>
                  </a:lnTo>
                  <a:cubicBezTo>
                    <a:pt x="881" y="9898"/>
                    <a:pt x="687" y="9686"/>
                    <a:pt x="441" y="9686"/>
                  </a:cubicBezTo>
                  <a:cubicBezTo>
                    <a:pt x="194" y="9686"/>
                    <a:pt x="0" y="9898"/>
                    <a:pt x="25" y="10145"/>
                  </a:cubicBezTo>
                  <a:lnTo>
                    <a:pt x="25" y="11251"/>
                  </a:lnTo>
                  <a:cubicBezTo>
                    <a:pt x="0" y="11494"/>
                    <a:pt x="194" y="11707"/>
                    <a:pt x="441" y="11707"/>
                  </a:cubicBezTo>
                  <a:cubicBezTo>
                    <a:pt x="687" y="11707"/>
                    <a:pt x="881" y="11494"/>
                    <a:pt x="856" y="11251"/>
                  </a:cubicBezTo>
                  <a:lnTo>
                    <a:pt x="856" y="11113"/>
                  </a:lnTo>
                  <a:lnTo>
                    <a:pt x="2131" y="11113"/>
                  </a:lnTo>
                  <a:cubicBezTo>
                    <a:pt x="2362" y="11113"/>
                    <a:pt x="2546" y="10926"/>
                    <a:pt x="2546" y="10695"/>
                  </a:cubicBezTo>
                  <a:lnTo>
                    <a:pt x="2546" y="10004"/>
                  </a:lnTo>
                  <a:lnTo>
                    <a:pt x="3380" y="10004"/>
                  </a:lnTo>
                  <a:lnTo>
                    <a:pt x="3380" y="10423"/>
                  </a:lnTo>
                  <a:cubicBezTo>
                    <a:pt x="3380" y="10651"/>
                    <a:pt x="3565" y="10835"/>
                    <a:pt x="3793" y="10835"/>
                  </a:cubicBezTo>
                  <a:lnTo>
                    <a:pt x="4211" y="10835"/>
                  </a:lnTo>
                  <a:lnTo>
                    <a:pt x="4211" y="11669"/>
                  </a:lnTo>
                  <a:lnTo>
                    <a:pt x="3518" y="11669"/>
                  </a:lnTo>
                  <a:cubicBezTo>
                    <a:pt x="3516" y="11669"/>
                    <a:pt x="3514" y="11669"/>
                    <a:pt x="3512" y="11669"/>
                  </a:cubicBezTo>
                  <a:cubicBezTo>
                    <a:pt x="3284" y="11669"/>
                    <a:pt x="3099" y="11856"/>
                    <a:pt x="3102" y="12082"/>
                  </a:cubicBezTo>
                  <a:lnTo>
                    <a:pt x="3102" y="13360"/>
                  </a:lnTo>
                  <a:lnTo>
                    <a:pt x="2962" y="13360"/>
                  </a:lnTo>
                  <a:cubicBezTo>
                    <a:pt x="2746" y="13378"/>
                    <a:pt x="2584" y="13560"/>
                    <a:pt x="2584" y="13775"/>
                  </a:cubicBezTo>
                  <a:cubicBezTo>
                    <a:pt x="2584" y="13991"/>
                    <a:pt x="2746" y="14169"/>
                    <a:pt x="2962" y="14191"/>
                  </a:cubicBezTo>
                  <a:lnTo>
                    <a:pt x="4071" y="14191"/>
                  </a:lnTo>
                  <a:cubicBezTo>
                    <a:pt x="4286" y="14169"/>
                    <a:pt x="4449" y="13991"/>
                    <a:pt x="4449" y="13775"/>
                  </a:cubicBezTo>
                  <a:cubicBezTo>
                    <a:pt x="4449" y="13560"/>
                    <a:pt x="4286" y="13378"/>
                    <a:pt x="4071" y="13360"/>
                  </a:cubicBezTo>
                  <a:lnTo>
                    <a:pt x="3933" y="13360"/>
                  </a:lnTo>
                  <a:lnTo>
                    <a:pt x="3933" y="12500"/>
                  </a:lnTo>
                  <a:lnTo>
                    <a:pt x="4627" y="12500"/>
                  </a:lnTo>
                  <a:cubicBezTo>
                    <a:pt x="4855" y="12500"/>
                    <a:pt x="5042" y="12313"/>
                    <a:pt x="5039" y="12082"/>
                  </a:cubicBezTo>
                  <a:lnTo>
                    <a:pt x="5039" y="10835"/>
                  </a:lnTo>
                  <a:lnTo>
                    <a:pt x="5870" y="10835"/>
                  </a:lnTo>
                  <a:lnTo>
                    <a:pt x="5870" y="12635"/>
                  </a:lnTo>
                  <a:cubicBezTo>
                    <a:pt x="5848" y="12882"/>
                    <a:pt x="6039" y="13094"/>
                    <a:pt x="6286" y="13094"/>
                  </a:cubicBezTo>
                  <a:cubicBezTo>
                    <a:pt x="6533" y="13094"/>
                    <a:pt x="6726" y="12882"/>
                    <a:pt x="6704" y="12635"/>
                  </a:cubicBezTo>
                  <a:lnTo>
                    <a:pt x="6704" y="10835"/>
                  </a:lnTo>
                  <a:lnTo>
                    <a:pt x="7535" y="10835"/>
                  </a:lnTo>
                  <a:lnTo>
                    <a:pt x="7535" y="12635"/>
                  </a:lnTo>
                  <a:cubicBezTo>
                    <a:pt x="7510" y="12882"/>
                    <a:pt x="7704" y="13094"/>
                    <a:pt x="7951" y="13094"/>
                  </a:cubicBezTo>
                  <a:cubicBezTo>
                    <a:pt x="8198" y="13094"/>
                    <a:pt x="8391" y="12882"/>
                    <a:pt x="8366" y="12635"/>
                  </a:cubicBezTo>
                  <a:lnTo>
                    <a:pt x="8366" y="10835"/>
                  </a:lnTo>
                  <a:lnTo>
                    <a:pt x="9197" y="10835"/>
                  </a:lnTo>
                  <a:lnTo>
                    <a:pt x="9197" y="12082"/>
                  </a:lnTo>
                  <a:cubicBezTo>
                    <a:pt x="9197" y="12313"/>
                    <a:pt x="9382" y="12500"/>
                    <a:pt x="9613" y="12500"/>
                  </a:cubicBezTo>
                  <a:lnTo>
                    <a:pt x="10306" y="12500"/>
                  </a:lnTo>
                  <a:lnTo>
                    <a:pt x="10306" y="13360"/>
                  </a:lnTo>
                  <a:lnTo>
                    <a:pt x="10166" y="13360"/>
                  </a:lnTo>
                  <a:cubicBezTo>
                    <a:pt x="9953" y="13378"/>
                    <a:pt x="9788" y="13560"/>
                    <a:pt x="9788" y="13775"/>
                  </a:cubicBezTo>
                  <a:cubicBezTo>
                    <a:pt x="9788" y="13991"/>
                    <a:pt x="9953" y="14169"/>
                    <a:pt x="10166" y="14191"/>
                  </a:cubicBezTo>
                  <a:lnTo>
                    <a:pt x="11275" y="14191"/>
                  </a:lnTo>
                  <a:cubicBezTo>
                    <a:pt x="11490" y="14169"/>
                    <a:pt x="11653" y="13991"/>
                    <a:pt x="11653" y="13775"/>
                  </a:cubicBezTo>
                  <a:cubicBezTo>
                    <a:pt x="11653" y="13560"/>
                    <a:pt x="11490" y="13378"/>
                    <a:pt x="11275" y="13360"/>
                  </a:cubicBezTo>
                  <a:lnTo>
                    <a:pt x="11141" y="13360"/>
                  </a:lnTo>
                  <a:lnTo>
                    <a:pt x="11141" y="12082"/>
                  </a:lnTo>
                  <a:cubicBezTo>
                    <a:pt x="11141" y="11853"/>
                    <a:pt x="10953" y="11669"/>
                    <a:pt x="10728" y="11669"/>
                  </a:cubicBezTo>
                  <a:cubicBezTo>
                    <a:pt x="10726" y="11669"/>
                    <a:pt x="10724" y="11669"/>
                    <a:pt x="10722" y="11669"/>
                  </a:cubicBezTo>
                  <a:lnTo>
                    <a:pt x="10032" y="11669"/>
                  </a:lnTo>
                  <a:lnTo>
                    <a:pt x="10032" y="10835"/>
                  </a:lnTo>
                  <a:lnTo>
                    <a:pt x="10444" y="10835"/>
                  </a:lnTo>
                  <a:cubicBezTo>
                    <a:pt x="10672" y="10835"/>
                    <a:pt x="10859" y="10651"/>
                    <a:pt x="10863" y="10423"/>
                  </a:cubicBezTo>
                  <a:lnTo>
                    <a:pt x="10863" y="10004"/>
                  </a:lnTo>
                  <a:lnTo>
                    <a:pt x="11690" y="10004"/>
                  </a:lnTo>
                  <a:lnTo>
                    <a:pt x="11690" y="10695"/>
                  </a:lnTo>
                  <a:cubicBezTo>
                    <a:pt x="11690" y="10926"/>
                    <a:pt x="11878" y="11113"/>
                    <a:pt x="12106" y="11113"/>
                  </a:cubicBezTo>
                  <a:lnTo>
                    <a:pt x="13381" y="11113"/>
                  </a:lnTo>
                  <a:lnTo>
                    <a:pt x="13381" y="11251"/>
                  </a:lnTo>
                  <a:cubicBezTo>
                    <a:pt x="13356" y="11494"/>
                    <a:pt x="13549" y="11707"/>
                    <a:pt x="13796" y="11707"/>
                  </a:cubicBezTo>
                  <a:cubicBezTo>
                    <a:pt x="14043" y="11707"/>
                    <a:pt x="14237" y="11494"/>
                    <a:pt x="14212" y="11251"/>
                  </a:cubicBezTo>
                  <a:lnTo>
                    <a:pt x="14212" y="10145"/>
                  </a:lnTo>
                  <a:cubicBezTo>
                    <a:pt x="14237" y="9898"/>
                    <a:pt x="14043" y="9686"/>
                    <a:pt x="13796" y="9686"/>
                  </a:cubicBezTo>
                  <a:cubicBezTo>
                    <a:pt x="13549" y="9686"/>
                    <a:pt x="13356" y="9898"/>
                    <a:pt x="13381" y="10145"/>
                  </a:cubicBezTo>
                  <a:lnTo>
                    <a:pt x="13381" y="10282"/>
                  </a:lnTo>
                  <a:lnTo>
                    <a:pt x="12521" y="10282"/>
                  </a:lnTo>
                  <a:lnTo>
                    <a:pt x="12521" y="9592"/>
                  </a:lnTo>
                  <a:cubicBezTo>
                    <a:pt x="12525" y="9361"/>
                    <a:pt x="12337" y="9173"/>
                    <a:pt x="12106" y="9173"/>
                  </a:cubicBezTo>
                  <a:lnTo>
                    <a:pt x="10863" y="9173"/>
                  </a:lnTo>
                  <a:lnTo>
                    <a:pt x="10863" y="8342"/>
                  </a:lnTo>
                  <a:lnTo>
                    <a:pt x="12662" y="8342"/>
                  </a:lnTo>
                  <a:cubicBezTo>
                    <a:pt x="12878" y="8320"/>
                    <a:pt x="13040" y="8139"/>
                    <a:pt x="13040" y="7924"/>
                  </a:cubicBezTo>
                  <a:cubicBezTo>
                    <a:pt x="13040" y="7711"/>
                    <a:pt x="12878" y="7530"/>
                    <a:pt x="12662" y="7508"/>
                  </a:cubicBezTo>
                  <a:lnTo>
                    <a:pt x="10863" y="7508"/>
                  </a:lnTo>
                  <a:lnTo>
                    <a:pt x="10863" y="6680"/>
                  </a:lnTo>
                  <a:lnTo>
                    <a:pt x="12662" y="6680"/>
                  </a:lnTo>
                  <a:cubicBezTo>
                    <a:pt x="12878" y="6662"/>
                    <a:pt x="13040" y="6480"/>
                    <a:pt x="13040" y="6265"/>
                  </a:cubicBezTo>
                  <a:cubicBezTo>
                    <a:pt x="13040" y="6049"/>
                    <a:pt x="12878" y="5871"/>
                    <a:pt x="12662" y="5849"/>
                  </a:cubicBezTo>
                  <a:lnTo>
                    <a:pt x="10863" y="5849"/>
                  </a:lnTo>
                  <a:lnTo>
                    <a:pt x="10863" y="5018"/>
                  </a:lnTo>
                  <a:lnTo>
                    <a:pt x="12106" y="5018"/>
                  </a:lnTo>
                  <a:cubicBezTo>
                    <a:pt x="12337" y="5018"/>
                    <a:pt x="12525" y="4831"/>
                    <a:pt x="12521" y="4600"/>
                  </a:cubicBezTo>
                  <a:lnTo>
                    <a:pt x="12521" y="3909"/>
                  </a:lnTo>
                  <a:lnTo>
                    <a:pt x="13381" y="3909"/>
                  </a:lnTo>
                  <a:lnTo>
                    <a:pt x="13381" y="4047"/>
                  </a:lnTo>
                  <a:cubicBezTo>
                    <a:pt x="13356" y="4290"/>
                    <a:pt x="13549" y="4503"/>
                    <a:pt x="13796" y="4503"/>
                  </a:cubicBezTo>
                  <a:cubicBezTo>
                    <a:pt x="14043" y="4503"/>
                    <a:pt x="14237" y="4290"/>
                    <a:pt x="14212" y="4047"/>
                  </a:cubicBezTo>
                  <a:lnTo>
                    <a:pt x="14212" y="2941"/>
                  </a:lnTo>
                  <a:cubicBezTo>
                    <a:pt x="14215" y="2710"/>
                    <a:pt x="14027" y="2522"/>
                    <a:pt x="13799" y="2522"/>
                  </a:cubicBezTo>
                  <a:cubicBezTo>
                    <a:pt x="13568" y="2522"/>
                    <a:pt x="13381" y="2710"/>
                    <a:pt x="13381" y="2941"/>
                  </a:cubicBezTo>
                  <a:lnTo>
                    <a:pt x="13381" y="3078"/>
                  </a:lnTo>
                  <a:lnTo>
                    <a:pt x="12106" y="3078"/>
                  </a:lnTo>
                  <a:cubicBezTo>
                    <a:pt x="12104" y="3078"/>
                    <a:pt x="12102" y="3078"/>
                    <a:pt x="12100" y="3078"/>
                  </a:cubicBezTo>
                  <a:cubicBezTo>
                    <a:pt x="11875" y="3078"/>
                    <a:pt x="11690" y="3264"/>
                    <a:pt x="11690" y="3491"/>
                  </a:cubicBezTo>
                  <a:lnTo>
                    <a:pt x="11690" y="4187"/>
                  </a:lnTo>
                  <a:lnTo>
                    <a:pt x="10863" y="4187"/>
                  </a:lnTo>
                  <a:lnTo>
                    <a:pt x="10863" y="3769"/>
                  </a:lnTo>
                  <a:cubicBezTo>
                    <a:pt x="10859" y="3537"/>
                    <a:pt x="10672" y="3353"/>
                    <a:pt x="10444" y="3353"/>
                  </a:cubicBezTo>
                  <a:lnTo>
                    <a:pt x="10032" y="3353"/>
                  </a:lnTo>
                  <a:lnTo>
                    <a:pt x="10032" y="2522"/>
                  </a:lnTo>
                  <a:lnTo>
                    <a:pt x="10722" y="2522"/>
                  </a:lnTo>
                  <a:cubicBezTo>
                    <a:pt x="10950" y="2522"/>
                    <a:pt x="11137" y="2338"/>
                    <a:pt x="11137" y="2110"/>
                  </a:cubicBezTo>
                  <a:lnTo>
                    <a:pt x="11137" y="832"/>
                  </a:lnTo>
                  <a:lnTo>
                    <a:pt x="11275" y="832"/>
                  </a:lnTo>
                  <a:cubicBezTo>
                    <a:pt x="11490" y="810"/>
                    <a:pt x="11653" y="629"/>
                    <a:pt x="11653" y="416"/>
                  </a:cubicBezTo>
                  <a:cubicBezTo>
                    <a:pt x="11653" y="201"/>
                    <a:pt x="11490" y="20"/>
                    <a:pt x="11275" y="1"/>
                  </a:cubicBezTo>
                  <a:lnTo>
                    <a:pt x="10166" y="1"/>
                  </a:lnTo>
                  <a:cubicBezTo>
                    <a:pt x="9953" y="20"/>
                    <a:pt x="9788" y="201"/>
                    <a:pt x="9788" y="416"/>
                  </a:cubicBezTo>
                  <a:cubicBezTo>
                    <a:pt x="9788" y="629"/>
                    <a:pt x="9953" y="810"/>
                    <a:pt x="10166" y="832"/>
                  </a:cubicBezTo>
                  <a:lnTo>
                    <a:pt x="10306" y="832"/>
                  </a:lnTo>
                  <a:lnTo>
                    <a:pt x="10306" y="1691"/>
                  </a:lnTo>
                  <a:lnTo>
                    <a:pt x="9613" y="1691"/>
                  </a:lnTo>
                  <a:cubicBezTo>
                    <a:pt x="9382" y="1691"/>
                    <a:pt x="9197" y="1879"/>
                    <a:pt x="9197" y="2110"/>
                  </a:cubicBezTo>
                  <a:lnTo>
                    <a:pt x="9197" y="3353"/>
                  </a:lnTo>
                  <a:lnTo>
                    <a:pt x="8366" y="3353"/>
                  </a:lnTo>
                  <a:lnTo>
                    <a:pt x="8366" y="1554"/>
                  </a:lnTo>
                  <a:cubicBezTo>
                    <a:pt x="8391" y="1307"/>
                    <a:pt x="8198" y="1094"/>
                    <a:pt x="7951" y="1094"/>
                  </a:cubicBezTo>
                  <a:cubicBezTo>
                    <a:pt x="7704" y="1094"/>
                    <a:pt x="7510" y="1307"/>
                    <a:pt x="7535" y="1554"/>
                  </a:cubicBezTo>
                  <a:lnTo>
                    <a:pt x="7535" y="3353"/>
                  </a:lnTo>
                  <a:lnTo>
                    <a:pt x="6704" y="3353"/>
                  </a:lnTo>
                  <a:lnTo>
                    <a:pt x="6704" y="1554"/>
                  </a:lnTo>
                  <a:cubicBezTo>
                    <a:pt x="6726" y="1307"/>
                    <a:pt x="6533" y="1094"/>
                    <a:pt x="6286" y="1094"/>
                  </a:cubicBezTo>
                  <a:cubicBezTo>
                    <a:pt x="6039" y="1094"/>
                    <a:pt x="5848" y="1307"/>
                    <a:pt x="5870" y="1554"/>
                  </a:cubicBezTo>
                  <a:lnTo>
                    <a:pt x="5870" y="3353"/>
                  </a:lnTo>
                  <a:lnTo>
                    <a:pt x="5039" y="3353"/>
                  </a:lnTo>
                  <a:lnTo>
                    <a:pt x="5039" y="2110"/>
                  </a:lnTo>
                  <a:cubicBezTo>
                    <a:pt x="5042" y="1879"/>
                    <a:pt x="4855" y="1691"/>
                    <a:pt x="4627" y="1691"/>
                  </a:cubicBezTo>
                  <a:lnTo>
                    <a:pt x="3933" y="1691"/>
                  </a:lnTo>
                  <a:lnTo>
                    <a:pt x="3933" y="832"/>
                  </a:lnTo>
                  <a:lnTo>
                    <a:pt x="4071" y="832"/>
                  </a:lnTo>
                  <a:cubicBezTo>
                    <a:pt x="4286" y="810"/>
                    <a:pt x="4449" y="629"/>
                    <a:pt x="4449" y="416"/>
                  </a:cubicBezTo>
                  <a:cubicBezTo>
                    <a:pt x="4449" y="201"/>
                    <a:pt x="4286" y="20"/>
                    <a:pt x="40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9"/>
            <p:cNvSpPr/>
            <p:nvPr/>
          </p:nvSpPr>
          <p:spPr>
            <a:xfrm>
              <a:off x="1123900" y="3284625"/>
              <a:ext cx="117650" cy="115925"/>
            </a:xfrm>
            <a:custGeom>
              <a:rect b="b" l="l" r="r" t="t"/>
              <a:pathLst>
                <a:path extrusionOk="0" h="4637" w="4706">
                  <a:moveTo>
                    <a:pt x="2359" y="1762"/>
                  </a:moveTo>
                  <a:cubicBezTo>
                    <a:pt x="2495" y="1762"/>
                    <a:pt x="2634" y="1812"/>
                    <a:pt x="2746" y="1925"/>
                  </a:cubicBezTo>
                  <a:cubicBezTo>
                    <a:pt x="3096" y="2275"/>
                    <a:pt x="2846" y="2872"/>
                    <a:pt x="2353" y="2872"/>
                  </a:cubicBezTo>
                  <a:cubicBezTo>
                    <a:pt x="2047" y="2872"/>
                    <a:pt x="1800" y="2625"/>
                    <a:pt x="1800" y="2319"/>
                  </a:cubicBezTo>
                  <a:cubicBezTo>
                    <a:pt x="1800" y="1984"/>
                    <a:pt x="2074" y="1762"/>
                    <a:pt x="2359" y="1762"/>
                  </a:cubicBezTo>
                  <a:close/>
                  <a:moveTo>
                    <a:pt x="2353" y="1"/>
                  </a:moveTo>
                  <a:cubicBezTo>
                    <a:pt x="2137" y="1"/>
                    <a:pt x="1956" y="163"/>
                    <a:pt x="1934" y="379"/>
                  </a:cubicBezTo>
                  <a:lnTo>
                    <a:pt x="1934" y="997"/>
                  </a:lnTo>
                  <a:cubicBezTo>
                    <a:pt x="1859" y="1022"/>
                    <a:pt x="1784" y="1050"/>
                    <a:pt x="1712" y="1088"/>
                  </a:cubicBezTo>
                  <a:lnTo>
                    <a:pt x="1275" y="650"/>
                  </a:lnTo>
                  <a:cubicBezTo>
                    <a:pt x="1196" y="582"/>
                    <a:pt x="1097" y="547"/>
                    <a:pt x="999" y="547"/>
                  </a:cubicBezTo>
                  <a:cubicBezTo>
                    <a:pt x="891" y="547"/>
                    <a:pt x="785" y="588"/>
                    <a:pt x="703" y="669"/>
                  </a:cubicBezTo>
                  <a:cubicBezTo>
                    <a:pt x="550" y="825"/>
                    <a:pt x="541" y="1075"/>
                    <a:pt x="688" y="1241"/>
                  </a:cubicBezTo>
                  <a:lnTo>
                    <a:pt x="1122" y="1678"/>
                  </a:lnTo>
                  <a:cubicBezTo>
                    <a:pt x="1084" y="1750"/>
                    <a:pt x="1053" y="1825"/>
                    <a:pt x="1028" y="1903"/>
                  </a:cubicBezTo>
                  <a:lnTo>
                    <a:pt x="413" y="1903"/>
                  </a:lnTo>
                  <a:cubicBezTo>
                    <a:pt x="185" y="1903"/>
                    <a:pt x="0" y="2091"/>
                    <a:pt x="0" y="2319"/>
                  </a:cubicBezTo>
                  <a:cubicBezTo>
                    <a:pt x="0" y="2547"/>
                    <a:pt x="185" y="2731"/>
                    <a:pt x="413" y="2731"/>
                  </a:cubicBezTo>
                  <a:lnTo>
                    <a:pt x="1031" y="2731"/>
                  </a:lnTo>
                  <a:cubicBezTo>
                    <a:pt x="1053" y="2809"/>
                    <a:pt x="1084" y="2884"/>
                    <a:pt x="1125" y="2959"/>
                  </a:cubicBezTo>
                  <a:lnTo>
                    <a:pt x="688" y="3397"/>
                  </a:lnTo>
                  <a:cubicBezTo>
                    <a:pt x="525" y="3559"/>
                    <a:pt x="525" y="3821"/>
                    <a:pt x="688" y="3984"/>
                  </a:cubicBezTo>
                  <a:cubicBezTo>
                    <a:pt x="768" y="4064"/>
                    <a:pt x="873" y="4104"/>
                    <a:pt x="978" y="4104"/>
                  </a:cubicBezTo>
                  <a:cubicBezTo>
                    <a:pt x="1086" y="4104"/>
                    <a:pt x="1193" y="4063"/>
                    <a:pt x="1275" y="3981"/>
                  </a:cubicBezTo>
                  <a:lnTo>
                    <a:pt x="1712" y="3543"/>
                  </a:lnTo>
                  <a:cubicBezTo>
                    <a:pt x="1784" y="3584"/>
                    <a:pt x="1859" y="3615"/>
                    <a:pt x="1934" y="3637"/>
                  </a:cubicBezTo>
                  <a:lnTo>
                    <a:pt x="1934" y="4259"/>
                  </a:lnTo>
                  <a:cubicBezTo>
                    <a:pt x="1956" y="4474"/>
                    <a:pt x="2137" y="4637"/>
                    <a:pt x="2353" y="4637"/>
                  </a:cubicBezTo>
                  <a:cubicBezTo>
                    <a:pt x="2565" y="4637"/>
                    <a:pt x="2746" y="4474"/>
                    <a:pt x="2768" y="4259"/>
                  </a:cubicBezTo>
                  <a:lnTo>
                    <a:pt x="2768" y="3637"/>
                  </a:lnTo>
                  <a:cubicBezTo>
                    <a:pt x="2846" y="3615"/>
                    <a:pt x="2921" y="3584"/>
                    <a:pt x="2993" y="3543"/>
                  </a:cubicBezTo>
                  <a:lnTo>
                    <a:pt x="3431" y="3981"/>
                  </a:lnTo>
                  <a:cubicBezTo>
                    <a:pt x="3509" y="4062"/>
                    <a:pt x="3615" y="4106"/>
                    <a:pt x="3724" y="4106"/>
                  </a:cubicBezTo>
                  <a:cubicBezTo>
                    <a:pt x="3834" y="4106"/>
                    <a:pt x="3940" y="4062"/>
                    <a:pt x="4018" y="3981"/>
                  </a:cubicBezTo>
                  <a:cubicBezTo>
                    <a:pt x="4180" y="3821"/>
                    <a:pt x="4180" y="3556"/>
                    <a:pt x="4018" y="3397"/>
                  </a:cubicBezTo>
                  <a:lnTo>
                    <a:pt x="3581" y="2959"/>
                  </a:lnTo>
                  <a:cubicBezTo>
                    <a:pt x="3618" y="2887"/>
                    <a:pt x="3649" y="2809"/>
                    <a:pt x="3674" y="2731"/>
                  </a:cubicBezTo>
                  <a:lnTo>
                    <a:pt x="4290" y="2731"/>
                  </a:lnTo>
                  <a:cubicBezTo>
                    <a:pt x="4518" y="2731"/>
                    <a:pt x="4705" y="2547"/>
                    <a:pt x="4705" y="2319"/>
                  </a:cubicBezTo>
                  <a:cubicBezTo>
                    <a:pt x="4705" y="2091"/>
                    <a:pt x="4518" y="1903"/>
                    <a:pt x="4290" y="1903"/>
                  </a:cubicBezTo>
                  <a:lnTo>
                    <a:pt x="3674" y="1903"/>
                  </a:lnTo>
                  <a:cubicBezTo>
                    <a:pt x="3649" y="1825"/>
                    <a:pt x="3618" y="1750"/>
                    <a:pt x="3581" y="1678"/>
                  </a:cubicBezTo>
                  <a:lnTo>
                    <a:pt x="4018" y="1241"/>
                  </a:lnTo>
                  <a:cubicBezTo>
                    <a:pt x="4180" y="1078"/>
                    <a:pt x="4180" y="816"/>
                    <a:pt x="4018" y="654"/>
                  </a:cubicBezTo>
                  <a:cubicBezTo>
                    <a:pt x="3938" y="572"/>
                    <a:pt x="3830" y="530"/>
                    <a:pt x="3722" y="530"/>
                  </a:cubicBezTo>
                  <a:cubicBezTo>
                    <a:pt x="3617" y="530"/>
                    <a:pt x="3511" y="570"/>
                    <a:pt x="3431" y="650"/>
                  </a:cubicBezTo>
                  <a:lnTo>
                    <a:pt x="2993" y="1088"/>
                  </a:lnTo>
                  <a:cubicBezTo>
                    <a:pt x="2921" y="1053"/>
                    <a:pt x="2846" y="1022"/>
                    <a:pt x="2768" y="997"/>
                  </a:cubicBezTo>
                  <a:lnTo>
                    <a:pt x="2768" y="379"/>
                  </a:lnTo>
                  <a:cubicBezTo>
                    <a:pt x="2746" y="163"/>
                    <a:pt x="2565" y="1"/>
                    <a:pt x="2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8" name="Google Shape;1928;p59"/>
          <p:cNvSpPr/>
          <p:nvPr/>
        </p:nvSpPr>
        <p:spPr>
          <a:xfrm>
            <a:off x="7794725" y="3165125"/>
            <a:ext cx="352900" cy="354850"/>
          </a:xfrm>
          <a:custGeom>
            <a:rect b="b" l="l" r="r" t="t"/>
            <a:pathLst>
              <a:path extrusionOk="0" h="14194" w="14116">
                <a:moveTo>
                  <a:pt x="11500" y="1113"/>
                </a:moveTo>
                <a:cubicBezTo>
                  <a:pt x="11726" y="1113"/>
                  <a:pt x="11910" y="1302"/>
                  <a:pt x="11907" y="1528"/>
                </a:cubicBezTo>
                <a:cubicBezTo>
                  <a:pt x="11907" y="1757"/>
                  <a:pt x="11723" y="1944"/>
                  <a:pt x="11495" y="1944"/>
                </a:cubicBezTo>
                <a:lnTo>
                  <a:pt x="8802" y="1944"/>
                </a:lnTo>
                <a:cubicBezTo>
                  <a:pt x="8842" y="1810"/>
                  <a:pt x="8861" y="1669"/>
                  <a:pt x="8861" y="1528"/>
                </a:cubicBezTo>
                <a:cubicBezTo>
                  <a:pt x="8861" y="1388"/>
                  <a:pt x="8842" y="1247"/>
                  <a:pt x="8802" y="1113"/>
                </a:cubicBezTo>
                <a:lnTo>
                  <a:pt x="11495" y="1113"/>
                </a:lnTo>
                <a:cubicBezTo>
                  <a:pt x="11496" y="1113"/>
                  <a:pt x="11498" y="1113"/>
                  <a:pt x="11500" y="1113"/>
                </a:cubicBezTo>
                <a:close/>
                <a:moveTo>
                  <a:pt x="7339" y="835"/>
                </a:moveTo>
                <a:cubicBezTo>
                  <a:pt x="7958" y="835"/>
                  <a:pt x="8267" y="1582"/>
                  <a:pt x="7830" y="2022"/>
                </a:cubicBezTo>
                <a:cubicBezTo>
                  <a:pt x="7689" y="2163"/>
                  <a:pt x="7515" y="2226"/>
                  <a:pt x="7345" y="2226"/>
                </a:cubicBezTo>
                <a:cubicBezTo>
                  <a:pt x="6987" y="2226"/>
                  <a:pt x="6643" y="1948"/>
                  <a:pt x="6643" y="1528"/>
                </a:cubicBezTo>
                <a:cubicBezTo>
                  <a:pt x="6643" y="1144"/>
                  <a:pt x="6955" y="835"/>
                  <a:pt x="7339" y="835"/>
                </a:cubicBezTo>
                <a:close/>
                <a:moveTo>
                  <a:pt x="11079" y="2775"/>
                </a:moveTo>
                <a:lnTo>
                  <a:pt x="11079" y="3191"/>
                </a:lnTo>
                <a:cubicBezTo>
                  <a:pt x="11079" y="3300"/>
                  <a:pt x="11032" y="3406"/>
                  <a:pt x="10954" y="3487"/>
                </a:cubicBezTo>
                <a:cubicBezTo>
                  <a:pt x="10879" y="3563"/>
                  <a:pt x="10777" y="3606"/>
                  <a:pt x="10671" y="3606"/>
                </a:cubicBezTo>
                <a:cubicBezTo>
                  <a:pt x="10668" y="3606"/>
                  <a:pt x="10664" y="3606"/>
                  <a:pt x="10660" y="3606"/>
                </a:cubicBezTo>
                <a:cubicBezTo>
                  <a:pt x="10432" y="3606"/>
                  <a:pt x="10245" y="3419"/>
                  <a:pt x="10248" y="3187"/>
                </a:cubicBezTo>
                <a:lnTo>
                  <a:pt x="10248" y="2775"/>
                </a:lnTo>
                <a:close/>
                <a:moveTo>
                  <a:pt x="6140" y="2472"/>
                </a:moveTo>
                <a:cubicBezTo>
                  <a:pt x="6312" y="2694"/>
                  <a:pt x="6546" y="2862"/>
                  <a:pt x="6811" y="2959"/>
                </a:cubicBezTo>
                <a:lnTo>
                  <a:pt x="4437" y="6224"/>
                </a:lnTo>
                <a:cubicBezTo>
                  <a:pt x="4247" y="6018"/>
                  <a:pt x="4019" y="5852"/>
                  <a:pt x="3765" y="5737"/>
                </a:cubicBezTo>
                <a:lnTo>
                  <a:pt x="6140" y="2472"/>
                </a:lnTo>
                <a:close/>
                <a:moveTo>
                  <a:pt x="10660" y="6714"/>
                </a:moveTo>
                <a:lnTo>
                  <a:pt x="12535" y="7758"/>
                </a:lnTo>
                <a:lnTo>
                  <a:pt x="12119" y="8317"/>
                </a:lnTo>
                <a:lnTo>
                  <a:pt x="9208" y="8317"/>
                </a:lnTo>
                <a:lnTo>
                  <a:pt x="8786" y="7758"/>
                </a:lnTo>
                <a:lnTo>
                  <a:pt x="10660" y="6714"/>
                </a:lnTo>
                <a:close/>
                <a:moveTo>
                  <a:pt x="2911" y="6377"/>
                </a:moveTo>
                <a:cubicBezTo>
                  <a:pt x="3411" y="6377"/>
                  <a:pt x="3866" y="6679"/>
                  <a:pt x="4059" y="7146"/>
                </a:cubicBezTo>
                <a:cubicBezTo>
                  <a:pt x="4253" y="7611"/>
                  <a:pt x="4147" y="8148"/>
                  <a:pt x="3790" y="8508"/>
                </a:cubicBezTo>
                <a:cubicBezTo>
                  <a:pt x="3552" y="8748"/>
                  <a:pt x="3233" y="8875"/>
                  <a:pt x="2908" y="8875"/>
                </a:cubicBezTo>
                <a:cubicBezTo>
                  <a:pt x="2747" y="8875"/>
                  <a:pt x="2584" y="8844"/>
                  <a:pt x="2428" y="8780"/>
                </a:cubicBezTo>
                <a:cubicBezTo>
                  <a:pt x="1960" y="8586"/>
                  <a:pt x="1657" y="8130"/>
                  <a:pt x="1657" y="7627"/>
                </a:cubicBezTo>
                <a:cubicBezTo>
                  <a:pt x="1657" y="6936"/>
                  <a:pt x="2213" y="6380"/>
                  <a:pt x="2903" y="6377"/>
                </a:cubicBezTo>
                <a:cubicBezTo>
                  <a:pt x="2906" y="6377"/>
                  <a:pt x="2908" y="6377"/>
                  <a:pt x="2911" y="6377"/>
                </a:cubicBezTo>
                <a:close/>
                <a:moveTo>
                  <a:pt x="3597" y="9582"/>
                </a:moveTo>
                <a:lnTo>
                  <a:pt x="3597" y="11644"/>
                </a:lnTo>
                <a:lnTo>
                  <a:pt x="2210" y="11644"/>
                </a:lnTo>
                <a:lnTo>
                  <a:pt x="2210" y="9582"/>
                </a:lnTo>
                <a:cubicBezTo>
                  <a:pt x="2431" y="9661"/>
                  <a:pt x="2666" y="9704"/>
                  <a:pt x="2903" y="9704"/>
                </a:cubicBezTo>
                <a:cubicBezTo>
                  <a:pt x="3138" y="9701"/>
                  <a:pt x="3375" y="9661"/>
                  <a:pt x="3597" y="9582"/>
                </a:cubicBezTo>
                <a:close/>
                <a:moveTo>
                  <a:pt x="11907" y="9148"/>
                </a:moveTo>
                <a:lnTo>
                  <a:pt x="11907" y="11644"/>
                </a:lnTo>
                <a:lnTo>
                  <a:pt x="9417" y="11644"/>
                </a:lnTo>
                <a:lnTo>
                  <a:pt x="9417" y="9148"/>
                </a:lnTo>
                <a:lnTo>
                  <a:pt x="10248" y="9148"/>
                </a:lnTo>
                <a:lnTo>
                  <a:pt x="10248" y="9567"/>
                </a:lnTo>
                <a:cubicBezTo>
                  <a:pt x="10267" y="9779"/>
                  <a:pt x="10448" y="9945"/>
                  <a:pt x="10664" y="9945"/>
                </a:cubicBezTo>
                <a:cubicBezTo>
                  <a:pt x="10879" y="9945"/>
                  <a:pt x="11057" y="9779"/>
                  <a:pt x="11079" y="9567"/>
                </a:cubicBezTo>
                <a:lnTo>
                  <a:pt x="11079" y="9148"/>
                </a:lnTo>
                <a:close/>
                <a:moveTo>
                  <a:pt x="4287" y="12475"/>
                </a:moveTo>
                <a:cubicBezTo>
                  <a:pt x="4362" y="12475"/>
                  <a:pt x="4425" y="12538"/>
                  <a:pt x="4425" y="12613"/>
                </a:cubicBezTo>
                <a:lnTo>
                  <a:pt x="4425" y="13363"/>
                </a:lnTo>
                <a:lnTo>
                  <a:pt x="1379" y="13363"/>
                </a:lnTo>
                <a:lnTo>
                  <a:pt x="1379" y="12613"/>
                </a:lnTo>
                <a:cubicBezTo>
                  <a:pt x="1379" y="12538"/>
                  <a:pt x="1441" y="12475"/>
                  <a:pt x="1516" y="12475"/>
                </a:cubicBezTo>
                <a:close/>
                <a:moveTo>
                  <a:pt x="7343" y="1"/>
                </a:moveTo>
                <a:cubicBezTo>
                  <a:pt x="6559" y="1"/>
                  <a:pt x="5828" y="614"/>
                  <a:pt x="5812" y="1503"/>
                </a:cubicBezTo>
                <a:lnTo>
                  <a:pt x="2869" y="5549"/>
                </a:lnTo>
                <a:cubicBezTo>
                  <a:pt x="2050" y="5559"/>
                  <a:pt x="1313" y="6052"/>
                  <a:pt x="988" y="6805"/>
                </a:cubicBezTo>
                <a:cubicBezTo>
                  <a:pt x="666" y="7561"/>
                  <a:pt x="819" y="8436"/>
                  <a:pt x="1379" y="9036"/>
                </a:cubicBezTo>
                <a:lnTo>
                  <a:pt x="1379" y="11651"/>
                </a:lnTo>
                <a:cubicBezTo>
                  <a:pt x="904" y="11722"/>
                  <a:pt x="551" y="12132"/>
                  <a:pt x="548" y="12613"/>
                </a:cubicBezTo>
                <a:lnTo>
                  <a:pt x="548" y="13363"/>
                </a:lnTo>
                <a:lnTo>
                  <a:pt x="379" y="13363"/>
                </a:lnTo>
                <a:cubicBezTo>
                  <a:pt x="163" y="13381"/>
                  <a:pt x="1" y="13563"/>
                  <a:pt x="1" y="13778"/>
                </a:cubicBezTo>
                <a:cubicBezTo>
                  <a:pt x="1" y="13994"/>
                  <a:pt x="163" y="14172"/>
                  <a:pt x="379" y="14194"/>
                </a:cubicBezTo>
                <a:lnTo>
                  <a:pt x="13738" y="14194"/>
                </a:lnTo>
                <a:cubicBezTo>
                  <a:pt x="13953" y="14172"/>
                  <a:pt x="14116" y="13994"/>
                  <a:pt x="14116" y="13778"/>
                </a:cubicBezTo>
                <a:cubicBezTo>
                  <a:pt x="14116" y="13563"/>
                  <a:pt x="13953" y="13381"/>
                  <a:pt x="13738" y="13363"/>
                </a:cubicBezTo>
                <a:lnTo>
                  <a:pt x="5256" y="13363"/>
                </a:lnTo>
                <a:lnTo>
                  <a:pt x="5256" y="12613"/>
                </a:lnTo>
                <a:cubicBezTo>
                  <a:pt x="5256" y="12129"/>
                  <a:pt x="4903" y="11722"/>
                  <a:pt x="4425" y="11651"/>
                </a:cubicBezTo>
                <a:lnTo>
                  <a:pt x="4425" y="9036"/>
                </a:lnTo>
                <a:cubicBezTo>
                  <a:pt x="4781" y="8651"/>
                  <a:pt x="4978" y="8148"/>
                  <a:pt x="4978" y="7627"/>
                </a:cubicBezTo>
                <a:cubicBezTo>
                  <a:pt x="4981" y="7417"/>
                  <a:pt x="4950" y="7211"/>
                  <a:pt x="4890" y="7011"/>
                </a:cubicBezTo>
                <a:lnTo>
                  <a:pt x="7830" y="2972"/>
                </a:lnTo>
                <a:cubicBezTo>
                  <a:pt x="7967" y="2922"/>
                  <a:pt x="8095" y="2856"/>
                  <a:pt x="8214" y="2775"/>
                </a:cubicBezTo>
                <a:lnTo>
                  <a:pt x="9417" y="2775"/>
                </a:lnTo>
                <a:lnTo>
                  <a:pt x="9417" y="3191"/>
                </a:lnTo>
                <a:cubicBezTo>
                  <a:pt x="9414" y="3718"/>
                  <a:pt x="9748" y="4190"/>
                  <a:pt x="10248" y="4365"/>
                </a:cubicBezTo>
                <a:lnTo>
                  <a:pt x="10248" y="5993"/>
                </a:lnTo>
                <a:lnTo>
                  <a:pt x="7967" y="7261"/>
                </a:lnTo>
                <a:cubicBezTo>
                  <a:pt x="7746" y="7383"/>
                  <a:pt x="7680" y="7674"/>
                  <a:pt x="7833" y="7877"/>
                </a:cubicBezTo>
                <a:lnTo>
                  <a:pt x="8583" y="8870"/>
                </a:lnTo>
                <a:lnTo>
                  <a:pt x="8583" y="12057"/>
                </a:lnTo>
                <a:cubicBezTo>
                  <a:pt x="8583" y="12288"/>
                  <a:pt x="8767" y="12472"/>
                  <a:pt x="8998" y="12475"/>
                </a:cubicBezTo>
                <a:lnTo>
                  <a:pt x="12326" y="12475"/>
                </a:lnTo>
                <a:cubicBezTo>
                  <a:pt x="12435" y="12475"/>
                  <a:pt x="12541" y="12428"/>
                  <a:pt x="12619" y="12350"/>
                </a:cubicBezTo>
                <a:cubicBezTo>
                  <a:pt x="12697" y="12272"/>
                  <a:pt x="12741" y="12166"/>
                  <a:pt x="12738" y="12057"/>
                </a:cubicBezTo>
                <a:lnTo>
                  <a:pt x="12738" y="8870"/>
                </a:lnTo>
                <a:lnTo>
                  <a:pt x="13488" y="7877"/>
                </a:lnTo>
                <a:cubicBezTo>
                  <a:pt x="13641" y="7674"/>
                  <a:pt x="13578" y="7383"/>
                  <a:pt x="13356" y="7261"/>
                </a:cubicBezTo>
                <a:lnTo>
                  <a:pt x="11079" y="5993"/>
                </a:lnTo>
                <a:lnTo>
                  <a:pt x="11079" y="4368"/>
                </a:lnTo>
                <a:cubicBezTo>
                  <a:pt x="11576" y="4190"/>
                  <a:pt x="11907" y="3718"/>
                  <a:pt x="11907" y="3191"/>
                </a:cubicBezTo>
                <a:lnTo>
                  <a:pt x="11907" y="2706"/>
                </a:lnTo>
                <a:cubicBezTo>
                  <a:pt x="12475" y="2500"/>
                  <a:pt x="12816" y="1916"/>
                  <a:pt x="12716" y="1319"/>
                </a:cubicBezTo>
                <a:cubicBezTo>
                  <a:pt x="12613" y="722"/>
                  <a:pt x="12097" y="285"/>
                  <a:pt x="11495" y="279"/>
                </a:cubicBezTo>
                <a:lnTo>
                  <a:pt x="8214" y="279"/>
                </a:lnTo>
                <a:cubicBezTo>
                  <a:pt x="7940" y="88"/>
                  <a:pt x="7638" y="1"/>
                  <a:pt x="7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59"/>
          <p:cNvSpPr/>
          <p:nvPr/>
        </p:nvSpPr>
        <p:spPr>
          <a:xfrm>
            <a:off x="7856850" y="3345200"/>
            <a:ext cx="24500" cy="20925"/>
          </a:xfrm>
          <a:custGeom>
            <a:rect b="b" l="l" r="r" t="t"/>
            <a:pathLst>
              <a:path extrusionOk="0" h="837" w="980">
                <a:moveTo>
                  <a:pt x="424" y="0"/>
                </a:moveTo>
                <a:cubicBezTo>
                  <a:pt x="208" y="0"/>
                  <a:pt x="1" y="170"/>
                  <a:pt x="3" y="424"/>
                </a:cubicBezTo>
                <a:cubicBezTo>
                  <a:pt x="3" y="652"/>
                  <a:pt x="187" y="836"/>
                  <a:pt x="418" y="836"/>
                </a:cubicBezTo>
                <a:cubicBezTo>
                  <a:pt x="419" y="836"/>
                  <a:pt x="421" y="836"/>
                  <a:pt x="422" y="836"/>
                </a:cubicBezTo>
                <a:cubicBezTo>
                  <a:pt x="791" y="836"/>
                  <a:pt x="980" y="385"/>
                  <a:pt x="715" y="124"/>
                </a:cubicBezTo>
                <a:cubicBezTo>
                  <a:pt x="631" y="38"/>
                  <a:pt x="526" y="0"/>
                  <a:pt x="4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0" name="Google Shape;1930;p59"/>
          <p:cNvGrpSpPr/>
          <p:nvPr/>
        </p:nvGrpSpPr>
        <p:grpSpPr>
          <a:xfrm>
            <a:off x="7069625" y="3165200"/>
            <a:ext cx="284000" cy="354825"/>
            <a:chOff x="7069625" y="3165200"/>
            <a:chExt cx="284000" cy="354825"/>
          </a:xfrm>
        </p:grpSpPr>
        <p:sp>
          <p:nvSpPr>
            <p:cNvPr id="1931" name="Google Shape;1931;p59"/>
            <p:cNvSpPr/>
            <p:nvPr/>
          </p:nvSpPr>
          <p:spPr>
            <a:xfrm>
              <a:off x="7069625" y="3165200"/>
              <a:ext cx="284000" cy="354825"/>
            </a:xfrm>
            <a:custGeom>
              <a:rect b="b" l="l" r="r" t="t"/>
              <a:pathLst>
                <a:path extrusionOk="0" h="14193" w="11360">
                  <a:moveTo>
                    <a:pt x="5683" y="832"/>
                  </a:moveTo>
                  <a:cubicBezTo>
                    <a:pt x="8355" y="832"/>
                    <a:pt x="10532" y="3006"/>
                    <a:pt x="10532" y="5681"/>
                  </a:cubicBezTo>
                  <a:cubicBezTo>
                    <a:pt x="10532" y="8358"/>
                    <a:pt x="8355" y="10532"/>
                    <a:pt x="5683" y="10532"/>
                  </a:cubicBezTo>
                  <a:cubicBezTo>
                    <a:pt x="3006" y="10529"/>
                    <a:pt x="835" y="8358"/>
                    <a:pt x="832" y="5681"/>
                  </a:cubicBezTo>
                  <a:cubicBezTo>
                    <a:pt x="835" y="3003"/>
                    <a:pt x="3006" y="832"/>
                    <a:pt x="5683" y="832"/>
                  </a:cubicBezTo>
                  <a:close/>
                  <a:moveTo>
                    <a:pt x="6096" y="11348"/>
                  </a:moveTo>
                  <a:lnTo>
                    <a:pt x="6096" y="13360"/>
                  </a:lnTo>
                  <a:lnTo>
                    <a:pt x="5265" y="13360"/>
                  </a:lnTo>
                  <a:lnTo>
                    <a:pt x="5265" y="11348"/>
                  </a:lnTo>
                  <a:cubicBezTo>
                    <a:pt x="5402" y="11357"/>
                    <a:pt x="5543" y="11363"/>
                    <a:pt x="5683" y="11363"/>
                  </a:cubicBezTo>
                  <a:cubicBezTo>
                    <a:pt x="5824" y="11363"/>
                    <a:pt x="5961" y="11357"/>
                    <a:pt x="6096" y="11348"/>
                  </a:cubicBezTo>
                  <a:close/>
                  <a:moveTo>
                    <a:pt x="5683" y="1"/>
                  </a:moveTo>
                  <a:cubicBezTo>
                    <a:pt x="2550" y="1"/>
                    <a:pt x="1" y="2550"/>
                    <a:pt x="1" y="5681"/>
                  </a:cubicBezTo>
                  <a:cubicBezTo>
                    <a:pt x="1" y="8389"/>
                    <a:pt x="1900" y="10654"/>
                    <a:pt x="4434" y="11223"/>
                  </a:cubicBezTo>
                  <a:lnTo>
                    <a:pt x="4434" y="13360"/>
                  </a:lnTo>
                  <a:lnTo>
                    <a:pt x="4018" y="13360"/>
                  </a:lnTo>
                  <a:cubicBezTo>
                    <a:pt x="4004" y="13358"/>
                    <a:pt x="3990" y="13357"/>
                    <a:pt x="3976" y="13357"/>
                  </a:cubicBezTo>
                  <a:cubicBezTo>
                    <a:pt x="3750" y="13357"/>
                    <a:pt x="3562" y="13543"/>
                    <a:pt x="3562" y="13775"/>
                  </a:cubicBezTo>
                  <a:cubicBezTo>
                    <a:pt x="3562" y="14007"/>
                    <a:pt x="3750" y="14193"/>
                    <a:pt x="3976" y="14193"/>
                  </a:cubicBezTo>
                  <a:cubicBezTo>
                    <a:pt x="3990" y="14193"/>
                    <a:pt x="4004" y="14192"/>
                    <a:pt x="4018" y="14191"/>
                  </a:cubicBezTo>
                  <a:lnTo>
                    <a:pt x="7342" y="14191"/>
                  </a:lnTo>
                  <a:cubicBezTo>
                    <a:pt x="7357" y="14192"/>
                    <a:pt x="7371" y="14193"/>
                    <a:pt x="7385" y="14193"/>
                  </a:cubicBezTo>
                  <a:cubicBezTo>
                    <a:pt x="7613" y="14193"/>
                    <a:pt x="7802" y="14007"/>
                    <a:pt x="7802" y="13775"/>
                  </a:cubicBezTo>
                  <a:cubicBezTo>
                    <a:pt x="7802" y="13543"/>
                    <a:pt x="7613" y="13357"/>
                    <a:pt x="7385" y="13357"/>
                  </a:cubicBezTo>
                  <a:cubicBezTo>
                    <a:pt x="7371" y="13357"/>
                    <a:pt x="7357" y="13358"/>
                    <a:pt x="7342" y="13360"/>
                  </a:cubicBezTo>
                  <a:lnTo>
                    <a:pt x="6930" y="13360"/>
                  </a:lnTo>
                  <a:lnTo>
                    <a:pt x="6930" y="11223"/>
                  </a:lnTo>
                  <a:cubicBezTo>
                    <a:pt x="9464" y="10654"/>
                    <a:pt x="11360" y="8389"/>
                    <a:pt x="11360" y="5681"/>
                  </a:cubicBezTo>
                  <a:cubicBezTo>
                    <a:pt x="11360" y="2550"/>
                    <a:pt x="8814" y="1"/>
                    <a:pt x="5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9"/>
            <p:cNvSpPr/>
            <p:nvPr/>
          </p:nvSpPr>
          <p:spPr>
            <a:xfrm>
              <a:off x="7101650" y="3206750"/>
              <a:ext cx="220125" cy="174600"/>
            </a:xfrm>
            <a:custGeom>
              <a:rect b="b" l="l" r="r" t="t"/>
              <a:pathLst>
                <a:path extrusionOk="0" h="6984" w="8805">
                  <a:moveTo>
                    <a:pt x="4402" y="0"/>
                  </a:moveTo>
                  <a:cubicBezTo>
                    <a:pt x="3388" y="0"/>
                    <a:pt x="2373" y="384"/>
                    <a:pt x="1594" y="1151"/>
                  </a:cubicBezTo>
                  <a:cubicBezTo>
                    <a:pt x="1572" y="1169"/>
                    <a:pt x="1550" y="1188"/>
                    <a:pt x="1531" y="1210"/>
                  </a:cubicBezTo>
                  <a:cubicBezTo>
                    <a:pt x="1" y="2769"/>
                    <a:pt x="1" y="5268"/>
                    <a:pt x="1531" y="6827"/>
                  </a:cubicBezTo>
                  <a:lnTo>
                    <a:pt x="1559" y="6861"/>
                  </a:lnTo>
                  <a:cubicBezTo>
                    <a:pt x="1641" y="6943"/>
                    <a:pt x="1747" y="6983"/>
                    <a:pt x="1854" y="6983"/>
                  </a:cubicBezTo>
                  <a:cubicBezTo>
                    <a:pt x="1960" y="6983"/>
                    <a:pt x="2067" y="6943"/>
                    <a:pt x="2150" y="6861"/>
                  </a:cubicBezTo>
                  <a:lnTo>
                    <a:pt x="2734" y="6274"/>
                  </a:lnTo>
                  <a:cubicBezTo>
                    <a:pt x="2897" y="6112"/>
                    <a:pt x="2897" y="5849"/>
                    <a:pt x="2734" y="5687"/>
                  </a:cubicBezTo>
                  <a:cubicBezTo>
                    <a:pt x="2653" y="5606"/>
                    <a:pt x="2547" y="5565"/>
                    <a:pt x="2441" y="5565"/>
                  </a:cubicBezTo>
                  <a:cubicBezTo>
                    <a:pt x="2335" y="5565"/>
                    <a:pt x="2230" y="5606"/>
                    <a:pt x="2150" y="5687"/>
                  </a:cubicBezTo>
                  <a:lnTo>
                    <a:pt x="1875" y="5962"/>
                  </a:lnTo>
                  <a:cubicBezTo>
                    <a:pt x="1531" y="5518"/>
                    <a:pt x="1313" y="4993"/>
                    <a:pt x="1244" y="4437"/>
                  </a:cubicBezTo>
                  <a:lnTo>
                    <a:pt x="1628" y="4437"/>
                  </a:lnTo>
                  <a:cubicBezTo>
                    <a:pt x="1643" y="4439"/>
                    <a:pt x="1657" y="4439"/>
                    <a:pt x="1671" y="4439"/>
                  </a:cubicBezTo>
                  <a:cubicBezTo>
                    <a:pt x="1899" y="4439"/>
                    <a:pt x="2087" y="4254"/>
                    <a:pt x="2087" y="4022"/>
                  </a:cubicBezTo>
                  <a:cubicBezTo>
                    <a:pt x="2087" y="3789"/>
                    <a:pt x="1899" y="3604"/>
                    <a:pt x="1671" y="3604"/>
                  </a:cubicBezTo>
                  <a:cubicBezTo>
                    <a:pt x="1657" y="3604"/>
                    <a:pt x="1643" y="3605"/>
                    <a:pt x="1628" y="3606"/>
                  </a:cubicBezTo>
                  <a:lnTo>
                    <a:pt x="1244" y="3606"/>
                  </a:lnTo>
                  <a:cubicBezTo>
                    <a:pt x="1316" y="3050"/>
                    <a:pt x="1531" y="2522"/>
                    <a:pt x="1875" y="2078"/>
                  </a:cubicBezTo>
                  <a:lnTo>
                    <a:pt x="2150" y="2357"/>
                  </a:lnTo>
                  <a:cubicBezTo>
                    <a:pt x="2228" y="2431"/>
                    <a:pt x="2331" y="2475"/>
                    <a:pt x="2440" y="2478"/>
                  </a:cubicBezTo>
                  <a:cubicBezTo>
                    <a:pt x="2550" y="2475"/>
                    <a:pt x="2656" y="2431"/>
                    <a:pt x="2734" y="2357"/>
                  </a:cubicBezTo>
                  <a:cubicBezTo>
                    <a:pt x="2900" y="2194"/>
                    <a:pt x="2900" y="1929"/>
                    <a:pt x="2734" y="1766"/>
                  </a:cubicBezTo>
                  <a:lnTo>
                    <a:pt x="2462" y="1494"/>
                  </a:lnTo>
                  <a:cubicBezTo>
                    <a:pt x="2903" y="1151"/>
                    <a:pt x="3431" y="935"/>
                    <a:pt x="3984" y="860"/>
                  </a:cubicBezTo>
                  <a:lnTo>
                    <a:pt x="3984" y="1247"/>
                  </a:lnTo>
                  <a:cubicBezTo>
                    <a:pt x="3959" y="1491"/>
                    <a:pt x="4152" y="1704"/>
                    <a:pt x="4399" y="1704"/>
                  </a:cubicBezTo>
                  <a:cubicBezTo>
                    <a:pt x="4646" y="1704"/>
                    <a:pt x="4840" y="1491"/>
                    <a:pt x="4815" y="1247"/>
                  </a:cubicBezTo>
                  <a:lnTo>
                    <a:pt x="4815" y="860"/>
                  </a:lnTo>
                  <a:cubicBezTo>
                    <a:pt x="5371" y="932"/>
                    <a:pt x="5896" y="1151"/>
                    <a:pt x="6339" y="1494"/>
                  </a:cubicBezTo>
                  <a:lnTo>
                    <a:pt x="6064" y="1766"/>
                  </a:lnTo>
                  <a:cubicBezTo>
                    <a:pt x="5905" y="1929"/>
                    <a:pt x="5905" y="2191"/>
                    <a:pt x="6064" y="2357"/>
                  </a:cubicBezTo>
                  <a:cubicBezTo>
                    <a:pt x="6146" y="2438"/>
                    <a:pt x="6253" y="2478"/>
                    <a:pt x="6360" y="2478"/>
                  </a:cubicBezTo>
                  <a:cubicBezTo>
                    <a:pt x="6467" y="2478"/>
                    <a:pt x="6574" y="2438"/>
                    <a:pt x="6655" y="2357"/>
                  </a:cubicBezTo>
                  <a:lnTo>
                    <a:pt x="6930" y="2082"/>
                  </a:lnTo>
                  <a:cubicBezTo>
                    <a:pt x="7270" y="2525"/>
                    <a:pt x="7489" y="3050"/>
                    <a:pt x="7561" y="3606"/>
                  </a:cubicBezTo>
                  <a:lnTo>
                    <a:pt x="7170" y="3606"/>
                  </a:lnTo>
                  <a:cubicBezTo>
                    <a:pt x="6955" y="3625"/>
                    <a:pt x="6792" y="3806"/>
                    <a:pt x="6792" y="4022"/>
                  </a:cubicBezTo>
                  <a:cubicBezTo>
                    <a:pt x="6792" y="4237"/>
                    <a:pt x="6955" y="4415"/>
                    <a:pt x="7170" y="4437"/>
                  </a:cubicBezTo>
                  <a:lnTo>
                    <a:pt x="7561" y="4437"/>
                  </a:lnTo>
                  <a:cubicBezTo>
                    <a:pt x="7489" y="4993"/>
                    <a:pt x="7270" y="5518"/>
                    <a:pt x="6930" y="5962"/>
                  </a:cubicBezTo>
                  <a:lnTo>
                    <a:pt x="6655" y="5687"/>
                  </a:lnTo>
                  <a:cubicBezTo>
                    <a:pt x="6573" y="5605"/>
                    <a:pt x="6466" y="5565"/>
                    <a:pt x="6360" y="5565"/>
                  </a:cubicBezTo>
                  <a:cubicBezTo>
                    <a:pt x="6254" y="5565"/>
                    <a:pt x="6148" y="5604"/>
                    <a:pt x="6068" y="5684"/>
                  </a:cubicBezTo>
                  <a:cubicBezTo>
                    <a:pt x="5905" y="5846"/>
                    <a:pt x="5902" y="6109"/>
                    <a:pt x="6064" y="6274"/>
                  </a:cubicBezTo>
                  <a:lnTo>
                    <a:pt x="6655" y="6861"/>
                  </a:lnTo>
                  <a:cubicBezTo>
                    <a:pt x="6736" y="6943"/>
                    <a:pt x="6842" y="6983"/>
                    <a:pt x="6949" y="6983"/>
                  </a:cubicBezTo>
                  <a:cubicBezTo>
                    <a:pt x="7055" y="6983"/>
                    <a:pt x="7161" y="6943"/>
                    <a:pt x="7242" y="6861"/>
                  </a:cubicBezTo>
                  <a:lnTo>
                    <a:pt x="7273" y="6827"/>
                  </a:lnTo>
                  <a:cubicBezTo>
                    <a:pt x="8804" y="5268"/>
                    <a:pt x="8804" y="2769"/>
                    <a:pt x="7273" y="1210"/>
                  </a:cubicBezTo>
                  <a:cubicBezTo>
                    <a:pt x="7261" y="1201"/>
                    <a:pt x="7220" y="1157"/>
                    <a:pt x="7211" y="1151"/>
                  </a:cubicBezTo>
                  <a:cubicBezTo>
                    <a:pt x="6432" y="384"/>
                    <a:pt x="5417" y="0"/>
                    <a:pt x="4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9"/>
            <p:cNvSpPr/>
            <p:nvPr/>
          </p:nvSpPr>
          <p:spPr>
            <a:xfrm>
              <a:off x="7180525" y="3380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5"/>
                    <a:pt x="1" y="413"/>
                  </a:cubicBezTo>
                  <a:cubicBezTo>
                    <a:pt x="1" y="641"/>
                    <a:pt x="185" y="828"/>
                    <a:pt x="413" y="828"/>
                  </a:cubicBezTo>
                  <a:cubicBezTo>
                    <a:pt x="644" y="828"/>
                    <a:pt x="829" y="641"/>
                    <a:pt x="829" y="413"/>
                  </a:cubicBezTo>
                  <a:cubicBezTo>
                    <a:pt x="829" y="185"/>
                    <a:pt x="644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9"/>
            <p:cNvSpPr/>
            <p:nvPr/>
          </p:nvSpPr>
          <p:spPr>
            <a:xfrm>
              <a:off x="7222075" y="3380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5"/>
                    <a:pt x="1" y="413"/>
                  </a:cubicBezTo>
                  <a:cubicBezTo>
                    <a:pt x="1" y="641"/>
                    <a:pt x="188" y="828"/>
                    <a:pt x="416" y="828"/>
                  </a:cubicBezTo>
                  <a:cubicBezTo>
                    <a:pt x="644" y="828"/>
                    <a:pt x="829" y="641"/>
                    <a:pt x="829" y="413"/>
                  </a:cubicBezTo>
                  <a:cubicBezTo>
                    <a:pt x="829" y="185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9"/>
            <p:cNvSpPr/>
            <p:nvPr/>
          </p:nvSpPr>
          <p:spPr>
            <a:xfrm>
              <a:off x="7200225" y="3272325"/>
              <a:ext cx="47350" cy="45300"/>
            </a:xfrm>
            <a:custGeom>
              <a:rect b="b" l="l" r="r" t="t"/>
              <a:pathLst>
                <a:path extrusionOk="0" h="1812" w="1894">
                  <a:moveTo>
                    <a:pt x="1439" y="1"/>
                  </a:moveTo>
                  <a:cubicBezTo>
                    <a:pt x="1332" y="1"/>
                    <a:pt x="1224" y="42"/>
                    <a:pt x="1144" y="124"/>
                  </a:cubicBezTo>
                  <a:lnTo>
                    <a:pt x="163" y="1105"/>
                  </a:lnTo>
                  <a:cubicBezTo>
                    <a:pt x="0" y="1267"/>
                    <a:pt x="0" y="1530"/>
                    <a:pt x="163" y="1692"/>
                  </a:cubicBezTo>
                  <a:cubicBezTo>
                    <a:pt x="243" y="1772"/>
                    <a:pt x="350" y="1811"/>
                    <a:pt x="456" y="1811"/>
                  </a:cubicBezTo>
                  <a:cubicBezTo>
                    <a:pt x="564" y="1811"/>
                    <a:pt x="671" y="1771"/>
                    <a:pt x="753" y="1689"/>
                  </a:cubicBezTo>
                  <a:lnTo>
                    <a:pt x="1731" y="708"/>
                  </a:lnTo>
                  <a:cubicBezTo>
                    <a:pt x="1893" y="546"/>
                    <a:pt x="1893" y="283"/>
                    <a:pt x="1731" y="121"/>
                  </a:cubicBezTo>
                  <a:cubicBezTo>
                    <a:pt x="1650" y="40"/>
                    <a:pt x="1545" y="1"/>
                    <a:pt x="1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6" name="Google Shape;1936;p59"/>
          <p:cNvGrpSpPr/>
          <p:nvPr/>
        </p:nvGrpSpPr>
        <p:grpSpPr>
          <a:xfrm>
            <a:off x="6290075" y="3165200"/>
            <a:ext cx="353850" cy="356725"/>
            <a:chOff x="6290075" y="3165200"/>
            <a:chExt cx="353850" cy="356725"/>
          </a:xfrm>
        </p:grpSpPr>
        <p:sp>
          <p:nvSpPr>
            <p:cNvPr id="1937" name="Google Shape;1937;p59"/>
            <p:cNvSpPr/>
            <p:nvPr/>
          </p:nvSpPr>
          <p:spPr>
            <a:xfrm>
              <a:off x="6415200" y="3165200"/>
              <a:ext cx="228725" cy="356725"/>
            </a:xfrm>
            <a:custGeom>
              <a:rect b="b" l="l" r="r" t="t"/>
              <a:pathLst>
                <a:path extrusionOk="0" h="14269" w="9149">
                  <a:moveTo>
                    <a:pt x="4993" y="832"/>
                  </a:moveTo>
                  <a:lnTo>
                    <a:pt x="4993" y="1582"/>
                  </a:lnTo>
                  <a:lnTo>
                    <a:pt x="4806" y="1457"/>
                  </a:lnTo>
                  <a:cubicBezTo>
                    <a:pt x="4737" y="1410"/>
                    <a:pt x="4656" y="1385"/>
                    <a:pt x="4574" y="1385"/>
                  </a:cubicBezTo>
                  <a:cubicBezTo>
                    <a:pt x="4493" y="1385"/>
                    <a:pt x="4412" y="1410"/>
                    <a:pt x="4343" y="1457"/>
                  </a:cubicBezTo>
                  <a:lnTo>
                    <a:pt x="4162" y="1582"/>
                  </a:lnTo>
                  <a:lnTo>
                    <a:pt x="4159" y="832"/>
                  </a:lnTo>
                  <a:close/>
                  <a:moveTo>
                    <a:pt x="6652" y="832"/>
                  </a:moveTo>
                  <a:lnTo>
                    <a:pt x="6652" y="4990"/>
                  </a:lnTo>
                  <a:lnTo>
                    <a:pt x="2497" y="4990"/>
                  </a:lnTo>
                  <a:lnTo>
                    <a:pt x="2497" y="832"/>
                  </a:lnTo>
                  <a:lnTo>
                    <a:pt x="3328" y="832"/>
                  </a:lnTo>
                  <a:lnTo>
                    <a:pt x="3328" y="2360"/>
                  </a:lnTo>
                  <a:cubicBezTo>
                    <a:pt x="3328" y="2510"/>
                    <a:pt x="3412" y="2650"/>
                    <a:pt x="3547" y="2722"/>
                  </a:cubicBezTo>
                  <a:cubicBezTo>
                    <a:pt x="3608" y="2756"/>
                    <a:pt x="3676" y="2773"/>
                    <a:pt x="3743" y="2773"/>
                  </a:cubicBezTo>
                  <a:cubicBezTo>
                    <a:pt x="3823" y="2773"/>
                    <a:pt x="3903" y="2749"/>
                    <a:pt x="3971" y="2703"/>
                  </a:cubicBezTo>
                  <a:lnTo>
                    <a:pt x="4574" y="2303"/>
                  </a:lnTo>
                  <a:lnTo>
                    <a:pt x="5174" y="2703"/>
                  </a:lnTo>
                  <a:cubicBezTo>
                    <a:pt x="5243" y="2747"/>
                    <a:pt x="5324" y="2772"/>
                    <a:pt x="5405" y="2772"/>
                  </a:cubicBezTo>
                  <a:cubicBezTo>
                    <a:pt x="5474" y="2772"/>
                    <a:pt x="5543" y="2756"/>
                    <a:pt x="5602" y="2722"/>
                  </a:cubicBezTo>
                  <a:cubicBezTo>
                    <a:pt x="5737" y="2650"/>
                    <a:pt x="5824" y="2513"/>
                    <a:pt x="5824" y="2360"/>
                  </a:cubicBezTo>
                  <a:lnTo>
                    <a:pt x="5824" y="832"/>
                  </a:lnTo>
                  <a:close/>
                  <a:moveTo>
                    <a:pt x="4993" y="5821"/>
                  </a:moveTo>
                  <a:lnTo>
                    <a:pt x="4993" y="6568"/>
                  </a:lnTo>
                  <a:lnTo>
                    <a:pt x="4806" y="6443"/>
                  </a:lnTo>
                  <a:cubicBezTo>
                    <a:pt x="4737" y="6396"/>
                    <a:pt x="4656" y="6371"/>
                    <a:pt x="4574" y="6371"/>
                  </a:cubicBezTo>
                  <a:cubicBezTo>
                    <a:pt x="4493" y="6374"/>
                    <a:pt x="4412" y="6396"/>
                    <a:pt x="4343" y="6443"/>
                  </a:cubicBezTo>
                  <a:lnTo>
                    <a:pt x="4159" y="6568"/>
                  </a:lnTo>
                  <a:lnTo>
                    <a:pt x="4159" y="5821"/>
                  </a:lnTo>
                  <a:close/>
                  <a:moveTo>
                    <a:pt x="6652" y="5821"/>
                  </a:moveTo>
                  <a:lnTo>
                    <a:pt x="6652" y="9976"/>
                  </a:lnTo>
                  <a:lnTo>
                    <a:pt x="2497" y="9976"/>
                  </a:lnTo>
                  <a:lnTo>
                    <a:pt x="2497" y="5821"/>
                  </a:lnTo>
                  <a:lnTo>
                    <a:pt x="3328" y="5821"/>
                  </a:lnTo>
                  <a:lnTo>
                    <a:pt x="3328" y="7346"/>
                  </a:lnTo>
                  <a:cubicBezTo>
                    <a:pt x="3331" y="7499"/>
                    <a:pt x="3415" y="7636"/>
                    <a:pt x="3547" y="7711"/>
                  </a:cubicBezTo>
                  <a:cubicBezTo>
                    <a:pt x="3608" y="7744"/>
                    <a:pt x="3675" y="7759"/>
                    <a:pt x="3742" y="7759"/>
                  </a:cubicBezTo>
                  <a:cubicBezTo>
                    <a:pt x="3823" y="7759"/>
                    <a:pt x="3903" y="7736"/>
                    <a:pt x="3971" y="7689"/>
                  </a:cubicBezTo>
                  <a:lnTo>
                    <a:pt x="4574" y="7289"/>
                  </a:lnTo>
                  <a:lnTo>
                    <a:pt x="5174" y="7689"/>
                  </a:lnTo>
                  <a:cubicBezTo>
                    <a:pt x="5248" y="7739"/>
                    <a:pt x="5329" y="7762"/>
                    <a:pt x="5408" y="7762"/>
                  </a:cubicBezTo>
                  <a:cubicBezTo>
                    <a:pt x="5625" y="7762"/>
                    <a:pt x="5826" y="7591"/>
                    <a:pt x="5824" y="7346"/>
                  </a:cubicBezTo>
                  <a:lnTo>
                    <a:pt x="5824" y="5821"/>
                  </a:lnTo>
                  <a:close/>
                  <a:moveTo>
                    <a:pt x="8317" y="10810"/>
                  </a:moveTo>
                  <a:lnTo>
                    <a:pt x="8314" y="11694"/>
                  </a:lnTo>
                  <a:lnTo>
                    <a:pt x="835" y="11694"/>
                  </a:lnTo>
                  <a:lnTo>
                    <a:pt x="835" y="10810"/>
                  </a:lnTo>
                  <a:close/>
                  <a:moveTo>
                    <a:pt x="7761" y="12529"/>
                  </a:moveTo>
                  <a:lnTo>
                    <a:pt x="7761" y="12663"/>
                  </a:lnTo>
                  <a:cubicBezTo>
                    <a:pt x="7761" y="13044"/>
                    <a:pt x="7452" y="13353"/>
                    <a:pt x="7071" y="13353"/>
                  </a:cubicBezTo>
                  <a:cubicBezTo>
                    <a:pt x="6689" y="13353"/>
                    <a:pt x="6377" y="13044"/>
                    <a:pt x="6380" y="12663"/>
                  </a:cubicBezTo>
                  <a:lnTo>
                    <a:pt x="6380" y="12529"/>
                  </a:lnTo>
                  <a:close/>
                  <a:moveTo>
                    <a:pt x="2775" y="12529"/>
                  </a:moveTo>
                  <a:lnTo>
                    <a:pt x="2775" y="12663"/>
                  </a:lnTo>
                  <a:cubicBezTo>
                    <a:pt x="2803" y="13066"/>
                    <a:pt x="2484" y="13410"/>
                    <a:pt x="2081" y="13410"/>
                  </a:cubicBezTo>
                  <a:cubicBezTo>
                    <a:pt x="1675" y="13410"/>
                    <a:pt x="1357" y="13066"/>
                    <a:pt x="1388" y="12663"/>
                  </a:cubicBezTo>
                  <a:lnTo>
                    <a:pt x="1388" y="12529"/>
                  </a:lnTo>
                  <a:close/>
                  <a:moveTo>
                    <a:pt x="2079" y="1"/>
                  </a:moveTo>
                  <a:cubicBezTo>
                    <a:pt x="1850" y="1"/>
                    <a:pt x="1666" y="187"/>
                    <a:pt x="1666" y="416"/>
                  </a:cubicBezTo>
                  <a:lnTo>
                    <a:pt x="1666" y="9976"/>
                  </a:lnTo>
                  <a:lnTo>
                    <a:pt x="419" y="9976"/>
                  </a:lnTo>
                  <a:cubicBezTo>
                    <a:pt x="191" y="9976"/>
                    <a:pt x="4" y="10160"/>
                    <a:pt x="1" y="10392"/>
                  </a:cubicBezTo>
                  <a:lnTo>
                    <a:pt x="1" y="12110"/>
                  </a:lnTo>
                  <a:cubicBezTo>
                    <a:pt x="1" y="12341"/>
                    <a:pt x="188" y="12525"/>
                    <a:pt x="419" y="12529"/>
                  </a:cubicBezTo>
                  <a:lnTo>
                    <a:pt x="557" y="12529"/>
                  </a:lnTo>
                  <a:lnTo>
                    <a:pt x="557" y="12663"/>
                  </a:lnTo>
                  <a:cubicBezTo>
                    <a:pt x="513" y="13538"/>
                    <a:pt x="1207" y="14269"/>
                    <a:pt x="2081" y="14269"/>
                  </a:cubicBezTo>
                  <a:cubicBezTo>
                    <a:pt x="2956" y="14269"/>
                    <a:pt x="3650" y="13538"/>
                    <a:pt x="3606" y="12663"/>
                  </a:cubicBezTo>
                  <a:lnTo>
                    <a:pt x="3606" y="12529"/>
                  </a:lnTo>
                  <a:lnTo>
                    <a:pt x="5546" y="12529"/>
                  </a:lnTo>
                  <a:lnTo>
                    <a:pt x="5546" y="12663"/>
                  </a:lnTo>
                  <a:cubicBezTo>
                    <a:pt x="5546" y="13503"/>
                    <a:pt x="6230" y="14187"/>
                    <a:pt x="7071" y="14187"/>
                  </a:cubicBezTo>
                  <a:cubicBezTo>
                    <a:pt x="7911" y="14187"/>
                    <a:pt x="8592" y="13503"/>
                    <a:pt x="8592" y="12663"/>
                  </a:cubicBezTo>
                  <a:lnTo>
                    <a:pt x="8592" y="12529"/>
                  </a:lnTo>
                  <a:lnTo>
                    <a:pt x="8733" y="12529"/>
                  </a:lnTo>
                  <a:cubicBezTo>
                    <a:pt x="8964" y="12525"/>
                    <a:pt x="9148" y="12338"/>
                    <a:pt x="9148" y="12110"/>
                  </a:cubicBezTo>
                  <a:lnTo>
                    <a:pt x="9148" y="10392"/>
                  </a:lnTo>
                  <a:cubicBezTo>
                    <a:pt x="9145" y="10164"/>
                    <a:pt x="8961" y="9979"/>
                    <a:pt x="8733" y="9976"/>
                  </a:cubicBezTo>
                  <a:lnTo>
                    <a:pt x="7483" y="9976"/>
                  </a:lnTo>
                  <a:lnTo>
                    <a:pt x="7483" y="416"/>
                  </a:lnTo>
                  <a:cubicBezTo>
                    <a:pt x="7486" y="190"/>
                    <a:pt x="7302" y="1"/>
                    <a:pt x="7076" y="1"/>
                  </a:cubicBezTo>
                  <a:cubicBezTo>
                    <a:pt x="7074" y="1"/>
                    <a:pt x="7072" y="1"/>
                    <a:pt x="7071" y="1"/>
                  </a:cubicBezTo>
                  <a:lnTo>
                    <a:pt x="2085" y="1"/>
                  </a:lnTo>
                  <a:cubicBezTo>
                    <a:pt x="2083" y="1"/>
                    <a:pt x="2081" y="1"/>
                    <a:pt x="20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9"/>
            <p:cNvSpPr/>
            <p:nvPr/>
          </p:nvSpPr>
          <p:spPr>
            <a:xfrm>
              <a:off x="6290075" y="3331425"/>
              <a:ext cx="115950" cy="20875"/>
            </a:xfrm>
            <a:custGeom>
              <a:rect b="b" l="l" r="r" t="t"/>
              <a:pathLst>
                <a:path extrusionOk="0" h="835" w="4638">
                  <a:moveTo>
                    <a:pt x="379" y="0"/>
                  </a:moveTo>
                  <a:cubicBezTo>
                    <a:pt x="163" y="22"/>
                    <a:pt x="1" y="203"/>
                    <a:pt x="1" y="416"/>
                  </a:cubicBezTo>
                  <a:cubicBezTo>
                    <a:pt x="1" y="631"/>
                    <a:pt x="163" y="812"/>
                    <a:pt x="379" y="834"/>
                  </a:cubicBezTo>
                  <a:lnTo>
                    <a:pt x="4262" y="834"/>
                  </a:lnTo>
                  <a:cubicBezTo>
                    <a:pt x="4475" y="812"/>
                    <a:pt x="4637" y="631"/>
                    <a:pt x="4637" y="416"/>
                  </a:cubicBezTo>
                  <a:cubicBezTo>
                    <a:pt x="4637" y="203"/>
                    <a:pt x="4475" y="22"/>
                    <a:pt x="4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9"/>
            <p:cNvSpPr/>
            <p:nvPr/>
          </p:nvSpPr>
          <p:spPr>
            <a:xfrm>
              <a:off x="6345550" y="3373050"/>
              <a:ext cx="89125" cy="20800"/>
            </a:xfrm>
            <a:custGeom>
              <a:rect b="b" l="l" r="r" t="t"/>
              <a:pathLst>
                <a:path extrusionOk="0" h="832" w="3565">
                  <a:moveTo>
                    <a:pt x="378" y="0"/>
                  </a:moveTo>
                  <a:cubicBezTo>
                    <a:pt x="162" y="19"/>
                    <a:pt x="0" y="200"/>
                    <a:pt x="0" y="416"/>
                  </a:cubicBezTo>
                  <a:cubicBezTo>
                    <a:pt x="0" y="631"/>
                    <a:pt x="162" y="809"/>
                    <a:pt x="378" y="831"/>
                  </a:cubicBezTo>
                  <a:lnTo>
                    <a:pt x="3152" y="831"/>
                  </a:lnTo>
                  <a:cubicBezTo>
                    <a:pt x="3377" y="828"/>
                    <a:pt x="3562" y="644"/>
                    <a:pt x="3565" y="419"/>
                  </a:cubicBezTo>
                  <a:cubicBezTo>
                    <a:pt x="3565" y="188"/>
                    <a:pt x="3380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9"/>
            <p:cNvSpPr/>
            <p:nvPr/>
          </p:nvSpPr>
          <p:spPr>
            <a:xfrm>
              <a:off x="6345550" y="3289950"/>
              <a:ext cx="88200" cy="20800"/>
            </a:xfrm>
            <a:custGeom>
              <a:rect b="b" l="l" r="r" t="t"/>
              <a:pathLst>
                <a:path extrusionOk="0" h="832" w="3528">
                  <a:moveTo>
                    <a:pt x="378" y="0"/>
                  </a:moveTo>
                  <a:cubicBezTo>
                    <a:pt x="162" y="22"/>
                    <a:pt x="0" y="200"/>
                    <a:pt x="0" y="416"/>
                  </a:cubicBezTo>
                  <a:cubicBezTo>
                    <a:pt x="0" y="631"/>
                    <a:pt x="162" y="812"/>
                    <a:pt x="378" y="831"/>
                  </a:cubicBezTo>
                  <a:lnTo>
                    <a:pt x="3152" y="831"/>
                  </a:lnTo>
                  <a:cubicBezTo>
                    <a:pt x="3365" y="812"/>
                    <a:pt x="3527" y="631"/>
                    <a:pt x="3527" y="416"/>
                  </a:cubicBezTo>
                  <a:cubicBezTo>
                    <a:pt x="3527" y="200"/>
                    <a:pt x="3365" y="22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9"/>
            <p:cNvSpPr/>
            <p:nvPr/>
          </p:nvSpPr>
          <p:spPr>
            <a:xfrm>
              <a:off x="6290075" y="3372975"/>
              <a:ext cx="34800" cy="20925"/>
            </a:xfrm>
            <a:custGeom>
              <a:rect b="b" l="l" r="r" t="t"/>
              <a:pathLst>
                <a:path extrusionOk="0" h="837" w="1392">
                  <a:moveTo>
                    <a:pt x="977" y="1"/>
                  </a:moveTo>
                  <a:cubicBezTo>
                    <a:pt x="963" y="1"/>
                    <a:pt x="949" y="2"/>
                    <a:pt x="935" y="3"/>
                  </a:cubicBezTo>
                  <a:lnTo>
                    <a:pt x="379" y="3"/>
                  </a:lnTo>
                  <a:cubicBezTo>
                    <a:pt x="163" y="22"/>
                    <a:pt x="1" y="203"/>
                    <a:pt x="1" y="419"/>
                  </a:cubicBezTo>
                  <a:cubicBezTo>
                    <a:pt x="1" y="634"/>
                    <a:pt x="163" y="812"/>
                    <a:pt x="379" y="834"/>
                  </a:cubicBezTo>
                  <a:lnTo>
                    <a:pt x="935" y="834"/>
                  </a:lnTo>
                  <a:cubicBezTo>
                    <a:pt x="949" y="836"/>
                    <a:pt x="963" y="836"/>
                    <a:pt x="977" y="836"/>
                  </a:cubicBezTo>
                  <a:cubicBezTo>
                    <a:pt x="1203" y="836"/>
                    <a:pt x="1391" y="651"/>
                    <a:pt x="1391" y="419"/>
                  </a:cubicBezTo>
                  <a:cubicBezTo>
                    <a:pt x="1391" y="186"/>
                    <a:pt x="1203" y="1"/>
                    <a:pt x="9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59"/>
          <p:cNvGrpSpPr/>
          <p:nvPr/>
        </p:nvGrpSpPr>
        <p:grpSpPr>
          <a:xfrm>
            <a:off x="5538900" y="3165200"/>
            <a:ext cx="354850" cy="354775"/>
            <a:chOff x="5538900" y="3165200"/>
            <a:chExt cx="354850" cy="354775"/>
          </a:xfrm>
        </p:grpSpPr>
        <p:sp>
          <p:nvSpPr>
            <p:cNvPr id="1943" name="Google Shape;1943;p59"/>
            <p:cNvSpPr/>
            <p:nvPr/>
          </p:nvSpPr>
          <p:spPr>
            <a:xfrm>
              <a:off x="5538900" y="3165200"/>
              <a:ext cx="354850" cy="354775"/>
            </a:xfrm>
            <a:custGeom>
              <a:rect b="b" l="l" r="r" t="t"/>
              <a:pathLst>
                <a:path extrusionOk="0" h="14191" w="14194">
                  <a:moveTo>
                    <a:pt x="10422" y="832"/>
                  </a:moveTo>
                  <a:cubicBezTo>
                    <a:pt x="10500" y="832"/>
                    <a:pt x="10560" y="894"/>
                    <a:pt x="10560" y="973"/>
                  </a:cubicBezTo>
                  <a:lnTo>
                    <a:pt x="10560" y="3328"/>
                  </a:lnTo>
                  <a:lnTo>
                    <a:pt x="3634" y="3328"/>
                  </a:lnTo>
                  <a:lnTo>
                    <a:pt x="3634" y="973"/>
                  </a:lnTo>
                  <a:cubicBezTo>
                    <a:pt x="3634" y="894"/>
                    <a:pt x="3696" y="832"/>
                    <a:pt x="3774" y="832"/>
                  </a:cubicBezTo>
                  <a:close/>
                  <a:moveTo>
                    <a:pt x="10560" y="4159"/>
                  </a:moveTo>
                  <a:lnTo>
                    <a:pt x="10560" y="4850"/>
                  </a:lnTo>
                  <a:cubicBezTo>
                    <a:pt x="10560" y="4925"/>
                    <a:pt x="10500" y="4987"/>
                    <a:pt x="10422" y="4990"/>
                  </a:cubicBezTo>
                  <a:lnTo>
                    <a:pt x="3774" y="4990"/>
                  </a:lnTo>
                  <a:cubicBezTo>
                    <a:pt x="3696" y="4990"/>
                    <a:pt x="3634" y="4928"/>
                    <a:pt x="3634" y="4850"/>
                  </a:cubicBezTo>
                  <a:lnTo>
                    <a:pt x="3634" y="4159"/>
                  </a:lnTo>
                  <a:close/>
                  <a:moveTo>
                    <a:pt x="7851" y="5821"/>
                  </a:moveTo>
                  <a:lnTo>
                    <a:pt x="7995" y="6708"/>
                  </a:lnTo>
                  <a:lnTo>
                    <a:pt x="6198" y="6708"/>
                  </a:lnTo>
                  <a:lnTo>
                    <a:pt x="6342" y="5821"/>
                  </a:lnTo>
                  <a:close/>
                  <a:moveTo>
                    <a:pt x="13362" y="7539"/>
                  </a:moveTo>
                  <a:lnTo>
                    <a:pt x="13359" y="13360"/>
                  </a:lnTo>
                  <a:lnTo>
                    <a:pt x="834" y="13360"/>
                  </a:lnTo>
                  <a:lnTo>
                    <a:pt x="834" y="7539"/>
                  </a:lnTo>
                  <a:close/>
                  <a:moveTo>
                    <a:pt x="3774" y="1"/>
                  </a:moveTo>
                  <a:cubicBezTo>
                    <a:pt x="3237" y="1"/>
                    <a:pt x="2803" y="435"/>
                    <a:pt x="2803" y="973"/>
                  </a:cubicBezTo>
                  <a:lnTo>
                    <a:pt x="2803" y="4850"/>
                  </a:lnTo>
                  <a:cubicBezTo>
                    <a:pt x="2803" y="5387"/>
                    <a:pt x="3237" y="5821"/>
                    <a:pt x="3774" y="5821"/>
                  </a:cubicBezTo>
                  <a:lnTo>
                    <a:pt x="5499" y="5821"/>
                  </a:lnTo>
                  <a:lnTo>
                    <a:pt x="5358" y="6708"/>
                  </a:lnTo>
                  <a:lnTo>
                    <a:pt x="419" y="6708"/>
                  </a:lnTo>
                  <a:cubicBezTo>
                    <a:pt x="417" y="6708"/>
                    <a:pt x="415" y="6708"/>
                    <a:pt x="413" y="6708"/>
                  </a:cubicBezTo>
                  <a:cubicBezTo>
                    <a:pt x="185" y="6708"/>
                    <a:pt x="0" y="6895"/>
                    <a:pt x="0" y="7124"/>
                  </a:cubicBezTo>
                  <a:lnTo>
                    <a:pt x="0" y="13772"/>
                  </a:lnTo>
                  <a:cubicBezTo>
                    <a:pt x="0" y="14003"/>
                    <a:pt x="188" y="14191"/>
                    <a:pt x="419" y="14191"/>
                  </a:cubicBezTo>
                  <a:lnTo>
                    <a:pt x="13774" y="14191"/>
                  </a:lnTo>
                  <a:cubicBezTo>
                    <a:pt x="14006" y="14191"/>
                    <a:pt x="14193" y="14003"/>
                    <a:pt x="14193" y="13772"/>
                  </a:cubicBezTo>
                  <a:lnTo>
                    <a:pt x="14193" y="7124"/>
                  </a:lnTo>
                  <a:cubicBezTo>
                    <a:pt x="14193" y="6895"/>
                    <a:pt x="14009" y="6708"/>
                    <a:pt x="13780" y="6708"/>
                  </a:cubicBezTo>
                  <a:cubicBezTo>
                    <a:pt x="13778" y="6708"/>
                    <a:pt x="13776" y="6708"/>
                    <a:pt x="13774" y="6708"/>
                  </a:cubicBezTo>
                  <a:lnTo>
                    <a:pt x="8838" y="6708"/>
                  </a:lnTo>
                  <a:lnTo>
                    <a:pt x="8695" y="5821"/>
                  </a:lnTo>
                  <a:lnTo>
                    <a:pt x="10425" y="5821"/>
                  </a:lnTo>
                  <a:cubicBezTo>
                    <a:pt x="10960" y="5821"/>
                    <a:pt x="11394" y="5384"/>
                    <a:pt x="11394" y="4850"/>
                  </a:cubicBezTo>
                  <a:lnTo>
                    <a:pt x="11394" y="973"/>
                  </a:lnTo>
                  <a:cubicBezTo>
                    <a:pt x="11394" y="435"/>
                    <a:pt x="10960" y="1"/>
                    <a:pt x="104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9"/>
            <p:cNvSpPr/>
            <p:nvPr/>
          </p:nvSpPr>
          <p:spPr>
            <a:xfrm>
              <a:off x="5830600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9"/>
            <p:cNvSpPr/>
            <p:nvPr/>
          </p:nvSpPr>
          <p:spPr>
            <a:xfrm>
              <a:off x="5789125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9"/>
            <p:cNvSpPr/>
            <p:nvPr/>
          </p:nvSpPr>
          <p:spPr>
            <a:xfrm>
              <a:off x="5581300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3" y="828"/>
                  </a:cubicBezTo>
                  <a:cubicBezTo>
                    <a:pt x="641" y="828"/>
                    <a:pt x="828" y="644"/>
                    <a:pt x="828" y="416"/>
                  </a:cubicBezTo>
                  <a:cubicBezTo>
                    <a:pt x="828" y="188"/>
                    <a:pt x="641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9"/>
            <p:cNvSpPr/>
            <p:nvPr/>
          </p:nvSpPr>
          <p:spPr>
            <a:xfrm>
              <a:off x="5622850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9"/>
            <p:cNvSpPr/>
            <p:nvPr/>
          </p:nvSpPr>
          <p:spPr>
            <a:xfrm>
              <a:off x="5664325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9"/>
            <p:cNvSpPr/>
            <p:nvPr/>
          </p:nvSpPr>
          <p:spPr>
            <a:xfrm>
              <a:off x="5705950" y="33744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3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9"/>
            <p:cNvSpPr/>
            <p:nvPr/>
          </p:nvSpPr>
          <p:spPr>
            <a:xfrm>
              <a:off x="5747500" y="3374450"/>
              <a:ext cx="20800" cy="20725"/>
            </a:xfrm>
            <a:custGeom>
              <a:rect b="b" l="l" r="r" t="t"/>
              <a:pathLst>
                <a:path extrusionOk="0" h="829" w="832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32" y="644"/>
                    <a:pt x="832" y="416"/>
                  </a:cubicBezTo>
                  <a:cubicBezTo>
                    <a:pt x="832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9"/>
            <p:cNvSpPr/>
            <p:nvPr/>
          </p:nvSpPr>
          <p:spPr>
            <a:xfrm>
              <a:off x="5666750" y="3415950"/>
              <a:ext cx="99125" cy="20900"/>
            </a:xfrm>
            <a:custGeom>
              <a:rect b="b" l="l" r="r" t="t"/>
              <a:pathLst>
                <a:path extrusionOk="0" h="836" w="3965">
                  <a:moveTo>
                    <a:pt x="417" y="0"/>
                  </a:moveTo>
                  <a:cubicBezTo>
                    <a:pt x="189" y="0"/>
                    <a:pt x="0" y="186"/>
                    <a:pt x="0" y="418"/>
                  </a:cubicBezTo>
                  <a:cubicBezTo>
                    <a:pt x="0" y="650"/>
                    <a:pt x="189" y="836"/>
                    <a:pt x="417" y="836"/>
                  </a:cubicBezTo>
                  <a:cubicBezTo>
                    <a:pt x="431" y="836"/>
                    <a:pt x="445" y="835"/>
                    <a:pt x="460" y="833"/>
                  </a:cubicBezTo>
                  <a:lnTo>
                    <a:pt x="3506" y="833"/>
                  </a:lnTo>
                  <a:cubicBezTo>
                    <a:pt x="3520" y="835"/>
                    <a:pt x="3534" y="836"/>
                    <a:pt x="3548" y="836"/>
                  </a:cubicBezTo>
                  <a:cubicBezTo>
                    <a:pt x="3777" y="836"/>
                    <a:pt x="3965" y="650"/>
                    <a:pt x="3965" y="418"/>
                  </a:cubicBezTo>
                  <a:cubicBezTo>
                    <a:pt x="3965" y="186"/>
                    <a:pt x="3777" y="0"/>
                    <a:pt x="3548" y="0"/>
                  </a:cubicBezTo>
                  <a:cubicBezTo>
                    <a:pt x="3534" y="0"/>
                    <a:pt x="3520" y="1"/>
                    <a:pt x="3506" y="2"/>
                  </a:cubicBezTo>
                  <a:lnTo>
                    <a:pt x="460" y="2"/>
                  </a:lnTo>
                  <a:cubicBezTo>
                    <a:pt x="445" y="1"/>
                    <a:pt x="431" y="0"/>
                    <a:pt x="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9"/>
            <p:cNvSpPr/>
            <p:nvPr/>
          </p:nvSpPr>
          <p:spPr>
            <a:xfrm>
              <a:off x="5830600" y="3416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8" y="1"/>
                    <a:pt x="1" y="185"/>
                    <a:pt x="1" y="413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3"/>
                  </a:cubicBezTo>
                  <a:cubicBezTo>
                    <a:pt x="829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9"/>
            <p:cNvSpPr/>
            <p:nvPr/>
          </p:nvSpPr>
          <p:spPr>
            <a:xfrm>
              <a:off x="5789125" y="3416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5" y="1"/>
                    <a:pt x="1" y="185"/>
                    <a:pt x="1" y="413"/>
                  </a:cubicBezTo>
                  <a:cubicBezTo>
                    <a:pt x="1" y="644"/>
                    <a:pt x="185" y="828"/>
                    <a:pt x="416" y="828"/>
                  </a:cubicBezTo>
                  <a:cubicBezTo>
                    <a:pt x="644" y="828"/>
                    <a:pt x="829" y="644"/>
                    <a:pt x="829" y="413"/>
                  </a:cubicBezTo>
                  <a:cubicBezTo>
                    <a:pt x="829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9"/>
            <p:cNvSpPr/>
            <p:nvPr/>
          </p:nvSpPr>
          <p:spPr>
            <a:xfrm>
              <a:off x="5581300" y="3416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1"/>
                  </a:moveTo>
                  <a:cubicBezTo>
                    <a:pt x="185" y="1"/>
                    <a:pt x="1" y="185"/>
                    <a:pt x="1" y="413"/>
                  </a:cubicBezTo>
                  <a:cubicBezTo>
                    <a:pt x="1" y="644"/>
                    <a:pt x="185" y="828"/>
                    <a:pt x="413" y="828"/>
                  </a:cubicBezTo>
                  <a:cubicBezTo>
                    <a:pt x="641" y="828"/>
                    <a:pt x="828" y="644"/>
                    <a:pt x="828" y="413"/>
                  </a:cubicBezTo>
                  <a:cubicBezTo>
                    <a:pt x="828" y="185"/>
                    <a:pt x="641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9"/>
            <p:cNvSpPr/>
            <p:nvPr/>
          </p:nvSpPr>
          <p:spPr>
            <a:xfrm>
              <a:off x="5622850" y="3416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8" y="1"/>
                    <a:pt x="1" y="185"/>
                    <a:pt x="1" y="413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3"/>
                  </a:cubicBezTo>
                  <a:cubicBezTo>
                    <a:pt x="829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9"/>
            <p:cNvSpPr/>
            <p:nvPr/>
          </p:nvSpPr>
          <p:spPr>
            <a:xfrm>
              <a:off x="5666750" y="3457500"/>
              <a:ext cx="99125" cy="20975"/>
            </a:xfrm>
            <a:custGeom>
              <a:rect b="b" l="l" r="r" t="t"/>
              <a:pathLst>
                <a:path extrusionOk="0" h="839" w="3965">
                  <a:moveTo>
                    <a:pt x="421" y="1"/>
                  </a:moveTo>
                  <a:cubicBezTo>
                    <a:pt x="191" y="1"/>
                    <a:pt x="0" y="184"/>
                    <a:pt x="0" y="418"/>
                  </a:cubicBezTo>
                  <a:cubicBezTo>
                    <a:pt x="0" y="652"/>
                    <a:pt x="191" y="838"/>
                    <a:pt x="422" y="838"/>
                  </a:cubicBezTo>
                  <a:cubicBezTo>
                    <a:pt x="434" y="838"/>
                    <a:pt x="447" y="838"/>
                    <a:pt x="460" y="837"/>
                  </a:cubicBezTo>
                  <a:lnTo>
                    <a:pt x="3506" y="837"/>
                  </a:lnTo>
                  <a:cubicBezTo>
                    <a:pt x="3518" y="838"/>
                    <a:pt x="3531" y="838"/>
                    <a:pt x="3544" y="838"/>
                  </a:cubicBezTo>
                  <a:cubicBezTo>
                    <a:pt x="3774" y="838"/>
                    <a:pt x="3965" y="652"/>
                    <a:pt x="3965" y="418"/>
                  </a:cubicBezTo>
                  <a:cubicBezTo>
                    <a:pt x="3965" y="184"/>
                    <a:pt x="3774" y="1"/>
                    <a:pt x="3544" y="1"/>
                  </a:cubicBezTo>
                  <a:cubicBezTo>
                    <a:pt x="3531" y="1"/>
                    <a:pt x="3519" y="1"/>
                    <a:pt x="3506" y="2"/>
                  </a:cubicBezTo>
                  <a:lnTo>
                    <a:pt x="460" y="2"/>
                  </a:lnTo>
                  <a:cubicBezTo>
                    <a:pt x="447" y="1"/>
                    <a:pt x="434" y="1"/>
                    <a:pt x="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9"/>
            <p:cNvSpPr/>
            <p:nvPr/>
          </p:nvSpPr>
          <p:spPr>
            <a:xfrm>
              <a:off x="5830600" y="34575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9"/>
            <p:cNvSpPr/>
            <p:nvPr/>
          </p:nvSpPr>
          <p:spPr>
            <a:xfrm>
              <a:off x="5789125" y="34575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9"/>
            <p:cNvSpPr/>
            <p:nvPr/>
          </p:nvSpPr>
          <p:spPr>
            <a:xfrm>
              <a:off x="5581300" y="34575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8"/>
                    <a:pt x="1" y="416"/>
                  </a:cubicBezTo>
                  <a:cubicBezTo>
                    <a:pt x="1" y="644"/>
                    <a:pt x="185" y="828"/>
                    <a:pt x="413" y="828"/>
                  </a:cubicBezTo>
                  <a:cubicBezTo>
                    <a:pt x="641" y="828"/>
                    <a:pt x="828" y="644"/>
                    <a:pt x="828" y="416"/>
                  </a:cubicBezTo>
                  <a:cubicBezTo>
                    <a:pt x="828" y="188"/>
                    <a:pt x="641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9"/>
            <p:cNvSpPr/>
            <p:nvPr/>
          </p:nvSpPr>
          <p:spPr>
            <a:xfrm>
              <a:off x="5622850" y="34575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8"/>
                    <a:pt x="1" y="416"/>
                  </a:cubicBezTo>
                  <a:cubicBezTo>
                    <a:pt x="1" y="644"/>
                    <a:pt x="188" y="828"/>
                    <a:pt x="416" y="828"/>
                  </a:cubicBezTo>
                  <a:cubicBezTo>
                    <a:pt x="644" y="828"/>
                    <a:pt x="829" y="644"/>
                    <a:pt x="829" y="416"/>
                  </a:cubicBezTo>
                  <a:cubicBezTo>
                    <a:pt x="829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1" name="Google Shape;1961;p59"/>
          <p:cNvSpPr/>
          <p:nvPr/>
        </p:nvSpPr>
        <p:spPr>
          <a:xfrm>
            <a:off x="4781225" y="3319075"/>
            <a:ext cx="357875" cy="200900"/>
          </a:xfrm>
          <a:custGeom>
            <a:rect b="b" l="l" r="r" t="t"/>
            <a:pathLst>
              <a:path extrusionOk="0" h="8036" w="14315">
                <a:moveTo>
                  <a:pt x="3199" y="831"/>
                </a:moveTo>
                <a:lnTo>
                  <a:pt x="3199" y="1800"/>
                </a:lnTo>
                <a:cubicBezTo>
                  <a:pt x="3199" y="1962"/>
                  <a:pt x="3293" y="2109"/>
                  <a:pt x="3440" y="2178"/>
                </a:cubicBezTo>
                <a:cubicBezTo>
                  <a:pt x="3659" y="2278"/>
                  <a:pt x="3799" y="2497"/>
                  <a:pt x="3799" y="2737"/>
                </a:cubicBezTo>
                <a:lnTo>
                  <a:pt x="3799" y="4986"/>
                </a:lnTo>
                <a:lnTo>
                  <a:pt x="2043" y="4986"/>
                </a:lnTo>
                <a:lnTo>
                  <a:pt x="2043" y="2737"/>
                </a:lnTo>
                <a:cubicBezTo>
                  <a:pt x="2043" y="2497"/>
                  <a:pt x="2184" y="2278"/>
                  <a:pt x="2403" y="2178"/>
                </a:cubicBezTo>
                <a:cubicBezTo>
                  <a:pt x="2549" y="2109"/>
                  <a:pt x="2643" y="1962"/>
                  <a:pt x="2643" y="1800"/>
                </a:cubicBezTo>
                <a:lnTo>
                  <a:pt x="2643" y="831"/>
                </a:lnTo>
                <a:close/>
                <a:moveTo>
                  <a:pt x="7448" y="831"/>
                </a:moveTo>
                <a:lnTo>
                  <a:pt x="7448" y="1800"/>
                </a:lnTo>
                <a:cubicBezTo>
                  <a:pt x="7448" y="1962"/>
                  <a:pt x="7542" y="2109"/>
                  <a:pt x="7689" y="2178"/>
                </a:cubicBezTo>
                <a:cubicBezTo>
                  <a:pt x="7907" y="2278"/>
                  <a:pt x="8048" y="2497"/>
                  <a:pt x="8048" y="2737"/>
                </a:cubicBezTo>
                <a:lnTo>
                  <a:pt x="8048" y="4986"/>
                </a:lnTo>
                <a:lnTo>
                  <a:pt x="6292" y="4986"/>
                </a:lnTo>
                <a:lnTo>
                  <a:pt x="6292" y="2737"/>
                </a:lnTo>
                <a:cubicBezTo>
                  <a:pt x="6292" y="2497"/>
                  <a:pt x="6433" y="2278"/>
                  <a:pt x="6651" y="2178"/>
                </a:cubicBezTo>
                <a:cubicBezTo>
                  <a:pt x="6798" y="2109"/>
                  <a:pt x="6892" y="1962"/>
                  <a:pt x="6892" y="1800"/>
                </a:cubicBezTo>
                <a:lnTo>
                  <a:pt x="6892" y="831"/>
                </a:lnTo>
                <a:close/>
                <a:moveTo>
                  <a:pt x="11697" y="831"/>
                </a:moveTo>
                <a:lnTo>
                  <a:pt x="11697" y="1800"/>
                </a:lnTo>
                <a:cubicBezTo>
                  <a:pt x="11697" y="1962"/>
                  <a:pt x="11791" y="2109"/>
                  <a:pt x="11937" y="2178"/>
                </a:cubicBezTo>
                <a:cubicBezTo>
                  <a:pt x="12156" y="2278"/>
                  <a:pt x="12297" y="2497"/>
                  <a:pt x="12297" y="2737"/>
                </a:cubicBezTo>
                <a:lnTo>
                  <a:pt x="12297" y="4986"/>
                </a:lnTo>
                <a:lnTo>
                  <a:pt x="10541" y="4986"/>
                </a:lnTo>
                <a:lnTo>
                  <a:pt x="10541" y="2737"/>
                </a:lnTo>
                <a:cubicBezTo>
                  <a:pt x="10541" y="2497"/>
                  <a:pt x="10682" y="2278"/>
                  <a:pt x="10900" y="2178"/>
                </a:cubicBezTo>
                <a:cubicBezTo>
                  <a:pt x="11047" y="2109"/>
                  <a:pt x="11141" y="1962"/>
                  <a:pt x="11141" y="1800"/>
                </a:cubicBezTo>
                <a:lnTo>
                  <a:pt x="11141" y="831"/>
                </a:lnTo>
                <a:close/>
                <a:moveTo>
                  <a:pt x="1633" y="5813"/>
                </a:moveTo>
                <a:cubicBezTo>
                  <a:pt x="1804" y="5813"/>
                  <a:pt x="1979" y="5876"/>
                  <a:pt x="2121" y="6017"/>
                </a:cubicBezTo>
                <a:cubicBezTo>
                  <a:pt x="2559" y="6455"/>
                  <a:pt x="2246" y="7205"/>
                  <a:pt x="1628" y="7205"/>
                </a:cubicBezTo>
                <a:cubicBezTo>
                  <a:pt x="1244" y="7205"/>
                  <a:pt x="934" y="6892"/>
                  <a:pt x="934" y="6508"/>
                </a:cubicBezTo>
                <a:cubicBezTo>
                  <a:pt x="934" y="6089"/>
                  <a:pt x="1276" y="5813"/>
                  <a:pt x="1633" y="5813"/>
                </a:cubicBezTo>
                <a:close/>
                <a:moveTo>
                  <a:pt x="5811" y="5817"/>
                </a:moveTo>
                <a:cubicBezTo>
                  <a:pt x="5702" y="6033"/>
                  <a:pt x="5645" y="6267"/>
                  <a:pt x="5649" y="6508"/>
                </a:cubicBezTo>
                <a:cubicBezTo>
                  <a:pt x="5645" y="6752"/>
                  <a:pt x="5702" y="6989"/>
                  <a:pt x="5811" y="7205"/>
                </a:cubicBezTo>
                <a:lnTo>
                  <a:pt x="2984" y="7205"/>
                </a:lnTo>
                <a:cubicBezTo>
                  <a:pt x="3096" y="6989"/>
                  <a:pt x="3152" y="6752"/>
                  <a:pt x="3152" y="6508"/>
                </a:cubicBezTo>
                <a:cubicBezTo>
                  <a:pt x="3152" y="6267"/>
                  <a:pt x="3093" y="6030"/>
                  <a:pt x="2984" y="5817"/>
                </a:cubicBezTo>
                <a:close/>
                <a:moveTo>
                  <a:pt x="7173" y="5820"/>
                </a:moveTo>
                <a:cubicBezTo>
                  <a:pt x="7344" y="5820"/>
                  <a:pt x="7519" y="5884"/>
                  <a:pt x="7661" y="6027"/>
                </a:cubicBezTo>
                <a:cubicBezTo>
                  <a:pt x="8095" y="6461"/>
                  <a:pt x="7785" y="7205"/>
                  <a:pt x="7170" y="7205"/>
                </a:cubicBezTo>
                <a:cubicBezTo>
                  <a:pt x="6786" y="7205"/>
                  <a:pt x="6476" y="6892"/>
                  <a:pt x="6480" y="6508"/>
                </a:cubicBezTo>
                <a:cubicBezTo>
                  <a:pt x="6482" y="6093"/>
                  <a:pt x="6820" y="5820"/>
                  <a:pt x="7173" y="5820"/>
                </a:cubicBezTo>
                <a:close/>
                <a:moveTo>
                  <a:pt x="11356" y="5817"/>
                </a:moveTo>
                <a:cubicBezTo>
                  <a:pt x="11244" y="6030"/>
                  <a:pt x="11188" y="6267"/>
                  <a:pt x="11188" y="6508"/>
                </a:cubicBezTo>
                <a:cubicBezTo>
                  <a:pt x="11188" y="6752"/>
                  <a:pt x="11244" y="6989"/>
                  <a:pt x="11356" y="7205"/>
                </a:cubicBezTo>
                <a:lnTo>
                  <a:pt x="8526" y="7205"/>
                </a:lnTo>
                <a:cubicBezTo>
                  <a:pt x="8635" y="6989"/>
                  <a:pt x="8695" y="6752"/>
                  <a:pt x="8695" y="6508"/>
                </a:cubicBezTo>
                <a:cubicBezTo>
                  <a:pt x="8695" y="6267"/>
                  <a:pt x="8635" y="6030"/>
                  <a:pt x="8526" y="5817"/>
                </a:cubicBezTo>
                <a:close/>
                <a:moveTo>
                  <a:pt x="12707" y="5813"/>
                </a:moveTo>
                <a:cubicBezTo>
                  <a:pt x="13064" y="5813"/>
                  <a:pt x="13406" y="6089"/>
                  <a:pt x="13406" y="6508"/>
                </a:cubicBezTo>
                <a:cubicBezTo>
                  <a:pt x="13406" y="6892"/>
                  <a:pt x="13096" y="7205"/>
                  <a:pt x="12712" y="7205"/>
                </a:cubicBezTo>
                <a:cubicBezTo>
                  <a:pt x="12094" y="7205"/>
                  <a:pt x="11781" y="6455"/>
                  <a:pt x="12219" y="6017"/>
                </a:cubicBezTo>
                <a:cubicBezTo>
                  <a:pt x="12361" y="5876"/>
                  <a:pt x="12536" y="5813"/>
                  <a:pt x="12707" y="5813"/>
                </a:cubicBezTo>
                <a:close/>
                <a:moveTo>
                  <a:pt x="1812" y="0"/>
                </a:moveTo>
                <a:cubicBezTo>
                  <a:pt x="1597" y="19"/>
                  <a:pt x="1434" y="200"/>
                  <a:pt x="1434" y="416"/>
                </a:cubicBezTo>
                <a:cubicBezTo>
                  <a:pt x="1434" y="628"/>
                  <a:pt x="1597" y="810"/>
                  <a:pt x="1812" y="831"/>
                </a:cubicBezTo>
                <a:lnTo>
                  <a:pt x="1812" y="1566"/>
                </a:lnTo>
                <a:cubicBezTo>
                  <a:pt x="1434" y="1837"/>
                  <a:pt x="1212" y="2272"/>
                  <a:pt x="1212" y="2737"/>
                </a:cubicBezTo>
                <a:lnTo>
                  <a:pt x="1212" y="5046"/>
                </a:lnTo>
                <a:cubicBezTo>
                  <a:pt x="472" y="5246"/>
                  <a:pt x="0" y="5964"/>
                  <a:pt x="106" y="6723"/>
                </a:cubicBezTo>
                <a:cubicBezTo>
                  <a:pt x="212" y="7475"/>
                  <a:pt x="855" y="8036"/>
                  <a:pt x="1615" y="8036"/>
                </a:cubicBezTo>
                <a:cubicBezTo>
                  <a:pt x="1619" y="8036"/>
                  <a:pt x="1624" y="8036"/>
                  <a:pt x="1628" y="8036"/>
                </a:cubicBezTo>
                <a:lnTo>
                  <a:pt x="12712" y="8036"/>
                </a:lnTo>
                <a:cubicBezTo>
                  <a:pt x="13468" y="8029"/>
                  <a:pt x="14106" y="7470"/>
                  <a:pt x="14209" y="6720"/>
                </a:cubicBezTo>
                <a:cubicBezTo>
                  <a:pt x="14315" y="5971"/>
                  <a:pt x="13856" y="5258"/>
                  <a:pt x="13131" y="5046"/>
                </a:cubicBezTo>
                <a:lnTo>
                  <a:pt x="13131" y="2737"/>
                </a:lnTo>
                <a:cubicBezTo>
                  <a:pt x="13128" y="2272"/>
                  <a:pt x="12906" y="1837"/>
                  <a:pt x="12528" y="1566"/>
                </a:cubicBezTo>
                <a:lnTo>
                  <a:pt x="12528" y="831"/>
                </a:lnTo>
                <a:cubicBezTo>
                  <a:pt x="12743" y="810"/>
                  <a:pt x="12906" y="628"/>
                  <a:pt x="12906" y="416"/>
                </a:cubicBezTo>
                <a:cubicBezTo>
                  <a:pt x="12906" y="200"/>
                  <a:pt x="12743" y="19"/>
                  <a:pt x="12528" y="0"/>
                </a:cubicBezTo>
                <a:lnTo>
                  <a:pt x="10310" y="0"/>
                </a:lnTo>
                <a:cubicBezTo>
                  <a:pt x="10094" y="19"/>
                  <a:pt x="9932" y="200"/>
                  <a:pt x="9932" y="416"/>
                </a:cubicBezTo>
                <a:cubicBezTo>
                  <a:pt x="9932" y="628"/>
                  <a:pt x="10094" y="810"/>
                  <a:pt x="10310" y="831"/>
                </a:cubicBezTo>
                <a:lnTo>
                  <a:pt x="10310" y="1566"/>
                </a:lnTo>
                <a:cubicBezTo>
                  <a:pt x="9932" y="1837"/>
                  <a:pt x="9710" y="2272"/>
                  <a:pt x="9710" y="2737"/>
                </a:cubicBezTo>
                <a:lnTo>
                  <a:pt x="9710" y="4986"/>
                </a:lnTo>
                <a:lnTo>
                  <a:pt x="8882" y="4986"/>
                </a:lnTo>
                <a:lnTo>
                  <a:pt x="8882" y="2737"/>
                </a:lnTo>
                <a:cubicBezTo>
                  <a:pt x="8879" y="2272"/>
                  <a:pt x="8657" y="1837"/>
                  <a:pt x="8279" y="1566"/>
                </a:cubicBezTo>
                <a:lnTo>
                  <a:pt x="8279" y="831"/>
                </a:lnTo>
                <a:cubicBezTo>
                  <a:pt x="8495" y="810"/>
                  <a:pt x="8657" y="628"/>
                  <a:pt x="8657" y="416"/>
                </a:cubicBezTo>
                <a:cubicBezTo>
                  <a:pt x="8657" y="200"/>
                  <a:pt x="8495" y="19"/>
                  <a:pt x="8279" y="0"/>
                </a:cubicBezTo>
                <a:lnTo>
                  <a:pt x="6061" y="0"/>
                </a:lnTo>
                <a:cubicBezTo>
                  <a:pt x="5845" y="19"/>
                  <a:pt x="5683" y="200"/>
                  <a:pt x="5683" y="416"/>
                </a:cubicBezTo>
                <a:cubicBezTo>
                  <a:pt x="5683" y="628"/>
                  <a:pt x="5845" y="810"/>
                  <a:pt x="6061" y="831"/>
                </a:cubicBezTo>
                <a:lnTo>
                  <a:pt x="6061" y="1566"/>
                </a:lnTo>
                <a:cubicBezTo>
                  <a:pt x="5683" y="1837"/>
                  <a:pt x="5461" y="2272"/>
                  <a:pt x="5458" y="2737"/>
                </a:cubicBezTo>
                <a:lnTo>
                  <a:pt x="5458" y="4986"/>
                </a:lnTo>
                <a:lnTo>
                  <a:pt x="4627" y="4986"/>
                </a:lnTo>
                <a:lnTo>
                  <a:pt x="4627" y="2737"/>
                </a:lnTo>
                <a:cubicBezTo>
                  <a:pt x="4630" y="2272"/>
                  <a:pt x="4405" y="1837"/>
                  <a:pt x="4030" y="1566"/>
                </a:cubicBezTo>
                <a:lnTo>
                  <a:pt x="4030" y="831"/>
                </a:lnTo>
                <a:cubicBezTo>
                  <a:pt x="4246" y="810"/>
                  <a:pt x="4408" y="628"/>
                  <a:pt x="4408" y="416"/>
                </a:cubicBezTo>
                <a:cubicBezTo>
                  <a:pt x="4408" y="200"/>
                  <a:pt x="4246" y="19"/>
                  <a:pt x="40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9"/>
          <p:cNvSpPr/>
          <p:nvPr/>
        </p:nvSpPr>
        <p:spPr>
          <a:xfrm>
            <a:off x="4894625" y="3165075"/>
            <a:ext cx="137025" cy="131850"/>
          </a:xfrm>
          <a:custGeom>
            <a:rect b="b" l="l" r="r" t="t"/>
            <a:pathLst>
              <a:path extrusionOk="0" h="5274" w="5481">
                <a:moveTo>
                  <a:pt x="2642" y="837"/>
                </a:moveTo>
                <a:cubicBezTo>
                  <a:pt x="3370" y="837"/>
                  <a:pt x="4025" y="1277"/>
                  <a:pt x="4302" y="1946"/>
                </a:cubicBezTo>
                <a:cubicBezTo>
                  <a:pt x="4583" y="2621"/>
                  <a:pt x="4430" y="3399"/>
                  <a:pt x="3915" y="3914"/>
                </a:cubicBezTo>
                <a:cubicBezTo>
                  <a:pt x="3570" y="4261"/>
                  <a:pt x="3107" y="4445"/>
                  <a:pt x="2638" y="4445"/>
                </a:cubicBezTo>
                <a:cubicBezTo>
                  <a:pt x="2406" y="4445"/>
                  <a:pt x="2172" y="4400"/>
                  <a:pt x="1950" y="4308"/>
                </a:cubicBezTo>
                <a:cubicBezTo>
                  <a:pt x="1275" y="4030"/>
                  <a:pt x="835" y="3371"/>
                  <a:pt x="835" y="2640"/>
                </a:cubicBezTo>
                <a:cubicBezTo>
                  <a:pt x="835" y="1646"/>
                  <a:pt x="1641" y="837"/>
                  <a:pt x="2634" y="837"/>
                </a:cubicBezTo>
                <a:cubicBezTo>
                  <a:pt x="2637" y="837"/>
                  <a:pt x="2639" y="837"/>
                  <a:pt x="2642" y="837"/>
                </a:cubicBezTo>
                <a:close/>
                <a:moveTo>
                  <a:pt x="2638" y="1"/>
                </a:moveTo>
                <a:cubicBezTo>
                  <a:pt x="2298" y="1"/>
                  <a:pt x="1955" y="67"/>
                  <a:pt x="1628" y="203"/>
                </a:cubicBezTo>
                <a:cubicBezTo>
                  <a:pt x="641" y="612"/>
                  <a:pt x="0" y="1574"/>
                  <a:pt x="4" y="2640"/>
                </a:cubicBezTo>
                <a:cubicBezTo>
                  <a:pt x="4" y="4092"/>
                  <a:pt x="1181" y="5270"/>
                  <a:pt x="2634" y="5273"/>
                </a:cubicBezTo>
                <a:cubicBezTo>
                  <a:pt x="3699" y="5273"/>
                  <a:pt x="4665" y="4633"/>
                  <a:pt x="5074" y="3646"/>
                </a:cubicBezTo>
                <a:cubicBezTo>
                  <a:pt x="5480" y="2661"/>
                  <a:pt x="5255" y="1527"/>
                  <a:pt x="4502" y="771"/>
                </a:cubicBezTo>
                <a:cubicBezTo>
                  <a:pt x="3997" y="268"/>
                  <a:pt x="3323" y="1"/>
                  <a:pt x="26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9"/>
          <p:cNvSpPr/>
          <p:nvPr/>
        </p:nvSpPr>
        <p:spPr>
          <a:xfrm>
            <a:off x="4950075" y="3199975"/>
            <a:ext cx="40650" cy="41500"/>
          </a:xfrm>
          <a:custGeom>
            <a:rect b="b" l="l" r="r" t="t"/>
            <a:pathLst>
              <a:path extrusionOk="0" h="1660" w="1626">
                <a:moveTo>
                  <a:pt x="416" y="0"/>
                </a:moveTo>
                <a:cubicBezTo>
                  <a:pt x="188" y="0"/>
                  <a:pt x="1" y="184"/>
                  <a:pt x="4" y="413"/>
                </a:cubicBezTo>
                <a:lnTo>
                  <a:pt x="4" y="1244"/>
                </a:lnTo>
                <a:cubicBezTo>
                  <a:pt x="4" y="1472"/>
                  <a:pt x="188" y="1659"/>
                  <a:pt x="416" y="1659"/>
                </a:cubicBezTo>
                <a:lnTo>
                  <a:pt x="1247" y="1659"/>
                </a:lnTo>
                <a:cubicBezTo>
                  <a:pt x="1463" y="1637"/>
                  <a:pt x="1625" y="1456"/>
                  <a:pt x="1625" y="1244"/>
                </a:cubicBezTo>
                <a:cubicBezTo>
                  <a:pt x="1625" y="1028"/>
                  <a:pt x="1463" y="847"/>
                  <a:pt x="1247" y="828"/>
                </a:cubicBezTo>
                <a:lnTo>
                  <a:pt x="832" y="828"/>
                </a:lnTo>
                <a:lnTo>
                  <a:pt x="832" y="413"/>
                </a:lnTo>
                <a:cubicBezTo>
                  <a:pt x="832" y="184"/>
                  <a:pt x="644" y="0"/>
                  <a:pt x="4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4" name="Google Shape;1964;p59"/>
          <p:cNvGrpSpPr/>
          <p:nvPr/>
        </p:nvGrpSpPr>
        <p:grpSpPr>
          <a:xfrm>
            <a:off x="4046200" y="3163425"/>
            <a:ext cx="323275" cy="358275"/>
            <a:chOff x="4046200" y="3163425"/>
            <a:chExt cx="323275" cy="358275"/>
          </a:xfrm>
        </p:grpSpPr>
        <p:sp>
          <p:nvSpPr>
            <p:cNvPr id="1965" name="Google Shape;1965;p59"/>
            <p:cNvSpPr/>
            <p:nvPr/>
          </p:nvSpPr>
          <p:spPr>
            <a:xfrm>
              <a:off x="4046200" y="3163425"/>
              <a:ext cx="323275" cy="358275"/>
            </a:xfrm>
            <a:custGeom>
              <a:rect b="b" l="l" r="r" t="t"/>
              <a:pathLst>
                <a:path extrusionOk="0" h="14331" w="12931">
                  <a:moveTo>
                    <a:pt x="6401" y="903"/>
                  </a:moveTo>
                  <a:cubicBezTo>
                    <a:pt x="6773" y="903"/>
                    <a:pt x="6958" y="1353"/>
                    <a:pt x="6695" y="1615"/>
                  </a:cubicBezTo>
                  <a:cubicBezTo>
                    <a:pt x="6610" y="1700"/>
                    <a:pt x="6506" y="1738"/>
                    <a:pt x="6403" y="1738"/>
                  </a:cubicBezTo>
                  <a:cubicBezTo>
                    <a:pt x="6189" y="1738"/>
                    <a:pt x="5983" y="1572"/>
                    <a:pt x="5983" y="1318"/>
                  </a:cubicBezTo>
                  <a:cubicBezTo>
                    <a:pt x="5983" y="1090"/>
                    <a:pt x="6170" y="903"/>
                    <a:pt x="6401" y="903"/>
                  </a:cubicBezTo>
                  <a:close/>
                  <a:moveTo>
                    <a:pt x="1338" y="3827"/>
                  </a:moveTo>
                  <a:cubicBezTo>
                    <a:pt x="1710" y="3827"/>
                    <a:pt x="1899" y="4278"/>
                    <a:pt x="1634" y="4539"/>
                  </a:cubicBezTo>
                  <a:cubicBezTo>
                    <a:pt x="1549" y="4625"/>
                    <a:pt x="1444" y="4663"/>
                    <a:pt x="1342" y="4663"/>
                  </a:cubicBezTo>
                  <a:cubicBezTo>
                    <a:pt x="1126" y="4663"/>
                    <a:pt x="920" y="4494"/>
                    <a:pt x="922" y="4239"/>
                  </a:cubicBezTo>
                  <a:cubicBezTo>
                    <a:pt x="922" y="4015"/>
                    <a:pt x="1106" y="3830"/>
                    <a:pt x="1334" y="3827"/>
                  </a:cubicBezTo>
                  <a:cubicBezTo>
                    <a:pt x="1335" y="3827"/>
                    <a:pt x="1337" y="3827"/>
                    <a:pt x="1338" y="3827"/>
                  </a:cubicBezTo>
                  <a:close/>
                  <a:moveTo>
                    <a:pt x="11466" y="3827"/>
                  </a:moveTo>
                  <a:cubicBezTo>
                    <a:pt x="11836" y="3827"/>
                    <a:pt x="12024" y="4278"/>
                    <a:pt x="11759" y="4539"/>
                  </a:cubicBezTo>
                  <a:cubicBezTo>
                    <a:pt x="11675" y="4625"/>
                    <a:pt x="11571" y="4663"/>
                    <a:pt x="11468" y="4663"/>
                  </a:cubicBezTo>
                  <a:cubicBezTo>
                    <a:pt x="11252" y="4663"/>
                    <a:pt x="11045" y="4494"/>
                    <a:pt x="11047" y="4239"/>
                  </a:cubicBezTo>
                  <a:cubicBezTo>
                    <a:pt x="11050" y="4015"/>
                    <a:pt x="11234" y="3830"/>
                    <a:pt x="11463" y="3827"/>
                  </a:cubicBezTo>
                  <a:cubicBezTo>
                    <a:pt x="11464" y="3827"/>
                    <a:pt x="11465" y="3827"/>
                    <a:pt x="11466" y="3827"/>
                  </a:cubicBezTo>
                  <a:close/>
                  <a:moveTo>
                    <a:pt x="5589" y="2265"/>
                  </a:moveTo>
                  <a:cubicBezTo>
                    <a:pt x="5705" y="2365"/>
                    <a:pt x="5839" y="2443"/>
                    <a:pt x="5983" y="2496"/>
                  </a:cubicBezTo>
                  <a:lnTo>
                    <a:pt x="5983" y="3424"/>
                  </a:lnTo>
                  <a:lnTo>
                    <a:pt x="5567" y="3424"/>
                  </a:lnTo>
                  <a:cubicBezTo>
                    <a:pt x="5339" y="3424"/>
                    <a:pt x="5152" y="3608"/>
                    <a:pt x="5152" y="3840"/>
                  </a:cubicBezTo>
                  <a:lnTo>
                    <a:pt x="5152" y="4539"/>
                  </a:lnTo>
                  <a:cubicBezTo>
                    <a:pt x="5011" y="4605"/>
                    <a:pt x="4874" y="4683"/>
                    <a:pt x="4749" y="4774"/>
                  </a:cubicBezTo>
                  <a:lnTo>
                    <a:pt x="4143" y="4424"/>
                  </a:lnTo>
                  <a:cubicBezTo>
                    <a:pt x="4078" y="4386"/>
                    <a:pt x="4007" y="4368"/>
                    <a:pt x="3936" y="4368"/>
                  </a:cubicBezTo>
                  <a:cubicBezTo>
                    <a:pt x="3793" y="4368"/>
                    <a:pt x="3653" y="4443"/>
                    <a:pt x="3577" y="4577"/>
                  </a:cubicBezTo>
                  <a:lnTo>
                    <a:pt x="3365" y="4936"/>
                  </a:lnTo>
                  <a:lnTo>
                    <a:pt x="2562" y="4471"/>
                  </a:lnTo>
                  <a:cubicBezTo>
                    <a:pt x="2574" y="4396"/>
                    <a:pt x="2581" y="4318"/>
                    <a:pt x="2581" y="4243"/>
                  </a:cubicBezTo>
                  <a:cubicBezTo>
                    <a:pt x="2581" y="4164"/>
                    <a:pt x="2574" y="4090"/>
                    <a:pt x="2562" y="4015"/>
                  </a:cubicBezTo>
                  <a:lnTo>
                    <a:pt x="5589" y="2265"/>
                  </a:lnTo>
                  <a:close/>
                  <a:moveTo>
                    <a:pt x="7207" y="2265"/>
                  </a:moveTo>
                  <a:lnTo>
                    <a:pt x="10238" y="4015"/>
                  </a:lnTo>
                  <a:cubicBezTo>
                    <a:pt x="10222" y="4090"/>
                    <a:pt x="10216" y="4164"/>
                    <a:pt x="10216" y="4239"/>
                  </a:cubicBezTo>
                  <a:cubicBezTo>
                    <a:pt x="10216" y="4318"/>
                    <a:pt x="10222" y="4396"/>
                    <a:pt x="10238" y="4471"/>
                  </a:cubicBezTo>
                  <a:lnTo>
                    <a:pt x="9432" y="4936"/>
                  </a:lnTo>
                  <a:lnTo>
                    <a:pt x="9223" y="4577"/>
                  </a:lnTo>
                  <a:cubicBezTo>
                    <a:pt x="9147" y="4443"/>
                    <a:pt x="9007" y="4369"/>
                    <a:pt x="8863" y="4369"/>
                  </a:cubicBezTo>
                  <a:cubicBezTo>
                    <a:pt x="8793" y="4369"/>
                    <a:pt x="8722" y="4387"/>
                    <a:pt x="8657" y="4424"/>
                  </a:cubicBezTo>
                  <a:lnTo>
                    <a:pt x="8051" y="4771"/>
                  </a:lnTo>
                  <a:cubicBezTo>
                    <a:pt x="7923" y="4683"/>
                    <a:pt x="7789" y="4605"/>
                    <a:pt x="7645" y="4536"/>
                  </a:cubicBezTo>
                  <a:lnTo>
                    <a:pt x="7645" y="3840"/>
                  </a:lnTo>
                  <a:cubicBezTo>
                    <a:pt x="7645" y="3612"/>
                    <a:pt x="7461" y="3427"/>
                    <a:pt x="7232" y="3424"/>
                  </a:cubicBezTo>
                  <a:lnTo>
                    <a:pt x="6814" y="3424"/>
                  </a:lnTo>
                  <a:lnTo>
                    <a:pt x="6814" y="2496"/>
                  </a:lnTo>
                  <a:cubicBezTo>
                    <a:pt x="6958" y="2443"/>
                    <a:pt x="7092" y="2365"/>
                    <a:pt x="7207" y="2265"/>
                  </a:cubicBezTo>
                  <a:close/>
                  <a:moveTo>
                    <a:pt x="2143" y="5189"/>
                  </a:moveTo>
                  <a:lnTo>
                    <a:pt x="2952" y="5655"/>
                  </a:lnTo>
                  <a:lnTo>
                    <a:pt x="2743" y="6014"/>
                  </a:lnTo>
                  <a:cubicBezTo>
                    <a:pt x="2690" y="6111"/>
                    <a:pt x="2674" y="6223"/>
                    <a:pt x="2703" y="6329"/>
                  </a:cubicBezTo>
                  <a:cubicBezTo>
                    <a:pt x="2731" y="6439"/>
                    <a:pt x="2799" y="6529"/>
                    <a:pt x="2896" y="6586"/>
                  </a:cubicBezTo>
                  <a:lnTo>
                    <a:pt x="3499" y="6932"/>
                  </a:lnTo>
                  <a:cubicBezTo>
                    <a:pt x="3496" y="7011"/>
                    <a:pt x="3490" y="7089"/>
                    <a:pt x="3490" y="7167"/>
                  </a:cubicBezTo>
                  <a:cubicBezTo>
                    <a:pt x="3490" y="7245"/>
                    <a:pt x="3496" y="7323"/>
                    <a:pt x="3499" y="7401"/>
                  </a:cubicBezTo>
                  <a:lnTo>
                    <a:pt x="2896" y="7748"/>
                  </a:lnTo>
                  <a:cubicBezTo>
                    <a:pt x="2799" y="7801"/>
                    <a:pt x="2731" y="7895"/>
                    <a:pt x="2703" y="8001"/>
                  </a:cubicBezTo>
                  <a:cubicBezTo>
                    <a:pt x="2674" y="8110"/>
                    <a:pt x="2690" y="8223"/>
                    <a:pt x="2743" y="8320"/>
                  </a:cubicBezTo>
                  <a:lnTo>
                    <a:pt x="2952" y="8679"/>
                  </a:lnTo>
                  <a:lnTo>
                    <a:pt x="2146" y="9141"/>
                  </a:lnTo>
                  <a:cubicBezTo>
                    <a:pt x="2031" y="9044"/>
                    <a:pt x="1897" y="8966"/>
                    <a:pt x="1753" y="8916"/>
                  </a:cubicBezTo>
                  <a:lnTo>
                    <a:pt x="1753" y="5417"/>
                  </a:lnTo>
                  <a:cubicBezTo>
                    <a:pt x="1897" y="5367"/>
                    <a:pt x="2028" y="5289"/>
                    <a:pt x="2143" y="5189"/>
                  </a:cubicBezTo>
                  <a:close/>
                  <a:moveTo>
                    <a:pt x="10653" y="5189"/>
                  </a:moveTo>
                  <a:cubicBezTo>
                    <a:pt x="10769" y="5289"/>
                    <a:pt x="10903" y="5364"/>
                    <a:pt x="11047" y="5417"/>
                  </a:cubicBezTo>
                  <a:lnTo>
                    <a:pt x="11047" y="8916"/>
                  </a:lnTo>
                  <a:cubicBezTo>
                    <a:pt x="10903" y="8966"/>
                    <a:pt x="10769" y="9044"/>
                    <a:pt x="10653" y="9141"/>
                  </a:cubicBezTo>
                  <a:lnTo>
                    <a:pt x="9847" y="8676"/>
                  </a:lnTo>
                  <a:lnTo>
                    <a:pt x="10057" y="8316"/>
                  </a:lnTo>
                  <a:cubicBezTo>
                    <a:pt x="10110" y="8223"/>
                    <a:pt x="10125" y="8107"/>
                    <a:pt x="10094" y="8001"/>
                  </a:cubicBezTo>
                  <a:cubicBezTo>
                    <a:pt x="10066" y="7895"/>
                    <a:pt x="9997" y="7804"/>
                    <a:pt x="9904" y="7748"/>
                  </a:cubicBezTo>
                  <a:lnTo>
                    <a:pt x="9298" y="7401"/>
                  </a:lnTo>
                  <a:cubicBezTo>
                    <a:pt x="9307" y="7323"/>
                    <a:pt x="9310" y="7245"/>
                    <a:pt x="9310" y="7167"/>
                  </a:cubicBezTo>
                  <a:cubicBezTo>
                    <a:pt x="9310" y="7089"/>
                    <a:pt x="9307" y="7011"/>
                    <a:pt x="9298" y="6932"/>
                  </a:cubicBezTo>
                  <a:lnTo>
                    <a:pt x="9904" y="6583"/>
                  </a:lnTo>
                  <a:cubicBezTo>
                    <a:pt x="9997" y="6529"/>
                    <a:pt x="10066" y="6436"/>
                    <a:pt x="10094" y="6329"/>
                  </a:cubicBezTo>
                  <a:cubicBezTo>
                    <a:pt x="10125" y="6223"/>
                    <a:pt x="10110" y="6111"/>
                    <a:pt x="10057" y="6014"/>
                  </a:cubicBezTo>
                  <a:lnTo>
                    <a:pt x="9847" y="5655"/>
                  </a:lnTo>
                  <a:lnTo>
                    <a:pt x="10653" y="5189"/>
                  </a:lnTo>
                  <a:close/>
                  <a:moveTo>
                    <a:pt x="6814" y="4258"/>
                  </a:moveTo>
                  <a:lnTo>
                    <a:pt x="6814" y="4814"/>
                  </a:lnTo>
                  <a:cubicBezTo>
                    <a:pt x="6814" y="4992"/>
                    <a:pt x="6923" y="5149"/>
                    <a:pt x="7092" y="5208"/>
                  </a:cubicBezTo>
                  <a:cubicBezTo>
                    <a:pt x="7332" y="5292"/>
                    <a:pt x="7554" y="5420"/>
                    <a:pt x="7748" y="5589"/>
                  </a:cubicBezTo>
                  <a:cubicBezTo>
                    <a:pt x="7825" y="5653"/>
                    <a:pt x="7921" y="5687"/>
                    <a:pt x="8018" y="5687"/>
                  </a:cubicBezTo>
                  <a:cubicBezTo>
                    <a:pt x="8091" y="5687"/>
                    <a:pt x="8164" y="5668"/>
                    <a:pt x="8229" y="5630"/>
                  </a:cubicBezTo>
                  <a:lnTo>
                    <a:pt x="8713" y="5349"/>
                  </a:lnTo>
                  <a:lnTo>
                    <a:pt x="9126" y="6073"/>
                  </a:lnTo>
                  <a:lnTo>
                    <a:pt x="8641" y="6348"/>
                  </a:lnTo>
                  <a:cubicBezTo>
                    <a:pt x="8488" y="6439"/>
                    <a:pt x="8407" y="6614"/>
                    <a:pt x="8442" y="6786"/>
                  </a:cubicBezTo>
                  <a:cubicBezTo>
                    <a:pt x="8488" y="7039"/>
                    <a:pt x="8488" y="7295"/>
                    <a:pt x="8442" y="7545"/>
                  </a:cubicBezTo>
                  <a:cubicBezTo>
                    <a:pt x="8407" y="7717"/>
                    <a:pt x="8488" y="7895"/>
                    <a:pt x="8641" y="7982"/>
                  </a:cubicBezTo>
                  <a:lnTo>
                    <a:pt x="9126" y="8260"/>
                  </a:lnTo>
                  <a:lnTo>
                    <a:pt x="8713" y="8982"/>
                  </a:lnTo>
                  <a:lnTo>
                    <a:pt x="8229" y="8701"/>
                  </a:lnTo>
                  <a:cubicBezTo>
                    <a:pt x="8164" y="8663"/>
                    <a:pt x="8091" y="8645"/>
                    <a:pt x="8019" y="8645"/>
                  </a:cubicBezTo>
                  <a:cubicBezTo>
                    <a:pt x="7921" y="8645"/>
                    <a:pt x="7825" y="8678"/>
                    <a:pt x="7748" y="8744"/>
                  </a:cubicBezTo>
                  <a:cubicBezTo>
                    <a:pt x="7554" y="8910"/>
                    <a:pt x="7332" y="9038"/>
                    <a:pt x="7092" y="9122"/>
                  </a:cubicBezTo>
                  <a:cubicBezTo>
                    <a:pt x="6923" y="9182"/>
                    <a:pt x="6814" y="9341"/>
                    <a:pt x="6814" y="9516"/>
                  </a:cubicBezTo>
                  <a:lnTo>
                    <a:pt x="6814" y="10075"/>
                  </a:lnTo>
                  <a:lnTo>
                    <a:pt x="5983" y="10075"/>
                  </a:lnTo>
                  <a:lnTo>
                    <a:pt x="5983" y="9516"/>
                  </a:lnTo>
                  <a:cubicBezTo>
                    <a:pt x="5983" y="9341"/>
                    <a:pt x="5874" y="9182"/>
                    <a:pt x="5705" y="9122"/>
                  </a:cubicBezTo>
                  <a:cubicBezTo>
                    <a:pt x="5464" y="9038"/>
                    <a:pt x="5242" y="8910"/>
                    <a:pt x="5049" y="8744"/>
                  </a:cubicBezTo>
                  <a:cubicBezTo>
                    <a:pt x="4972" y="8678"/>
                    <a:pt x="4876" y="8645"/>
                    <a:pt x="4781" y="8645"/>
                  </a:cubicBezTo>
                  <a:cubicBezTo>
                    <a:pt x="4709" y="8645"/>
                    <a:pt x="4638" y="8663"/>
                    <a:pt x="4574" y="8701"/>
                  </a:cubicBezTo>
                  <a:lnTo>
                    <a:pt x="4087" y="8982"/>
                  </a:lnTo>
                  <a:lnTo>
                    <a:pt x="3671" y="8260"/>
                  </a:lnTo>
                  <a:lnTo>
                    <a:pt x="4155" y="7982"/>
                  </a:lnTo>
                  <a:cubicBezTo>
                    <a:pt x="4308" y="7895"/>
                    <a:pt x="4390" y="7720"/>
                    <a:pt x="4358" y="7545"/>
                  </a:cubicBezTo>
                  <a:cubicBezTo>
                    <a:pt x="4311" y="7295"/>
                    <a:pt x="4311" y="7039"/>
                    <a:pt x="4358" y="6786"/>
                  </a:cubicBezTo>
                  <a:cubicBezTo>
                    <a:pt x="4390" y="6614"/>
                    <a:pt x="4308" y="6439"/>
                    <a:pt x="4155" y="6348"/>
                  </a:cubicBezTo>
                  <a:lnTo>
                    <a:pt x="3671" y="6073"/>
                  </a:lnTo>
                  <a:lnTo>
                    <a:pt x="4087" y="5349"/>
                  </a:lnTo>
                  <a:lnTo>
                    <a:pt x="4574" y="5630"/>
                  </a:lnTo>
                  <a:cubicBezTo>
                    <a:pt x="4638" y="5668"/>
                    <a:pt x="4709" y="5687"/>
                    <a:pt x="4781" y="5687"/>
                  </a:cubicBezTo>
                  <a:cubicBezTo>
                    <a:pt x="4876" y="5687"/>
                    <a:pt x="4972" y="5653"/>
                    <a:pt x="5049" y="5589"/>
                  </a:cubicBezTo>
                  <a:cubicBezTo>
                    <a:pt x="5242" y="5424"/>
                    <a:pt x="5464" y="5292"/>
                    <a:pt x="5705" y="5208"/>
                  </a:cubicBezTo>
                  <a:cubicBezTo>
                    <a:pt x="5874" y="5152"/>
                    <a:pt x="5983" y="4992"/>
                    <a:pt x="5983" y="4814"/>
                  </a:cubicBezTo>
                  <a:lnTo>
                    <a:pt x="5983" y="4258"/>
                  </a:lnTo>
                  <a:close/>
                  <a:moveTo>
                    <a:pt x="11457" y="9669"/>
                  </a:moveTo>
                  <a:cubicBezTo>
                    <a:pt x="11673" y="9669"/>
                    <a:pt x="11880" y="9838"/>
                    <a:pt x="11878" y="10091"/>
                  </a:cubicBezTo>
                  <a:cubicBezTo>
                    <a:pt x="11878" y="10317"/>
                    <a:pt x="11694" y="10503"/>
                    <a:pt x="11468" y="10503"/>
                  </a:cubicBezTo>
                  <a:cubicBezTo>
                    <a:pt x="11466" y="10503"/>
                    <a:pt x="11464" y="10503"/>
                    <a:pt x="11463" y="10503"/>
                  </a:cubicBezTo>
                  <a:cubicBezTo>
                    <a:pt x="11088" y="10503"/>
                    <a:pt x="10903" y="10053"/>
                    <a:pt x="11166" y="9791"/>
                  </a:cubicBezTo>
                  <a:cubicBezTo>
                    <a:pt x="11251" y="9707"/>
                    <a:pt x="11355" y="9669"/>
                    <a:pt x="11457" y="9669"/>
                  </a:cubicBezTo>
                  <a:close/>
                  <a:moveTo>
                    <a:pt x="1334" y="9672"/>
                  </a:moveTo>
                  <a:cubicBezTo>
                    <a:pt x="1372" y="9672"/>
                    <a:pt x="1409" y="9679"/>
                    <a:pt x="1444" y="9688"/>
                  </a:cubicBezTo>
                  <a:cubicBezTo>
                    <a:pt x="1550" y="9716"/>
                    <a:pt x="1640" y="9785"/>
                    <a:pt x="1693" y="9878"/>
                  </a:cubicBezTo>
                  <a:cubicBezTo>
                    <a:pt x="1809" y="10078"/>
                    <a:pt x="1740" y="10335"/>
                    <a:pt x="1543" y="10450"/>
                  </a:cubicBezTo>
                  <a:cubicBezTo>
                    <a:pt x="1478" y="10488"/>
                    <a:pt x="1406" y="10506"/>
                    <a:pt x="1336" y="10506"/>
                  </a:cubicBezTo>
                  <a:cubicBezTo>
                    <a:pt x="1192" y="10506"/>
                    <a:pt x="1052" y="10431"/>
                    <a:pt x="975" y="10297"/>
                  </a:cubicBezTo>
                  <a:cubicBezTo>
                    <a:pt x="922" y="10203"/>
                    <a:pt x="906" y="10088"/>
                    <a:pt x="934" y="9982"/>
                  </a:cubicBezTo>
                  <a:cubicBezTo>
                    <a:pt x="962" y="9875"/>
                    <a:pt x="1034" y="9785"/>
                    <a:pt x="1128" y="9729"/>
                  </a:cubicBezTo>
                  <a:cubicBezTo>
                    <a:pt x="1190" y="9691"/>
                    <a:pt x="1262" y="9672"/>
                    <a:pt x="1334" y="9672"/>
                  </a:cubicBezTo>
                  <a:close/>
                  <a:moveTo>
                    <a:pt x="3365" y="9394"/>
                  </a:moveTo>
                  <a:lnTo>
                    <a:pt x="3577" y="9754"/>
                  </a:lnTo>
                  <a:cubicBezTo>
                    <a:pt x="3652" y="9889"/>
                    <a:pt x="3792" y="9965"/>
                    <a:pt x="3934" y="9965"/>
                  </a:cubicBezTo>
                  <a:cubicBezTo>
                    <a:pt x="4005" y="9965"/>
                    <a:pt x="4077" y="9946"/>
                    <a:pt x="4143" y="9907"/>
                  </a:cubicBezTo>
                  <a:lnTo>
                    <a:pt x="4749" y="9560"/>
                  </a:lnTo>
                  <a:cubicBezTo>
                    <a:pt x="4877" y="9647"/>
                    <a:pt x="5011" y="9725"/>
                    <a:pt x="5152" y="9794"/>
                  </a:cubicBezTo>
                  <a:lnTo>
                    <a:pt x="5152" y="10494"/>
                  </a:lnTo>
                  <a:cubicBezTo>
                    <a:pt x="5152" y="10722"/>
                    <a:pt x="5339" y="10906"/>
                    <a:pt x="5567" y="10906"/>
                  </a:cubicBezTo>
                  <a:lnTo>
                    <a:pt x="5983" y="10906"/>
                  </a:lnTo>
                  <a:lnTo>
                    <a:pt x="5983" y="11837"/>
                  </a:lnTo>
                  <a:cubicBezTo>
                    <a:pt x="5836" y="11887"/>
                    <a:pt x="5705" y="11965"/>
                    <a:pt x="5589" y="12065"/>
                  </a:cubicBezTo>
                  <a:lnTo>
                    <a:pt x="2562" y="10316"/>
                  </a:lnTo>
                  <a:cubicBezTo>
                    <a:pt x="2587" y="10166"/>
                    <a:pt x="2587" y="10013"/>
                    <a:pt x="2562" y="9860"/>
                  </a:cubicBezTo>
                  <a:lnTo>
                    <a:pt x="3365" y="9394"/>
                  </a:lnTo>
                  <a:close/>
                  <a:moveTo>
                    <a:pt x="9432" y="9394"/>
                  </a:moveTo>
                  <a:lnTo>
                    <a:pt x="10238" y="9860"/>
                  </a:lnTo>
                  <a:cubicBezTo>
                    <a:pt x="10222" y="9938"/>
                    <a:pt x="10216" y="10013"/>
                    <a:pt x="10216" y="10091"/>
                  </a:cubicBezTo>
                  <a:cubicBezTo>
                    <a:pt x="10216" y="10166"/>
                    <a:pt x="10222" y="10244"/>
                    <a:pt x="10238" y="10316"/>
                  </a:cubicBezTo>
                  <a:lnTo>
                    <a:pt x="7207" y="12065"/>
                  </a:lnTo>
                  <a:cubicBezTo>
                    <a:pt x="7092" y="11965"/>
                    <a:pt x="6958" y="11887"/>
                    <a:pt x="6814" y="11837"/>
                  </a:cubicBezTo>
                  <a:lnTo>
                    <a:pt x="6814" y="10906"/>
                  </a:lnTo>
                  <a:lnTo>
                    <a:pt x="7232" y="10906"/>
                  </a:lnTo>
                  <a:cubicBezTo>
                    <a:pt x="7461" y="10906"/>
                    <a:pt x="7645" y="10722"/>
                    <a:pt x="7645" y="10494"/>
                  </a:cubicBezTo>
                  <a:lnTo>
                    <a:pt x="7645" y="9794"/>
                  </a:lnTo>
                  <a:cubicBezTo>
                    <a:pt x="7785" y="9725"/>
                    <a:pt x="7923" y="9647"/>
                    <a:pt x="8051" y="9560"/>
                  </a:cubicBezTo>
                  <a:lnTo>
                    <a:pt x="8657" y="9907"/>
                  </a:lnTo>
                  <a:cubicBezTo>
                    <a:pt x="8722" y="9945"/>
                    <a:pt x="8793" y="9963"/>
                    <a:pt x="8863" y="9963"/>
                  </a:cubicBezTo>
                  <a:cubicBezTo>
                    <a:pt x="9007" y="9963"/>
                    <a:pt x="9147" y="9888"/>
                    <a:pt x="9223" y="9754"/>
                  </a:cubicBezTo>
                  <a:lnTo>
                    <a:pt x="9432" y="9394"/>
                  </a:lnTo>
                  <a:close/>
                  <a:moveTo>
                    <a:pt x="6392" y="12594"/>
                  </a:moveTo>
                  <a:cubicBezTo>
                    <a:pt x="6607" y="12594"/>
                    <a:pt x="6814" y="12761"/>
                    <a:pt x="6814" y="13012"/>
                  </a:cubicBezTo>
                  <a:cubicBezTo>
                    <a:pt x="6814" y="13240"/>
                    <a:pt x="6630" y="13427"/>
                    <a:pt x="6401" y="13431"/>
                  </a:cubicBezTo>
                  <a:cubicBezTo>
                    <a:pt x="6400" y="13431"/>
                    <a:pt x="6399" y="13431"/>
                    <a:pt x="6398" y="13431"/>
                  </a:cubicBezTo>
                  <a:cubicBezTo>
                    <a:pt x="6025" y="13431"/>
                    <a:pt x="5837" y="12983"/>
                    <a:pt x="6098" y="12718"/>
                  </a:cubicBezTo>
                  <a:cubicBezTo>
                    <a:pt x="6184" y="12632"/>
                    <a:pt x="6289" y="12594"/>
                    <a:pt x="6392" y="12594"/>
                  </a:cubicBezTo>
                  <a:close/>
                  <a:moveTo>
                    <a:pt x="6398" y="0"/>
                  </a:moveTo>
                  <a:cubicBezTo>
                    <a:pt x="5680" y="0"/>
                    <a:pt x="5111" y="603"/>
                    <a:pt x="5152" y="1322"/>
                  </a:cubicBezTo>
                  <a:cubicBezTo>
                    <a:pt x="5149" y="1397"/>
                    <a:pt x="5158" y="1472"/>
                    <a:pt x="5174" y="1547"/>
                  </a:cubicBezTo>
                  <a:lnTo>
                    <a:pt x="2143" y="3296"/>
                  </a:lnTo>
                  <a:cubicBezTo>
                    <a:pt x="1918" y="3102"/>
                    <a:pt x="1631" y="2996"/>
                    <a:pt x="1334" y="2996"/>
                  </a:cubicBezTo>
                  <a:cubicBezTo>
                    <a:pt x="728" y="2996"/>
                    <a:pt x="209" y="3433"/>
                    <a:pt x="106" y="4030"/>
                  </a:cubicBezTo>
                  <a:cubicBezTo>
                    <a:pt x="3" y="4630"/>
                    <a:pt x="347" y="5214"/>
                    <a:pt x="922" y="5417"/>
                  </a:cubicBezTo>
                  <a:lnTo>
                    <a:pt x="922" y="8916"/>
                  </a:lnTo>
                  <a:cubicBezTo>
                    <a:pt x="847" y="8938"/>
                    <a:pt x="778" y="8969"/>
                    <a:pt x="709" y="9010"/>
                  </a:cubicBezTo>
                  <a:cubicBezTo>
                    <a:pt x="425" y="9176"/>
                    <a:pt x="219" y="9447"/>
                    <a:pt x="131" y="9766"/>
                  </a:cubicBezTo>
                  <a:cubicBezTo>
                    <a:pt x="0" y="10253"/>
                    <a:pt x="175" y="10772"/>
                    <a:pt x="578" y="11078"/>
                  </a:cubicBezTo>
                  <a:cubicBezTo>
                    <a:pt x="800" y="11250"/>
                    <a:pt x="1068" y="11337"/>
                    <a:pt x="1336" y="11337"/>
                  </a:cubicBezTo>
                  <a:cubicBezTo>
                    <a:pt x="1551" y="11337"/>
                    <a:pt x="1766" y="11281"/>
                    <a:pt x="1959" y="11169"/>
                  </a:cubicBezTo>
                  <a:cubicBezTo>
                    <a:pt x="2028" y="11131"/>
                    <a:pt x="2090" y="11084"/>
                    <a:pt x="2146" y="11038"/>
                  </a:cubicBezTo>
                  <a:lnTo>
                    <a:pt x="5174" y="12787"/>
                  </a:lnTo>
                  <a:cubicBezTo>
                    <a:pt x="5158" y="12859"/>
                    <a:pt x="5149" y="12937"/>
                    <a:pt x="5152" y="13012"/>
                  </a:cubicBezTo>
                  <a:cubicBezTo>
                    <a:pt x="5111" y="13727"/>
                    <a:pt x="5680" y="14330"/>
                    <a:pt x="6398" y="14330"/>
                  </a:cubicBezTo>
                  <a:cubicBezTo>
                    <a:pt x="7117" y="14330"/>
                    <a:pt x="7685" y="13727"/>
                    <a:pt x="7645" y="13012"/>
                  </a:cubicBezTo>
                  <a:cubicBezTo>
                    <a:pt x="7645" y="12937"/>
                    <a:pt x="7639" y="12859"/>
                    <a:pt x="7626" y="12787"/>
                  </a:cubicBezTo>
                  <a:lnTo>
                    <a:pt x="10653" y="11038"/>
                  </a:lnTo>
                  <a:cubicBezTo>
                    <a:pt x="10889" y="11240"/>
                    <a:pt x="11175" y="11336"/>
                    <a:pt x="11459" y="11336"/>
                  </a:cubicBezTo>
                  <a:cubicBezTo>
                    <a:pt x="11885" y="11336"/>
                    <a:pt x="12306" y="11118"/>
                    <a:pt x="12540" y="10713"/>
                  </a:cubicBezTo>
                  <a:cubicBezTo>
                    <a:pt x="12931" y="10038"/>
                    <a:pt x="12612" y="9176"/>
                    <a:pt x="11878" y="8916"/>
                  </a:cubicBezTo>
                  <a:lnTo>
                    <a:pt x="11878" y="5417"/>
                  </a:lnTo>
                  <a:cubicBezTo>
                    <a:pt x="12612" y="5155"/>
                    <a:pt x="12931" y="4293"/>
                    <a:pt x="12540" y="3618"/>
                  </a:cubicBezTo>
                  <a:cubicBezTo>
                    <a:pt x="12306" y="3213"/>
                    <a:pt x="11887" y="2996"/>
                    <a:pt x="11462" y="2996"/>
                  </a:cubicBezTo>
                  <a:cubicBezTo>
                    <a:pt x="11177" y="2996"/>
                    <a:pt x="10890" y="3093"/>
                    <a:pt x="10653" y="3296"/>
                  </a:cubicBezTo>
                  <a:lnTo>
                    <a:pt x="7626" y="1547"/>
                  </a:lnTo>
                  <a:cubicBezTo>
                    <a:pt x="7639" y="1472"/>
                    <a:pt x="7645" y="1397"/>
                    <a:pt x="7645" y="1322"/>
                  </a:cubicBezTo>
                  <a:cubicBezTo>
                    <a:pt x="7685" y="603"/>
                    <a:pt x="7117" y="0"/>
                    <a:pt x="6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9"/>
            <p:cNvSpPr/>
            <p:nvPr/>
          </p:nvSpPr>
          <p:spPr>
            <a:xfrm>
              <a:off x="4172550" y="3311425"/>
              <a:ext cx="64775" cy="62300"/>
            </a:xfrm>
            <a:custGeom>
              <a:rect b="b" l="l" r="r" t="t"/>
              <a:pathLst>
                <a:path extrusionOk="0" h="2492" w="2591">
                  <a:moveTo>
                    <a:pt x="1342" y="832"/>
                  </a:moveTo>
                  <a:cubicBezTo>
                    <a:pt x="1555" y="832"/>
                    <a:pt x="1760" y="997"/>
                    <a:pt x="1760" y="1247"/>
                  </a:cubicBezTo>
                  <a:cubicBezTo>
                    <a:pt x="1760" y="1475"/>
                    <a:pt x="1576" y="1659"/>
                    <a:pt x="1347" y="1659"/>
                  </a:cubicBezTo>
                  <a:cubicBezTo>
                    <a:pt x="976" y="1659"/>
                    <a:pt x="791" y="1216"/>
                    <a:pt x="1054" y="953"/>
                  </a:cubicBezTo>
                  <a:cubicBezTo>
                    <a:pt x="1137" y="869"/>
                    <a:pt x="1241" y="832"/>
                    <a:pt x="1342" y="832"/>
                  </a:cubicBezTo>
                  <a:close/>
                  <a:moveTo>
                    <a:pt x="1347" y="0"/>
                  </a:moveTo>
                  <a:cubicBezTo>
                    <a:pt x="841" y="0"/>
                    <a:pt x="388" y="303"/>
                    <a:pt x="195" y="769"/>
                  </a:cubicBezTo>
                  <a:cubicBezTo>
                    <a:pt x="1" y="1234"/>
                    <a:pt x="110" y="1772"/>
                    <a:pt x="466" y="2128"/>
                  </a:cubicBezTo>
                  <a:cubicBezTo>
                    <a:pt x="704" y="2366"/>
                    <a:pt x="1022" y="2492"/>
                    <a:pt x="1345" y="2492"/>
                  </a:cubicBezTo>
                  <a:cubicBezTo>
                    <a:pt x="1506" y="2492"/>
                    <a:pt x="1668" y="2461"/>
                    <a:pt x="1822" y="2396"/>
                  </a:cubicBezTo>
                  <a:cubicBezTo>
                    <a:pt x="2288" y="2203"/>
                    <a:pt x="2591" y="1750"/>
                    <a:pt x="2591" y="1247"/>
                  </a:cubicBezTo>
                  <a:cubicBezTo>
                    <a:pt x="2591" y="559"/>
                    <a:pt x="2032" y="3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7" name="Google Shape;1967;p59"/>
          <p:cNvSpPr/>
          <p:nvPr/>
        </p:nvSpPr>
        <p:spPr>
          <a:xfrm>
            <a:off x="3247200" y="3165200"/>
            <a:ext cx="354775" cy="354775"/>
          </a:xfrm>
          <a:custGeom>
            <a:rect b="b" l="l" r="r" t="t"/>
            <a:pathLst>
              <a:path extrusionOk="0" h="14191" w="14191">
                <a:moveTo>
                  <a:pt x="7514" y="832"/>
                </a:moveTo>
                <a:lnTo>
                  <a:pt x="7514" y="1251"/>
                </a:lnTo>
                <a:cubicBezTo>
                  <a:pt x="7492" y="1463"/>
                  <a:pt x="7311" y="1625"/>
                  <a:pt x="7098" y="1625"/>
                </a:cubicBezTo>
                <a:cubicBezTo>
                  <a:pt x="6883" y="1625"/>
                  <a:pt x="6702" y="1463"/>
                  <a:pt x="6680" y="1251"/>
                </a:cubicBezTo>
                <a:lnTo>
                  <a:pt x="6680" y="832"/>
                </a:lnTo>
                <a:close/>
                <a:moveTo>
                  <a:pt x="7514" y="4212"/>
                </a:moveTo>
                <a:lnTo>
                  <a:pt x="7514" y="4959"/>
                </a:lnTo>
                <a:lnTo>
                  <a:pt x="7327" y="4837"/>
                </a:lnTo>
                <a:cubicBezTo>
                  <a:pt x="7258" y="4793"/>
                  <a:pt x="7177" y="4768"/>
                  <a:pt x="7095" y="4768"/>
                </a:cubicBezTo>
                <a:cubicBezTo>
                  <a:pt x="7014" y="4768"/>
                  <a:pt x="6933" y="4793"/>
                  <a:pt x="6864" y="4837"/>
                </a:cubicBezTo>
                <a:lnTo>
                  <a:pt x="6680" y="4959"/>
                </a:lnTo>
                <a:lnTo>
                  <a:pt x="6680" y="4212"/>
                </a:lnTo>
                <a:close/>
                <a:moveTo>
                  <a:pt x="9173" y="4212"/>
                </a:moveTo>
                <a:lnTo>
                  <a:pt x="9173" y="8367"/>
                </a:lnTo>
                <a:lnTo>
                  <a:pt x="5018" y="8367"/>
                </a:lnTo>
                <a:lnTo>
                  <a:pt x="5018" y="4212"/>
                </a:lnTo>
                <a:lnTo>
                  <a:pt x="5849" y="4212"/>
                </a:lnTo>
                <a:lnTo>
                  <a:pt x="5849" y="5737"/>
                </a:lnTo>
                <a:cubicBezTo>
                  <a:pt x="5849" y="5890"/>
                  <a:pt x="5933" y="6030"/>
                  <a:pt x="6068" y="6102"/>
                </a:cubicBezTo>
                <a:cubicBezTo>
                  <a:pt x="6130" y="6137"/>
                  <a:pt x="6198" y="6154"/>
                  <a:pt x="6267" y="6154"/>
                </a:cubicBezTo>
                <a:cubicBezTo>
                  <a:pt x="6347" y="6154"/>
                  <a:pt x="6427" y="6131"/>
                  <a:pt x="6496" y="6084"/>
                </a:cubicBezTo>
                <a:lnTo>
                  <a:pt x="7095" y="5681"/>
                </a:lnTo>
                <a:lnTo>
                  <a:pt x="7698" y="6084"/>
                </a:lnTo>
                <a:cubicBezTo>
                  <a:pt x="7764" y="6130"/>
                  <a:pt x="7845" y="6152"/>
                  <a:pt x="7926" y="6155"/>
                </a:cubicBezTo>
                <a:cubicBezTo>
                  <a:pt x="7995" y="6155"/>
                  <a:pt x="8064" y="6137"/>
                  <a:pt x="8123" y="6102"/>
                </a:cubicBezTo>
                <a:cubicBezTo>
                  <a:pt x="8261" y="6034"/>
                  <a:pt x="8345" y="5890"/>
                  <a:pt x="8345" y="5737"/>
                </a:cubicBezTo>
                <a:lnTo>
                  <a:pt x="8345" y="4212"/>
                </a:lnTo>
                <a:close/>
                <a:moveTo>
                  <a:pt x="10979" y="832"/>
                </a:moveTo>
                <a:cubicBezTo>
                  <a:pt x="11360" y="832"/>
                  <a:pt x="11669" y="1144"/>
                  <a:pt x="11669" y="1525"/>
                </a:cubicBezTo>
                <a:lnTo>
                  <a:pt x="11669" y="9201"/>
                </a:lnTo>
                <a:lnTo>
                  <a:pt x="11207" y="9201"/>
                </a:lnTo>
                <a:cubicBezTo>
                  <a:pt x="11036" y="8701"/>
                  <a:pt x="10564" y="8367"/>
                  <a:pt x="10039" y="8367"/>
                </a:cubicBezTo>
                <a:cubicBezTo>
                  <a:pt x="10037" y="8367"/>
                  <a:pt x="10034" y="8367"/>
                  <a:pt x="10032" y="8367"/>
                </a:cubicBezTo>
                <a:lnTo>
                  <a:pt x="10004" y="8367"/>
                </a:lnTo>
                <a:lnTo>
                  <a:pt x="10004" y="3800"/>
                </a:lnTo>
                <a:cubicBezTo>
                  <a:pt x="10007" y="3569"/>
                  <a:pt x="9820" y="3381"/>
                  <a:pt x="9592" y="3381"/>
                </a:cubicBezTo>
                <a:lnTo>
                  <a:pt x="4602" y="3381"/>
                </a:lnTo>
                <a:cubicBezTo>
                  <a:pt x="4374" y="3381"/>
                  <a:pt x="4187" y="3569"/>
                  <a:pt x="4187" y="3800"/>
                </a:cubicBezTo>
                <a:lnTo>
                  <a:pt x="4187" y="8367"/>
                </a:lnTo>
                <a:lnTo>
                  <a:pt x="4162" y="8367"/>
                </a:lnTo>
                <a:cubicBezTo>
                  <a:pt x="3634" y="8367"/>
                  <a:pt x="3159" y="8698"/>
                  <a:pt x="2984" y="9201"/>
                </a:cubicBezTo>
                <a:lnTo>
                  <a:pt x="2522" y="9201"/>
                </a:lnTo>
                <a:lnTo>
                  <a:pt x="2522" y="1525"/>
                </a:lnTo>
                <a:cubicBezTo>
                  <a:pt x="2522" y="1141"/>
                  <a:pt x="2834" y="832"/>
                  <a:pt x="3218" y="832"/>
                </a:cubicBezTo>
                <a:lnTo>
                  <a:pt x="5849" y="832"/>
                </a:lnTo>
                <a:lnTo>
                  <a:pt x="5849" y="1251"/>
                </a:lnTo>
                <a:cubicBezTo>
                  <a:pt x="5886" y="1910"/>
                  <a:pt x="6433" y="2428"/>
                  <a:pt x="7098" y="2428"/>
                </a:cubicBezTo>
                <a:cubicBezTo>
                  <a:pt x="7761" y="2428"/>
                  <a:pt x="8308" y="1910"/>
                  <a:pt x="8345" y="1251"/>
                </a:cubicBezTo>
                <a:lnTo>
                  <a:pt x="8345" y="832"/>
                </a:lnTo>
                <a:close/>
                <a:moveTo>
                  <a:pt x="4155" y="9201"/>
                </a:moveTo>
                <a:cubicBezTo>
                  <a:pt x="4158" y="9201"/>
                  <a:pt x="4160" y="9201"/>
                  <a:pt x="4162" y="9201"/>
                </a:cubicBezTo>
                <a:lnTo>
                  <a:pt x="10032" y="9201"/>
                </a:lnTo>
                <a:cubicBezTo>
                  <a:pt x="10229" y="9201"/>
                  <a:pt x="10398" y="9336"/>
                  <a:pt x="10438" y="9529"/>
                </a:cubicBezTo>
                <a:lnTo>
                  <a:pt x="10551" y="10032"/>
                </a:lnTo>
                <a:lnTo>
                  <a:pt x="3643" y="10032"/>
                </a:lnTo>
                <a:lnTo>
                  <a:pt x="3756" y="9529"/>
                </a:lnTo>
                <a:cubicBezTo>
                  <a:pt x="3796" y="9338"/>
                  <a:pt x="3964" y="9201"/>
                  <a:pt x="4155" y="9201"/>
                </a:cubicBezTo>
                <a:close/>
                <a:moveTo>
                  <a:pt x="2790" y="10032"/>
                </a:moveTo>
                <a:lnTo>
                  <a:pt x="2603" y="10863"/>
                </a:lnTo>
                <a:lnTo>
                  <a:pt x="835" y="10863"/>
                </a:lnTo>
                <a:lnTo>
                  <a:pt x="835" y="10032"/>
                </a:lnTo>
                <a:close/>
                <a:moveTo>
                  <a:pt x="13359" y="10032"/>
                </a:moveTo>
                <a:lnTo>
                  <a:pt x="13359" y="10863"/>
                </a:lnTo>
                <a:lnTo>
                  <a:pt x="11588" y="10863"/>
                </a:lnTo>
                <a:lnTo>
                  <a:pt x="11404" y="10032"/>
                </a:lnTo>
                <a:close/>
                <a:moveTo>
                  <a:pt x="10735" y="10863"/>
                </a:moveTo>
                <a:lnTo>
                  <a:pt x="10919" y="11694"/>
                </a:lnTo>
                <a:lnTo>
                  <a:pt x="3271" y="11694"/>
                </a:lnTo>
                <a:lnTo>
                  <a:pt x="3459" y="10863"/>
                </a:lnTo>
                <a:close/>
                <a:moveTo>
                  <a:pt x="11107" y="12529"/>
                </a:moveTo>
                <a:lnTo>
                  <a:pt x="11288" y="13360"/>
                </a:lnTo>
                <a:lnTo>
                  <a:pt x="2906" y="13360"/>
                </a:lnTo>
                <a:lnTo>
                  <a:pt x="3087" y="12529"/>
                </a:lnTo>
                <a:close/>
                <a:moveTo>
                  <a:pt x="3218" y="1"/>
                </a:moveTo>
                <a:cubicBezTo>
                  <a:pt x="2375" y="1"/>
                  <a:pt x="1694" y="685"/>
                  <a:pt x="1694" y="1525"/>
                </a:cubicBezTo>
                <a:lnTo>
                  <a:pt x="1694" y="9201"/>
                </a:lnTo>
                <a:lnTo>
                  <a:pt x="419" y="9201"/>
                </a:lnTo>
                <a:cubicBezTo>
                  <a:pt x="417" y="9201"/>
                  <a:pt x="415" y="9201"/>
                  <a:pt x="414" y="9201"/>
                </a:cubicBezTo>
                <a:cubicBezTo>
                  <a:pt x="185" y="9201"/>
                  <a:pt x="1" y="9391"/>
                  <a:pt x="4" y="9617"/>
                </a:cubicBezTo>
                <a:lnTo>
                  <a:pt x="4" y="11279"/>
                </a:lnTo>
                <a:cubicBezTo>
                  <a:pt x="1" y="11507"/>
                  <a:pt x="188" y="11694"/>
                  <a:pt x="419" y="11694"/>
                </a:cubicBezTo>
                <a:lnTo>
                  <a:pt x="2422" y="11694"/>
                </a:lnTo>
                <a:lnTo>
                  <a:pt x="1981" y="13684"/>
                </a:lnTo>
                <a:cubicBezTo>
                  <a:pt x="1922" y="13944"/>
                  <a:pt x="2119" y="14191"/>
                  <a:pt x="2387" y="14191"/>
                </a:cubicBezTo>
                <a:lnTo>
                  <a:pt x="11810" y="14191"/>
                </a:lnTo>
                <a:cubicBezTo>
                  <a:pt x="11935" y="14187"/>
                  <a:pt x="12053" y="14131"/>
                  <a:pt x="12135" y="14034"/>
                </a:cubicBezTo>
                <a:cubicBezTo>
                  <a:pt x="12213" y="13934"/>
                  <a:pt x="12241" y="13806"/>
                  <a:pt x="12216" y="13684"/>
                </a:cubicBezTo>
                <a:lnTo>
                  <a:pt x="11769" y="11694"/>
                </a:lnTo>
                <a:lnTo>
                  <a:pt x="13775" y="11694"/>
                </a:lnTo>
                <a:cubicBezTo>
                  <a:pt x="14003" y="11694"/>
                  <a:pt x="14190" y="11507"/>
                  <a:pt x="14190" y="11279"/>
                </a:cubicBezTo>
                <a:lnTo>
                  <a:pt x="14190" y="9617"/>
                </a:lnTo>
                <a:cubicBezTo>
                  <a:pt x="14190" y="9386"/>
                  <a:pt x="14003" y="9201"/>
                  <a:pt x="13775" y="9201"/>
                </a:cubicBezTo>
                <a:lnTo>
                  <a:pt x="12500" y="9201"/>
                </a:lnTo>
                <a:lnTo>
                  <a:pt x="12500" y="1525"/>
                </a:lnTo>
                <a:cubicBezTo>
                  <a:pt x="12500" y="685"/>
                  <a:pt x="11819" y="1"/>
                  <a:pt x="1097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59"/>
          <p:cNvSpPr/>
          <p:nvPr/>
        </p:nvSpPr>
        <p:spPr>
          <a:xfrm>
            <a:off x="2529275" y="3165150"/>
            <a:ext cx="357025" cy="354850"/>
          </a:xfrm>
          <a:custGeom>
            <a:rect b="b" l="l" r="r" t="t"/>
            <a:pathLst>
              <a:path extrusionOk="0" h="14194" w="14281">
                <a:moveTo>
                  <a:pt x="12547" y="834"/>
                </a:moveTo>
                <a:lnTo>
                  <a:pt x="12547" y="1253"/>
                </a:lnTo>
                <a:cubicBezTo>
                  <a:pt x="12544" y="1481"/>
                  <a:pt x="12357" y="1665"/>
                  <a:pt x="12128" y="1665"/>
                </a:cubicBezTo>
                <a:lnTo>
                  <a:pt x="9913" y="1665"/>
                </a:lnTo>
                <a:cubicBezTo>
                  <a:pt x="9685" y="1665"/>
                  <a:pt x="9498" y="1481"/>
                  <a:pt x="9495" y="1253"/>
                </a:cubicBezTo>
                <a:lnTo>
                  <a:pt x="9495" y="834"/>
                </a:lnTo>
                <a:close/>
                <a:moveTo>
                  <a:pt x="11438" y="2496"/>
                </a:moveTo>
                <a:lnTo>
                  <a:pt x="11438" y="3330"/>
                </a:lnTo>
                <a:lnTo>
                  <a:pt x="10604" y="3330"/>
                </a:lnTo>
                <a:lnTo>
                  <a:pt x="10604" y="2496"/>
                </a:lnTo>
                <a:close/>
                <a:moveTo>
                  <a:pt x="11893" y="4159"/>
                </a:moveTo>
                <a:cubicBezTo>
                  <a:pt x="12121" y="4159"/>
                  <a:pt x="12310" y="4344"/>
                  <a:pt x="12310" y="4577"/>
                </a:cubicBezTo>
                <a:cubicBezTo>
                  <a:pt x="12310" y="4809"/>
                  <a:pt x="12121" y="4994"/>
                  <a:pt x="11893" y="4994"/>
                </a:cubicBezTo>
                <a:cubicBezTo>
                  <a:pt x="11879" y="4994"/>
                  <a:pt x="11865" y="4994"/>
                  <a:pt x="11850" y="4992"/>
                </a:cubicBezTo>
                <a:lnTo>
                  <a:pt x="2431" y="4992"/>
                </a:lnTo>
                <a:cubicBezTo>
                  <a:pt x="2200" y="4992"/>
                  <a:pt x="2013" y="4805"/>
                  <a:pt x="2013" y="4573"/>
                </a:cubicBezTo>
                <a:cubicBezTo>
                  <a:pt x="2016" y="4345"/>
                  <a:pt x="2203" y="4161"/>
                  <a:pt x="2431" y="4161"/>
                </a:cubicBezTo>
                <a:lnTo>
                  <a:pt x="11850" y="4161"/>
                </a:lnTo>
                <a:cubicBezTo>
                  <a:pt x="11865" y="4160"/>
                  <a:pt x="11879" y="4159"/>
                  <a:pt x="11893" y="4159"/>
                </a:cubicBezTo>
                <a:close/>
                <a:moveTo>
                  <a:pt x="3956" y="5823"/>
                </a:moveTo>
                <a:lnTo>
                  <a:pt x="3956" y="6651"/>
                </a:lnTo>
                <a:lnTo>
                  <a:pt x="3122" y="6651"/>
                </a:lnTo>
                <a:lnTo>
                  <a:pt x="3122" y="5823"/>
                </a:lnTo>
                <a:close/>
                <a:moveTo>
                  <a:pt x="4787" y="9203"/>
                </a:moveTo>
                <a:lnTo>
                  <a:pt x="4787" y="11143"/>
                </a:lnTo>
                <a:lnTo>
                  <a:pt x="2291" y="11143"/>
                </a:lnTo>
                <a:lnTo>
                  <a:pt x="2291" y="9203"/>
                </a:lnTo>
                <a:close/>
                <a:moveTo>
                  <a:pt x="11991" y="9203"/>
                </a:moveTo>
                <a:lnTo>
                  <a:pt x="11991" y="11143"/>
                </a:lnTo>
                <a:lnTo>
                  <a:pt x="9495" y="11143"/>
                </a:lnTo>
                <a:lnTo>
                  <a:pt x="9495" y="9203"/>
                </a:lnTo>
                <a:close/>
                <a:moveTo>
                  <a:pt x="1604" y="11970"/>
                </a:moveTo>
                <a:cubicBezTo>
                  <a:pt x="1775" y="11970"/>
                  <a:pt x="1949" y="12033"/>
                  <a:pt x="2091" y="12174"/>
                </a:cubicBezTo>
                <a:cubicBezTo>
                  <a:pt x="2528" y="12612"/>
                  <a:pt x="2219" y="13362"/>
                  <a:pt x="1600" y="13362"/>
                </a:cubicBezTo>
                <a:cubicBezTo>
                  <a:pt x="1216" y="13362"/>
                  <a:pt x="904" y="13049"/>
                  <a:pt x="904" y="12665"/>
                </a:cubicBezTo>
                <a:cubicBezTo>
                  <a:pt x="904" y="12246"/>
                  <a:pt x="1247" y="11970"/>
                  <a:pt x="1604" y="11970"/>
                </a:cubicBezTo>
                <a:close/>
                <a:moveTo>
                  <a:pt x="5783" y="11974"/>
                </a:moveTo>
                <a:cubicBezTo>
                  <a:pt x="5674" y="12190"/>
                  <a:pt x="5618" y="12424"/>
                  <a:pt x="5618" y="12665"/>
                </a:cubicBezTo>
                <a:cubicBezTo>
                  <a:pt x="5618" y="12909"/>
                  <a:pt x="5674" y="13146"/>
                  <a:pt x="5783" y="13362"/>
                </a:cubicBezTo>
                <a:lnTo>
                  <a:pt x="2956" y="13362"/>
                </a:lnTo>
                <a:cubicBezTo>
                  <a:pt x="3065" y="13146"/>
                  <a:pt x="3122" y="12909"/>
                  <a:pt x="3122" y="12665"/>
                </a:cubicBezTo>
                <a:cubicBezTo>
                  <a:pt x="3122" y="12424"/>
                  <a:pt x="3065" y="12187"/>
                  <a:pt x="2956" y="11974"/>
                </a:cubicBezTo>
                <a:close/>
                <a:moveTo>
                  <a:pt x="7146" y="11970"/>
                </a:moveTo>
                <a:cubicBezTo>
                  <a:pt x="7317" y="11970"/>
                  <a:pt x="7491" y="12033"/>
                  <a:pt x="7633" y="12174"/>
                </a:cubicBezTo>
                <a:cubicBezTo>
                  <a:pt x="8070" y="12612"/>
                  <a:pt x="7761" y="13362"/>
                  <a:pt x="7142" y="13362"/>
                </a:cubicBezTo>
                <a:cubicBezTo>
                  <a:pt x="6758" y="13362"/>
                  <a:pt x="6446" y="13049"/>
                  <a:pt x="6446" y="12665"/>
                </a:cubicBezTo>
                <a:cubicBezTo>
                  <a:pt x="6446" y="12246"/>
                  <a:pt x="6789" y="11970"/>
                  <a:pt x="7146" y="11970"/>
                </a:cubicBezTo>
                <a:close/>
                <a:moveTo>
                  <a:pt x="11329" y="11974"/>
                </a:moveTo>
                <a:cubicBezTo>
                  <a:pt x="11216" y="12187"/>
                  <a:pt x="11157" y="12424"/>
                  <a:pt x="11160" y="12665"/>
                </a:cubicBezTo>
                <a:cubicBezTo>
                  <a:pt x="11157" y="12909"/>
                  <a:pt x="11216" y="13146"/>
                  <a:pt x="11329" y="13362"/>
                </a:cubicBezTo>
                <a:lnTo>
                  <a:pt x="8495" y="13362"/>
                </a:lnTo>
                <a:cubicBezTo>
                  <a:pt x="8608" y="13146"/>
                  <a:pt x="8664" y="12909"/>
                  <a:pt x="8664" y="12665"/>
                </a:cubicBezTo>
                <a:cubicBezTo>
                  <a:pt x="8664" y="12424"/>
                  <a:pt x="8608" y="12187"/>
                  <a:pt x="8495" y="11974"/>
                </a:cubicBezTo>
                <a:close/>
                <a:moveTo>
                  <a:pt x="12678" y="11970"/>
                </a:moveTo>
                <a:cubicBezTo>
                  <a:pt x="13035" y="11970"/>
                  <a:pt x="13378" y="12246"/>
                  <a:pt x="13378" y="12665"/>
                </a:cubicBezTo>
                <a:cubicBezTo>
                  <a:pt x="13378" y="13049"/>
                  <a:pt x="13066" y="13362"/>
                  <a:pt x="12681" y="13362"/>
                </a:cubicBezTo>
                <a:cubicBezTo>
                  <a:pt x="12063" y="13362"/>
                  <a:pt x="11754" y="12612"/>
                  <a:pt x="12191" y="12174"/>
                </a:cubicBezTo>
                <a:cubicBezTo>
                  <a:pt x="12332" y="12033"/>
                  <a:pt x="12507" y="11970"/>
                  <a:pt x="12678" y="11970"/>
                </a:cubicBezTo>
                <a:close/>
                <a:moveTo>
                  <a:pt x="420" y="1"/>
                </a:moveTo>
                <a:cubicBezTo>
                  <a:pt x="192" y="1"/>
                  <a:pt x="4" y="186"/>
                  <a:pt x="4" y="418"/>
                </a:cubicBezTo>
                <a:cubicBezTo>
                  <a:pt x="4" y="652"/>
                  <a:pt x="195" y="836"/>
                  <a:pt x="424" y="836"/>
                </a:cubicBezTo>
                <a:cubicBezTo>
                  <a:pt x="437" y="836"/>
                  <a:pt x="450" y="835"/>
                  <a:pt x="463" y="834"/>
                </a:cubicBezTo>
                <a:lnTo>
                  <a:pt x="8664" y="834"/>
                </a:lnTo>
                <a:lnTo>
                  <a:pt x="8664" y="1253"/>
                </a:lnTo>
                <a:cubicBezTo>
                  <a:pt x="8667" y="1887"/>
                  <a:pt x="9142" y="2418"/>
                  <a:pt x="9773" y="2490"/>
                </a:cubicBezTo>
                <a:lnTo>
                  <a:pt x="9773" y="3330"/>
                </a:lnTo>
                <a:lnTo>
                  <a:pt x="2431" y="3330"/>
                </a:lnTo>
                <a:cubicBezTo>
                  <a:pt x="2406" y="3329"/>
                  <a:pt x="2381" y="3328"/>
                  <a:pt x="2357" y="3328"/>
                </a:cubicBezTo>
                <a:cubicBezTo>
                  <a:pt x="1702" y="3328"/>
                  <a:pt x="1155" y="3839"/>
                  <a:pt x="1116" y="4502"/>
                </a:cubicBezTo>
                <a:cubicBezTo>
                  <a:pt x="1078" y="5189"/>
                  <a:pt x="1603" y="5776"/>
                  <a:pt x="2291" y="5817"/>
                </a:cubicBezTo>
                <a:lnTo>
                  <a:pt x="2291" y="7070"/>
                </a:lnTo>
                <a:cubicBezTo>
                  <a:pt x="2291" y="7301"/>
                  <a:pt x="2478" y="7485"/>
                  <a:pt x="2709" y="7485"/>
                </a:cubicBezTo>
                <a:lnTo>
                  <a:pt x="3122" y="7485"/>
                </a:lnTo>
                <a:lnTo>
                  <a:pt x="3122" y="8369"/>
                </a:lnTo>
                <a:lnTo>
                  <a:pt x="2050" y="8369"/>
                </a:lnTo>
                <a:lnTo>
                  <a:pt x="1060" y="7385"/>
                </a:lnTo>
                <a:cubicBezTo>
                  <a:pt x="979" y="7304"/>
                  <a:pt x="873" y="7263"/>
                  <a:pt x="768" y="7263"/>
                </a:cubicBezTo>
                <a:cubicBezTo>
                  <a:pt x="662" y="7263"/>
                  <a:pt x="557" y="7304"/>
                  <a:pt x="476" y="7385"/>
                </a:cubicBezTo>
                <a:cubicBezTo>
                  <a:pt x="313" y="7548"/>
                  <a:pt x="313" y="7810"/>
                  <a:pt x="476" y="7973"/>
                </a:cubicBezTo>
                <a:lnTo>
                  <a:pt x="1460" y="8960"/>
                </a:lnTo>
                <a:lnTo>
                  <a:pt x="1460" y="11150"/>
                </a:lnTo>
                <a:cubicBezTo>
                  <a:pt x="632" y="11206"/>
                  <a:pt x="1" y="11912"/>
                  <a:pt x="38" y="12740"/>
                </a:cubicBezTo>
                <a:cubicBezTo>
                  <a:pt x="78" y="13554"/>
                  <a:pt x="750" y="14193"/>
                  <a:pt x="1559" y="14193"/>
                </a:cubicBezTo>
                <a:cubicBezTo>
                  <a:pt x="1573" y="14193"/>
                  <a:pt x="1587" y="14193"/>
                  <a:pt x="1600" y="14193"/>
                </a:cubicBezTo>
                <a:lnTo>
                  <a:pt x="12681" y="14193"/>
                </a:lnTo>
                <a:cubicBezTo>
                  <a:pt x="12695" y="14193"/>
                  <a:pt x="12709" y="14193"/>
                  <a:pt x="12722" y="14193"/>
                </a:cubicBezTo>
                <a:cubicBezTo>
                  <a:pt x="13532" y="14193"/>
                  <a:pt x="14204" y="13554"/>
                  <a:pt x="14243" y="12740"/>
                </a:cubicBezTo>
                <a:cubicBezTo>
                  <a:pt x="14281" y="11912"/>
                  <a:pt x="13650" y="11206"/>
                  <a:pt x="12822" y="11150"/>
                </a:cubicBezTo>
                <a:lnTo>
                  <a:pt x="12822" y="8960"/>
                </a:lnTo>
                <a:lnTo>
                  <a:pt x="13806" y="7973"/>
                </a:lnTo>
                <a:cubicBezTo>
                  <a:pt x="13969" y="7810"/>
                  <a:pt x="13969" y="7548"/>
                  <a:pt x="13806" y="7385"/>
                </a:cubicBezTo>
                <a:cubicBezTo>
                  <a:pt x="13725" y="7304"/>
                  <a:pt x="13619" y="7263"/>
                  <a:pt x="13514" y="7263"/>
                </a:cubicBezTo>
                <a:cubicBezTo>
                  <a:pt x="13409" y="7263"/>
                  <a:pt x="13303" y="7304"/>
                  <a:pt x="13222" y="7385"/>
                </a:cubicBezTo>
                <a:lnTo>
                  <a:pt x="12235" y="8369"/>
                </a:lnTo>
                <a:lnTo>
                  <a:pt x="9254" y="8369"/>
                </a:lnTo>
                <a:lnTo>
                  <a:pt x="8267" y="7385"/>
                </a:lnTo>
                <a:cubicBezTo>
                  <a:pt x="8186" y="7304"/>
                  <a:pt x="8080" y="7263"/>
                  <a:pt x="7973" y="7263"/>
                </a:cubicBezTo>
                <a:cubicBezTo>
                  <a:pt x="7867" y="7263"/>
                  <a:pt x="7761" y="7304"/>
                  <a:pt x="7680" y="7385"/>
                </a:cubicBezTo>
                <a:cubicBezTo>
                  <a:pt x="7517" y="7548"/>
                  <a:pt x="7517" y="7810"/>
                  <a:pt x="7680" y="7973"/>
                </a:cubicBezTo>
                <a:lnTo>
                  <a:pt x="8664" y="8960"/>
                </a:lnTo>
                <a:lnTo>
                  <a:pt x="8664" y="11143"/>
                </a:lnTo>
                <a:lnTo>
                  <a:pt x="5618" y="11143"/>
                </a:lnTo>
                <a:lnTo>
                  <a:pt x="5618" y="8960"/>
                </a:lnTo>
                <a:lnTo>
                  <a:pt x="6602" y="7973"/>
                </a:lnTo>
                <a:cubicBezTo>
                  <a:pt x="6764" y="7810"/>
                  <a:pt x="6764" y="7548"/>
                  <a:pt x="6602" y="7385"/>
                </a:cubicBezTo>
                <a:cubicBezTo>
                  <a:pt x="6521" y="7304"/>
                  <a:pt x="6414" y="7263"/>
                  <a:pt x="6309" y="7263"/>
                </a:cubicBezTo>
                <a:cubicBezTo>
                  <a:pt x="6203" y="7263"/>
                  <a:pt x="6097" y="7304"/>
                  <a:pt x="6018" y="7385"/>
                </a:cubicBezTo>
                <a:lnTo>
                  <a:pt x="5027" y="8369"/>
                </a:lnTo>
                <a:lnTo>
                  <a:pt x="3956" y="8369"/>
                </a:lnTo>
                <a:lnTo>
                  <a:pt x="3956" y="7485"/>
                </a:lnTo>
                <a:lnTo>
                  <a:pt x="4368" y="7485"/>
                </a:lnTo>
                <a:cubicBezTo>
                  <a:pt x="4599" y="7485"/>
                  <a:pt x="4787" y="7301"/>
                  <a:pt x="4787" y="7070"/>
                </a:cubicBezTo>
                <a:lnTo>
                  <a:pt x="4787" y="5823"/>
                </a:lnTo>
                <a:lnTo>
                  <a:pt x="11850" y="5823"/>
                </a:lnTo>
                <a:cubicBezTo>
                  <a:pt x="12457" y="5820"/>
                  <a:pt x="12972" y="5383"/>
                  <a:pt x="13075" y="4786"/>
                </a:cubicBezTo>
                <a:cubicBezTo>
                  <a:pt x="13178" y="4189"/>
                  <a:pt x="12838" y="3605"/>
                  <a:pt x="12269" y="3399"/>
                </a:cubicBezTo>
                <a:lnTo>
                  <a:pt x="12269" y="2490"/>
                </a:lnTo>
                <a:cubicBezTo>
                  <a:pt x="12900" y="2418"/>
                  <a:pt x="13375" y="1887"/>
                  <a:pt x="13378" y="1253"/>
                </a:cubicBezTo>
                <a:lnTo>
                  <a:pt x="13378" y="834"/>
                </a:lnTo>
                <a:lnTo>
                  <a:pt x="13819" y="834"/>
                </a:lnTo>
                <a:cubicBezTo>
                  <a:pt x="13832" y="835"/>
                  <a:pt x="13844" y="836"/>
                  <a:pt x="13857" y="836"/>
                </a:cubicBezTo>
                <a:cubicBezTo>
                  <a:pt x="14087" y="836"/>
                  <a:pt x="14278" y="652"/>
                  <a:pt x="14278" y="418"/>
                </a:cubicBezTo>
                <a:cubicBezTo>
                  <a:pt x="14278" y="186"/>
                  <a:pt x="14090" y="1"/>
                  <a:pt x="13861" y="1"/>
                </a:cubicBezTo>
                <a:cubicBezTo>
                  <a:pt x="13847" y="1"/>
                  <a:pt x="13833" y="1"/>
                  <a:pt x="13819" y="3"/>
                </a:cubicBezTo>
                <a:lnTo>
                  <a:pt x="463" y="3"/>
                </a:lnTo>
                <a:cubicBezTo>
                  <a:pt x="449" y="1"/>
                  <a:pt x="434" y="1"/>
                  <a:pt x="4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9" name="Google Shape;1969;p59"/>
          <p:cNvGrpSpPr/>
          <p:nvPr/>
        </p:nvGrpSpPr>
        <p:grpSpPr>
          <a:xfrm>
            <a:off x="1760425" y="3165200"/>
            <a:ext cx="354775" cy="354775"/>
            <a:chOff x="1760425" y="3165200"/>
            <a:chExt cx="354775" cy="354775"/>
          </a:xfrm>
        </p:grpSpPr>
        <p:sp>
          <p:nvSpPr>
            <p:cNvPr id="1970" name="Google Shape;1970;p59"/>
            <p:cNvSpPr/>
            <p:nvPr/>
          </p:nvSpPr>
          <p:spPr>
            <a:xfrm>
              <a:off x="1760425" y="3299150"/>
              <a:ext cx="173275" cy="220825"/>
            </a:xfrm>
            <a:custGeom>
              <a:rect b="b" l="l" r="r" t="t"/>
              <a:pathLst>
                <a:path extrusionOk="0" h="8833" w="6931">
                  <a:moveTo>
                    <a:pt x="3881" y="1397"/>
                  </a:moveTo>
                  <a:cubicBezTo>
                    <a:pt x="4543" y="1557"/>
                    <a:pt x="5059" y="2072"/>
                    <a:pt x="5218" y="2734"/>
                  </a:cubicBezTo>
                  <a:lnTo>
                    <a:pt x="1713" y="2734"/>
                  </a:lnTo>
                  <a:cubicBezTo>
                    <a:pt x="1872" y="2072"/>
                    <a:pt x="2388" y="1557"/>
                    <a:pt x="3050" y="1397"/>
                  </a:cubicBezTo>
                  <a:lnTo>
                    <a:pt x="3050" y="1488"/>
                  </a:lnTo>
                  <a:cubicBezTo>
                    <a:pt x="3025" y="1732"/>
                    <a:pt x="3219" y="1944"/>
                    <a:pt x="3466" y="1944"/>
                  </a:cubicBezTo>
                  <a:cubicBezTo>
                    <a:pt x="3712" y="1944"/>
                    <a:pt x="3906" y="1732"/>
                    <a:pt x="3881" y="1488"/>
                  </a:cubicBezTo>
                  <a:lnTo>
                    <a:pt x="3881" y="1397"/>
                  </a:lnTo>
                  <a:close/>
                  <a:moveTo>
                    <a:pt x="4990" y="3565"/>
                  </a:moveTo>
                  <a:lnTo>
                    <a:pt x="4990" y="3706"/>
                  </a:lnTo>
                  <a:cubicBezTo>
                    <a:pt x="4950" y="4518"/>
                    <a:pt x="4278" y="5156"/>
                    <a:pt x="3466" y="5156"/>
                  </a:cubicBezTo>
                  <a:cubicBezTo>
                    <a:pt x="2653" y="5156"/>
                    <a:pt x="1982" y="4518"/>
                    <a:pt x="1941" y="3706"/>
                  </a:cubicBezTo>
                  <a:lnTo>
                    <a:pt x="1941" y="3565"/>
                  </a:lnTo>
                  <a:close/>
                  <a:moveTo>
                    <a:pt x="3744" y="6062"/>
                  </a:moveTo>
                  <a:cubicBezTo>
                    <a:pt x="4884" y="6062"/>
                    <a:pt x="5859" y="6880"/>
                    <a:pt x="6062" y="8002"/>
                  </a:cubicBezTo>
                  <a:lnTo>
                    <a:pt x="869" y="8002"/>
                  </a:lnTo>
                  <a:cubicBezTo>
                    <a:pt x="1072" y="6877"/>
                    <a:pt x="2050" y="6062"/>
                    <a:pt x="3191" y="6062"/>
                  </a:cubicBezTo>
                  <a:close/>
                  <a:moveTo>
                    <a:pt x="3466" y="1"/>
                  </a:moveTo>
                  <a:cubicBezTo>
                    <a:pt x="3250" y="1"/>
                    <a:pt x="3069" y="163"/>
                    <a:pt x="3050" y="379"/>
                  </a:cubicBezTo>
                  <a:lnTo>
                    <a:pt x="3050" y="551"/>
                  </a:lnTo>
                  <a:cubicBezTo>
                    <a:pt x="1928" y="732"/>
                    <a:pt x="1051" y="1613"/>
                    <a:pt x="866" y="2734"/>
                  </a:cubicBezTo>
                  <a:lnTo>
                    <a:pt x="694" y="2734"/>
                  </a:lnTo>
                  <a:cubicBezTo>
                    <a:pt x="479" y="2753"/>
                    <a:pt x="316" y="2934"/>
                    <a:pt x="316" y="3150"/>
                  </a:cubicBezTo>
                  <a:cubicBezTo>
                    <a:pt x="316" y="3362"/>
                    <a:pt x="479" y="3543"/>
                    <a:pt x="694" y="3565"/>
                  </a:cubicBezTo>
                  <a:lnTo>
                    <a:pt x="1110" y="3565"/>
                  </a:lnTo>
                  <a:lnTo>
                    <a:pt x="1110" y="3706"/>
                  </a:lnTo>
                  <a:cubicBezTo>
                    <a:pt x="1110" y="4390"/>
                    <a:pt x="1410" y="5043"/>
                    <a:pt x="1928" y="5490"/>
                  </a:cubicBezTo>
                  <a:cubicBezTo>
                    <a:pt x="760" y="5993"/>
                    <a:pt x="4" y="7142"/>
                    <a:pt x="4" y="8414"/>
                  </a:cubicBezTo>
                  <a:cubicBezTo>
                    <a:pt x="1" y="8645"/>
                    <a:pt x="188" y="8833"/>
                    <a:pt x="416" y="8833"/>
                  </a:cubicBezTo>
                  <a:lnTo>
                    <a:pt x="6515" y="8833"/>
                  </a:lnTo>
                  <a:cubicBezTo>
                    <a:pt x="6743" y="8833"/>
                    <a:pt x="6930" y="8645"/>
                    <a:pt x="6930" y="8414"/>
                  </a:cubicBezTo>
                  <a:cubicBezTo>
                    <a:pt x="6930" y="7142"/>
                    <a:pt x="6171" y="5993"/>
                    <a:pt x="5003" y="5490"/>
                  </a:cubicBezTo>
                  <a:cubicBezTo>
                    <a:pt x="5521" y="5043"/>
                    <a:pt x="5821" y="4390"/>
                    <a:pt x="5821" y="3706"/>
                  </a:cubicBezTo>
                  <a:lnTo>
                    <a:pt x="5821" y="3565"/>
                  </a:lnTo>
                  <a:lnTo>
                    <a:pt x="6237" y="3565"/>
                  </a:lnTo>
                  <a:cubicBezTo>
                    <a:pt x="6249" y="3566"/>
                    <a:pt x="6262" y="3567"/>
                    <a:pt x="6275" y="3567"/>
                  </a:cubicBezTo>
                  <a:cubicBezTo>
                    <a:pt x="6502" y="3567"/>
                    <a:pt x="6693" y="3384"/>
                    <a:pt x="6693" y="3150"/>
                  </a:cubicBezTo>
                  <a:cubicBezTo>
                    <a:pt x="6693" y="2917"/>
                    <a:pt x="6504" y="2732"/>
                    <a:pt x="6279" y="2732"/>
                  </a:cubicBezTo>
                  <a:cubicBezTo>
                    <a:pt x="6265" y="2732"/>
                    <a:pt x="6251" y="2733"/>
                    <a:pt x="6237" y="2734"/>
                  </a:cubicBezTo>
                  <a:lnTo>
                    <a:pt x="6065" y="2734"/>
                  </a:lnTo>
                  <a:cubicBezTo>
                    <a:pt x="5884" y="1610"/>
                    <a:pt x="5003" y="732"/>
                    <a:pt x="3881" y="551"/>
                  </a:cubicBezTo>
                  <a:lnTo>
                    <a:pt x="3881" y="379"/>
                  </a:lnTo>
                  <a:cubicBezTo>
                    <a:pt x="3859" y="163"/>
                    <a:pt x="3681" y="1"/>
                    <a:pt x="3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9"/>
            <p:cNvSpPr/>
            <p:nvPr/>
          </p:nvSpPr>
          <p:spPr>
            <a:xfrm>
              <a:off x="1906250" y="3165200"/>
              <a:ext cx="208950" cy="200925"/>
            </a:xfrm>
            <a:custGeom>
              <a:rect b="b" l="l" r="r" t="t"/>
              <a:pathLst>
                <a:path extrusionOk="0" h="8037" w="8358">
                  <a:moveTo>
                    <a:pt x="4337" y="832"/>
                  </a:moveTo>
                  <a:cubicBezTo>
                    <a:pt x="4692" y="832"/>
                    <a:pt x="5052" y="892"/>
                    <a:pt x="5402" y="1016"/>
                  </a:cubicBezTo>
                  <a:cubicBezTo>
                    <a:pt x="6864" y="1532"/>
                    <a:pt x="7742" y="3028"/>
                    <a:pt x="7480" y="4556"/>
                  </a:cubicBezTo>
                  <a:cubicBezTo>
                    <a:pt x="7217" y="6087"/>
                    <a:pt x="5890" y="7205"/>
                    <a:pt x="4340" y="7205"/>
                  </a:cubicBezTo>
                  <a:lnTo>
                    <a:pt x="2316" y="7205"/>
                  </a:lnTo>
                  <a:lnTo>
                    <a:pt x="2422" y="7036"/>
                  </a:lnTo>
                  <a:cubicBezTo>
                    <a:pt x="2534" y="6858"/>
                    <a:pt x="2497" y="6624"/>
                    <a:pt x="2331" y="6493"/>
                  </a:cubicBezTo>
                  <a:cubicBezTo>
                    <a:pt x="1125" y="5518"/>
                    <a:pt x="800" y="3812"/>
                    <a:pt x="1556" y="2460"/>
                  </a:cubicBezTo>
                  <a:cubicBezTo>
                    <a:pt x="2134" y="1431"/>
                    <a:pt x="3211" y="832"/>
                    <a:pt x="4337" y="832"/>
                  </a:cubicBezTo>
                  <a:close/>
                  <a:moveTo>
                    <a:pt x="4340" y="1"/>
                  </a:moveTo>
                  <a:cubicBezTo>
                    <a:pt x="2706" y="1"/>
                    <a:pt x="1235" y="988"/>
                    <a:pt x="619" y="2500"/>
                  </a:cubicBezTo>
                  <a:cubicBezTo>
                    <a:pt x="1" y="4015"/>
                    <a:pt x="363" y="5749"/>
                    <a:pt x="1531" y="6893"/>
                  </a:cubicBezTo>
                  <a:lnTo>
                    <a:pt x="1216" y="7399"/>
                  </a:lnTo>
                  <a:cubicBezTo>
                    <a:pt x="1135" y="7527"/>
                    <a:pt x="1128" y="7689"/>
                    <a:pt x="1203" y="7821"/>
                  </a:cubicBezTo>
                  <a:cubicBezTo>
                    <a:pt x="1275" y="7952"/>
                    <a:pt x="1416" y="8036"/>
                    <a:pt x="1566" y="8036"/>
                  </a:cubicBezTo>
                  <a:lnTo>
                    <a:pt x="4340" y="8036"/>
                  </a:lnTo>
                  <a:cubicBezTo>
                    <a:pt x="6558" y="8036"/>
                    <a:pt x="8358" y="6237"/>
                    <a:pt x="8358" y="4019"/>
                  </a:cubicBezTo>
                  <a:cubicBezTo>
                    <a:pt x="8358" y="1797"/>
                    <a:pt x="6558" y="1"/>
                    <a:pt x="4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9"/>
            <p:cNvSpPr/>
            <p:nvPr/>
          </p:nvSpPr>
          <p:spPr>
            <a:xfrm>
              <a:off x="1956775" y="3205750"/>
              <a:ext cx="115950" cy="117875"/>
            </a:xfrm>
            <a:custGeom>
              <a:rect b="b" l="l" r="r" t="t"/>
              <a:pathLst>
                <a:path extrusionOk="0" h="4715" w="4638">
                  <a:moveTo>
                    <a:pt x="2319" y="1840"/>
                  </a:moveTo>
                  <a:cubicBezTo>
                    <a:pt x="2813" y="1840"/>
                    <a:pt x="3059" y="2437"/>
                    <a:pt x="2710" y="2787"/>
                  </a:cubicBezTo>
                  <a:cubicBezTo>
                    <a:pt x="2596" y="2900"/>
                    <a:pt x="2457" y="2951"/>
                    <a:pt x="2320" y="2951"/>
                  </a:cubicBezTo>
                  <a:cubicBezTo>
                    <a:pt x="2036" y="2951"/>
                    <a:pt x="1763" y="2730"/>
                    <a:pt x="1763" y="2397"/>
                  </a:cubicBezTo>
                  <a:cubicBezTo>
                    <a:pt x="1766" y="2090"/>
                    <a:pt x="2013" y="1844"/>
                    <a:pt x="2319" y="1840"/>
                  </a:cubicBezTo>
                  <a:close/>
                  <a:moveTo>
                    <a:pt x="2316" y="0"/>
                  </a:moveTo>
                  <a:cubicBezTo>
                    <a:pt x="2069" y="0"/>
                    <a:pt x="1875" y="213"/>
                    <a:pt x="1900" y="460"/>
                  </a:cubicBezTo>
                  <a:lnTo>
                    <a:pt x="1900" y="1075"/>
                  </a:lnTo>
                  <a:cubicBezTo>
                    <a:pt x="1822" y="1100"/>
                    <a:pt x="1747" y="1131"/>
                    <a:pt x="1679" y="1169"/>
                  </a:cubicBezTo>
                  <a:lnTo>
                    <a:pt x="1241" y="731"/>
                  </a:lnTo>
                  <a:cubicBezTo>
                    <a:pt x="1160" y="650"/>
                    <a:pt x="1054" y="610"/>
                    <a:pt x="948" y="610"/>
                  </a:cubicBezTo>
                  <a:cubicBezTo>
                    <a:pt x="841" y="610"/>
                    <a:pt x="735" y="650"/>
                    <a:pt x="654" y="731"/>
                  </a:cubicBezTo>
                  <a:cubicBezTo>
                    <a:pt x="491" y="891"/>
                    <a:pt x="488" y="1156"/>
                    <a:pt x="651" y="1319"/>
                  </a:cubicBezTo>
                  <a:lnTo>
                    <a:pt x="1088" y="1756"/>
                  </a:lnTo>
                  <a:cubicBezTo>
                    <a:pt x="1054" y="1828"/>
                    <a:pt x="1023" y="1906"/>
                    <a:pt x="994" y="1981"/>
                  </a:cubicBezTo>
                  <a:lnTo>
                    <a:pt x="379" y="1981"/>
                  </a:lnTo>
                  <a:cubicBezTo>
                    <a:pt x="163" y="2003"/>
                    <a:pt x="1" y="2184"/>
                    <a:pt x="1" y="2397"/>
                  </a:cubicBezTo>
                  <a:cubicBezTo>
                    <a:pt x="1" y="2612"/>
                    <a:pt x="163" y="2793"/>
                    <a:pt x="379" y="2815"/>
                  </a:cubicBezTo>
                  <a:lnTo>
                    <a:pt x="994" y="2815"/>
                  </a:lnTo>
                  <a:cubicBezTo>
                    <a:pt x="1019" y="2890"/>
                    <a:pt x="1054" y="2965"/>
                    <a:pt x="1088" y="3037"/>
                  </a:cubicBezTo>
                  <a:lnTo>
                    <a:pt x="651" y="3474"/>
                  </a:lnTo>
                  <a:cubicBezTo>
                    <a:pt x="491" y="3637"/>
                    <a:pt x="491" y="3899"/>
                    <a:pt x="651" y="4065"/>
                  </a:cubicBezTo>
                  <a:cubicBezTo>
                    <a:pt x="732" y="4144"/>
                    <a:pt x="839" y="4184"/>
                    <a:pt x="946" y="4184"/>
                  </a:cubicBezTo>
                  <a:cubicBezTo>
                    <a:pt x="1053" y="4184"/>
                    <a:pt x="1160" y="4144"/>
                    <a:pt x="1241" y="4065"/>
                  </a:cubicBezTo>
                  <a:lnTo>
                    <a:pt x="1679" y="3627"/>
                  </a:lnTo>
                  <a:cubicBezTo>
                    <a:pt x="1750" y="3662"/>
                    <a:pt x="1825" y="3693"/>
                    <a:pt x="1900" y="3721"/>
                  </a:cubicBezTo>
                  <a:lnTo>
                    <a:pt x="1900" y="4337"/>
                  </a:lnTo>
                  <a:cubicBezTo>
                    <a:pt x="1922" y="4552"/>
                    <a:pt x="2100" y="4715"/>
                    <a:pt x="2316" y="4715"/>
                  </a:cubicBezTo>
                  <a:cubicBezTo>
                    <a:pt x="2531" y="4715"/>
                    <a:pt x="2713" y="4552"/>
                    <a:pt x="2731" y="4337"/>
                  </a:cubicBezTo>
                  <a:lnTo>
                    <a:pt x="2731" y="3721"/>
                  </a:lnTo>
                  <a:cubicBezTo>
                    <a:pt x="2810" y="3693"/>
                    <a:pt x="2884" y="3662"/>
                    <a:pt x="2959" y="3627"/>
                  </a:cubicBezTo>
                  <a:lnTo>
                    <a:pt x="3397" y="4065"/>
                  </a:lnTo>
                  <a:cubicBezTo>
                    <a:pt x="3475" y="4140"/>
                    <a:pt x="3578" y="4184"/>
                    <a:pt x="3691" y="4184"/>
                  </a:cubicBezTo>
                  <a:cubicBezTo>
                    <a:pt x="3694" y="4184"/>
                    <a:pt x="3698" y="4184"/>
                    <a:pt x="3701" y="4184"/>
                  </a:cubicBezTo>
                  <a:cubicBezTo>
                    <a:pt x="3807" y="4184"/>
                    <a:pt x="3909" y="4140"/>
                    <a:pt x="3981" y="4065"/>
                  </a:cubicBezTo>
                  <a:cubicBezTo>
                    <a:pt x="4147" y="3902"/>
                    <a:pt x="4147" y="3637"/>
                    <a:pt x="3981" y="3474"/>
                  </a:cubicBezTo>
                  <a:lnTo>
                    <a:pt x="3544" y="3037"/>
                  </a:lnTo>
                  <a:cubicBezTo>
                    <a:pt x="3584" y="2965"/>
                    <a:pt x="3616" y="2890"/>
                    <a:pt x="3637" y="2815"/>
                  </a:cubicBezTo>
                  <a:lnTo>
                    <a:pt x="4259" y="2815"/>
                  </a:lnTo>
                  <a:cubicBezTo>
                    <a:pt x="4475" y="2793"/>
                    <a:pt x="4637" y="2612"/>
                    <a:pt x="4637" y="2397"/>
                  </a:cubicBezTo>
                  <a:cubicBezTo>
                    <a:pt x="4637" y="2184"/>
                    <a:pt x="4475" y="2003"/>
                    <a:pt x="4259" y="1981"/>
                  </a:cubicBezTo>
                  <a:lnTo>
                    <a:pt x="3637" y="1981"/>
                  </a:lnTo>
                  <a:cubicBezTo>
                    <a:pt x="3616" y="1903"/>
                    <a:pt x="3584" y="1828"/>
                    <a:pt x="3544" y="1756"/>
                  </a:cubicBezTo>
                  <a:lnTo>
                    <a:pt x="3981" y="1319"/>
                  </a:lnTo>
                  <a:cubicBezTo>
                    <a:pt x="4144" y="1156"/>
                    <a:pt x="4144" y="894"/>
                    <a:pt x="3981" y="731"/>
                  </a:cubicBezTo>
                  <a:cubicBezTo>
                    <a:pt x="3900" y="650"/>
                    <a:pt x="3794" y="610"/>
                    <a:pt x="3689" y="610"/>
                  </a:cubicBezTo>
                  <a:cubicBezTo>
                    <a:pt x="3584" y="610"/>
                    <a:pt x="3478" y="650"/>
                    <a:pt x="3397" y="731"/>
                  </a:cubicBezTo>
                  <a:lnTo>
                    <a:pt x="2959" y="1169"/>
                  </a:lnTo>
                  <a:cubicBezTo>
                    <a:pt x="2888" y="1131"/>
                    <a:pt x="2810" y="1100"/>
                    <a:pt x="2731" y="1075"/>
                  </a:cubicBezTo>
                  <a:lnTo>
                    <a:pt x="2731" y="460"/>
                  </a:lnTo>
                  <a:cubicBezTo>
                    <a:pt x="2756" y="213"/>
                    <a:pt x="2563" y="0"/>
                    <a:pt x="2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Google Shape;1973;p59"/>
          <p:cNvGrpSpPr/>
          <p:nvPr/>
        </p:nvGrpSpPr>
        <p:grpSpPr>
          <a:xfrm>
            <a:off x="1760425" y="2664725"/>
            <a:ext cx="354775" cy="242450"/>
            <a:chOff x="1760425" y="2664725"/>
            <a:chExt cx="354775" cy="242450"/>
          </a:xfrm>
        </p:grpSpPr>
        <p:sp>
          <p:nvSpPr>
            <p:cNvPr id="1974" name="Google Shape;1974;p59"/>
            <p:cNvSpPr/>
            <p:nvPr/>
          </p:nvSpPr>
          <p:spPr>
            <a:xfrm>
              <a:off x="1760425" y="2664725"/>
              <a:ext cx="354775" cy="242450"/>
            </a:xfrm>
            <a:custGeom>
              <a:rect b="b" l="l" r="r" t="t"/>
              <a:pathLst>
                <a:path extrusionOk="0" h="9698" w="14191">
                  <a:moveTo>
                    <a:pt x="4197" y="832"/>
                  </a:moveTo>
                  <a:lnTo>
                    <a:pt x="1941" y="1963"/>
                  </a:lnTo>
                  <a:lnTo>
                    <a:pt x="1941" y="832"/>
                  </a:lnTo>
                  <a:close/>
                  <a:moveTo>
                    <a:pt x="11801" y="3325"/>
                  </a:moveTo>
                  <a:lnTo>
                    <a:pt x="12382" y="5265"/>
                  </a:lnTo>
                  <a:lnTo>
                    <a:pt x="10863" y="5265"/>
                  </a:lnTo>
                  <a:lnTo>
                    <a:pt x="10863" y="3325"/>
                  </a:lnTo>
                  <a:close/>
                  <a:moveTo>
                    <a:pt x="8314" y="832"/>
                  </a:moveTo>
                  <a:lnTo>
                    <a:pt x="8314" y="5543"/>
                  </a:lnTo>
                  <a:lnTo>
                    <a:pt x="832" y="5543"/>
                  </a:lnTo>
                  <a:lnTo>
                    <a:pt x="832" y="3447"/>
                  </a:lnTo>
                  <a:lnTo>
                    <a:pt x="6055" y="832"/>
                  </a:lnTo>
                  <a:close/>
                  <a:moveTo>
                    <a:pt x="8314" y="6374"/>
                  </a:moveTo>
                  <a:lnTo>
                    <a:pt x="8314" y="8039"/>
                  </a:lnTo>
                  <a:lnTo>
                    <a:pt x="5196" y="8039"/>
                  </a:lnTo>
                  <a:cubicBezTo>
                    <a:pt x="5008" y="7508"/>
                    <a:pt x="4519" y="7206"/>
                    <a:pt x="4017" y="7206"/>
                  </a:cubicBezTo>
                  <a:cubicBezTo>
                    <a:pt x="3727" y="7206"/>
                    <a:pt x="3433" y="7307"/>
                    <a:pt x="3191" y="7524"/>
                  </a:cubicBezTo>
                  <a:cubicBezTo>
                    <a:pt x="2948" y="7307"/>
                    <a:pt x="2653" y="7206"/>
                    <a:pt x="2363" y="7206"/>
                  </a:cubicBezTo>
                  <a:cubicBezTo>
                    <a:pt x="1860" y="7206"/>
                    <a:pt x="1370" y="7508"/>
                    <a:pt x="1182" y="8039"/>
                  </a:cubicBezTo>
                  <a:lnTo>
                    <a:pt x="832" y="8039"/>
                  </a:lnTo>
                  <a:lnTo>
                    <a:pt x="832" y="6374"/>
                  </a:lnTo>
                  <a:close/>
                  <a:moveTo>
                    <a:pt x="10032" y="3325"/>
                  </a:moveTo>
                  <a:lnTo>
                    <a:pt x="10032" y="5680"/>
                  </a:lnTo>
                  <a:cubicBezTo>
                    <a:pt x="10032" y="5908"/>
                    <a:pt x="10220" y="6096"/>
                    <a:pt x="10451" y="6096"/>
                  </a:cubicBezTo>
                  <a:lnTo>
                    <a:pt x="13360" y="6096"/>
                  </a:lnTo>
                  <a:lnTo>
                    <a:pt x="13360" y="8039"/>
                  </a:lnTo>
                  <a:lnTo>
                    <a:pt x="13010" y="8039"/>
                  </a:lnTo>
                  <a:cubicBezTo>
                    <a:pt x="12835" y="7539"/>
                    <a:pt x="12366" y="7205"/>
                    <a:pt x="11835" y="7205"/>
                  </a:cubicBezTo>
                  <a:cubicBezTo>
                    <a:pt x="11307" y="7205"/>
                    <a:pt x="10835" y="7539"/>
                    <a:pt x="10660" y="8039"/>
                  </a:cubicBezTo>
                  <a:lnTo>
                    <a:pt x="9145" y="8039"/>
                  </a:lnTo>
                  <a:lnTo>
                    <a:pt x="9145" y="3325"/>
                  </a:lnTo>
                  <a:close/>
                  <a:moveTo>
                    <a:pt x="2317" y="8037"/>
                  </a:moveTo>
                  <a:cubicBezTo>
                    <a:pt x="2331" y="8037"/>
                    <a:pt x="2345" y="8038"/>
                    <a:pt x="2360" y="8039"/>
                  </a:cubicBezTo>
                  <a:cubicBezTo>
                    <a:pt x="2572" y="8058"/>
                    <a:pt x="2735" y="8239"/>
                    <a:pt x="2735" y="8455"/>
                  </a:cubicBezTo>
                  <a:cubicBezTo>
                    <a:pt x="2735" y="8667"/>
                    <a:pt x="2572" y="8848"/>
                    <a:pt x="2360" y="8870"/>
                  </a:cubicBezTo>
                  <a:cubicBezTo>
                    <a:pt x="2347" y="8871"/>
                    <a:pt x="2334" y="8872"/>
                    <a:pt x="2321" y="8872"/>
                  </a:cubicBezTo>
                  <a:cubicBezTo>
                    <a:pt x="2091" y="8872"/>
                    <a:pt x="1900" y="8688"/>
                    <a:pt x="1900" y="8455"/>
                  </a:cubicBezTo>
                  <a:cubicBezTo>
                    <a:pt x="1900" y="8222"/>
                    <a:pt x="2089" y="8037"/>
                    <a:pt x="2317" y="8037"/>
                  </a:cubicBezTo>
                  <a:close/>
                  <a:moveTo>
                    <a:pt x="3979" y="8037"/>
                  </a:moveTo>
                  <a:cubicBezTo>
                    <a:pt x="3993" y="8037"/>
                    <a:pt x="4007" y="8038"/>
                    <a:pt x="4022" y="8039"/>
                  </a:cubicBezTo>
                  <a:cubicBezTo>
                    <a:pt x="4237" y="8058"/>
                    <a:pt x="4400" y="8239"/>
                    <a:pt x="4400" y="8455"/>
                  </a:cubicBezTo>
                  <a:cubicBezTo>
                    <a:pt x="4400" y="8667"/>
                    <a:pt x="4237" y="8848"/>
                    <a:pt x="4022" y="8870"/>
                  </a:cubicBezTo>
                  <a:cubicBezTo>
                    <a:pt x="4009" y="8871"/>
                    <a:pt x="3996" y="8872"/>
                    <a:pt x="3983" y="8872"/>
                  </a:cubicBezTo>
                  <a:cubicBezTo>
                    <a:pt x="3753" y="8872"/>
                    <a:pt x="3562" y="8688"/>
                    <a:pt x="3562" y="8455"/>
                  </a:cubicBezTo>
                  <a:cubicBezTo>
                    <a:pt x="3562" y="8222"/>
                    <a:pt x="3751" y="8037"/>
                    <a:pt x="3979" y="8037"/>
                  </a:cubicBezTo>
                  <a:close/>
                  <a:moveTo>
                    <a:pt x="11793" y="8037"/>
                  </a:moveTo>
                  <a:cubicBezTo>
                    <a:pt x="11807" y="8037"/>
                    <a:pt x="11821" y="8038"/>
                    <a:pt x="11835" y="8039"/>
                  </a:cubicBezTo>
                  <a:cubicBezTo>
                    <a:pt x="12051" y="8058"/>
                    <a:pt x="12213" y="8239"/>
                    <a:pt x="12213" y="8455"/>
                  </a:cubicBezTo>
                  <a:cubicBezTo>
                    <a:pt x="12213" y="8667"/>
                    <a:pt x="12051" y="8848"/>
                    <a:pt x="11835" y="8870"/>
                  </a:cubicBezTo>
                  <a:cubicBezTo>
                    <a:pt x="11822" y="8871"/>
                    <a:pt x="11810" y="8872"/>
                    <a:pt x="11797" y="8872"/>
                  </a:cubicBezTo>
                  <a:cubicBezTo>
                    <a:pt x="11570" y="8872"/>
                    <a:pt x="11379" y="8688"/>
                    <a:pt x="11379" y="8455"/>
                  </a:cubicBezTo>
                  <a:cubicBezTo>
                    <a:pt x="11379" y="8222"/>
                    <a:pt x="11567" y="8037"/>
                    <a:pt x="11793" y="8037"/>
                  </a:cubicBezTo>
                  <a:close/>
                  <a:moveTo>
                    <a:pt x="1520" y="1"/>
                  </a:moveTo>
                  <a:cubicBezTo>
                    <a:pt x="1294" y="1"/>
                    <a:pt x="1107" y="187"/>
                    <a:pt x="1110" y="413"/>
                  </a:cubicBezTo>
                  <a:lnTo>
                    <a:pt x="1110" y="2375"/>
                  </a:lnTo>
                  <a:lnTo>
                    <a:pt x="229" y="2816"/>
                  </a:lnTo>
                  <a:cubicBezTo>
                    <a:pt x="88" y="2887"/>
                    <a:pt x="1" y="3031"/>
                    <a:pt x="4" y="3187"/>
                  </a:cubicBezTo>
                  <a:lnTo>
                    <a:pt x="4" y="8451"/>
                  </a:lnTo>
                  <a:cubicBezTo>
                    <a:pt x="1" y="8683"/>
                    <a:pt x="188" y="8870"/>
                    <a:pt x="416" y="8870"/>
                  </a:cubicBezTo>
                  <a:lnTo>
                    <a:pt x="1182" y="8870"/>
                  </a:lnTo>
                  <a:cubicBezTo>
                    <a:pt x="1372" y="9398"/>
                    <a:pt x="1860" y="9698"/>
                    <a:pt x="2361" y="9698"/>
                  </a:cubicBezTo>
                  <a:cubicBezTo>
                    <a:pt x="2652" y="9698"/>
                    <a:pt x="2947" y="9596"/>
                    <a:pt x="3191" y="9379"/>
                  </a:cubicBezTo>
                  <a:cubicBezTo>
                    <a:pt x="3433" y="9596"/>
                    <a:pt x="3728" y="9698"/>
                    <a:pt x="4019" y="9698"/>
                  </a:cubicBezTo>
                  <a:cubicBezTo>
                    <a:pt x="4520" y="9698"/>
                    <a:pt x="5009" y="9398"/>
                    <a:pt x="5196" y="8870"/>
                  </a:cubicBezTo>
                  <a:lnTo>
                    <a:pt x="10660" y="8870"/>
                  </a:lnTo>
                  <a:cubicBezTo>
                    <a:pt x="10838" y="9364"/>
                    <a:pt x="11310" y="9695"/>
                    <a:pt x="11835" y="9695"/>
                  </a:cubicBezTo>
                  <a:cubicBezTo>
                    <a:pt x="12363" y="9695"/>
                    <a:pt x="12832" y="9364"/>
                    <a:pt x="13013" y="8870"/>
                  </a:cubicBezTo>
                  <a:lnTo>
                    <a:pt x="13772" y="8870"/>
                  </a:lnTo>
                  <a:cubicBezTo>
                    <a:pt x="14003" y="8870"/>
                    <a:pt x="14191" y="8683"/>
                    <a:pt x="14191" y="8451"/>
                  </a:cubicBezTo>
                  <a:lnTo>
                    <a:pt x="14191" y="5680"/>
                  </a:lnTo>
                  <a:cubicBezTo>
                    <a:pt x="14188" y="5449"/>
                    <a:pt x="14003" y="5265"/>
                    <a:pt x="13772" y="5265"/>
                  </a:cubicBezTo>
                  <a:lnTo>
                    <a:pt x="13253" y="5265"/>
                  </a:lnTo>
                  <a:lnTo>
                    <a:pt x="12513" y="2787"/>
                  </a:lnTo>
                  <a:cubicBezTo>
                    <a:pt x="12457" y="2612"/>
                    <a:pt x="12297" y="2494"/>
                    <a:pt x="12113" y="2494"/>
                  </a:cubicBezTo>
                  <a:lnTo>
                    <a:pt x="9145" y="2494"/>
                  </a:lnTo>
                  <a:lnTo>
                    <a:pt x="9145" y="832"/>
                  </a:lnTo>
                  <a:lnTo>
                    <a:pt x="9839" y="832"/>
                  </a:lnTo>
                  <a:cubicBezTo>
                    <a:pt x="10054" y="813"/>
                    <a:pt x="10217" y="632"/>
                    <a:pt x="10217" y="416"/>
                  </a:cubicBezTo>
                  <a:cubicBezTo>
                    <a:pt x="10217" y="201"/>
                    <a:pt x="10054" y="23"/>
                    <a:pt x="9839" y="1"/>
                  </a:cubicBezTo>
                  <a:lnTo>
                    <a:pt x="1525" y="1"/>
                  </a:lnTo>
                  <a:cubicBezTo>
                    <a:pt x="1524" y="1"/>
                    <a:pt x="1522" y="1"/>
                    <a:pt x="15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9"/>
            <p:cNvSpPr/>
            <p:nvPr/>
          </p:nvSpPr>
          <p:spPr>
            <a:xfrm>
              <a:off x="1926725" y="2706275"/>
              <a:ext cx="20875" cy="82275"/>
            </a:xfrm>
            <a:custGeom>
              <a:rect b="b" l="l" r="r" t="t"/>
              <a:pathLst>
                <a:path extrusionOk="0" h="3291" w="835">
                  <a:moveTo>
                    <a:pt x="416" y="1"/>
                  </a:moveTo>
                  <a:cubicBezTo>
                    <a:pt x="188" y="1"/>
                    <a:pt x="0" y="188"/>
                    <a:pt x="3" y="416"/>
                  </a:cubicBezTo>
                  <a:lnTo>
                    <a:pt x="3" y="2912"/>
                  </a:lnTo>
                  <a:cubicBezTo>
                    <a:pt x="22" y="3125"/>
                    <a:pt x="203" y="3290"/>
                    <a:pt x="419" y="3290"/>
                  </a:cubicBezTo>
                  <a:cubicBezTo>
                    <a:pt x="631" y="3290"/>
                    <a:pt x="812" y="3125"/>
                    <a:pt x="834" y="2912"/>
                  </a:cubicBezTo>
                  <a:lnTo>
                    <a:pt x="834" y="416"/>
                  </a:lnTo>
                  <a:cubicBezTo>
                    <a:pt x="834" y="185"/>
                    <a:pt x="647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9"/>
            <p:cNvSpPr/>
            <p:nvPr/>
          </p:nvSpPr>
          <p:spPr>
            <a:xfrm>
              <a:off x="1885175" y="2713150"/>
              <a:ext cx="20800" cy="75400"/>
            </a:xfrm>
            <a:custGeom>
              <a:rect b="b" l="l" r="r" t="t"/>
              <a:pathLst>
                <a:path extrusionOk="0" h="3016" w="832">
                  <a:moveTo>
                    <a:pt x="416" y="1"/>
                  </a:moveTo>
                  <a:cubicBezTo>
                    <a:pt x="184" y="4"/>
                    <a:pt x="0" y="188"/>
                    <a:pt x="0" y="419"/>
                  </a:cubicBezTo>
                  <a:lnTo>
                    <a:pt x="0" y="2637"/>
                  </a:lnTo>
                  <a:cubicBezTo>
                    <a:pt x="22" y="2850"/>
                    <a:pt x="200" y="3015"/>
                    <a:pt x="416" y="3015"/>
                  </a:cubicBezTo>
                  <a:cubicBezTo>
                    <a:pt x="631" y="3015"/>
                    <a:pt x="812" y="2850"/>
                    <a:pt x="831" y="2637"/>
                  </a:cubicBezTo>
                  <a:lnTo>
                    <a:pt x="831" y="419"/>
                  </a:lnTo>
                  <a:cubicBezTo>
                    <a:pt x="831" y="188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9"/>
            <p:cNvSpPr/>
            <p:nvPr/>
          </p:nvSpPr>
          <p:spPr>
            <a:xfrm>
              <a:off x="1843525" y="2733925"/>
              <a:ext cx="20900" cy="54625"/>
            </a:xfrm>
            <a:custGeom>
              <a:rect b="b" l="l" r="r" t="t"/>
              <a:pathLst>
                <a:path extrusionOk="0" h="2185" w="836">
                  <a:moveTo>
                    <a:pt x="420" y="1"/>
                  </a:moveTo>
                  <a:cubicBezTo>
                    <a:pt x="188" y="1"/>
                    <a:pt x="1" y="188"/>
                    <a:pt x="1" y="419"/>
                  </a:cubicBezTo>
                  <a:lnTo>
                    <a:pt x="1" y="1806"/>
                  </a:lnTo>
                  <a:cubicBezTo>
                    <a:pt x="23" y="2019"/>
                    <a:pt x="204" y="2184"/>
                    <a:pt x="420" y="2184"/>
                  </a:cubicBezTo>
                  <a:cubicBezTo>
                    <a:pt x="632" y="2184"/>
                    <a:pt x="813" y="2019"/>
                    <a:pt x="835" y="1806"/>
                  </a:cubicBezTo>
                  <a:lnTo>
                    <a:pt x="835" y="419"/>
                  </a:lnTo>
                  <a:cubicBezTo>
                    <a:pt x="835" y="191"/>
                    <a:pt x="651" y="4"/>
                    <a:pt x="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9"/>
            <p:cNvSpPr/>
            <p:nvPr/>
          </p:nvSpPr>
          <p:spPr>
            <a:xfrm>
              <a:off x="1801975" y="2754775"/>
              <a:ext cx="20900" cy="33775"/>
            </a:xfrm>
            <a:custGeom>
              <a:rect b="b" l="l" r="r" t="t"/>
              <a:pathLst>
                <a:path extrusionOk="0" h="1351" w="836">
                  <a:moveTo>
                    <a:pt x="425" y="1"/>
                  </a:moveTo>
                  <a:cubicBezTo>
                    <a:pt x="423" y="1"/>
                    <a:pt x="421" y="1"/>
                    <a:pt x="420" y="1"/>
                  </a:cubicBezTo>
                  <a:cubicBezTo>
                    <a:pt x="188" y="1"/>
                    <a:pt x="1" y="185"/>
                    <a:pt x="1" y="416"/>
                  </a:cubicBezTo>
                  <a:lnTo>
                    <a:pt x="1" y="972"/>
                  </a:lnTo>
                  <a:cubicBezTo>
                    <a:pt x="23" y="1185"/>
                    <a:pt x="201" y="1350"/>
                    <a:pt x="416" y="1350"/>
                  </a:cubicBezTo>
                  <a:cubicBezTo>
                    <a:pt x="632" y="1350"/>
                    <a:pt x="813" y="1185"/>
                    <a:pt x="832" y="972"/>
                  </a:cubicBezTo>
                  <a:lnTo>
                    <a:pt x="832" y="416"/>
                  </a:lnTo>
                  <a:cubicBezTo>
                    <a:pt x="835" y="190"/>
                    <a:pt x="651" y="1"/>
                    <a:pt x="4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9" name="Google Shape;1979;p59"/>
          <p:cNvGrpSpPr/>
          <p:nvPr/>
        </p:nvGrpSpPr>
        <p:grpSpPr>
          <a:xfrm>
            <a:off x="1005350" y="2608575"/>
            <a:ext cx="354750" cy="354775"/>
            <a:chOff x="1005350" y="2608575"/>
            <a:chExt cx="354750" cy="354775"/>
          </a:xfrm>
        </p:grpSpPr>
        <p:sp>
          <p:nvSpPr>
            <p:cNvPr id="1980" name="Google Shape;1980;p59"/>
            <p:cNvSpPr/>
            <p:nvPr/>
          </p:nvSpPr>
          <p:spPr>
            <a:xfrm>
              <a:off x="1005350" y="2706975"/>
              <a:ext cx="354750" cy="256375"/>
            </a:xfrm>
            <a:custGeom>
              <a:rect b="b" l="l" r="r" t="t"/>
              <a:pathLst>
                <a:path extrusionOk="0" h="10255" w="14190">
                  <a:moveTo>
                    <a:pt x="8419" y="829"/>
                  </a:moveTo>
                  <a:lnTo>
                    <a:pt x="8869" y="4434"/>
                  </a:lnTo>
                  <a:lnTo>
                    <a:pt x="7314" y="4434"/>
                  </a:lnTo>
                  <a:lnTo>
                    <a:pt x="7767" y="829"/>
                  </a:lnTo>
                  <a:close/>
                  <a:moveTo>
                    <a:pt x="12297" y="829"/>
                  </a:moveTo>
                  <a:lnTo>
                    <a:pt x="12746" y="4434"/>
                  </a:lnTo>
                  <a:lnTo>
                    <a:pt x="11197" y="4434"/>
                  </a:lnTo>
                  <a:lnTo>
                    <a:pt x="11647" y="829"/>
                  </a:lnTo>
                  <a:close/>
                  <a:moveTo>
                    <a:pt x="3355" y="8036"/>
                  </a:moveTo>
                  <a:lnTo>
                    <a:pt x="3355" y="9420"/>
                  </a:lnTo>
                  <a:lnTo>
                    <a:pt x="2521" y="9420"/>
                  </a:lnTo>
                  <a:lnTo>
                    <a:pt x="2521" y="8036"/>
                  </a:lnTo>
                  <a:close/>
                  <a:moveTo>
                    <a:pt x="5042" y="1938"/>
                  </a:moveTo>
                  <a:lnTo>
                    <a:pt x="5042" y="9420"/>
                  </a:lnTo>
                  <a:lnTo>
                    <a:pt x="4186" y="9420"/>
                  </a:lnTo>
                  <a:lnTo>
                    <a:pt x="4186" y="7621"/>
                  </a:lnTo>
                  <a:cubicBezTo>
                    <a:pt x="4186" y="7391"/>
                    <a:pt x="4002" y="7208"/>
                    <a:pt x="3773" y="7208"/>
                  </a:cubicBezTo>
                  <a:cubicBezTo>
                    <a:pt x="3772" y="7208"/>
                    <a:pt x="3770" y="7208"/>
                    <a:pt x="3768" y="7208"/>
                  </a:cubicBezTo>
                  <a:lnTo>
                    <a:pt x="2106" y="7208"/>
                  </a:lnTo>
                  <a:cubicBezTo>
                    <a:pt x="1878" y="7208"/>
                    <a:pt x="1690" y="7392"/>
                    <a:pt x="1690" y="7621"/>
                  </a:cubicBezTo>
                  <a:lnTo>
                    <a:pt x="1690" y="9420"/>
                  </a:lnTo>
                  <a:lnTo>
                    <a:pt x="831" y="9420"/>
                  </a:lnTo>
                  <a:lnTo>
                    <a:pt x="831" y="1938"/>
                  </a:lnTo>
                  <a:close/>
                  <a:moveTo>
                    <a:pt x="11141" y="8589"/>
                  </a:moveTo>
                  <a:lnTo>
                    <a:pt x="11141" y="9420"/>
                  </a:lnTo>
                  <a:lnTo>
                    <a:pt x="8091" y="9420"/>
                  </a:lnTo>
                  <a:lnTo>
                    <a:pt x="8091" y="8589"/>
                  </a:lnTo>
                  <a:close/>
                  <a:moveTo>
                    <a:pt x="13356" y="5265"/>
                  </a:moveTo>
                  <a:lnTo>
                    <a:pt x="13356" y="9420"/>
                  </a:lnTo>
                  <a:lnTo>
                    <a:pt x="11975" y="9420"/>
                  </a:lnTo>
                  <a:lnTo>
                    <a:pt x="11975" y="8177"/>
                  </a:lnTo>
                  <a:cubicBezTo>
                    <a:pt x="11975" y="7947"/>
                    <a:pt x="11787" y="7761"/>
                    <a:pt x="11562" y="7761"/>
                  </a:cubicBezTo>
                  <a:cubicBezTo>
                    <a:pt x="11560" y="7761"/>
                    <a:pt x="11558" y="7761"/>
                    <a:pt x="11556" y="7761"/>
                  </a:cubicBezTo>
                  <a:lnTo>
                    <a:pt x="7679" y="7761"/>
                  </a:lnTo>
                  <a:cubicBezTo>
                    <a:pt x="7677" y="7761"/>
                    <a:pt x="7675" y="7761"/>
                    <a:pt x="7673" y="7761"/>
                  </a:cubicBezTo>
                  <a:cubicBezTo>
                    <a:pt x="7445" y="7761"/>
                    <a:pt x="7260" y="7947"/>
                    <a:pt x="7260" y="8177"/>
                  </a:cubicBezTo>
                  <a:lnTo>
                    <a:pt x="7260" y="9420"/>
                  </a:lnTo>
                  <a:lnTo>
                    <a:pt x="5873" y="9420"/>
                  </a:lnTo>
                  <a:lnTo>
                    <a:pt x="5873" y="5265"/>
                  </a:lnTo>
                  <a:close/>
                  <a:moveTo>
                    <a:pt x="7401" y="1"/>
                  </a:moveTo>
                  <a:cubicBezTo>
                    <a:pt x="7192" y="1"/>
                    <a:pt x="7014" y="157"/>
                    <a:pt x="6986" y="363"/>
                  </a:cubicBezTo>
                  <a:lnTo>
                    <a:pt x="6479" y="4434"/>
                  </a:lnTo>
                  <a:lnTo>
                    <a:pt x="5873" y="4434"/>
                  </a:lnTo>
                  <a:lnTo>
                    <a:pt x="5873" y="1525"/>
                  </a:lnTo>
                  <a:cubicBezTo>
                    <a:pt x="5876" y="1294"/>
                    <a:pt x="5689" y="1107"/>
                    <a:pt x="5461" y="1107"/>
                  </a:cubicBezTo>
                  <a:lnTo>
                    <a:pt x="416" y="1107"/>
                  </a:lnTo>
                  <a:cubicBezTo>
                    <a:pt x="184" y="1110"/>
                    <a:pt x="0" y="1294"/>
                    <a:pt x="0" y="1525"/>
                  </a:cubicBezTo>
                  <a:lnTo>
                    <a:pt x="0" y="9839"/>
                  </a:lnTo>
                  <a:cubicBezTo>
                    <a:pt x="0" y="10067"/>
                    <a:pt x="184" y="10254"/>
                    <a:pt x="416" y="10254"/>
                  </a:cubicBezTo>
                  <a:lnTo>
                    <a:pt x="13774" y="10254"/>
                  </a:lnTo>
                  <a:cubicBezTo>
                    <a:pt x="14002" y="10254"/>
                    <a:pt x="14190" y="10067"/>
                    <a:pt x="14187" y="9839"/>
                  </a:cubicBezTo>
                  <a:lnTo>
                    <a:pt x="14187" y="4849"/>
                  </a:lnTo>
                  <a:cubicBezTo>
                    <a:pt x="14187" y="4618"/>
                    <a:pt x="14002" y="4434"/>
                    <a:pt x="13774" y="4434"/>
                  </a:cubicBezTo>
                  <a:lnTo>
                    <a:pt x="13587" y="4434"/>
                  </a:lnTo>
                  <a:lnTo>
                    <a:pt x="13078" y="363"/>
                  </a:lnTo>
                  <a:cubicBezTo>
                    <a:pt x="13049" y="157"/>
                    <a:pt x="12874" y="1"/>
                    <a:pt x="12665" y="1"/>
                  </a:cubicBezTo>
                  <a:lnTo>
                    <a:pt x="11278" y="1"/>
                  </a:lnTo>
                  <a:cubicBezTo>
                    <a:pt x="11069" y="1"/>
                    <a:pt x="10891" y="157"/>
                    <a:pt x="10866" y="363"/>
                  </a:cubicBezTo>
                  <a:lnTo>
                    <a:pt x="10356" y="4434"/>
                  </a:lnTo>
                  <a:lnTo>
                    <a:pt x="9703" y="4434"/>
                  </a:lnTo>
                  <a:lnTo>
                    <a:pt x="9197" y="363"/>
                  </a:lnTo>
                  <a:cubicBezTo>
                    <a:pt x="9169" y="157"/>
                    <a:pt x="8991" y="1"/>
                    <a:pt x="8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9"/>
            <p:cNvSpPr/>
            <p:nvPr/>
          </p:nvSpPr>
          <p:spPr>
            <a:xfrm>
              <a:off x="1229325" y="2859375"/>
              <a:ext cx="34800" cy="20900"/>
            </a:xfrm>
            <a:custGeom>
              <a:rect b="b" l="l" r="r" t="t"/>
              <a:pathLst>
                <a:path extrusionOk="0" h="836" w="1392">
                  <a:moveTo>
                    <a:pt x="975" y="1"/>
                  </a:moveTo>
                  <a:cubicBezTo>
                    <a:pt x="961" y="1"/>
                    <a:pt x="946" y="2"/>
                    <a:pt x="932" y="3"/>
                  </a:cubicBezTo>
                  <a:lnTo>
                    <a:pt x="379" y="3"/>
                  </a:lnTo>
                  <a:cubicBezTo>
                    <a:pt x="163" y="22"/>
                    <a:pt x="1" y="203"/>
                    <a:pt x="1" y="419"/>
                  </a:cubicBezTo>
                  <a:cubicBezTo>
                    <a:pt x="1" y="631"/>
                    <a:pt x="163" y="812"/>
                    <a:pt x="379" y="834"/>
                  </a:cubicBezTo>
                  <a:lnTo>
                    <a:pt x="932" y="834"/>
                  </a:lnTo>
                  <a:cubicBezTo>
                    <a:pt x="945" y="835"/>
                    <a:pt x="958" y="836"/>
                    <a:pt x="970" y="836"/>
                  </a:cubicBezTo>
                  <a:cubicBezTo>
                    <a:pt x="1200" y="836"/>
                    <a:pt x="1391" y="652"/>
                    <a:pt x="1391" y="419"/>
                  </a:cubicBezTo>
                  <a:cubicBezTo>
                    <a:pt x="1391" y="186"/>
                    <a:pt x="1203" y="1"/>
                    <a:pt x="9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9"/>
            <p:cNvSpPr/>
            <p:nvPr/>
          </p:nvSpPr>
          <p:spPr>
            <a:xfrm>
              <a:off x="1284800" y="2859450"/>
              <a:ext cx="32750" cy="20800"/>
            </a:xfrm>
            <a:custGeom>
              <a:rect b="b" l="l" r="r" t="t"/>
              <a:pathLst>
                <a:path extrusionOk="0" h="832" w="1310">
                  <a:moveTo>
                    <a:pt x="378" y="0"/>
                  </a:moveTo>
                  <a:cubicBezTo>
                    <a:pt x="163" y="19"/>
                    <a:pt x="0" y="200"/>
                    <a:pt x="0" y="416"/>
                  </a:cubicBezTo>
                  <a:cubicBezTo>
                    <a:pt x="0" y="628"/>
                    <a:pt x="163" y="809"/>
                    <a:pt x="378" y="831"/>
                  </a:cubicBezTo>
                  <a:lnTo>
                    <a:pt x="931" y="831"/>
                  </a:lnTo>
                  <a:cubicBezTo>
                    <a:pt x="1147" y="809"/>
                    <a:pt x="1309" y="628"/>
                    <a:pt x="1309" y="416"/>
                  </a:cubicBezTo>
                  <a:cubicBezTo>
                    <a:pt x="1309" y="200"/>
                    <a:pt x="1147" y="19"/>
                    <a:pt x="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9"/>
            <p:cNvSpPr/>
            <p:nvPr/>
          </p:nvSpPr>
          <p:spPr>
            <a:xfrm>
              <a:off x="1110700" y="2608575"/>
              <a:ext cx="204350" cy="82200"/>
            </a:xfrm>
            <a:custGeom>
              <a:rect b="b" l="l" r="r" t="t"/>
              <a:pathLst>
                <a:path extrusionOk="0" h="3288" w="8174">
                  <a:moveTo>
                    <a:pt x="413" y="0"/>
                  </a:moveTo>
                  <a:cubicBezTo>
                    <a:pt x="185" y="0"/>
                    <a:pt x="0" y="188"/>
                    <a:pt x="0" y="416"/>
                  </a:cubicBezTo>
                  <a:cubicBezTo>
                    <a:pt x="0" y="1103"/>
                    <a:pt x="557" y="1663"/>
                    <a:pt x="1247" y="1666"/>
                  </a:cubicBezTo>
                  <a:lnTo>
                    <a:pt x="6927" y="1666"/>
                  </a:lnTo>
                  <a:cubicBezTo>
                    <a:pt x="7155" y="1666"/>
                    <a:pt x="7342" y="1850"/>
                    <a:pt x="7342" y="2078"/>
                  </a:cubicBezTo>
                  <a:lnTo>
                    <a:pt x="7342" y="2912"/>
                  </a:lnTo>
                  <a:cubicBezTo>
                    <a:pt x="7361" y="3125"/>
                    <a:pt x="7542" y="3287"/>
                    <a:pt x="7758" y="3287"/>
                  </a:cubicBezTo>
                  <a:cubicBezTo>
                    <a:pt x="7973" y="3287"/>
                    <a:pt x="8151" y="3125"/>
                    <a:pt x="8173" y="2912"/>
                  </a:cubicBezTo>
                  <a:lnTo>
                    <a:pt x="8173" y="2078"/>
                  </a:lnTo>
                  <a:cubicBezTo>
                    <a:pt x="8173" y="1391"/>
                    <a:pt x="7614" y="835"/>
                    <a:pt x="6927" y="835"/>
                  </a:cubicBezTo>
                  <a:lnTo>
                    <a:pt x="1247" y="835"/>
                  </a:lnTo>
                  <a:cubicBezTo>
                    <a:pt x="1016" y="835"/>
                    <a:pt x="828" y="647"/>
                    <a:pt x="828" y="416"/>
                  </a:cubicBezTo>
                  <a:cubicBezTo>
                    <a:pt x="828" y="188"/>
                    <a:pt x="641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9"/>
            <p:cNvSpPr/>
            <p:nvPr/>
          </p:nvSpPr>
          <p:spPr>
            <a:xfrm>
              <a:off x="1069075" y="2651050"/>
              <a:ext cx="148875" cy="40650"/>
            </a:xfrm>
            <a:custGeom>
              <a:rect b="b" l="l" r="r" t="t"/>
              <a:pathLst>
                <a:path extrusionOk="0" h="1626" w="5955">
                  <a:moveTo>
                    <a:pt x="416" y="1"/>
                  </a:moveTo>
                  <a:cubicBezTo>
                    <a:pt x="203" y="1"/>
                    <a:pt x="22" y="167"/>
                    <a:pt x="0" y="379"/>
                  </a:cubicBezTo>
                  <a:cubicBezTo>
                    <a:pt x="0" y="1066"/>
                    <a:pt x="559" y="1626"/>
                    <a:pt x="1247" y="1626"/>
                  </a:cubicBezTo>
                  <a:lnTo>
                    <a:pt x="5542" y="1626"/>
                  </a:lnTo>
                  <a:cubicBezTo>
                    <a:pt x="5771" y="1626"/>
                    <a:pt x="5955" y="1441"/>
                    <a:pt x="5955" y="1213"/>
                  </a:cubicBezTo>
                  <a:cubicBezTo>
                    <a:pt x="5955" y="982"/>
                    <a:pt x="5771" y="798"/>
                    <a:pt x="5542" y="798"/>
                  </a:cubicBezTo>
                  <a:lnTo>
                    <a:pt x="1247" y="798"/>
                  </a:lnTo>
                  <a:cubicBezTo>
                    <a:pt x="1016" y="798"/>
                    <a:pt x="831" y="610"/>
                    <a:pt x="834" y="379"/>
                  </a:cubicBezTo>
                  <a:cubicBezTo>
                    <a:pt x="813" y="167"/>
                    <a:pt x="631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9"/>
            <p:cNvSpPr/>
            <p:nvPr/>
          </p:nvSpPr>
          <p:spPr>
            <a:xfrm>
              <a:off x="1089150" y="2832575"/>
              <a:ext cx="20875" cy="33775"/>
            </a:xfrm>
            <a:custGeom>
              <a:rect b="b" l="l" r="r" t="t"/>
              <a:pathLst>
                <a:path extrusionOk="0" h="1351" w="835">
                  <a:moveTo>
                    <a:pt x="419" y="0"/>
                  </a:moveTo>
                  <a:cubicBezTo>
                    <a:pt x="203" y="0"/>
                    <a:pt x="22" y="163"/>
                    <a:pt x="3" y="378"/>
                  </a:cubicBezTo>
                  <a:lnTo>
                    <a:pt x="3" y="935"/>
                  </a:lnTo>
                  <a:cubicBezTo>
                    <a:pt x="0" y="1163"/>
                    <a:pt x="188" y="1350"/>
                    <a:pt x="416" y="1350"/>
                  </a:cubicBezTo>
                  <a:cubicBezTo>
                    <a:pt x="647" y="1350"/>
                    <a:pt x="834" y="1163"/>
                    <a:pt x="834" y="935"/>
                  </a:cubicBezTo>
                  <a:lnTo>
                    <a:pt x="834" y="378"/>
                  </a:lnTo>
                  <a:cubicBezTo>
                    <a:pt x="812" y="163"/>
                    <a:pt x="634" y="0"/>
                    <a:pt x="4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9"/>
            <p:cNvSpPr/>
            <p:nvPr/>
          </p:nvSpPr>
          <p:spPr>
            <a:xfrm>
              <a:off x="1047600" y="2832575"/>
              <a:ext cx="20800" cy="33775"/>
            </a:xfrm>
            <a:custGeom>
              <a:rect b="b" l="l" r="r" t="t"/>
              <a:pathLst>
                <a:path extrusionOk="0" h="1351" w="832">
                  <a:moveTo>
                    <a:pt x="416" y="0"/>
                  </a:moveTo>
                  <a:cubicBezTo>
                    <a:pt x="203" y="0"/>
                    <a:pt x="22" y="163"/>
                    <a:pt x="0" y="378"/>
                  </a:cubicBezTo>
                  <a:lnTo>
                    <a:pt x="0" y="935"/>
                  </a:lnTo>
                  <a:cubicBezTo>
                    <a:pt x="0" y="1163"/>
                    <a:pt x="184" y="1350"/>
                    <a:pt x="416" y="1350"/>
                  </a:cubicBezTo>
                  <a:cubicBezTo>
                    <a:pt x="647" y="1350"/>
                    <a:pt x="831" y="1163"/>
                    <a:pt x="831" y="935"/>
                  </a:cubicBezTo>
                  <a:lnTo>
                    <a:pt x="831" y="378"/>
                  </a:lnTo>
                  <a:cubicBezTo>
                    <a:pt x="812" y="163"/>
                    <a:pt x="631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9"/>
            <p:cNvSpPr/>
            <p:nvPr/>
          </p:nvSpPr>
          <p:spPr>
            <a:xfrm>
              <a:off x="1088600" y="2775250"/>
              <a:ext cx="22050" cy="35625"/>
            </a:xfrm>
            <a:custGeom>
              <a:rect b="b" l="l" r="r" t="t"/>
              <a:pathLst>
                <a:path extrusionOk="0" h="1425" w="882">
                  <a:moveTo>
                    <a:pt x="441" y="0"/>
                  </a:moveTo>
                  <a:cubicBezTo>
                    <a:pt x="194" y="0"/>
                    <a:pt x="0" y="213"/>
                    <a:pt x="25" y="456"/>
                  </a:cubicBezTo>
                  <a:lnTo>
                    <a:pt x="25" y="1013"/>
                  </a:lnTo>
                  <a:cubicBezTo>
                    <a:pt x="25" y="1241"/>
                    <a:pt x="210" y="1425"/>
                    <a:pt x="438" y="1425"/>
                  </a:cubicBezTo>
                  <a:cubicBezTo>
                    <a:pt x="669" y="1425"/>
                    <a:pt x="853" y="1241"/>
                    <a:pt x="856" y="1013"/>
                  </a:cubicBezTo>
                  <a:lnTo>
                    <a:pt x="856" y="456"/>
                  </a:lnTo>
                  <a:cubicBezTo>
                    <a:pt x="881" y="213"/>
                    <a:pt x="688" y="0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9"/>
            <p:cNvSpPr/>
            <p:nvPr/>
          </p:nvSpPr>
          <p:spPr>
            <a:xfrm>
              <a:off x="1047050" y="2775250"/>
              <a:ext cx="21975" cy="35625"/>
            </a:xfrm>
            <a:custGeom>
              <a:rect b="b" l="l" r="r" t="t"/>
              <a:pathLst>
                <a:path extrusionOk="0" h="1425" w="879">
                  <a:moveTo>
                    <a:pt x="438" y="0"/>
                  </a:moveTo>
                  <a:cubicBezTo>
                    <a:pt x="191" y="0"/>
                    <a:pt x="0" y="213"/>
                    <a:pt x="22" y="456"/>
                  </a:cubicBezTo>
                  <a:lnTo>
                    <a:pt x="22" y="1013"/>
                  </a:lnTo>
                  <a:cubicBezTo>
                    <a:pt x="25" y="1241"/>
                    <a:pt x="210" y="1425"/>
                    <a:pt x="438" y="1425"/>
                  </a:cubicBezTo>
                  <a:cubicBezTo>
                    <a:pt x="666" y="1425"/>
                    <a:pt x="853" y="1241"/>
                    <a:pt x="853" y="1013"/>
                  </a:cubicBezTo>
                  <a:lnTo>
                    <a:pt x="853" y="456"/>
                  </a:lnTo>
                  <a:cubicBezTo>
                    <a:pt x="878" y="213"/>
                    <a:pt x="684" y="0"/>
                    <a:pt x="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9"/>
            <p:cNvSpPr/>
            <p:nvPr/>
          </p:nvSpPr>
          <p:spPr>
            <a:xfrm>
              <a:off x="1171925" y="2859375"/>
              <a:ext cx="34775" cy="20900"/>
            </a:xfrm>
            <a:custGeom>
              <a:rect b="b" l="l" r="r" t="t"/>
              <a:pathLst>
                <a:path extrusionOk="0" h="836" w="1391">
                  <a:moveTo>
                    <a:pt x="417" y="1"/>
                  </a:moveTo>
                  <a:cubicBezTo>
                    <a:pt x="189" y="1"/>
                    <a:pt x="1" y="186"/>
                    <a:pt x="1" y="419"/>
                  </a:cubicBezTo>
                  <a:cubicBezTo>
                    <a:pt x="1" y="652"/>
                    <a:pt x="191" y="836"/>
                    <a:pt x="421" y="836"/>
                  </a:cubicBezTo>
                  <a:cubicBezTo>
                    <a:pt x="434" y="836"/>
                    <a:pt x="447" y="835"/>
                    <a:pt x="460" y="834"/>
                  </a:cubicBezTo>
                  <a:lnTo>
                    <a:pt x="1016" y="834"/>
                  </a:lnTo>
                  <a:cubicBezTo>
                    <a:pt x="1229" y="812"/>
                    <a:pt x="1391" y="631"/>
                    <a:pt x="1391" y="419"/>
                  </a:cubicBezTo>
                  <a:cubicBezTo>
                    <a:pt x="1391" y="203"/>
                    <a:pt x="1229" y="22"/>
                    <a:pt x="1016" y="3"/>
                  </a:cubicBezTo>
                  <a:lnTo>
                    <a:pt x="460" y="3"/>
                  </a:lnTo>
                  <a:cubicBezTo>
                    <a:pt x="446" y="2"/>
                    <a:pt x="431" y="1"/>
                    <a:pt x="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0" name="Google Shape;1990;p59"/>
          <p:cNvSpPr/>
          <p:nvPr/>
        </p:nvSpPr>
        <p:spPr>
          <a:xfrm>
            <a:off x="7835350" y="2650200"/>
            <a:ext cx="159425" cy="131625"/>
          </a:xfrm>
          <a:custGeom>
            <a:rect b="b" l="l" r="r" t="t"/>
            <a:pathLst>
              <a:path extrusionOk="0" h="5265" w="6377">
                <a:moveTo>
                  <a:pt x="5546" y="832"/>
                </a:moveTo>
                <a:lnTo>
                  <a:pt x="5546" y="4431"/>
                </a:lnTo>
                <a:lnTo>
                  <a:pt x="835" y="4431"/>
                </a:lnTo>
                <a:lnTo>
                  <a:pt x="835" y="832"/>
                </a:lnTo>
                <a:close/>
                <a:moveTo>
                  <a:pt x="413" y="1"/>
                </a:moveTo>
                <a:cubicBezTo>
                  <a:pt x="185" y="1"/>
                  <a:pt x="0" y="187"/>
                  <a:pt x="4" y="413"/>
                </a:cubicBezTo>
                <a:lnTo>
                  <a:pt x="4" y="4849"/>
                </a:lnTo>
                <a:cubicBezTo>
                  <a:pt x="4" y="5077"/>
                  <a:pt x="188" y="5265"/>
                  <a:pt x="419" y="5265"/>
                </a:cubicBezTo>
                <a:lnTo>
                  <a:pt x="5958" y="5265"/>
                </a:lnTo>
                <a:cubicBezTo>
                  <a:pt x="6189" y="5265"/>
                  <a:pt x="6374" y="5080"/>
                  <a:pt x="6377" y="4849"/>
                </a:cubicBezTo>
                <a:lnTo>
                  <a:pt x="6377" y="413"/>
                </a:lnTo>
                <a:cubicBezTo>
                  <a:pt x="6377" y="187"/>
                  <a:pt x="6192" y="1"/>
                  <a:pt x="5964" y="1"/>
                </a:cubicBezTo>
                <a:cubicBezTo>
                  <a:pt x="5962" y="1"/>
                  <a:pt x="5960" y="1"/>
                  <a:pt x="5958" y="1"/>
                </a:cubicBezTo>
                <a:lnTo>
                  <a:pt x="419" y="1"/>
                </a:lnTo>
                <a:cubicBezTo>
                  <a:pt x="417" y="1"/>
                  <a:pt x="415" y="1"/>
                  <a:pt x="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59"/>
          <p:cNvSpPr/>
          <p:nvPr/>
        </p:nvSpPr>
        <p:spPr>
          <a:xfrm>
            <a:off x="7863150" y="2802575"/>
            <a:ext cx="20725" cy="20725"/>
          </a:xfrm>
          <a:custGeom>
            <a:rect b="b" l="l" r="r" t="t"/>
            <a:pathLst>
              <a:path extrusionOk="0" h="829" w="829">
                <a:moveTo>
                  <a:pt x="416" y="1"/>
                </a:moveTo>
                <a:cubicBezTo>
                  <a:pt x="185" y="1"/>
                  <a:pt x="1" y="185"/>
                  <a:pt x="1" y="416"/>
                </a:cubicBezTo>
                <a:cubicBezTo>
                  <a:pt x="1" y="644"/>
                  <a:pt x="185" y="829"/>
                  <a:pt x="416" y="829"/>
                </a:cubicBezTo>
                <a:cubicBezTo>
                  <a:pt x="644" y="829"/>
                  <a:pt x="829" y="644"/>
                  <a:pt x="829" y="416"/>
                </a:cubicBezTo>
                <a:cubicBezTo>
                  <a:pt x="829" y="185"/>
                  <a:pt x="644" y="1"/>
                  <a:pt x="4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9"/>
          <p:cNvSpPr/>
          <p:nvPr/>
        </p:nvSpPr>
        <p:spPr>
          <a:xfrm>
            <a:off x="7904775" y="2802575"/>
            <a:ext cx="20725" cy="20725"/>
          </a:xfrm>
          <a:custGeom>
            <a:rect b="b" l="l" r="r" t="t"/>
            <a:pathLst>
              <a:path extrusionOk="0" h="829" w="829">
                <a:moveTo>
                  <a:pt x="413" y="1"/>
                </a:moveTo>
                <a:cubicBezTo>
                  <a:pt x="185" y="1"/>
                  <a:pt x="1" y="185"/>
                  <a:pt x="1" y="416"/>
                </a:cubicBezTo>
                <a:cubicBezTo>
                  <a:pt x="1" y="644"/>
                  <a:pt x="185" y="829"/>
                  <a:pt x="413" y="829"/>
                </a:cubicBezTo>
                <a:cubicBezTo>
                  <a:pt x="641" y="829"/>
                  <a:pt x="829" y="644"/>
                  <a:pt x="829" y="416"/>
                </a:cubicBezTo>
                <a:cubicBezTo>
                  <a:pt x="829" y="185"/>
                  <a:pt x="641" y="1"/>
                  <a:pt x="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9"/>
          <p:cNvSpPr/>
          <p:nvPr/>
        </p:nvSpPr>
        <p:spPr>
          <a:xfrm>
            <a:off x="7946325" y="2802575"/>
            <a:ext cx="20725" cy="20725"/>
          </a:xfrm>
          <a:custGeom>
            <a:rect b="b" l="l" r="r" t="t"/>
            <a:pathLst>
              <a:path extrusionOk="0" h="829" w="829">
                <a:moveTo>
                  <a:pt x="416" y="1"/>
                </a:moveTo>
                <a:cubicBezTo>
                  <a:pt x="185" y="1"/>
                  <a:pt x="1" y="185"/>
                  <a:pt x="1" y="416"/>
                </a:cubicBezTo>
                <a:cubicBezTo>
                  <a:pt x="1" y="644"/>
                  <a:pt x="185" y="829"/>
                  <a:pt x="416" y="829"/>
                </a:cubicBezTo>
                <a:cubicBezTo>
                  <a:pt x="644" y="829"/>
                  <a:pt x="829" y="644"/>
                  <a:pt x="829" y="416"/>
                </a:cubicBezTo>
                <a:cubicBezTo>
                  <a:pt x="829" y="185"/>
                  <a:pt x="644" y="1"/>
                  <a:pt x="4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9"/>
          <p:cNvSpPr/>
          <p:nvPr/>
        </p:nvSpPr>
        <p:spPr>
          <a:xfrm>
            <a:off x="7793875" y="2608575"/>
            <a:ext cx="354700" cy="354700"/>
          </a:xfrm>
          <a:custGeom>
            <a:rect b="b" l="l" r="r" t="t"/>
            <a:pathLst>
              <a:path extrusionOk="0" h="14188" w="14188">
                <a:moveTo>
                  <a:pt x="12898" y="832"/>
                </a:moveTo>
                <a:cubicBezTo>
                  <a:pt x="12912" y="832"/>
                  <a:pt x="12926" y="833"/>
                  <a:pt x="12941" y="835"/>
                </a:cubicBezTo>
                <a:cubicBezTo>
                  <a:pt x="13156" y="853"/>
                  <a:pt x="13319" y="1035"/>
                  <a:pt x="13319" y="1250"/>
                </a:cubicBezTo>
                <a:cubicBezTo>
                  <a:pt x="13319" y="1463"/>
                  <a:pt x="13156" y="1644"/>
                  <a:pt x="12941" y="1666"/>
                </a:cubicBezTo>
                <a:cubicBezTo>
                  <a:pt x="12928" y="1667"/>
                  <a:pt x="12915" y="1667"/>
                  <a:pt x="12902" y="1667"/>
                </a:cubicBezTo>
                <a:cubicBezTo>
                  <a:pt x="12672" y="1667"/>
                  <a:pt x="12481" y="1484"/>
                  <a:pt x="12481" y="1250"/>
                </a:cubicBezTo>
                <a:cubicBezTo>
                  <a:pt x="12481" y="1018"/>
                  <a:pt x="12670" y="832"/>
                  <a:pt x="12898" y="832"/>
                </a:cubicBezTo>
                <a:close/>
                <a:moveTo>
                  <a:pt x="10113" y="3877"/>
                </a:moveTo>
                <a:cubicBezTo>
                  <a:pt x="10344" y="3877"/>
                  <a:pt x="10532" y="4065"/>
                  <a:pt x="10532" y="4296"/>
                </a:cubicBezTo>
                <a:lnTo>
                  <a:pt x="10532" y="5961"/>
                </a:lnTo>
                <a:cubicBezTo>
                  <a:pt x="10529" y="6189"/>
                  <a:pt x="10341" y="6374"/>
                  <a:pt x="10113" y="6374"/>
                </a:cubicBezTo>
                <a:lnTo>
                  <a:pt x="9701" y="6374"/>
                </a:lnTo>
                <a:lnTo>
                  <a:pt x="9701" y="3877"/>
                </a:lnTo>
                <a:close/>
                <a:moveTo>
                  <a:pt x="6649" y="10257"/>
                </a:moveTo>
                <a:lnTo>
                  <a:pt x="6649" y="11085"/>
                </a:lnTo>
                <a:lnTo>
                  <a:pt x="3050" y="11085"/>
                </a:lnTo>
                <a:lnTo>
                  <a:pt x="3050" y="10257"/>
                </a:lnTo>
                <a:close/>
                <a:moveTo>
                  <a:pt x="7623" y="835"/>
                </a:moveTo>
                <a:cubicBezTo>
                  <a:pt x="8311" y="835"/>
                  <a:pt x="8867" y="1393"/>
                  <a:pt x="8867" y="2078"/>
                </a:cubicBezTo>
                <a:lnTo>
                  <a:pt x="8867" y="9838"/>
                </a:lnTo>
                <a:cubicBezTo>
                  <a:pt x="8867" y="10526"/>
                  <a:pt x="8308" y="11085"/>
                  <a:pt x="7617" y="11085"/>
                </a:cubicBezTo>
                <a:lnTo>
                  <a:pt x="7483" y="11085"/>
                </a:lnTo>
                <a:lnTo>
                  <a:pt x="7483" y="9838"/>
                </a:lnTo>
                <a:cubicBezTo>
                  <a:pt x="7483" y="9609"/>
                  <a:pt x="7295" y="9426"/>
                  <a:pt x="7070" y="9426"/>
                </a:cubicBezTo>
                <a:cubicBezTo>
                  <a:pt x="7068" y="9426"/>
                  <a:pt x="7066" y="9426"/>
                  <a:pt x="7064" y="9426"/>
                </a:cubicBezTo>
                <a:lnTo>
                  <a:pt x="2631" y="9426"/>
                </a:lnTo>
                <a:cubicBezTo>
                  <a:pt x="2629" y="9426"/>
                  <a:pt x="2627" y="9426"/>
                  <a:pt x="2625" y="9426"/>
                </a:cubicBezTo>
                <a:cubicBezTo>
                  <a:pt x="2400" y="9426"/>
                  <a:pt x="2216" y="9612"/>
                  <a:pt x="2219" y="9838"/>
                </a:cubicBezTo>
                <a:lnTo>
                  <a:pt x="2219" y="11085"/>
                </a:lnTo>
                <a:lnTo>
                  <a:pt x="2078" y="11085"/>
                </a:lnTo>
                <a:cubicBezTo>
                  <a:pt x="1388" y="11085"/>
                  <a:pt x="832" y="10526"/>
                  <a:pt x="832" y="9838"/>
                </a:cubicBezTo>
                <a:lnTo>
                  <a:pt x="832" y="2078"/>
                </a:lnTo>
                <a:cubicBezTo>
                  <a:pt x="832" y="1391"/>
                  <a:pt x="1388" y="835"/>
                  <a:pt x="2078" y="835"/>
                </a:cubicBezTo>
                <a:lnTo>
                  <a:pt x="7617" y="835"/>
                </a:lnTo>
                <a:cubicBezTo>
                  <a:pt x="7619" y="835"/>
                  <a:pt x="7621" y="835"/>
                  <a:pt x="7623" y="835"/>
                </a:cubicBezTo>
                <a:close/>
                <a:moveTo>
                  <a:pt x="5540" y="11916"/>
                </a:moveTo>
                <a:lnTo>
                  <a:pt x="5540" y="13356"/>
                </a:lnTo>
                <a:lnTo>
                  <a:pt x="4156" y="13356"/>
                </a:lnTo>
                <a:lnTo>
                  <a:pt x="4156" y="11916"/>
                </a:lnTo>
                <a:close/>
                <a:moveTo>
                  <a:pt x="12937" y="0"/>
                </a:moveTo>
                <a:cubicBezTo>
                  <a:pt x="12695" y="0"/>
                  <a:pt x="12447" y="72"/>
                  <a:pt x="12222" y="232"/>
                </a:cubicBezTo>
                <a:cubicBezTo>
                  <a:pt x="11397" y="813"/>
                  <a:pt x="11572" y="2084"/>
                  <a:pt x="12522" y="2422"/>
                </a:cubicBezTo>
                <a:lnTo>
                  <a:pt x="12522" y="4712"/>
                </a:lnTo>
                <a:lnTo>
                  <a:pt x="11360" y="4712"/>
                </a:lnTo>
                <a:lnTo>
                  <a:pt x="11360" y="4296"/>
                </a:lnTo>
                <a:cubicBezTo>
                  <a:pt x="11360" y="3609"/>
                  <a:pt x="10801" y="3050"/>
                  <a:pt x="10113" y="3050"/>
                </a:cubicBezTo>
                <a:lnTo>
                  <a:pt x="9698" y="3050"/>
                </a:lnTo>
                <a:lnTo>
                  <a:pt x="9698" y="2078"/>
                </a:lnTo>
                <a:cubicBezTo>
                  <a:pt x="9698" y="931"/>
                  <a:pt x="8767" y="0"/>
                  <a:pt x="7617" y="0"/>
                </a:cubicBezTo>
                <a:lnTo>
                  <a:pt x="2078" y="0"/>
                </a:lnTo>
                <a:cubicBezTo>
                  <a:pt x="932" y="4"/>
                  <a:pt x="1" y="931"/>
                  <a:pt x="1" y="2078"/>
                </a:cubicBezTo>
                <a:lnTo>
                  <a:pt x="1" y="9838"/>
                </a:lnTo>
                <a:cubicBezTo>
                  <a:pt x="1" y="10985"/>
                  <a:pt x="928" y="11916"/>
                  <a:pt x="2078" y="11916"/>
                </a:cubicBezTo>
                <a:lnTo>
                  <a:pt x="3328" y="11916"/>
                </a:lnTo>
                <a:lnTo>
                  <a:pt x="3328" y="13775"/>
                </a:lnTo>
                <a:cubicBezTo>
                  <a:pt x="3325" y="14001"/>
                  <a:pt x="3509" y="14187"/>
                  <a:pt x="3734" y="14187"/>
                </a:cubicBezTo>
                <a:cubicBezTo>
                  <a:pt x="3736" y="14187"/>
                  <a:pt x="3738" y="14187"/>
                  <a:pt x="3740" y="14187"/>
                </a:cubicBezTo>
                <a:lnTo>
                  <a:pt x="5958" y="14187"/>
                </a:lnTo>
                <a:cubicBezTo>
                  <a:pt x="6186" y="14187"/>
                  <a:pt x="6374" y="14003"/>
                  <a:pt x="6374" y="13775"/>
                </a:cubicBezTo>
                <a:lnTo>
                  <a:pt x="6374" y="11916"/>
                </a:lnTo>
                <a:lnTo>
                  <a:pt x="7617" y="11916"/>
                </a:lnTo>
                <a:cubicBezTo>
                  <a:pt x="8767" y="11916"/>
                  <a:pt x="9698" y="10985"/>
                  <a:pt x="9701" y="9838"/>
                </a:cubicBezTo>
                <a:lnTo>
                  <a:pt x="9701" y="7208"/>
                </a:lnTo>
                <a:lnTo>
                  <a:pt x="10113" y="7208"/>
                </a:lnTo>
                <a:cubicBezTo>
                  <a:pt x="10801" y="7208"/>
                  <a:pt x="11360" y="6649"/>
                  <a:pt x="11360" y="5961"/>
                </a:cubicBezTo>
                <a:lnTo>
                  <a:pt x="11360" y="5543"/>
                </a:lnTo>
                <a:lnTo>
                  <a:pt x="12941" y="5543"/>
                </a:lnTo>
                <a:cubicBezTo>
                  <a:pt x="12943" y="5543"/>
                  <a:pt x="12944" y="5543"/>
                  <a:pt x="12946" y="5543"/>
                </a:cubicBezTo>
                <a:cubicBezTo>
                  <a:pt x="13172" y="5543"/>
                  <a:pt x="13356" y="5356"/>
                  <a:pt x="13356" y="5130"/>
                </a:cubicBezTo>
                <a:lnTo>
                  <a:pt x="13356" y="2422"/>
                </a:lnTo>
                <a:cubicBezTo>
                  <a:pt x="13853" y="2247"/>
                  <a:pt x="14184" y="1775"/>
                  <a:pt x="14187" y="1247"/>
                </a:cubicBezTo>
                <a:cubicBezTo>
                  <a:pt x="14185" y="513"/>
                  <a:pt x="13583" y="0"/>
                  <a:pt x="129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5" name="Google Shape;1995;p59"/>
          <p:cNvGrpSpPr/>
          <p:nvPr/>
        </p:nvGrpSpPr>
        <p:grpSpPr>
          <a:xfrm>
            <a:off x="7034250" y="2608575"/>
            <a:ext cx="358050" cy="354700"/>
            <a:chOff x="7034250" y="2608575"/>
            <a:chExt cx="358050" cy="354700"/>
          </a:xfrm>
        </p:grpSpPr>
        <p:sp>
          <p:nvSpPr>
            <p:cNvPr id="1996" name="Google Shape;1996;p59"/>
            <p:cNvSpPr/>
            <p:nvPr/>
          </p:nvSpPr>
          <p:spPr>
            <a:xfrm>
              <a:off x="7034250" y="2608575"/>
              <a:ext cx="358050" cy="354700"/>
            </a:xfrm>
            <a:custGeom>
              <a:rect b="b" l="l" r="r" t="t"/>
              <a:pathLst>
                <a:path extrusionOk="0" h="14188" w="14322">
                  <a:moveTo>
                    <a:pt x="7486" y="4184"/>
                  </a:moveTo>
                  <a:cubicBezTo>
                    <a:pt x="7995" y="4215"/>
                    <a:pt x="8395" y="4640"/>
                    <a:pt x="8395" y="5155"/>
                  </a:cubicBezTo>
                  <a:cubicBezTo>
                    <a:pt x="8395" y="5668"/>
                    <a:pt x="7995" y="6092"/>
                    <a:pt x="7486" y="6124"/>
                  </a:cubicBezTo>
                  <a:lnTo>
                    <a:pt x="7458" y="6124"/>
                  </a:lnTo>
                  <a:cubicBezTo>
                    <a:pt x="7476" y="6033"/>
                    <a:pt x="7486" y="5939"/>
                    <a:pt x="7486" y="5849"/>
                  </a:cubicBezTo>
                  <a:cubicBezTo>
                    <a:pt x="7483" y="5311"/>
                    <a:pt x="7173" y="4827"/>
                    <a:pt x="6692" y="4596"/>
                  </a:cubicBezTo>
                  <a:cubicBezTo>
                    <a:pt x="6873" y="4340"/>
                    <a:pt x="7170" y="4187"/>
                    <a:pt x="7486" y="4184"/>
                  </a:cubicBezTo>
                  <a:close/>
                  <a:moveTo>
                    <a:pt x="12803" y="5293"/>
                  </a:moveTo>
                  <a:cubicBezTo>
                    <a:pt x="13109" y="5293"/>
                    <a:pt x="13359" y="5540"/>
                    <a:pt x="13359" y="5846"/>
                  </a:cubicBezTo>
                  <a:cubicBezTo>
                    <a:pt x="13359" y="6155"/>
                    <a:pt x="13109" y="6402"/>
                    <a:pt x="12803" y="6402"/>
                  </a:cubicBezTo>
                  <a:lnTo>
                    <a:pt x="11641" y="6402"/>
                  </a:lnTo>
                  <a:cubicBezTo>
                    <a:pt x="11332" y="6402"/>
                    <a:pt x="11085" y="6155"/>
                    <a:pt x="11085" y="5846"/>
                  </a:cubicBezTo>
                  <a:cubicBezTo>
                    <a:pt x="11085" y="5540"/>
                    <a:pt x="11332" y="5293"/>
                    <a:pt x="11641" y="5293"/>
                  </a:cubicBezTo>
                  <a:close/>
                  <a:moveTo>
                    <a:pt x="12803" y="7233"/>
                  </a:moveTo>
                  <a:cubicBezTo>
                    <a:pt x="13109" y="7233"/>
                    <a:pt x="13356" y="7483"/>
                    <a:pt x="13356" y="7789"/>
                  </a:cubicBezTo>
                  <a:cubicBezTo>
                    <a:pt x="13356" y="8095"/>
                    <a:pt x="13109" y="8342"/>
                    <a:pt x="12803" y="8342"/>
                  </a:cubicBezTo>
                  <a:lnTo>
                    <a:pt x="11641" y="8342"/>
                  </a:lnTo>
                  <a:cubicBezTo>
                    <a:pt x="11332" y="8342"/>
                    <a:pt x="11085" y="8095"/>
                    <a:pt x="11085" y="7789"/>
                  </a:cubicBezTo>
                  <a:cubicBezTo>
                    <a:pt x="11085" y="7483"/>
                    <a:pt x="11332" y="7233"/>
                    <a:pt x="11641" y="7233"/>
                  </a:cubicBezTo>
                  <a:close/>
                  <a:moveTo>
                    <a:pt x="12809" y="9176"/>
                  </a:moveTo>
                  <a:cubicBezTo>
                    <a:pt x="13112" y="9176"/>
                    <a:pt x="13359" y="9425"/>
                    <a:pt x="13359" y="9729"/>
                  </a:cubicBezTo>
                  <a:cubicBezTo>
                    <a:pt x="13359" y="10035"/>
                    <a:pt x="13109" y="10285"/>
                    <a:pt x="12803" y="10285"/>
                  </a:cubicBezTo>
                  <a:lnTo>
                    <a:pt x="11641" y="10285"/>
                  </a:lnTo>
                  <a:cubicBezTo>
                    <a:pt x="11332" y="10282"/>
                    <a:pt x="11085" y="10035"/>
                    <a:pt x="11085" y="9729"/>
                  </a:cubicBezTo>
                  <a:cubicBezTo>
                    <a:pt x="11085" y="9423"/>
                    <a:pt x="11332" y="9176"/>
                    <a:pt x="11641" y="9176"/>
                  </a:cubicBezTo>
                  <a:lnTo>
                    <a:pt x="12803" y="9176"/>
                  </a:lnTo>
                  <a:cubicBezTo>
                    <a:pt x="12805" y="9176"/>
                    <a:pt x="12807" y="9176"/>
                    <a:pt x="12809" y="9176"/>
                  </a:cubicBezTo>
                  <a:close/>
                  <a:moveTo>
                    <a:pt x="6099" y="5293"/>
                  </a:moveTo>
                  <a:cubicBezTo>
                    <a:pt x="6405" y="5293"/>
                    <a:pt x="6652" y="5540"/>
                    <a:pt x="6652" y="5849"/>
                  </a:cubicBezTo>
                  <a:cubicBezTo>
                    <a:pt x="6652" y="6155"/>
                    <a:pt x="6405" y="6402"/>
                    <a:pt x="6099" y="6402"/>
                  </a:cubicBezTo>
                  <a:lnTo>
                    <a:pt x="4021" y="6402"/>
                  </a:lnTo>
                  <a:cubicBezTo>
                    <a:pt x="3790" y="6402"/>
                    <a:pt x="3606" y="6589"/>
                    <a:pt x="3606" y="6820"/>
                  </a:cubicBezTo>
                  <a:lnTo>
                    <a:pt x="3606" y="7373"/>
                  </a:lnTo>
                  <a:cubicBezTo>
                    <a:pt x="3606" y="7911"/>
                    <a:pt x="3168" y="8342"/>
                    <a:pt x="2634" y="8342"/>
                  </a:cubicBezTo>
                  <a:cubicBezTo>
                    <a:pt x="2418" y="8364"/>
                    <a:pt x="2256" y="8545"/>
                    <a:pt x="2256" y="8757"/>
                  </a:cubicBezTo>
                  <a:cubicBezTo>
                    <a:pt x="2256" y="8973"/>
                    <a:pt x="2418" y="9154"/>
                    <a:pt x="2634" y="9176"/>
                  </a:cubicBezTo>
                  <a:cubicBezTo>
                    <a:pt x="2775" y="9173"/>
                    <a:pt x="2915" y="9157"/>
                    <a:pt x="3053" y="9123"/>
                  </a:cubicBezTo>
                  <a:lnTo>
                    <a:pt x="3053" y="12222"/>
                  </a:lnTo>
                  <a:lnTo>
                    <a:pt x="835" y="12222"/>
                  </a:lnTo>
                  <a:lnTo>
                    <a:pt x="835" y="6930"/>
                  </a:lnTo>
                  <a:lnTo>
                    <a:pt x="1409" y="5921"/>
                  </a:lnTo>
                  <a:cubicBezTo>
                    <a:pt x="1631" y="5533"/>
                    <a:pt x="2044" y="5296"/>
                    <a:pt x="2490" y="5293"/>
                  </a:cubicBezTo>
                  <a:close/>
                  <a:moveTo>
                    <a:pt x="12852" y="11114"/>
                  </a:moveTo>
                  <a:cubicBezTo>
                    <a:pt x="13155" y="11114"/>
                    <a:pt x="13403" y="11360"/>
                    <a:pt x="13403" y="11669"/>
                  </a:cubicBezTo>
                  <a:cubicBezTo>
                    <a:pt x="13403" y="11979"/>
                    <a:pt x="13153" y="12224"/>
                    <a:pt x="12847" y="12224"/>
                  </a:cubicBezTo>
                  <a:cubicBezTo>
                    <a:pt x="12833" y="12224"/>
                    <a:pt x="12818" y="12223"/>
                    <a:pt x="12803" y="12222"/>
                  </a:cubicBezTo>
                  <a:lnTo>
                    <a:pt x="11641" y="12222"/>
                  </a:lnTo>
                  <a:cubicBezTo>
                    <a:pt x="11353" y="12197"/>
                    <a:pt x="11132" y="11956"/>
                    <a:pt x="11132" y="11669"/>
                  </a:cubicBezTo>
                  <a:cubicBezTo>
                    <a:pt x="11132" y="11378"/>
                    <a:pt x="11353" y="11138"/>
                    <a:pt x="11641" y="11116"/>
                  </a:cubicBezTo>
                  <a:lnTo>
                    <a:pt x="12803" y="11116"/>
                  </a:lnTo>
                  <a:cubicBezTo>
                    <a:pt x="12819" y="11115"/>
                    <a:pt x="12836" y="11114"/>
                    <a:pt x="12852" y="11114"/>
                  </a:cubicBezTo>
                  <a:close/>
                  <a:moveTo>
                    <a:pt x="10678" y="835"/>
                  </a:moveTo>
                  <a:cubicBezTo>
                    <a:pt x="10904" y="835"/>
                    <a:pt x="11088" y="1021"/>
                    <a:pt x="11088" y="1247"/>
                  </a:cubicBezTo>
                  <a:lnTo>
                    <a:pt x="11088" y="4577"/>
                  </a:lnTo>
                  <a:cubicBezTo>
                    <a:pt x="10201" y="4968"/>
                    <a:pt x="9976" y="6124"/>
                    <a:pt x="10651" y="6820"/>
                  </a:cubicBezTo>
                  <a:cubicBezTo>
                    <a:pt x="10126" y="7358"/>
                    <a:pt x="10126" y="8217"/>
                    <a:pt x="10651" y="8757"/>
                  </a:cubicBezTo>
                  <a:cubicBezTo>
                    <a:pt x="10126" y="9298"/>
                    <a:pt x="10126" y="10157"/>
                    <a:pt x="10651" y="10697"/>
                  </a:cubicBezTo>
                  <a:cubicBezTo>
                    <a:pt x="9891" y="11482"/>
                    <a:pt x="10288" y="12794"/>
                    <a:pt x="11353" y="13025"/>
                  </a:cubicBezTo>
                  <a:cubicBezTo>
                    <a:pt x="11316" y="13216"/>
                    <a:pt x="11151" y="13356"/>
                    <a:pt x="10954" y="13356"/>
                  </a:cubicBezTo>
                  <a:cubicBezTo>
                    <a:pt x="10952" y="13356"/>
                    <a:pt x="10950" y="13356"/>
                    <a:pt x="10947" y="13356"/>
                  </a:cubicBezTo>
                  <a:lnTo>
                    <a:pt x="4299" y="13356"/>
                  </a:lnTo>
                  <a:cubicBezTo>
                    <a:pt x="4297" y="13356"/>
                    <a:pt x="4295" y="13356"/>
                    <a:pt x="4294" y="13356"/>
                  </a:cubicBezTo>
                  <a:cubicBezTo>
                    <a:pt x="4065" y="13356"/>
                    <a:pt x="3881" y="13170"/>
                    <a:pt x="3884" y="12944"/>
                  </a:cubicBezTo>
                  <a:lnTo>
                    <a:pt x="3884" y="8670"/>
                  </a:lnTo>
                  <a:cubicBezTo>
                    <a:pt x="4237" y="8332"/>
                    <a:pt x="4434" y="7864"/>
                    <a:pt x="4434" y="7373"/>
                  </a:cubicBezTo>
                  <a:lnTo>
                    <a:pt x="4434" y="7233"/>
                  </a:lnTo>
                  <a:lnTo>
                    <a:pt x="6099" y="7233"/>
                  </a:lnTo>
                  <a:cubicBezTo>
                    <a:pt x="6433" y="7233"/>
                    <a:pt x="6755" y="7114"/>
                    <a:pt x="7008" y="6895"/>
                  </a:cubicBezTo>
                  <a:cubicBezTo>
                    <a:pt x="7154" y="6933"/>
                    <a:pt x="7303" y="6955"/>
                    <a:pt x="7455" y="6955"/>
                  </a:cubicBezTo>
                  <a:cubicBezTo>
                    <a:pt x="7465" y="6955"/>
                    <a:pt x="7476" y="6955"/>
                    <a:pt x="7486" y="6955"/>
                  </a:cubicBezTo>
                  <a:cubicBezTo>
                    <a:pt x="8148" y="6955"/>
                    <a:pt x="8757" y="6589"/>
                    <a:pt x="9070" y="6005"/>
                  </a:cubicBezTo>
                  <a:cubicBezTo>
                    <a:pt x="9382" y="5418"/>
                    <a:pt x="9348" y="4709"/>
                    <a:pt x="8979" y="4159"/>
                  </a:cubicBezTo>
                  <a:cubicBezTo>
                    <a:pt x="8618" y="3617"/>
                    <a:pt x="8051" y="3356"/>
                    <a:pt x="7486" y="3356"/>
                  </a:cubicBezTo>
                  <a:cubicBezTo>
                    <a:pt x="6803" y="3356"/>
                    <a:pt x="6125" y="3737"/>
                    <a:pt x="5821" y="4462"/>
                  </a:cubicBezTo>
                  <a:lnTo>
                    <a:pt x="3884" y="4462"/>
                  </a:lnTo>
                  <a:lnTo>
                    <a:pt x="3884" y="1247"/>
                  </a:lnTo>
                  <a:cubicBezTo>
                    <a:pt x="3884" y="1019"/>
                    <a:pt x="4068" y="835"/>
                    <a:pt x="4299" y="835"/>
                  </a:cubicBezTo>
                  <a:lnTo>
                    <a:pt x="10672" y="835"/>
                  </a:lnTo>
                  <a:cubicBezTo>
                    <a:pt x="10674" y="835"/>
                    <a:pt x="10676" y="835"/>
                    <a:pt x="10678" y="835"/>
                  </a:cubicBezTo>
                  <a:close/>
                  <a:moveTo>
                    <a:pt x="4299" y="0"/>
                  </a:moveTo>
                  <a:cubicBezTo>
                    <a:pt x="3609" y="0"/>
                    <a:pt x="3053" y="560"/>
                    <a:pt x="3053" y="1247"/>
                  </a:cubicBezTo>
                  <a:lnTo>
                    <a:pt x="3053" y="4462"/>
                  </a:lnTo>
                  <a:lnTo>
                    <a:pt x="2490" y="4462"/>
                  </a:lnTo>
                  <a:cubicBezTo>
                    <a:pt x="1744" y="4462"/>
                    <a:pt x="1056" y="4865"/>
                    <a:pt x="685" y="5511"/>
                  </a:cubicBezTo>
                  <a:lnTo>
                    <a:pt x="57" y="6614"/>
                  </a:lnTo>
                  <a:cubicBezTo>
                    <a:pt x="22" y="6677"/>
                    <a:pt x="4" y="6749"/>
                    <a:pt x="4" y="6820"/>
                  </a:cubicBezTo>
                  <a:lnTo>
                    <a:pt x="4" y="12637"/>
                  </a:lnTo>
                  <a:cubicBezTo>
                    <a:pt x="0" y="12869"/>
                    <a:pt x="191" y="13053"/>
                    <a:pt x="419" y="13053"/>
                  </a:cubicBezTo>
                  <a:lnTo>
                    <a:pt x="3056" y="13053"/>
                  </a:lnTo>
                  <a:cubicBezTo>
                    <a:pt x="3112" y="13695"/>
                    <a:pt x="3649" y="14187"/>
                    <a:pt x="4293" y="14187"/>
                  </a:cubicBezTo>
                  <a:cubicBezTo>
                    <a:pt x="4295" y="14187"/>
                    <a:pt x="4297" y="14187"/>
                    <a:pt x="4299" y="14187"/>
                  </a:cubicBezTo>
                  <a:lnTo>
                    <a:pt x="10947" y="14187"/>
                  </a:lnTo>
                  <a:cubicBezTo>
                    <a:pt x="10949" y="14187"/>
                    <a:pt x="10951" y="14187"/>
                    <a:pt x="10953" y="14187"/>
                  </a:cubicBezTo>
                  <a:cubicBezTo>
                    <a:pt x="11597" y="14187"/>
                    <a:pt x="12135" y="13695"/>
                    <a:pt x="12191" y="13053"/>
                  </a:cubicBezTo>
                  <a:lnTo>
                    <a:pt x="12803" y="13053"/>
                  </a:lnTo>
                  <a:cubicBezTo>
                    <a:pt x="13362" y="13053"/>
                    <a:pt x="13865" y="12719"/>
                    <a:pt x="14081" y="12203"/>
                  </a:cubicBezTo>
                  <a:cubicBezTo>
                    <a:pt x="14296" y="11691"/>
                    <a:pt x="14184" y="11097"/>
                    <a:pt x="13797" y="10697"/>
                  </a:cubicBezTo>
                  <a:cubicBezTo>
                    <a:pt x="14321" y="10157"/>
                    <a:pt x="14321" y="9298"/>
                    <a:pt x="13797" y="8757"/>
                  </a:cubicBezTo>
                  <a:cubicBezTo>
                    <a:pt x="14321" y="8217"/>
                    <a:pt x="14321" y="7358"/>
                    <a:pt x="13797" y="6820"/>
                  </a:cubicBezTo>
                  <a:cubicBezTo>
                    <a:pt x="14184" y="6421"/>
                    <a:pt x="14296" y="5827"/>
                    <a:pt x="14078" y="5311"/>
                  </a:cubicBezTo>
                  <a:cubicBezTo>
                    <a:pt x="13862" y="4799"/>
                    <a:pt x="13359" y="4462"/>
                    <a:pt x="12803" y="4462"/>
                  </a:cubicBezTo>
                  <a:lnTo>
                    <a:pt x="11916" y="4462"/>
                  </a:lnTo>
                  <a:lnTo>
                    <a:pt x="11916" y="1247"/>
                  </a:lnTo>
                  <a:cubicBezTo>
                    <a:pt x="11916" y="560"/>
                    <a:pt x="11360" y="0"/>
                    <a:pt x="10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9"/>
            <p:cNvSpPr/>
            <p:nvPr/>
          </p:nvSpPr>
          <p:spPr>
            <a:xfrm>
              <a:off x="7169375" y="265020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8" y="1"/>
                    <a:pt x="0" y="185"/>
                    <a:pt x="0" y="413"/>
                  </a:cubicBezTo>
                  <a:cubicBezTo>
                    <a:pt x="0" y="641"/>
                    <a:pt x="188" y="829"/>
                    <a:pt x="416" y="829"/>
                  </a:cubicBezTo>
                  <a:cubicBezTo>
                    <a:pt x="644" y="829"/>
                    <a:pt x="828" y="641"/>
                    <a:pt x="828" y="413"/>
                  </a:cubicBezTo>
                  <a:cubicBezTo>
                    <a:pt x="828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9"/>
            <p:cNvSpPr/>
            <p:nvPr/>
          </p:nvSpPr>
          <p:spPr>
            <a:xfrm>
              <a:off x="7211000" y="265020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5" y="1"/>
                    <a:pt x="0" y="185"/>
                    <a:pt x="0" y="413"/>
                  </a:cubicBezTo>
                  <a:cubicBezTo>
                    <a:pt x="0" y="641"/>
                    <a:pt x="185" y="829"/>
                    <a:pt x="416" y="829"/>
                  </a:cubicBezTo>
                  <a:cubicBezTo>
                    <a:pt x="644" y="829"/>
                    <a:pt x="828" y="641"/>
                    <a:pt x="828" y="413"/>
                  </a:cubicBezTo>
                  <a:cubicBezTo>
                    <a:pt x="828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9"/>
            <p:cNvSpPr/>
            <p:nvPr/>
          </p:nvSpPr>
          <p:spPr>
            <a:xfrm>
              <a:off x="7252625" y="265020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1"/>
                  </a:moveTo>
                  <a:cubicBezTo>
                    <a:pt x="185" y="1"/>
                    <a:pt x="0" y="185"/>
                    <a:pt x="0" y="413"/>
                  </a:cubicBezTo>
                  <a:cubicBezTo>
                    <a:pt x="0" y="641"/>
                    <a:pt x="185" y="829"/>
                    <a:pt x="413" y="829"/>
                  </a:cubicBezTo>
                  <a:cubicBezTo>
                    <a:pt x="641" y="829"/>
                    <a:pt x="828" y="641"/>
                    <a:pt x="828" y="413"/>
                  </a:cubicBezTo>
                  <a:cubicBezTo>
                    <a:pt x="828" y="185"/>
                    <a:pt x="641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9"/>
            <p:cNvSpPr/>
            <p:nvPr/>
          </p:nvSpPr>
          <p:spPr>
            <a:xfrm>
              <a:off x="7172800" y="2810225"/>
              <a:ext cx="93600" cy="90000"/>
            </a:xfrm>
            <a:custGeom>
              <a:rect b="b" l="l" r="r" t="t"/>
              <a:pathLst>
                <a:path extrusionOk="0" h="3600" w="3744">
                  <a:moveTo>
                    <a:pt x="1932" y="825"/>
                  </a:moveTo>
                  <a:cubicBezTo>
                    <a:pt x="2431" y="825"/>
                    <a:pt x="2910" y="1213"/>
                    <a:pt x="2912" y="1800"/>
                  </a:cubicBezTo>
                  <a:cubicBezTo>
                    <a:pt x="2912" y="2335"/>
                    <a:pt x="2478" y="2769"/>
                    <a:pt x="1944" y="2772"/>
                  </a:cubicBezTo>
                  <a:cubicBezTo>
                    <a:pt x="1943" y="2772"/>
                    <a:pt x="1941" y="2772"/>
                    <a:pt x="1940" y="2772"/>
                  </a:cubicBezTo>
                  <a:cubicBezTo>
                    <a:pt x="1074" y="2772"/>
                    <a:pt x="639" y="1728"/>
                    <a:pt x="1250" y="1113"/>
                  </a:cubicBezTo>
                  <a:cubicBezTo>
                    <a:pt x="1449" y="914"/>
                    <a:pt x="1692" y="825"/>
                    <a:pt x="1932" y="825"/>
                  </a:cubicBezTo>
                  <a:close/>
                  <a:moveTo>
                    <a:pt x="1944" y="1"/>
                  </a:moveTo>
                  <a:cubicBezTo>
                    <a:pt x="1213" y="1"/>
                    <a:pt x="557" y="438"/>
                    <a:pt x="279" y="1110"/>
                  </a:cubicBezTo>
                  <a:cubicBezTo>
                    <a:pt x="1" y="1785"/>
                    <a:pt x="154" y="2556"/>
                    <a:pt x="669" y="3072"/>
                  </a:cubicBezTo>
                  <a:cubicBezTo>
                    <a:pt x="1014" y="3417"/>
                    <a:pt x="1475" y="3599"/>
                    <a:pt x="1943" y="3599"/>
                  </a:cubicBezTo>
                  <a:cubicBezTo>
                    <a:pt x="2175" y="3599"/>
                    <a:pt x="2409" y="3554"/>
                    <a:pt x="2631" y="3462"/>
                  </a:cubicBezTo>
                  <a:cubicBezTo>
                    <a:pt x="3303" y="3184"/>
                    <a:pt x="3743" y="2528"/>
                    <a:pt x="3743" y="1800"/>
                  </a:cubicBezTo>
                  <a:cubicBezTo>
                    <a:pt x="3740" y="807"/>
                    <a:pt x="2934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1" name="Google Shape;2001;p59"/>
          <p:cNvSpPr/>
          <p:nvPr/>
        </p:nvSpPr>
        <p:spPr>
          <a:xfrm>
            <a:off x="6289850" y="2608650"/>
            <a:ext cx="353525" cy="354700"/>
          </a:xfrm>
          <a:custGeom>
            <a:rect b="b" l="l" r="r" t="t"/>
            <a:pathLst>
              <a:path extrusionOk="0" h="14188" w="14141">
                <a:moveTo>
                  <a:pt x="7070" y="832"/>
                </a:moveTo>
                <a:cubicBezTo>
                  <a:pt x="9567" y="832"/>
                  <a:pt x="11725" y="2306"/>
                  <a:pt x="12722" y="4431"/>
                </a:cubicBezTo>
                <a:lnTo>
                  <a:pt x="11775" y="4431"/>
                </a:lnTo>
                <a:cubicBezTo>
                  <a:pt x="11335" y="3646"/>
                  <a:pt x="10704" y="2981"/>
                  <a:pt x="9945" y="2497"/>
                </a:cubicBezTo>
                <a:cubicBezTo>
                  <a:pt x="9067" y="1939"/>
                  <a:pt x="8067" y="1660"/>
                  <a:pt x="7068" y="1660"/>
                </a:cubicBezTo>
                <a:cubicBezTo>
                  <a:pt x="6068" y="1660"/>
                  <a:pt x="5069" y="1939"/>
                  <a:pt x="4193" y="2497"/>
                </a:cubicBezTo>
                <a:cubicBezTo>
                  <a:pt x="3431" y="2981"/>
                  <a:pt x="2803" y="3646"/>
                  <a:pt x="2359" y="4431"/>
                </a:cubicBezTo>
                <a:lnTo>
                  <a:pt x="1416" y="4431"/>
                </a:lnTo>
                <a:cubicBezTo>
                  <a:pt x="2440" y="2234"/>
                  <a:pt x="4646" y="832"/>
                  <a:pt x="7070" y="832"/>
                </a:cubicBezTo>
                <a:close/>
                <a:moveTo>
                  <a:pt x="11638" y="6927"/>
                </a:moveTo>
                <a:lnTo>
                  <a:pt x="11638" y="10032"/>
                </a:lnTo>
                <a:lnTo>
                  <a:pt x="2497" y="10032"/>
                </a:lnTo>
                <a:lnTo>
                  <a:pt x="2497" y="6927"/>
                </a:lnTo>
                <a:lnTo>
                  <a:pt x="3328" y="6927"/>
                </a:lnTo>
                <a:lnTo>
                  <a:pt x="3328" y="7617"/>
                </a:lnTo>
                <a:cubicBezTo>
                  <a:pt x="3328" y="7848"/>
                  <a:pt x="3512" y="8036"/>
                  <a:pt x="3743" y="8036"/>
                </a:cubicBezTo>
                <a:lnTo>
                  <a:pt x="10394" y="8036"/>
                </a:lnTo>
                <a:cubicBezTo>
                  <a:pt x="10623" y="8036"/>
                  <a:pt x="10810" y="7848"/>
                  <a:pt x="10810" y="7617"/>
                </a:cubicBezTo>
                <a:lnTo>
                  <a:pt x="10810" y="6927"/>
                </a:lnTo>
                <a:close/>
                <a:moveTo>
                  <a:pt x="4990" y="10863"/>
                </a:moveTo>
                <a:lnTo>
                  <a:pt x="4990" y="13353"/>
                </a:lnTo>
                <a:lnTo>
                  <a:pt x="2497" y="13353"/>
                </a:lnTo>
                <a:lnTo>
                  <a:pt x="2497" y="10863"/>
                </a:lnTo>
                <a:lnTo>
                  <a:pt x="3328" y="10863"/>
                </a:lnTo>
                <a:lnTo>
                  <a:pt x="3328" y="11275"/>
                </a:lnTo>
                <a:cubicBezTo>
                  <a:pt x="3328" y="11504"/>
                  <a:pt x="3515" y="11691"/>
                  <a:pt x="3743" y="11691"/>
                </a:cubicBezTo>
                <a:cubicBezTo>
                  <a:pt x="3971" y="11691"/>
                  <a:pt x="4156" y="11504"/>
                  <a:pt x="4156" y="11275"/>
                </a:cubicBezTo>
                <a:lnTo>
                  <a:pt x="4156" y="10863"/>
                </a:lnTo>
                <a:close/>
                <a:moveTo>
                  <a:pt x="8317" y="10863"/>
                </a:moveTo>
                <a:lnTo>
                  <a:pt x="8317" y="13353"/>
                </a:lnTo>
                <a:lnTo>
                  <a:pt x="5821" y="13353"/>
                </a:lnTo>
                <a:lnTo>
                  <a:pt x="5821" y="10863"/>
                </a:lnTo>
                <a:lnTo>
                  <a:pt x="6652" y="10863"/>
                </a:lnTo>
                <a:lnTo>
                  <a:pt x="6652" y="11275"/>
                </a:lnTo>
                <a:cubicBezTo>
                  <a:pt x="6627" y="11522"/>
                  <a:pt x="6820" y="11735"/>
                  <a:pt x="7067" y="11735"/>
                </a:cubicBezTo>
                <a:cubicBezTo>
                  <a:pt x="7314" y="11735"/>
                  <a:pt x="7508" y="11522"/>
                  <a:pt x="7483" y="11275"/>
                </a:cubicBezTo>
                <a:lnTo>
                  <a:pt x="7483" y="10863"/>
                </a:lnTo>
                <a:close/>
                <a:moveTo>
                  <a:pt x="11638" y="10863"/>
                </a:moveTo>
                <a:lnTo>
                  <a:pt x="11638" y="13353"/>
                </a:lnTo>
                <a:lnTo>
                  <a:pt x="9148" y="13353"/>
                </a:lnTo>
                <a:lnTo>
                  <a:pt x="9148" y="10863"/>
                </a:lnTo>
                <a:lnTo>
                  <a:pt x="9979" y="10863"/>
                </a:lnTo>
                <a:lnTo>
                  <a:pt x="9979" y="11275"/>
                </a:lnTo>
                <a:cubicBezTo>
                  <a:pt x="9954" y="11522"/>
                  <a:pt x="10148" y="11735"/>
                  <a:pt x="10394" y="11735"/>
                </a:cubicBezTo>
                <a:cubicBezTo>
                  <a:pt x="10641" y="11735"/>
                  <a:pt x="10835" y="11522"/>
                  <a:pt x="10810" y="11275"/>
                </a:cubicBezTo>
                <a:lnTo>
                  <a:pt x="10810" y="10863"/>
                </a:lnTo>
                <a:close/>
                <a:moveTo>
                  <a:pt x="7079" y="2494"/>
                </a:moveTo>
                <a:cubicBezTo>
                  <a:pt x="8809" y="2494"/>
                  <a:pt x="10389" y="3477"/>
                  <a:pt x="11154" y="5034"/>
                </a:cubicBezTo>
                <a:cubicBezTo>
                  <a:pt x="11225" y="5171"/>
                  <a:pt x="11369" y="5262"/>
                  <a:pt x="11525" y="5262"/>
                </a:cubicBezTo>
                <a:lnTo>
                  <a:pt x="13037" y="5262"/>
                </a:lnTo>
                <a:cubicBezTo>
                  <a:pt x="13212" y="5846"/>
                  <a:pt x="13303" y="6452"/>
                  <a:pt x="13303" y="7064"/>
                </a:cubicBezTo>
                <a:lnTo>
                  <a:pt x="13303" y="13353"/>
                </a:lnTo>
                <a:lnTo>
                  <a:pt x="12472" y="13353"/>
                </a:lnTo>
                <a:lnTo>
                  <a:pt x="12472" y="6511"/>
                </a:lnTo>
                <a:cubicBezTo>
                  <a:pt x="12472" y="6283"/>
                  <a:pt x="12288" y="6093"/>
                  <a:pt x="12056" y="6093"/>
                </a:cubicBezTo>
                <a:lnTo>
                  <a:pt x="10394" y="6093"/>
                </a:lnTo>
                <a:cubicBezTo>
                  <a:pt x="10163" y="6093"/>
                  <a:pt x="9976" y="6283"/>
                  <a:pt x="9979" y="6511"/>
                </a:cubicBezTo>
                <a:lnTo>
                  <a:pt x="9979" y="7205"/>
                </a:lnTo>
                <a:lnTo>
                  <a:pt x="4156" y="7205"/>
                </a:lnTo>
                <a:lnTo>
                  <a:pt x="4156" y="6511"/>
                </a:lnTo>
                <a:cubicBezTo>
                  <a:pt x="4159" y="6283"/>
                  <a:pt x="3971" y="6093"/>
                  <a:pt x="3743" y="6093"/>
                </a:cubicBezTo>
                <a:lnTo>
                  <a:pt x="2078" y="6093"/>
                </a:lnTo>
                <a:cubicBezTo>
                  <a:pt x="1850" y="6093"/>
                  <a:pt x="1663" y="6283"/>
                  <a:pt x="1666" y="6511"/>
                </a:cubicBezTo>
                <a:lnTo>
                  <a:pt x="1666" y="13353"/>
                </a:lnTo>
                <a:lnTo>
                  <a:pt x="832" y="13353"/>
                </a:lnTo>
                <a:lnTo>
                  <a:pt x="832" y="7064"/>
                </a:lnTo>
                <a:cubicBezTo>
                  <a:pt x="835" y="6452"/>
                  <a:pt x="922" y="5846"/>
                  <a:pt x="1097" y="5262"/>
                </a:cubicBezTo>
                <a:lnTo>
                  <a:pt x="2609" y="5262"/>
                </a:lnTo>
                <a:cubicBezTo>
                  <a:pt x="2768" y="5262"/>
                  <a:pt x="2909" y="5171"/>
                  <a:pt x="2981" y="5034"/>
                </a:cubicBezTo>
                <a:cubicBezTo>
                  <a:pt x="3765" y="3465"/>
                  <a:pt x="5327" y="2494"/>
                  <a:pt x="7070" y="2494"/>
                </a:cubicBezTo>
                <a:cubicBezTo>
                  <a:pt x="7073" y="2494"/>
                  <a:pt x="7076" y="2494"/>
                  <a:pt x="7079" y="2494"/>
                </a:cubicBezTo>
                <a:close/>
                <a:moveTo>
                  <a:pt x="7065" y="0"/>
                </a:moveTo>
                <a:cubicBezTo>
                  <a:pt x="6156" y="0"/>
                  <a:pt x="5239" y="176"/>
                  <a:pt x="4365" y="538"/>
                </a:cubicBezTo>
                <a:cubicBezTo>
                  <a:pt x="1725" y="1631"/>
                  <a:pt x="4" y="4206"/>
                  <a:pt x="1" y="7064"/>
                </a:cubicBezTo>
                <a:lnTo>
                  <a:pt x="1" y="13772"/>
                </a:lnTo>
                <a:cubicBezTo>
                  <a:pt x="1" y="14000"/>
                  <a:pt x="188" y="14187"/>
                  <a:pt x="416" y="14187"/>
                </a:cubicBezTo>
                <a:lnTo>
                  <a:pt x="13722" y="14187"/>
                </a:lnTo>
                <a:cubicBezTo>
                  <a:pt x="13950" y="14187"/>
                  <a:pt x="14134" y="14000"/>
                  <a:pt x="14134" y="13772"/>
                </a:cubicBezTo>
                <a:lnTo>
                  <a:pt x="14134" y="7064"/>
                </a:lnTo>
                <a:cubicBezTo>
                  <a:pt x="14140" y="5187"/>
                  <a:pt x="13394" y="3390"/>
                  <a:pt x="12066" y="2069"/>
                </a:cubicBezTo>
                <a:cubicBezTo>
                  <a:pt x="10711" y="719"/>
                  <a:pt x="8904" y="0"/>
                  <a:pt x="70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59"/>
          <p:cNvSpPr/>
          <p:nvPr/>
        </p:nvSpPr>
        <p:spPr>
          <a:xfrm>
            <a:off x="6414500" y="2705575"/>
            <a:ext cx="104050" cy="62350"/>
          </a:xfrm>
          <a:custGeom>
            <a:rect b="b" l="l" r="r" t="t"/>
            <a:pathLst>
              <a:path extrusionOk="0" h="2494" w="4162">
                <a:moveTo>
                  <a:pt x="1666" y="832"/>
                </a:moveTo>
                <a:lnTo>
                  <a:pt x="1666" y="1663"/>
                </a:lnTo>
                <a:lnTo>
                  <a:pt x="835" y="1663"/>
                </a:lnTo>
                <a:lnTo>
                  <a:pt x="835" y="832"/>
                </a:lnTo>
                <a:close/>
                <a:moveTo>
                  <a:pt x="3328" y="832"/>
                </a:moveTo>
                <a:lnTo>
                  <a:pt x="3328" y="1663"/>
                </a:lnTo>
                <a:lnTo>
                  <a:pt x="2497" y="1663"/>
                </a:lnTo>
                <a:lnTo>
                  <a:pt x="2497" y="832"/>
                </a:lnTo>
                <a:close/>
                <a:moveTo>
                  <a:pt x="414" y="1"/>
                </a:moveTo>
                <a:cubicBezTo>
                  <a:pt x="185" y="1"/>
                  <a:pt x="1" y="187"/>
                  <a:pt x="4" y="416"/>
                </a:cubicBezTo>
                <a:lnTo>
                  <a:pt x="4" y="2081"/>
                </a:lnTo>
                <a:cubicBezTo>
                  <a:pt x="4" y="2309"/>
                  <a:pt x="191" y="2494"/>
                  <a:pt x="419" y="2494"/>
                </a:cubicBezTo>
                <a:lnTo>
                  <a:pt x="3743" y="2494"/>
                </a:lnTo>
                <a:cubicBezTo>
                  <a:pt x="3971" y="2494"/>
                  <a:pt x="4159" y="2309"/>
                  <a:pt x="4162" y="2081"/>
                </a:cubicBezTo>
                <a:lnTo>
                  <a:pt x="4162" y="416"/>
                </a:lnTo>
                <a:cubicBezTo>
                  <a:pt x="4162" y="185"/>
                  <a:pt x="3974" y="1"/>
                  <a:pt x="3743" y="1"/>
                </a:cubicBezTo>
                <a:lnTo>
                  <a:pt x="419" y="1"/>
                </a:lnTo>
                <a:cubicBezTo>
                  <a:pt x="417" y="1"/>
                  <a:pt x="415" y="1"/>
                  <a:pt x="4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59"/>
          <p:cNvSpPr/>
          <p:nvPr/>
        </p:nvSpPr>
        <p:spPr>
          <a:xfrm>
            <a:off x="5538900" y="2608250"/>
            <a:ext cx="354850" cy="354400"/>
          </a:xfrm>
          <a:custGeom>
            <a:rect b="b" l="l" r="r" t="t"/>
            <a:pathLst>
              <a:path extrusionOk="0" h="14176" w="14194">
                <a:moveTo>
                  <a:pt x="3883" y="1476"/>
                </a:moveTo>
                <a:cubicBezTo>
                  <a:pt x="4546" y="1635"/>
                  <a:pt x="5061" y="2150"/>
                  <a:pt x="5217" y="2816"/>
                </a:cubicBezTo>
                <a:lnTo>
                  <a:pt x="1715" y="2816"/>
                </a:lnTo>
                <a:cubicBezTo>
                  <a:pt x="1872" y="2150"/>
                  <a:pt x="2390" y="1635"/>
                  <a:pt x="3049" y="1476"/>
                </a:cubicBezTo>
                <a:lnTo>
                  <a:pt x="3049" y="1566"/>
                </a:lnTo>
                <a:cubicBezTo>
                  <a:pt x="3027" y="1810"/>
                  <a:pt x="3221" y="2022"/>
                  <a:pt x="3468" y="2022"/>
                </a:cubicBezTo>
                <a:cubicBezTo>
                  <a:pt x="3715" y="2022"/>
                  <a:pt x="3905" y="1810"/>
                  <a:pt x="3883" y="1566"/>
                </a:cubicBezTo>
                <a:lnTo>
                  <a:pt x="3883" y="1476"/>
                </a:lnTo>
                <a:close/>
                <a:moveTo>
                  <a:pt x="11144" y="1476"/>
                </a:moveTo>
                <a:cubicBezTo>
                  <a:pt x="11803" y="1635"/>
                  <a:pt x="12322" y="2153"/>
                  <a:pt x="12481" y="2816"/>
                </a:cubicBezTo>
                <a:lnTo>
                  <a:pt x="8976" y="2816"/>
                </a:lnTo>
                <a:cubicBezTo>
                  <a:pt x="9132" y="2150"/>
                  <a:pt x="9647" y="1635"/>
                  <a:pt x="10310" y="1476"/>
                </a:cubicBezTo>
                <a:lnTo>
                  <a:pt x="10310" y="1566"/>
                </a:lnTo>
                <a:cubicBezTo>
                  <a:pt x="10288" y="1810"/>
                  <a:pt x="10478" y="2022"/>
                  <a:pt x="10725" y="2022"/>
                </a:cubicBezTo>
                <a:cubicBezTo>
                  <a:pt x="10972" y="2022"/>
                  <a:pt x="11166" y="1810"/>
                  <a:pt x="11144" y="1566"/>
                </a:cubicBezTo>
                <a:lnTo>
                  <a:pt x="11144" y="1476"/>
                </a:lnTo>
                <a:close/>
                <a:moveTo>
                  <a:pt x="4993" y="3647"/>
                </a:moveTo>
                <a:lnTo>
                  <a:pt x="4993" y="3784"/>
                </a:lnTo>
                <a:cubicBezTo>
                  <a:pt x="4952" y="4593"/>
                  <a:pt x="4280" y="5234"/>
                  <a:pt x="3468" y="5234"/>
                </a:cubicBezTo>
                <a:cubicBezTo>
                  <a:pt x="2653" y="5234"/>
                  <a:pt x="1984" y="4593"/>
                  <a:pt x="1940" y="3784"/>
                </a:cubicBezTo>
                <a:lnTo>
                  <a:pt x="1940" y="3647"/>
                </a:lnTo>
                <a:close/>
                <a:moveTo>
                  <a:pt x="12250" y="3647"/>
                </a:moveTo>
                <a:lnTo>
                  <a:pt x="12250" y="3784"/>
                </a:lnTo>
                <a:cubicBezTo>
                  <a:pt x="12209" y="4593"/>
                  <a:pt x="11541" y="5234"/>
                  <a:pt x="10725" y="5234"/>
                </a:cubicBezTo>
                <a:cubicBezTo>
                  <a:pt x="9913" y="5234"/>
                  <a:pt x="9241" y="4593"/>
                  <a:pt x="9201" y="3784"/>
                </a:cubicBezTo>
                <a:lnTo>
                  <a:pt x="9201" y="3647"/>
                </a:lnTo>
                <a:close/>
                <a:moveTo>
                  <a:pt x="7514" y="6743"/>
                </a:moveTo>
                <a:cubicBezTo>
                  <a:pt x="8176" y="6902"/>
                  <a:pt x="8691" y="7418"/>
                  <a:pt x="8851" y="8080"/>
                </a:cubicBezTo>
                <a:lnTo>
                  <a:pt x="5342" y="8080"/>
                </a:lnTo>
                <a:cubicBezTo>
                  <a:pt x="5502" y="7418"/>
                  <a:pt x="6020" y="6899"/>
                  <a:pt x="6683" y="6743"/>
                </a:cubicBezTo>
                <a:lnTo>
                  <a:pt x="6683" y="6833"/>
                </a:lnTo>
                <a:cubicBezTo>
                  <a:pt x="6683" y="7061"/>
                  <a:pt x="6867" y="7246"/>
                  <a:pt x="7095" y="7246"/>
                </a:cubicBezTo>
                <a:cubicBezTo>
                  <a:pt x="7326" y="7246"/>
                  <a:pt x="7514" y="7061"/>
                  <a:pt x="7514" y="6833"/>
                </a:cubicBezTo>
                <a:lnTo>
                  <a:pt x="7514" y="6743"/>
                </a:lnTo>
                <a:close/>
                <a:moveTo>
                  <a:pt x="8620" y="8911"/>
                </a:moveTo>
                <a:lnTo>
                  <a:pt x="8620" y="9048"/>
                </a:lnTo>
                <a:cubicBezTo>
                  <a:pt x="8620" y="9889"/>
                  <a:pt x="7939" y="10570"/>
                  <a:pt x="7095" y="10570"/>
                </a:cubicBezTo>
                <a:cubicBezTo>
                  <a:pt x="6255" y="10570"/>
                  <a:pt x="5574" y="9889"/>
                  <a:pt x="5574" y="9048"/>
                </a:cubicBezTo>
                <a:lnTo>
                  <a:pt x="5574" y="8911"/>
                </a:lnTo>
                <a:close/>
                <a:moveTo>
                  <a:pt x="3743" y="6137"/>
                </a:moveTo>
                <a:cubicBezTo>
                  <a:pt x="4277" y="6140"/>
                  <a:pt x="4796" y="6321"/>
                  <a:pt x="5214" y="6652"/>
                </a:cubicBezTo>
                <a:cubicBezTo>
                  <a:pt x="4833" y="7043"/>
                  <a:pt x="4583" y="7539"/>
                  <a:pt x="4496" y="8080"/>
                </a:cubicBezTo>
                <a:lnTo>
                  <a:pt x="4324" y="8080"/>
                </a:lnTo>
                <a:cubicBezTo>
                  <a:pt x="4108" y="8099"/>
                  <a:pt x="3946" y="8280"/>
                  <a:pt x="3946" y="8495"/>
                </a:cubicBezTo>
                <a:cubicBezTo>
                  <a:pt x="3946" y="8708"/>
                  <a:pt x="4108" y="8889"/>
                  <a:pt x="4324" y="8911"/>
                </a:cubicBezTo>
                <a:lnTo>
                  <a:pt x="4743" y="8911"/>
                </a:lnTo>
                <a:lnTo>
                  <a:pt x="4743" y="9048"/>
                </a:lnTo>
                <a:cubicBezTo>
                  <a:pt x="4743" y="9608"/>
                  <a:pt x="4939" y="10148"/>
                  <a:pt x="5305" y="10573"/>
                </a:cubicBezTo>
                <a:lnTo>
                  <a:pt x="834" y="10573"/>
                </a:lnTo>
                <a:lnTo>
                  <a:pt x="834" y="8355"/>
                </a:lnTo>
                <a:cubicBezTo>
                  <a:pt x="834" y="7130"/>
                  <a:pt x="1828" y="6140"/>
                  <a:pt x="3052" y="6137"/>
                </a:cubicBezTo>
                <a:close/>
                <a:moveTo>
                  <a:pt x="11144" y="6137"/>
                </a:moveTo>
                <a:cubicBezTo>
                  <a:pt x="12365" y="6140"/>
                  <a:pt x="13359" y="7130"/>
                  <a:pt x="13362" y="8355"/>
                </a:cubicBezTo>
                <a:lnTo>
                  <a:pt x="13359" y="10573"/>
                </a:lnTo>
                <a:lnTo>
                  <a:pt x="8888" y="10573"/>
                </a:lnTo>
                <a:cubicBezTo>
                  <a:pt x="9254" y="10148"/>
                  <a:pt x="9451" y="9608"/>
                  <a:pt x="9451" y="9048"/>
                </a:cubicBezTo>
                <a:lnTo>
                  <a:pt x="9451" y="8911"/>
                </a:lnTo>
                <a:lnTo>
                  <a:pt x="9869" y="8911"/>
                </a:lnTo>
                <a:cubicBezTo>
                  <a:pt x="10085" y="8889"/>
                  <a:pt x="10247" y="8708"/>
                  <a:pt x="10247" y="8495"/>
                </a:cubicBezTo>
                <a:cubicBezTo>
                  <a:pt x="10247" y="8280"/>
                  <a:pt x="10085" y="8099"/>
                  <a:pt x="9869" y="8080"/>
                </a:cubicBezTo>
                <a:lnTo>
                  <a:pt x="9697" y="8080"/>
                </a:lnTo>
                <a:cubicBezTo>
                  <a:pt x="9610" y="7539"/>
                  <a:pt x="9360" y="7043"/>
                  <a:pt x="8979" y="6652"/>
                </a:cubicBezTo>
                <a:cubicBezTo>
                  <a:pt x="9398" y="6321"/>
                  <a:pt x="9916" y="6140"/>
                  <a:pt x="10450" y="6137"/>
                </a:cubicBezTo>
                <a:close/>
                <a:moveTo>
                  <a:pt x="7373" y="11401"/>
                </a:moveTo>
                <a:cubicBezTo>
                  <a:pt x="8513" y="11404"/>
                  <a:pt x="9491" y="12219"/>
                  <a:pt x="9694" y="13344"/>
                </a:cubicBezTo>
                <a:lnTo>
                  <a:pt x="4499" y="13344"/>
                </a:lnTo>
                <a:cubicBezTo>
                  <a:pt x="4702" y="12219"/>
                  <a:pt x="5680" y="11404"/>
                  <a:pt x="6820" y="11401"/>
                </a:cubicBezTo>
                <a:close/>
                <a:moveTo>
                  <a:pt x="3468" y="1"/>
                </a:moveTo>
                <a:cubicBezTo>
                  <a:pt x="3221" y="1"/>
                  <a:pt x="3027" y="213"/>
                  <a:pt x="3052" y="460"/>
                </a:cubicBezTo>
                <a:lnTo>
                  <a:pt x="3052" y="629"/>
                </a:lnTo>
                <a:cubicBezTo>
                  <a:pt x="1928" y="810"/>
                  <a:pt x="1047" y="1691"/>
                  <a:pt x="869" y="2816"/>
                </a:cubicBezTo>
                <a:lnTo>
                  <a:pt x="697" y="2816"/>
                </a:lnTo>
                <a:cubicBezTo>
                  <a:pt x="682" y="2814"/>
                  <a:pt x="668" y="2814"/>
                  <a:pt x="654" y="2814"/>
                </a:cubicBezTo>
                <a:cubicBezTo>
                  <a:pt x="426" y="2814"/>
                  <a:pt x="238" y="2999"/>
                  <a:pt x="238" y="3231"/>
                </a:cubicBezTo>
                <a:cubicBezTo>
                  <a:pt x="238" y="3465"/>
                  <a:pt x="428" y="3649"/>
                  <a:pt x="658" y="3649"/>
                </a:cubicBezTo>
                <a:cubicBezTo>
                  <a:pt x="671" y="3649"/>
                  <a:pt x="684" y="3648"/>
                  <a:pt x="697" y="3647"/>
                </a:cubicBezTo>
                <a:lnTo>
                  <a:pt x="1109" y="3647"/>
                </a:lnTo>
                <a:lnTo>
                  <a:pt x="1109" y="3784"/>
                </a:lnTo>
                <a:cubicBezTo>
                  <a:pt x="1112" y="4453"/>
                  <a:pt x="1397" y="5090"/>
                  <a:pt x="1897" y="5537"/>
                </a:cubicBezTo>
                <a:cubicBezTo>
                  <a:pt x="750" y="6006"/>
                  <a:pt x="3" y="7118"/>
                  <a:pt x="0" y="8355"/>
                </a:cubicBezTo>
                <a:lnTo>
                  <a:pt x="0" y="10988"/>
                </a:lnTo>
                <a:cubicBezTo>
                  <a:pt x="0" y="11215"/>
                  <a:pt x="185" y="11401"/>
                  <a:pt x="413" y="11401"/>
                </a:cubicBezTo>
                <a:cubicBezTo>
                  <a:pt x="415" y="11401"/>
                  <a:pt x="417" y="11401"/>
                  <a:pt x="419" y="11401"/>
                </a:cubicBezTo>
                <a:lnTo>
                  <a:pt x="4677" y="11401"/>
                </a:lnTo>
                <a:cubicBezTo>
                  <a:pt x="4012" y="12007"/>
                  <a:pt x="3634" y="12863"/>
                  <a:pt x="3634" y="13760"/>
                </a:cubicBezTo>
                <a:cubicBezTo>
                  <a:pt x="3634" y="13991"/>
                  <a:pt x="3821" y="14175"/>
                  <a:pt x="4052" y="14175"/>
                </a:cubicBezTo>
                <a:lnTo>
                  <a:pt x="10147" y="14175"/>
                </a:lnTo>
                <a:cubicBezTo>
                  <a:pt x="10375" y="14172"/>
                  <a:pt x="10560" y="13988"/>
                  <a:pt x="10560" y="13760"/>
                </a:cubicBezTo>
                <a:cubicBezTo>
                  <a:pt x="10560" y="12863"/>
                  <a:pt x="10182" y="12007"/>
                  <a:pt x="9519" y="11401"/>
                </a:cubicBezTo>
                <a:lnTo>
                  <a:pt x="13774" y="11401"/>
                </a:lnTo>
                <a:cubicBezTo>
                  <a:pt x="13776" y="11401"/>
                  <a:pt x="13778" y="11401"/>
                  <a:pt x="13780" y="11401"/>
                </a:cubicBezTo>
                <a:cubicBezTo>
                  <a:pt x="14009" y="11401"/>
                  <a:pt x="14193" y="11215"/>
                  <a:pt x="14193" y="10988"/>
                </a:cubicBezTo>
                <a:lnTo>
                  <a:pt x="14193" y="8355"/>
                </a:lnTo>
                <a:cubicBezTo>
                  <a:pt x="14190" y="7118"/>
                  <a:pt x="13443" y="6006"/>
                  <a:pt x="12300" y="5537"/>
                </a:cubicBezTo>
                <a:cubicBezTo>
                  <a:pt x="12797" y="5090"/>
                  <a:pt x="13081" y="4453"/>
                  <a:pt x="13084" y="3784"/>
                </a:cubicBezTo>
                <a:lnTo>
                  <a:pt x="13084" y="3647"/>
                </a:lnTo>
                <a:lnTo>
                  <a:pt x="13496" y="3647"/>
                </a:lnTo>
                <a:cubicBezTo>
                  <a:pt x="13509" y="3648"/>
                  <a:pt x="13522" y="3649"/>
                  <a:pt x="13535" y="3649"/>
                </a:cubicBezTo>
                <a:cubicBezTo>
                  <a:pt x="13765" y="3649"/>
                  <a:pt x="13956" y="3465"/>
                  <a:pt x="13956" y="3231"/>
                </a:cubicBezTo>
                <a:cubicBezTo>
                  <a:pt x="13956" y="2999"/>
                  <a:pt x="13767" y="2814"/>
                  <a:pt x="13539" y="2814"/>
                </a:cubicBezTo>
                <a:cubicBezTo>
                  <a:pt x="13525" y="2814"/>
                  <a:pt x="13511" y="2814"/>
                  <a:pt x="13496" y="2816"/>
                </a:cubicBezTo>
                <a:lnTo>
                  <a:pt x="13325" y="2816"/>
                </a:lnTo>
                <a:cubicBezTo>
                  <a:pt x="13146" y="1691"/>
                  <a:pt x="12265" y="810"/>
                  <a:pt x="11144" y="629"/>
                </a:cubicBezTo>
                <a:lnTo>
                  <a:pt x="11144" y="460"/>
                </a:lnTo>
                <a:cubicBezTo>
                  <a:pt x="11166" y="213"/>
                  <a:pt x="10972" y="1"/>
                  <a:pt x="10725" y="1"/>
                </a:cubicBezTo>
                <a:cubicBezTo>
                  <a:pt x="10478" y="1"/>
                  <a:pt x="10288" y="213"/>
                  <a:pt x="10310" y="460"/>
                </a:cubicBezTo>
                <a:lnTo>
                  <a:pt x="10310" y="629"/>
                </a:lnTo>
                <a:cubicBezTo>
                  <a:pt x="9188" y="810"/>
                  <a:pt x="8310" y="1691"/>
                  <a:pt x="8129" y="2816"/>
                </a:cubicBezTo>
                <a:lnTo>
                  <a:pt x="7957" y="2816"/>
                </a:lnTo>
                <a:cubicBezTo>
                  <a:pt x="7742" y="2835"/>
                  <a:pt x="7579" y="3016"/>
                  <a:pt x="7579" y="3231"/>
                </a:cubicBezTo>
                <a:cubicBezTo>
                  <a:pt x="7579" y="3444"/>
                  <a:pt x="7742" y="3625"/>
                  <a:pt x="7957" y="3647"/>
                </a:cubicBezTo>
                <a:lnTo>
                  <a:pt x="8373" y="3647"/>
                </a:lnTo>
                <a:lnTo>
                  <a:pt x="8373" y="3784"/>
                </a:lnTo>
                <a:cubicBezTo>
                  <a:pt x="8373" y="4468"/>
                  <a:pt x="8673" y="5118"/>
                  <a:pt x="9191" y="5568"/>
                </a:cubicBezTo>
                <a:cubicBezTo>
                  <a:pt x="8860" y="5709"/>
                  <a:pt x="8554" y="5906"/>
                  <a:pt x="8292" y="6149"/>
                </a:cubicBezTo>
                <a:cubicBezTo>
                  <a:pt x="8048" y="6024"/>
                  <a:pt x="7785" y="5937"/>
                  <a:pt x="7514" y="5896"/>
                </a:cubicBezTo>
                <a:lnTo>
                  <a:pt x="7514" y="5724"/>
                </a:lnTo>
                <a:cubicBezTo>
                  <a:pt x="7539" y="5478"/>
                  <a:pt x="7345" y="5265"/>
                  <a:pt x="7098" y="5265"/>
                </a:cubicBezTo>
                <a:cubicBezTo>
                  <a:pt x="6851" y="5265"/>
                  <a:pt x="6658" y="5478"/>
                  <a:pt x="6683" y="5724"/>
                </a:cubicBezTo>
                <a:lnTo>
                  <a:pt x="6683" y="5896"/>
                </a:lnTo>
                <a:cubicBezTo>
                  <a:pt x="6411" y="5937"/>
                  <a:pt x="6145" y="6024"/>
                  <a:pt x="5902" y="6149"/>
                </a:cubicBezTo>
                <a:cubicBezTo>
                  <a:pt x="5639" y="5906"/>
                  <a:pt x="5333" y="5709"/>
                  <a:pt x="5005" y="5568"/>
                </a:cubicBezTo>
                <a:cubicBezTo>
                  <a:pt x="5524" y="5118"/>
                  <a:pt x="5824" y="4468"/>
                  <a:pt x="5824" y="3784"/>
                </a:cubicBezTo>
                <a:lnTo>
                  <a:pt x="5824" y="3647"/>
                </a:lnTo>
                <a:lnTo>
                  <a:pt x="6239" y="3647"/>
                </a:lnTo>
                <a:cubicBezTo>
                  <a:pt x="6252" y="3648"/>
                  <a:pt x="6265" y="3649"/>
                  <a:pt x="6277" y="3649"/>
                </a:cubicBezTo>
                <a:cubicBezTo>
                  <a:pt x="6504" y="3649"/>
                  <a:pt x="6695" y="3465"/>
                  <a:pt x="6695" y="3231"/>
                </a:cubicBezTo>
                <a:cubicBezTo>
                  <a:pt x="6695" y="2999"/>
                  <a:pt x="6507" y="2814"/>
                  <a:pt x="6281" y="2814"/>
                </a:cubicBezTo>
                <a:cubicBezTo>
                  <a:pt x="6267" y="2814"/>
                  <a:pt x="6253" y="2814"/>
                  <a:pt x="6239" y="2816"/>
                </a:cubicBezTo>
                <a:lnTo>
                  <a:pt x="6067" y="2816"/>
                </a:lnTo>
                <a:cubicBezTo>
                  <a:pt x="5886" y="1691"/>
                  <a:pt x="5005" y="810"/>
                  <a:pt x="3883" y="629"/>
                </a:cubicBezTo>
                <a:lnTo>
                  <a:pt x="3883" y="460"/>
                </a:lnTo>
                <a:cubicBezTo>
                  <a:pt x="3905" y="213"/>
                  <a:pt x="3715" y="1"/>
                  <a:pt x="346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59"/>
          <p:cNvSpPr/>
          <p:nvPr/>
        </p:nvSpPr>
        <p:spPr>
          <a:xfrm>
            <a:off x="4783100" y="2608575"/>
            <a:ext cx="354750" cy="354775"/>
          </a:xfrm>
          <a:custGeom>
            <a:rect b="b" l="l" r="r" t="t"/>
            <a:pathLst>
              <a:path extrusionOk="0" h="14191" w="14190">
                <a:moveTo>
                  <a:pt x="7507" y="1434"/>
                </a:moveTo>
                <a:cubicBezTo>
                  <a:pt x="8173" y="1594"/>
                  <a:pt x="8688" y="2112"/>
                  <a:pt x="8848" y="2775"/>
                </a:cubicBezTo>
                <a:lnTo>
                  <a:pt x="5342" y="2775"/>
                </a:lnTo>
                <a:cubicBezTo>
                  <a:pt x="5502" y="2112"/>
                  <a:pt x="6017" y="1594"/>
                  <a:pt x="6680" y="1434"/>
                </a:cubicBezTo>
                <a:lnTo>
                  <a:pt x="6680" y="1525"/>
                </a:lnTo>
                <a:cubicBezTo>
                  <a:pt x="6680" y="1753"/>
                  <a:pt x="6867" y="1937"/>
                  <a:pt x="7095" y="1937"/>
                </a:cubicBezTo>
                <a:cubicBezTo>
                  <a:pt x="7323" y="1937"/>
                  <a:pt x="7511" y="1753"/>
                  <a:pt x="7507" y="1525"/>
                </a:cubicBezTo>
                <a:lnTo>
                  <a:pt x="7507" y="1434"/>
                </a:lnTo>
                <a:close/>
                <a:moveTo>
                  <a:pt x="8616" y="3603"/>
                </a:moveTo>
                <a:lnTo>
                  <a:pt x="8616" y="3743"/>
                </a:lnTo>
                <a:cubicBezTo>
                  <a:pt x="8616" y="4584"/>
                  <a:pt x="7935" y="5265"/>
                  <a:pt x="7095" y="5265"/>
                </a:cubicBezTo>
                <a:cubicBezTo>
                  <a:pt x="6255" y="5265"/>
                  <a:pt x="5570" y="4584"/>
                  <a:pt x="5570" y="3743"/>
                </a:cubicBezTo>
                <a:lnTo>
                  <a:pt x="5570" y="3603"/>
                </a:lnTo>
                <a:close/>
                <a:moveTo>
                  <a:pt x="7648" y="6099"/>
                </a:moveTo>
                <a:cubicBezTo>
                  <a:pt x="8913" y="6099"/>
                  <a:pt x="9950" y="7095"/>
                  <a:pt x="10000" y="8357"/>
                </a:cubicBezTo>
                <a:lnTo>
                  <a:pt x="9316" y="9732"/>
                </a:lnTo>
                <a:cubicBezTo>
                  <a:pt x="9273" y="9823"/>
                  <a:pt x="9191" y="9891"/>
                  <a:pt x="9094" y="9919"/>
                </a:cubicBezTo>
                <a:cubicBezTo>
                  <a:pt x="9058" y="9930"/>
                  <a:pt x="9022" y="9935"/>
                  <a:pt x="8988" y="9935"/>
                </a:cubicBezTo>
                <a:cubicBezTo>
                  <a:pt x="8721" y="9935"/>
                  <a:pt x="8530" y="9637"/>
                  <a:pt x="8682" y="9385"/>
                </a:cubicBezTo>
                <a:lnTo>
                  <a:pt x="9113" y="8667"/>
                </a:lnTo>
                <a:cubicBezTo>
                  <a:pt x="9176" y="8564"/>
                  <a:pt x="9191" y="8439"/>
                  <a:pt x="9154" y="8323"/>
                </a:cubicBezTo>
                <a:lnTo>
                  <a:pt x="8876" y="7492"/>
                </a:lnTo>
                <a:cubicBezTo>
                  <a:pt x="8816" y="7317"/>
                  <a:pt x="8653" y="7206"/>
                  <a:pt x="8478" y="7206"/>
                </a:cubicBezTo>
                <a:cubicBezTo>
                  <a:pt x="8435" y="7206"/>
                  <a:pt x="8391" y="7212"/>
                  <a:pt x="8348" y="7227"/>
                </a:cubicBezTo>
                <a:cubicBezTo>
                  <a:pt x="8129" y="7298"/>
                  <a:pt x="8014" y="7536"/>
                  <a:pt x="8085" y="7754"/>
                </a:cubicBezTo>
                <a:lnTo>
                  <a:pt x="8179" y="8039"/>
                </a:lnTo>
                <a:lnTo>
                  <a:pt x="6008" y="8039"/>
                </a:lnTo>
                <a:lnTo>
                  <a:pt x="6105" y="7754"/>
                </a:lnTo>
                <a:cubicBezTo>
                  <a:pt x="6177" y="7536"/>
                  <a:pt x="6061" y="7298"/>
                  <a:pt x="5842" y="7227"/>
                </a:cubicBezTo>
                <a:cubicBezTo>
                  <a:pt x="5799" y="7212"/>
                  <a:pt x="5755" y="7206"/>
                  <a:pt x="5712" y="7206"/>
                </a:cubicBezTo>
                <a:cubicBezTo>
                  <a:pt x="5537" y="7206"/>
                  <a:pt x="5374" y="7317"/>
                  <a:pt x="5314" y="7492"/>
                </a:cubicBezTo>
                <a:lnTo>
                  <a:pt x="5036" y="8323"/>
                </a:lnTo>
                <a:cubicBezTo>
                  <a:pt x="4999" y="8439"/>
                  <a:pt x="5014" y="8564"/>
                  <a:pt x="5077" y="8667"/>
                </a:cubicBezTo>
                <a:lnTo>
                  <a:pt x="5505" y="9385"/>
                </a:lnTo>
                <a:cubicBezTo>
                  <a:pt x="5655" y="9636"/>
                  <a:pt x="5463" y="9933"/>
                  <a:pt x="5196" y="9933"/>
                </a:cubicBezTo>
                <a:cubicBezTo>
                  <a:pt x="5164" y="9933"/>
                  <a:pt x="5130" y="9929"/>
                  <a:pt x="5096" y="9919"/>
                </a:cubicBezTo>
                <a:cubicBezTo>
                  <a:pt x="4999" y="9891"/>
                  <a:pt x="4918" y="9823"/>
                  <a:pt x="4874" y="9732"/>
                </a:cubicBezTo>
                <a:lnTo>
                  <a:pt x="4186" y="8357"/>
                </a:lnTo>
                <a:cubicBezTo>
                  <a:pt x="4236" y="7095"/>
                  <a:pt x="5277" y="6099"/>
                  <a:pt x="6539" y="6099"/>
                </a:cubicBezTo>
                <a:close/>
                <a:moveTo>
                  <a:pt x="1244" y="7208"/>
                </a:moveTo>
                <a:cubicBezTo>
                  <a:pt x="1246" y="7208"/>
                  <a:pt x="1248" y="7208"/>
                  <a:pt x="1250" y="7208"/>
                </a:cubicBezTo>
                <a:lnTo>
                  <a:pt x="1662" y="7208"/>
                </a:lnTo>
                <a:lnTo>
                  <a:pt x="1662" y="11697"/>
                </a:lnTo>
                <a:lnTo>
                  <a:pt x="1250" y="11697"/>
                </a:lnTo>
                <a:cubicBezTo>
                  <a:pt x="1106" y="11697"/>
                  <a:pt x="966" y="11719"/>
                  <a:pt x="831" y="11769"/>
                </a:cubicBezTo>
                <a:lnTo>
                  <a:pt x="831" y="7620"/>
                </a:lnTo>
                <a:cubicBezTo>
                  <a:pt x="834" y="7394"/>
                  <a:pt x="1016" y="7208"/>
                  <a:pt x="1244" y="7208"/>
                </a:cubicBezTo>
                <a:close/>
                <a:moveTo>
                  <a:pt x="12946" y="7208"/>
                </a:moveTo>
                <a:cubicBezTo>
                  <a:pt x="13174" y="7208"/>
                  <a:pt x="13356" y="7394"/>
                  <a:pt x="13359" y="7620"/>
                </a:cubicBezTo>
                <a:lnTo>
                  <a:pt x="13359" y="11769"/>
                </a:lnTo>
                <a:cubicBezTo>
                  <a:pt x="13225" y="11719"/>
                  <a:pt x="13084" y="11697"/>
                  <a:pt x="12940" y="11697"/>
                </a:cubicBezTo>
                <a:lnTo>
                  <a:pt x="12528" y="11697"/>
                </a:lnTo>
                <a:lnTo>
                  <a:pt x="12528" y="7208"/>
                </a:lnTo>
                <a:lnTo>
                  <a:pt x="12940" y="7208"/>
                </a:lnTo>
                <a:cubicBezTo>
                  <a:pt x="12942" y="7208"/>
                  <a:pt x="12944" y="7208"/>
                  <a:pt x="12946" y="7208"/>
                </a:cubicBezTo>
                <a:close/>
                <a:moveTo>
                  <a:pt x="11697" y="8870"/>
                </a:moveTo>
                <a:lnTo>
                  <a:pt x="11697" y="12113"/>
                </a:lnTo>
                <a:cubicBezTo>
                  <a:pt x="11697" y="12341"/>
                  <a:pt x="11881" y="12525"/>
                  <a:pt x="12109" y="12525"/>
                </a:cubicBezTo>
                <a:lnTo>
                  <a:pt x="12940" y="12525"/>
                </a:lnTo>
                <a:cubicBezTo>
                  <a:pt x="12955" y="12524"/>
                  <a:pt x="12969" y="12523"/>
                  <a:pt x="12983" y="12523"/>
                </a:cubicBezTo>
                <a:cubicBezTo>
                  <a:pt x="13211" y="12523"/>
                  <a:pt x="13399" y="12708"/>
                  <a:pt x="13399" y="12940"/>
                </a:cubicBezTo>
                <a:cubicBezTo>
                  <a:pt x="13399" y="13173"/>
                  <a:pt x="13211" y="13358"/>
                  <a:pt x="12983" y="13358"/>
                </a:cubicBezTo>
                <a:cubicBezTo>
                  <a:pt x="12969" y="13358"/>
                  <a:pt x="12955" y="13357"/>
                  <a:pt x="12940" y="13356"/>
                </a:cubicBezTo>
                <a:lnTo>
                  <a:pt x="1250" y="13356"/>
                </a:lnTo>
                <a:cubicBezTo>
                  <a:pt x="1235" y="13357"/>
                  <a:pt x="1221" y="13358"/>
                  <a:pt x="1207" y="13358"/>
                </a:cubicBezTo>
                <a:cubicBezTo>
                  <a:pt x="979" y="13358"/>
                  <a:pt x="791" y="13173"/>
                  <a:pt x="791" y="12940"/>
                </a:cubicBezTo>
                <a:cubicBezTo>
                  <a:pt x="791" y="12708"/>
                  <a:pt x="979" y="12523"/>
                  <a:pt x="1207" y="12523"/>
                </a:cubicBezTo>
                <a:cubicBezTo>
                  <a:pt x="1221" y="12523"/>
                  <a:pt x="1235" y="12524"/>
                  <a:pt x="1250" y="12525"/>
                </a:cubicBezTo>
                <a:lnTo>
                  <a:pt x="2081" y="12525"/>
                </a:lnTo>
                <a:cubicBezTo>
                  <a:pt x="2309" y="12525"/>
                  <a:pt x="2496" y="12341"/>
                  <a:pt x="2496" y="12113"/>
                </a:cubicBezTo>
                <a:lnTo>
                  <a:pt x="2496" y="8870"/>
                </a:lnTo>
                <a:lnTo>
                  <a:pt x="3515" y="8870"/>
                </a:lnTo>
                <a:lnTo>
                  <a:pt x="4130" y="10104"/>
                </a:lnTo>
                <a:cubicBezTo>
                  <a:pt x="4332" y="10508"/>
                  <a:pt x="4741" y="10763"/>
                  <a:pt x="5190" y="10763"/>
                </a:cubicBezTo>
                <a:cubicBezTo>
                  <a:pt x="5193" y="10763"/>
                  <a:pt x="5196" y="10763"/>
                  <a:pt x="5199" y="10763"/>
                </a:cubicBezTo>
                <a:cubicBezTo>
                  <a:pt x="5414" y="10763"/>
                  <a:pt x="5624" y="10704"/>
                  <a:pt x="5811" y="10597"/>
                </a:cubicBezTo>
                <a:cubicBezTo>
                  <a:pt x="6376" y="10257"/>
                  <a:pt x="6561" y="9526"/>
                  <a:pt x="6220" y="8960"/>
                </a:cubicBezTo>
                <a:lnTo>
                  <a:pt x="6167" y="8870"/>
                </a:lnTo>
                <a:lnTo>
                  <a:pt x="8026" y="8870"/>
                </a:lnTo>
                <a:lnTo>
                  <a:pt x="7970" y="8960"/>
                </a:lnTo>
                <a:cubicBezTo>
                  <a:pt x="7629" y="9526"/>
                  <a:pt x="7814" y="10257"/>
                  <a:pt x="8379" y="10597"/>
                </a:cubicBezTo>
                <a:cubicBezTo>
                  <a:pt x="8571" y="10711"/>
                  <a:pt x="8781" y="10765"/>
                  <a:pt x="8988" y="10765"/>
                </a:cubicBezTo>
                <a:cubicBezTo>
                  <a:pt x="9425" y="10765"/>
                  <a:pt x="9848" y="10526"/>
                  <a:pt x="10060" y="10104"/>
                </a:cubicBezTo>
                <a:lnTo>
                  <a:pt x="10675" y="8870"/>
                </a:lnTo>
                <a:close/>
                <a:moveTo>
                  <a:pt x="7095" y="0"/>
                </a:moveTo>
                <a:cubicBezTo>
                  <a:pt x="6867" y="0"/>
                  <a:pt x="6683" y="188"/>
                  <a:pt x="6680" y="416"/>
                </a:cubicBezTo>
                <a:lnTo>
                  <a:pt x="6680" y="588"/>
                </a:lnTo>
                <a:cubicBezTo>
                  <a:pt x="5558" y="769"/>
                  <a:pt x="4677" y="1650"/>
                  <a:pt x="4493" y="2775"/>
                </a:cubicBezTo>
                <a:lnTo>
                  <a:pt x="4321" y="2775"/>
                </a:lnTo>
                <a:cubicBezTo>
                  <a:pt x="4093" y="2775"/>
                  <a:pt x="3908" y="2959"/>
                  <a:pt x="3908" y="3187"/>
                </a:cubicBezTo>
                <a:cubicBezTo>
                  <a:pt x="3908" y="3415"/>
                  <a:pt x="4093" y="3603"/>
                  <a:pt x="4321" y="3603"/>
                </a:cubicBezTo>
                <a:lnTo>
                  <a:pt x="4739" y="3603"/>
                </a:lnTo>
                <a:lnTo>
                  <a:pt x="4739" y="3743"/>
                </a:lnTo>
                <a:cubicBezTo>
                  <a:pt x="4739" y="4387"/>
                  <a:pt x="5005" y="5005"/>
                  <a:pt x="5474" y="5449"/>
                </a:cubicBezTo>
                <a:cubicBezTo>
                  <a:pt x="4346" y="5852"/>
                  <a:pt x="3537" y="6852"/>
                  <a:pt x="3380" y="8039"/>
                </a:cubicBezTo>
                <a:lnTo>
                  <a:pt x="2493" y="8039"/>
                </a:lnTo>
                <a:lnTo>
                  <a:pt x="2493" y="6792"/>
                </a:lnTo>
                <a:cubicBezTo>
                  <a:pt x="2496" y="6564"/>
                  <a:pt x="2309" y="6377"/>
                  <a:pt x="2081" y="6374"/>
                </a:cubicBezTo>
                <a:lnTo>
                  <a:pt x="1250" y="6374"/>
                </a:lnTo>
                <a:cubicBezTo>
                  <a:pt x="559" y="6374"/>
                  <a:pt x="0" y="6933"/>
                  <a:pt x="0" y="7620"/>
                </a:cubicBezTo>
                <a:lnTo>
                  <a:pt x="0" y="12944"/>
                </a:lnTo>
                <a:cubicBezTo>
                  <a:pt x="0" y="13631"/>
                  <a:pt x="559" y="14190"/>
                  <a:pt x="1250" y="14190"/>
                </a:cubicBezTo>
                <a:lnTo>
                  <a:pt x="12940" y="14190"/>
                </a:lnTo>
                <a:cubicBezTo>
                  <a:pt x="13631" y="14190"/>
                  <a:pt x="14190" y="13631"/>
                  <a:pt x="14190" y="12944"/>
                </a:cubicBezTo>
                <a:lnTo>
                  <a:pt x="14190" y="7620"/>
                </a:lnTo>
                <a:cubicBezTo>
                  <a:pt x="14190" y="6933"/>
                  <a:pt x="13631" y="6374"/>
                  <a:pt x="12940" y="6374"/>
                </a:cubicBezTo>
                <a:lnTo>
                  <a:pt x="12109" y="6374"/>
                </a:lnTo>
                <a:cubicBezTo>
                  <a:pt x="11881" y="6377"/>
                  <a:pt x="11694" y="6564"/>
                  <a:pt x="11694" y="6792"/>
                </a:cubicBezTo>
                <a:lnTo>
                  <a:pt x="11694" y="8039"/>
                </a:lnTo>
                <a:lnTo>
                  <a:pt x="10810" y="8039"/>
                </a:lnTo>
                <a:cubicBezTo>
                  <a:pt x="10653" y="6852"/>
                  <a:pt x="9844" y="5852"/>
                  <a:pt x="8716" y="5449"/>
                </a:cubicBezTo>
                <a:cubicBezTo>
                  <a:pt x="9185" y="5005"/>
                  <a:pt x="9451" y="4387"/>
                  <a:pt x="9451" y="3743"/>
                </a:cubicBezTo>
                <a:lnTo>
                  <a:pt x="9451" y="3603"/>
                </a:lnTo>
                <a:lnTo>
                  <a:pt x="9866" y="3603"/>
                </a:lnTo>
                <a:cubicBezTo>
                  <a:pt x="10097" y="3603"/>
                  <a:pt x="10282" y="3415"/>
                  <a:pt x="10282" y="3187"/>
                </a:cubicBezTo>
                <a:cubicBezTo>
                  <a:pt x="10282" y="2959"/>
                  <a:pt x="10097" y="2775"/>
                  <a:pt x="9866" y="2775"/>
                </a:cubicBezTo>
                <a:lnTo>
                  <a:pt x="9694" y="2775"/>
                </a:lnTo>
                <a:cubicBezTo>
                  <a:pt x="9513" y="1650"/>
                  <a:pt x="8632" y="769"/>
                  <a:pt x="7507" y="588"/>
                </a:cubicBezTo>
                <a:lnTo>
                  <a:pt x="7507" y="416"/>
                </a:lnTo>
                <a:cubicBezTo>
                  <a:pt x="7507" y="188"/>
                  <a:pt x="7323" y="0"/>
                  <a:pt x="70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5" name="Google Shape;2005;p59"/>
          <p:cNvGrpSpPr/>
          <p:nvPr/>
        </p:nvGrpSpPr>
        <p:grpSpPr>
          <a:xfrm>
            <a:off x="4028775" y="2608575"/>
            <a:ext cx="354775" cy="354775"/>
            <a:chOff x="4028775" y="2608575"/>
            <a:chExt cx="354775" cy="354775"/>
          </a:xfrm>
        </p:grpSpPr>
        <p:sp>
          <p:nvSpPr>
            <p:cNvPr id="2006" name="Google Shape;2006;p59"/>
            <p:cNvSpPr/>
            <p:nvPr/>
          </p:nvSpPr>
          <p:spPr>
            <a:xfrm>
              <a:off x="4028775" y="2608575"/>
              <a:ext cx="354775" cy="354775"/>
            </a:xfrm>
            <a:custGeom>
              <a:rect b="b" l="l" r="r" t="t"/>
              <a:pathLst>
                <a:path extrusionOk="0" h="14191" w="14191">
                  <a:moveTo>
                    <a:pt x="2775" y="835"/>
                  </a:moveTo>
                  <a:lnTo>
                    <a:pt x="2775" y="10035"/>
                  </a:lnTo>
                  <a:lnTo>
                    <a:pt x="1247" y="10035"/>
                  </a:lnTo>
                  <a:cubicBezTo>
                    <a:pt x="1239" y="10035"/>
                    <a:pt x="1231" y="10035"/>
                    <a:pt x="1223" y="10035"/>
                  </a:cubicBezTo>
                  <a:cubicBezTo>
                    <a:pt x="1091" y="10035"/>
                    <a:pt x="959" y="10060"/>
                    <a:pt x="835" y="10104"/>
                  </a:cubicBezTo>
                  <a:lnTo>
                    <a:pt x="835" y="1247"/>
                  </a:lnTo>
                  <a:cubicBezTo>
                    <a:pt x="835" y="1019"/>
                    <a:pt x="1019" y="835"/>
                    <a:pt x="1247" y="835"/>
                  </a:cubicBezTo>
                  <a:close/>
                  <a:moveTo>
                    <a:pt x="12949" y="2497"/>
                  </a:moveTo>
                  <a:cubicBezTo>
                    <a:pt x="13175" y="2497"/>
                    <a:pt x="13359" y="2683"/>
                    <a:pt x="13356" y="2912"/>
                  </a:cubicBezTo>
                  <a:lnTo>
                    <a:pt x="13356" y="11769"/>
                  </a:lnTo>
                  <a:cubicBezTo>
                    <a:pt x="13225" y="11719"/>
                    <a:pt x="13084" y="11697"/>
                    <a:pt x="12944" y="11697"/>
                  </a:cubicBezTo>
                  <a:lnTo>
                    <a:pt x="1247" y="11697"/>
                  </a:lnTo>
                  <a:cubicBezTo>
                    <a:pt x="1019" y="11694"/>
                    <a:pt x="832" y="11510"/>
                    <a:pt x="835" y="11278"/>
                  </a:cubicBezTo>
                  <a:cubicBezTo>
                    <a:pt x="835" y="11050"/>
                    <a:pt x="1019" y="10866"/>
                    <a:pt x="1247" y="10866"/>
                  </a:cubicBezTo>
                  <a:lnTo>
                    <a:pt x="3187" y="10866"/>
                  </a:lnTo>
                  <a:cubicBezTo>
                    <a:pt x="3418" y="10866"/>
                    <a:pt x="3606" y="10679"/>
                    <a:pt x="3606" y="10447"/>
                  </a:cubicBezTo>
                  <a:lnTo>
                    <a:pt x="3606" y="2497"/>
                  </a:lnTo>
                  <a:lnTo>
                    <a:pt x="12944" y="2497"/>
                  </a:lnTo>
                  <a:cubicBezTo>
                    <a:pt x="12946" y="2497"/>
                    <a:pt x="12947" y="2497"/>
                    <a:pt x="12949" y="2497"/>
                  </a:cubicBezTo>
                  <a:close/>
                  <a:moveTo>
                    <a:pt x="12944" y="12525"/>
                  </a:moveTo>
                  <a:cubicBezTo>
                    <a:pt x="13156" y="12547"/>
                    <a:pt x="13322" y="12725"/>
                    <a:pt x="13322" y="12940"/>
                  </a:cubicBezTo>
                  <a:cubicBezTo>
                    <a:pt x="13322" y="13156"/>
                    <a:pt x="13156" y="13337"/>
                    <a:pt x="12944" y="13356"/>
                  </a:cubicBezTo>
                  <a:lnTo>
                    <a:pt x="10866" y="13356"/>
                  </a:lnTo>
                  <a:lnTo>
                    <a:pt x="10866" y="12525"/>
                  </a:lnTo>
                  <a:close/>
                  <a:moveTo>
                    <a:pt x="1247" y="0"/>
                  </a:moveTo>
                  <a:cubicBezTo>
                    <a:pt x="560" y="0"/>
                    <a:pt x="0" y="560"/>
                    <a:pt x="0" y="1247"/>
                  </a:cubicBezTo>
                  <a:lnTo>
                    <a:pt x="0" y="11278"/>
                  </a:lnTo>
                  <a:cubicBezTo>
                    <a:pt x="0" y="11966"/>
                    <a:pt x="560" y="12525"/>
                    <a:pt x="1247" y="12525"/>
                  </a:cubicBezTo>
                  <a:lnTo>
                    <a:pt x="10035" y="12525"/>
                  </a:lnTo>
                  <a:lnTo>
                    <a:pt x="10035" y="13775"/>
                  </a:lnTo>
                  <a:cubicBezTo>
                    <a:pt x="10035" y="14003"/>
                    <a:pt x="10219" y="14190"/>
                    <a:pt x="10448" y="14190"/>
                  </a:cubicBezTo>
                  <a:lnTo>
                    <a:pt x="12944" y="14190"/>
                  </a:lnTo>
                  <a:cubicBezTo>
                    <a:pt x="13631" y="14190"/>
                    <a:pt x="14190" y="13631"/>
                    <a:pt x="14190" y="12944"/>
                  </a:cubicBezTo>
                  <a:lnTo>
                    <a:pt x="14190" y="2912"/>
                  </a:lnTo>
                  <a:cubicBezTo>
                    <a:pt x="14190" y="2222"/>
                    <a:pt x="13631" y="1666"/>
                    <a:pt x="12944" y="1666"/>
                  </a:cubicBezTo>
                  <a:lnTo>
                    <a:pt x="3606" y="1666"/>
                  </a:lnTo>
                  <a:lnTo>
                    <a:pt x="3606" y="416"/>
                  </a:lnTo>
                  <a:cubicBezTo>
                    <a:pt x="3603" y="185"/>
                    <a:pt x="3418" y="0"/>
                    <a:pt x="3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9"/>
            <p:cNvSpPr/>
            <p:nvPr/>
          </p:nvSpPr>
          <p:spPr>
            <a:xfrm>
              <a:off x="4147250" y="2692425"/>
              <a:ext cx="187100" cy="185575"/>
            </a:xfrm>
            <a:custGeom>
              <a:rect b="b" l="l" r="r" t="t"/>
              <a:pathLst>
                <a:path extrusionOk="0" h="7423" w="7484">
                  <a:moveTo>
                    <a:pt x="4837" y="983"/>
                  </a:moveTo>
                  <a:lnTo>
                    <a:pt x="5555" y="1401"/>
                  </a:lnTo>
                  <a:lnTo>
                    <a:pt x="5281" y="1886"/>
                  </a:lnTo>
                  <a:cubicBezTo>
                    <a:pt x="5190" y="2036"/>
                    <a:pt x="5206" y="2229"/>
                    <a:pt x="5321" y="2364"/>
                  </a:cubicBezTo>
                  <a:cubicBezTo>
                    <a:pt x="5487" y="2557"/>
                    <a:pt x="5615" y="2779"/>
                    <a:pt x="5702" y="3020"/>
                  </a:cubicBezTo>
                  <a:cubicBezTo>
                    <a:pt x="5762" y="3185"/>
                    <a:pt x="5918" y="3295"/>
                    <a:pt x="6093" y="3295"/>
                  </a:cubicBezTo>
                  <a:lnTo>
                    <a:pt x="6655" y="3295"/>
                  </a:lnTo>
                  <a:lnTo>
                    <a:pt x="6655" y="4126"/>
                  </a:lnTo>
                  <a:lnTo>
                    <a:pt x="6093" y="4126"/>
                  </a:lnTo>
                  <a:cubicBezTo>
                    <a:pt x="5915" y="4126"/>
                    <a:pt x="5759" y="4238"/>
                    <a:pt x="5702" y="4404"/>
                  </a:cubicBezTo>
                  <a:cubicBezTo>
                    <a:pt x="5615" y="4644"/>
                    <a:pt x="5487" y="4866"/>
                    <a:pt x="5321" y="5060"/>
                  </a:cubicBezTo>
                  <a:cubicBezTo>
                    <a:pt x="5206" y="5194"/>
                    <a:pt x="5190" y="5388"/>
                    <a:pt x="5281" y="5541"/>
                  </a:cubicBezTo>
                  <a:lnTo>
                    <a:pt x="5555" y="6025"/>
                  </a:lnTo>
                  <a:lnTo>
                    <a:pt x="4837" y="6437"/>
                  </a:lnTo>
                  <a:lnTo>
                    <a:pt x="4556" y="5953"/>
                  </a:lnTo>
                  <a:cubicBezTo>
                    <a:pt x="4484" y="5825"/>
                    <a:pt x="4346" y="5747"/>
                    <a:pt x="4196" y="5747"/>
                  </a:cubicBezTo>
                  <a:lnTo>
                    <a:pt x="4125" y="5753"/>
                  </a:lnTo>
                  <a:cubicBezTo>
                    <a:pt x="3998" y="5777"/>
                    <a:pt x="3870" y="5788"/>
                    <a:pt x="3742" y="5788"/>
                  </a:cubicBezTo>
                  <a:cubicBezTo>
                    <a:pt x="3615" y="5788"/>
                    <a:pt x="3487" y="5777"/>
                    <a:pt x="3362" y="5753"/>
                  </a:cubicBezTo>
                  <a:cubicBezTo>
                    <a:pt x="3338" y="5749"/>
                    <a:pt x="3313" y="5747"/>
                    <a:pt x="3289" y="5747"/>
                  </a:cubicBezTo>
                  <a:cubicBezTo>
                    <a:pt x="3142" y="5747"/>
                    <a:pt x="3003" y="5825"/>
                    <a:pt x="2928" y="5953"/>
                  </a:cubicBezTo>
                  <a:lnTo>
                    <a:pt x="2647" y="6437"/>
                  </a:lnTo>
                  <a:lnTo>
                    <a:pt x="1928" y="6025"/>
                  </a:lnTo>
                  <a:lnTo>
                    <a:pt x="2206" y="5541"/>
                  </a:lnTo>
                  <a:cubicBezTo>
                    <a:pt x="2297" y="5388"/>
                    <a:pt x="2278" y="5194"/>
                    <a:pt x="2163" y="5060"/>
                  </a:cubicBezTo>
                  <a:cubicBezTo>
                    <a:pt x="1997" y="4866"/>
                    <a:pt x="1869" y="4644"/>
                    <a:pt x="1785" y="4404"/>
                  </a:cubicBezTo>
                  <a:cubicBezTo>
                    <a:pt x="1725" y="4238"/>
                    <a:pt x="1569" y="4126"/>
                    <a:pt x="1394" y="4126"/>
                  </a:cubicBezTo>
                  <a:lnTo>
                    <a:pt x="832" y="4126"/>
                  </a:lnTo>
                  <a:lnTo>
                    <a:pt x="832" y="3295"/>
                  </a:lnTo>
                  <a:lnTo>
                    <a:pt x="1394" y="3295"/>
                  </a:lnTo>
                  <a:cubicBezTo>
                    <a:pt x="1569" y="3295"/>
                    <a:pt x="1725" y="3185"/>
                    <a:pt x="1785" y="3020"/>
                  </a:cubicBezTo>
                  <a:cubicBezTo>
                    <a:pt x="1869" y="2779"/>
                    <a:pt x="1997" y="2557"/>
                    <a:pt x="2163" y="2360"/>
                  </a:cubicBezTo>
                  <a:cubicBezTo>
                    <a:pt x="2278" y="2229"/>
                    <a:pt x="2297" y="2036"/>
                    <a:pt x="2206" y="1886"/>
                  </a:cubicBezTo>
                  <a:lnTo>
                    <a:pt x="1928" y="1401"/>
                  </a:lnTo>
                  <a:lnTo>
                    <a:pt x="2647" y="983"/>
                  </a:lnTo>
                  <a:lnTo>
                    <a:pt x="2928" y="1470"/>
                  </a:lnTo>
                  <a:cubicBezTo>
                    <a:pt x="3003" y="1599"/>
                    <a:pt x="3142" y="1677"/>
                    <a:pt x="3289" y="1677"/>
                  </a:cubicBezTo>
                  <a:cubicBezTo>
                    <a:pt x="3313" y="1677"/>
                    <a:pt x="3338" y="1674"/>
                    <a:pt x="3362" y="1670"/>
                  </a:cubicBezTo>
                  <a:cubicBezTo>
                    <a:pt x="3487" y="1643"/>
                    <a:pt x="3615" y="1630"/>
                    <a:pt x="3742" y="1630"/>
                  </a:cubicBezTo>
                  <a:cubicBezTo>
                    <a:pt x="3870" y="1630"/>
                    <a:pt x="3998" y="1643"/>
                    <a:pt x="4125" y="1670"/>
                  </a:cubicBezTo>
                  <a:cubicBezTo>
                    <a:pt x="4149" y="1674"/>
                    <a:pt x="4174" y="1677"/>
                    <a:pt x="4198" y="1677"/>
                  </a:cubicBezTo>
                  <a:cubicBezTo>
                    <a:pt x="4344" y="1677"/>
                    <a:pt x="4481" y="1599"/>
                    <a:pt x="4556" y="1470"/>
                  </a:cubicBezTo>
                  <a:lnTo>
                    <a:pt x="4837" y="983"/>
                  </a:lnTo>
                  <a:close/>
                  <a:moveTo>
                    <a:pt x="2804" y="1"/>
                  </a:moveTo>
                  <a:cubicBezTo>
                    <a:pt x="2730" y="1"/>
                    <a:pt x="2657" y="20"/>
                    <a:pt x="2594" y="58"/>
                  </a:cubicBezTo>
                  <a:lnTo>
                    <a:pt x="1150" y="889"/>
                  </a:lnTo>
                  <a:cubicBezTo>
                    <a:pt x="1057" y="942"/>
                    <a:pt x="988" y="1033"/>
                    <a:pt x="960" y="1139"/>
                  </a:cubicBezTo>
                  <a:cubicBezTo>
                    <a:pt x="929" y="1245"/>
                    <a:pt x="944" y="1358"/>
                    <a:pt x="1000" y="1454"/>
                  </a:cubicBezTo>
                  <a:lnTo>
                    <a:pt x="1350" y="2061"/>
                  </a:lnTo>
                  <a:cubicBezTo>
                    <a:pt x="1260" y="2189"/>
                    <a:pt x="1182" y="2323"/>
                    <a:pt x="1116" y="2467"/>
                  </a:cubicBezTo>
                  <a:lnTo>
                    <a:pt x="416" y="2467"/>
                  </a:lnTo>
                  <a:cubicBezTo>
                    <a:pt x="414" y="2467"/>
                    <a:pt x="413" y="2467"/>
                    <a:pt x="411" y="2467"/>
                  </a:cubicBezTo>
                  <a:cubicBezTo>
                    <a:pt x="185" y="2467"/>
                    <a:pt x="1" y="2653"/>
                    <a:pt x="4" y="2879"/>
                  </a:cubicBezTo>
                  <a:lnTo>
                    <a:pt x="4" y="4544"/>
                  </a:lnTo>
                  <a:cubicBezTo>
                    <a:pt x="1" y="4770"/>
                    <a:pt x="185" y="4957"/>
                    <a:pt x="411" y="4957"/>
                  </a:cubicBezTo>
                  <a:cubicBezTo>
                    <a:pt x="413" y="4957"/>
                    <a:pt x="414" y="4957"/>
                    <a:pt x="416" y="4957"/>
                  </a:cubicBezTo>
                  <a:lnTo>
                    <a:pt x="1116" y="4957"/>
                  </a:lnTo>
                  <a:cubicBezTo>
                    <a:pt x="1182" y="5100"/>
                    <a:pt x="1260" y="5235"/>
                    <a:pt x="1350" y="5363"/>
                  </a:cubicBezTo>
                  <a:lnTo>
                    <a:pt x="1000" y="5969"/>
                  </a:lnTo>
                  <a:cubicBezTo>
                    <a:pt x="944" y="6063"/>
                    <a:pt x="929" y="6175"/>
                    <a:pt x="960" y="6281"/>
                  </a:cubicBezTo>
                  <a:cubicBezTo>
                    <a:pt x="988" y="6387"/>
                    <a:pt x="1057" y="6481"/>
                    <a:pt x="1150" y="6534"/>
                  </a:cubicBezTo>
                  <a:lnTo>
                    <a:pt x="2594" y="7368"/>
                  </a:lnTo>
                  <a:cubicBezTo>
                    <a:pt x="2657" y="7404"/>
                    <a:pt x="2729" y="7423"/>
                    <a:pt x="2802" y="7423"/>
                  </a:cubicBezTo>
                  <a:cubicBezTo>
                    <a:pt x="2838" y="7423"/>
                    <a:pt x="2874" y="7418"/>
                    <a:pt x="2909" y="7409"/>
                  </a:cubicBezTo>
                  <a:cubicBezTo>
                    <a:pt x="3012" y="7378"/>
                    <a:pt x="3103" y="7309"/>
                    <a:pt x="3159" y="7215"/>
                  </a:cubicBezTo>
                  <a:lnTo>
                    <a:pt x="3509" y="6609"/>
                  </a:lnTo>
                  <a:cubicBezTo>
                    <a:pt x="3587" y="6617"/>
                    <a:pt x="3665" y="6621"/>
                    <a:pt x="3743" y="6621"/>
                  </a:cubicBezTo>
                  <a:cubicBezTo>
                    <a:pt x="3821" y="6621"/>
                    <a:pt x="3898" y="6617"/>
                    <a:pt x="3975" y="6609"/>
                  </a:cubicBezTo>
                  <a:lnTo>
                    <a:pt x="4328" y="7215"/>
                  </a:lnTo>
                  <a:cubicBezTo>
                    <a:pt x="4381" y="7309"/>
                    <a:pt x="4471" y="7378"/>
                    <a:pt x="4578" y="7409"/>
                  </a:cubicBezTo>
                  <a:cubicBezTo>
                    <a:pt x="4612" y="7418"/>
                    <a:pt x="4649" y="7421"/>
                    <a:pt x="4687" y="7421"/>
                  </a:cubicBezTo>
                  <a:cubicBezTo>
                    <a:pt x="4759" y="7421"/>
                    <a:pt x="4828" y="7403"/>
                    <a:pt x="4893" y="7365"/>
                  </a:cubicBezTo>
                  <a:lnTo>
                    <a:pt x="6333" y="6534"/>
                  </a:lnTo>
                  <a:cubicBezTo>
                    <a:pt x="6430" y="6481"/>
                    <a:pt x="6499" y="6387"/>
                    <a:pt x="6524" y="6281"/>
                  </a:cubicBezTo>
                  <a:cubicBezTo>
                    <a:pt x="6555" y="6175"/>
                    <a:pt x="6540" y="6063"/>
                    <a:pt x="6486" y="5969"/>
                  </a:cubicBezTo>
                  <a:lnTo>
                    <a:pt x="6133" y="5363"/>
                  </a:lnTo>
                  <a:cubicBezTo>
                    <a:pt x="6224" y="5235"/>
                    <a:pt x="6302" y="5100"/>
                    <a:pt x="6368" y="4957"/>
                  </a:cubicBezTo>
                  <a:lnTo>
                    <a:pt x="7068" y="4957"/>
                  </a:lnTo>
                  <a:cubicBezTo>
                    <a:pt x="7069" y="4957"/>
                    <a:pt x="7071" y="4957"/>
                    <a:pt x="7073" y="4957"/>
                  </a:cubicBezTo>
                  <a:cubicBezTo>
                    <a:pt x="7299" y="4957"/>
                    <a:pt x="7483" y="4770"/>
                    <a:pt x="7483" y="4544"/>
                  </a:cubicBezTo>
                  <a:lnTo>
                    <a:pt x="7483" y="2879"/>
                  </a:lnTo>
                  <a:cubicBezTo>
                    <a:pt x="7483" y="2653"/>
                    <a:pt x="7299" y="2467"/>
                    <a:pt x="7073" y="2467"/>
                  </a:cubicBezTo>
                  <a:cubicBezTo>
                    <a:pt x="7071" y="2467"/>
                    <a:pt x="7069" y="2467"/>
                    <a:pt x="7068" y="2467"/>
                  </a:cubicBezTo>
                  <a:lnTo>
                    <a:pt x="6368" y="2467"/>
                  </a:lnTo>
                  <a:cubicBezTo>
                    <a:pt x="6302" y="2323"/>
                    <a:pt x="6224" y="2189"/>
                    <a:pt x="6133" y="2061"/>
                  </a:cubicBezTo>
                  <a:lnTo>
                    <a:pt x="6486" y="1454"/>
                  </a:lnTo>
                  <a:cubicBezTo>
                    <a:pt x="6543" y="1358"/>
                    <a:pt x="6555" y="1245"/>
                    <a:pt x="6524" y="1139"/>
                  </a:cubicBezTo>
                  <a:cubicBezTo>
                    <a:pt x="6496" y="1033"/>
                    <a:pt x="6427" y="942"/>
                    <a:pt x="6333" y="889"/>
                  </a:cubicBezTo>
                  <a:lnTo>
                    <a:pt x="4893" y="58"/>
                  </a:lnTo>
                  <a:cubicBezTo>
                    <a:pt x="4828" y="20"/>
                    <a:pt x="4755" y="1"/>
                    <a:pt x="4682" y="1"/>
                  </a:cubicBezTo>
                  <a:cubicBezTo>
                    <a:pt x="4647" y="1"/>
                    <a:pt x="4612" y="5"/>
                    <a:pt x="4578" y="14"/>
                  </a:cubicBezTo>
                  <a:cubicBezTo>
                    <a:pt x="4471" y="42"/>
                    <a:pt x="4381" y="114"/>
                    <a:pt x="4328" y="208"/>
                  </a:cubicBezTo>
                  <a:lnTo>
                    <a:pt x="3975" y="811"/>
                  </a:lnTo>
                  <a:cubicBezTo>
                    <a:pt x="3897" y="805"/>
                    <a:pt x="3819" y="802"/>
                    <a:pt x="3742" y="802"/>
                  </a:cubicBezTo>
                  <a:cubicBezTo>
                    <a:pt x="3665" y="802"/>
                    <a:pt x="3587" y="805"/>
                    <a:pt x="3509" y="811"/>
                  </a:cubicBezTo>
                  <a:lnTo>
                    <a:pt x="3159" y="208"/>
                  </a:lnTo>
                  <a:cubicBezTo>
                    <a:pt x="3103" y="114"/>
                    <a:pt x="3016" y="42"/>
                    <a:pt x="2909" y="14"/>
                  </a:cubicBezTo>
                  <a:cubicBezTo>
                    <a:pt x="2875" y="5"/>
                    <a:pt x="2839" y="1"/>
                    <a:pt x="2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9"/>
            <p:cNvSpPr/>
            <p:nvPr/>
          </p:nvSpPr>
          <p:spPr>
            <a:xfrm>
              <a:off x="4207250" y="2754075"/>
              <a:ext cx="64750" cy="62300"/>
            </a:xfrm>
            <a:custGeom>
              <a:rect b="b" l="l" r="r" t="t"/>
              <a:pathLst>
                <a:path extrusionOk="0" h="2492" w="2590">
                  <a:moveTo>
                    <a:pt x="1337" y="824"/>
                  </a:moveTo>
                  <a:cubicBezTo>
                    <a:pt x="1554" y="824"/>
                    <a:pt x="1761" y="993"/>
                    <a:pt x="1759" y="1247"/>
                  </a:cubicBezTo>
                  <a:cubicBezTo>
                    <a:pt x="1759" y="1475"/>
                    <a:pt x="1572" y="1660"/>
                    <a:pt x="1343" y="1660"/>
                  </a:cubicBezTo>
                  <a:cubicBezTo>
                    <a:pt x="1342" y="1660"/>
                    <a:pt x="1341" y="1660"/>
                    <a:pt x="1340" y="1660"/>
                  </a:cubicBezTo>
                  <a:cubicBezTo>
                    <a:pt x="967" y="1660"/>
                    <a:pt x="782" y="1209"/>
                    <a:pt x="1044" y="947"/>
                  </a:cubicBezTo>
                  <a:cubicBezTo>
                    <a:pt x="1129" y="862"/>
                    <a:pt x="1234" y="824"/>
                    <a:pt x="1337" y="824"/>
                  </a:cubicBezTo>
                  <a:close/>
                  <a:moveTo>
                    <a:pt x="1343" y="1"/>
                  </a:moveTo>
                  <a:cubicBezTo>
                    <a:pt x="840" y="1"/>
                    <a:pt x="387" y="304"/>
                    <a:pt x="194" y="769"/>
                  </a:cubicBezTo>
                  <a:cubicBezTo>
                    <a:pt x="0" y="1235"/>
                    <a:pt x="106" y="1769"/>
                    <a:pt x="462" y="2125"/>
                  </a:cubicBezTo>
                  <a:cubicBezTo>
                    <a:pt x="701" y="2364"/>
                    <a:pt x="1021" y="2492"/>
                    <a:pt x="1347" y="2492"/>
                  </a:cubicBezTo>
                  <a:cubicBezTo>
                    <a:pt x="1507" y="2492"/>
                    <a:pt x="1668" y="2461"/>
                    <a:pt x="1821" y="2397"/>
                  </a:cubicBezTo>
                  <a:cubicBezTo>
                    <a:pt x="2287" y="2203"/>
                    <a:pt x="2590" y="1750"/>
                    <a:pt x="2590" y="1247"/>
                  </a:cubicBezTo>
                  <a:cubicBezTo>
                    <a:pt x="2590" y="557"/>
                    <a:pt x="2031" y="1"/>
                    <a:pt x="1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9" name="Google Shape;2009;p59"/>
          <p:cNvSpPr/>
          <p:nvPr/>
        </p:nvSpPr>
        <p:spPr>
          <a:xfrm>
            <a:off x="3245800" y="2608525"/>
            <a:ext cx="357175" cy="354850"/>
          </a:xfrm>
          <a:custGeom>
            <a:rect b="b" l="l" r="r" t="t"/>
            <a:pathLst>
              <a:path extrusionOk="0" h="14194" w="14287">
                <a:moveTo>
                  <a:pt x="4796" y="3327"/>
                </a:moveTo>
                <a:lnTo>
                  <a:pt x="4796" y="4158"/>
                </a:lnTo>
                <a:lnTo>
                  <a:pt x="2300" y="4158"/>
                </a:lnTo>
                <a:lnTo>
                  <a:pt x="2300" y="3327"/>
                </a:lnTo>
                <a:close/>
                <a:moveTo>
                  <a:pt x="12000" y="5823"/>
                </a:moveTo>
                <a:lnTo>
                  <a:pt x="12000" y="6654"/>
                </a:lnTo>
                <a:lnTo>
                  <a:pt x="9507" y="6654"/>
                </a:lnTo>
                <a:lnTo>
                  <a:pt x="9507" y="5823"/>
                </a:lnTo>
                <a:close/>
                <a:moveTo>
                  <a:pt x="4243" y="6932"/>
                </a:moveTo>
                <a:lnTo>
                  <a:pt x="4243" y="8319"/>
                </a:lnTo>
                <a:lnTo>
                  <a:pt x="2856" y="8319"/>
                </a:lnTo>
                <a:lnTo>
                  <a:pt x="2856" y="6932"/>
                </a:lnTo>
                <a:close/>
                <a:moveTo>
                  <a:pt x="11588" y="7485"/>
                </a:moveTo>
                <a:cubicBezTo>
                  <a:pt x="11803" y="7507"/>
                  <a:pt x="11966" y="7688"/>
                  <a:pt x="11966" y="7900"/>
                </a:cubicBezTo>
                <a:cubicBezTo>
                  <a:pt x="11966" y="8116"/>
                  <a:pt x="11803" y="8297"/>
                  <a:pt x="11588" y="8319"/>
                </a:cubicBezTo>
                <a:lnTo>
                  <a:pt x="9926" y="8319"/>
                </a:lnTo>
                <a:cubicBezTo>
                  <a:pt x="9694" y="8319"/>
                  <a:pt x="9507" y="8131"/>
                  <a:pt x="9507" y="7900"/>
                </a:cubicBezTo>
                <a:cubicBezTo>
                  <a:pt x="9507" y="7669"/>
                  <a:pt x="9694" y="7485"/>
                  <a:pt x="9922" y="7485"/>
                </a:cubicBezTo>
                <a:close/>
                <a:moveTo>
                  <a:pt x="1614" y="9148"/>
                </a:moveTo>
                <a:cubicBezTo>
                  <a:pt x="1784" y="9148"/>
                  <a:pt x="1958" y="9211"/>
                  <a:pt x="2100" y="9353"/>
                </a:cubicBezTo>
                <a:cubicBezTo>
                  <a:pt x="2534" y="9787"/>
                  <a:pt x="2225" y="10531"/>
                  <a:pt x="1609" y="10531"/>
                </a:cubicBezTo>
                <a:cubicBezTo>
                  <a:pt x="1228" y="10531"/>
                  <a:pt x="919" y="10221"/>
                  <a:pt x="919" y="9840"/>
                </a:cubicBezTo>
                <a:cubicBezTo>
                  <a:pt x="919" y="9424"/>
                  <a:pt x="1259" y="9148"/>
                  <a:pt x="1614" y="9148"/>
                </a:cubicBezTo>
                <a:close/>
                <a:moveTo>
                  <a:pt x="5795" y="9150"/>
                </a:moveTo>
                <a:cubicBezTo>
                  <a:pt x="5574" y="9584"/>
                  <a:pt x="5574" y="10096"/>
                  <a:pt x="5795" y="10531"/>
                </a:cubicBezTo>
                <a:lnTo>
                  <a:pt x="2968" y="10531"/>
                </a:lnTo>
                <a:cubicBezTo>
                  <a:pt x="3187" y="10096"/>
                  <a:pt x="3187" y="9584"/>
                  <a:pt x="2968" y="9150"/>
                </a:cubicBezTo>
                <a:close/>
                <a:moveTo>
                  <a:pt x="11338" y="9150"/>
                </a:moveTo>
                <a:cubicBezTo>
                  <a:pt x="11113" y="9584"/>
                  <a:pt x="11113" y="10096"/>
                  <a:pt x="11338" y="10531"/>
                </a:cubicBezTo>
                <a:lnTo>
                  <a:pt x="8510" y="10531"/>
                </a:lnTo>
                <a:cubicBezTo>
                  <a:pt x="8735" y="10096"/>
                  <a:pt x="8735" y="9584"/>
                  <a:pt x="8510" y="9150"/>
                </a:cubicBezTo>
                <a:close/>
                <a:moveTo>
                  <a:pt x="7162" y="9140"/>
                </a:moveTo>
                <a:cubicBezTo>
                  <a:pt x="7332" y="9140"/>
                  <a:pt x="7506" y="9203"/>
                  <a:pt x="7648" y="9344"/>
                </a:cubicBezTo>
                <a:cubicBezTo>
                  <a:pt x="8085" y="9783"/>
                  <a:pt x="7774" y="10531"/>
                  <a:pt x="7155" y="10531"/>
                </a:cubicBezTo>
                <a:cubicBezTo>
                  <a:pt x="7154" y="10531"/>
                  <a:pt x="7153" y="10531"/>
                  <a:pt x="7151" y="10531"/>
                </a:cubicBezTo>
                <a:cubicBezTo>
                  <a:pt x="6770" y="10531"/>
                  <a:pt x="6461" y="10221"/>
                  <a:pt x="6461" y="9840"/>
                </a:cubicBezTo>
                <a:cubicBezTo>
                  <a:pt x="6459" y="9419"/>
                  <a:pt x="6803" y="9140"/>
                  <a:pt x="7162" y="9140"/>
                </a:cubicBezTo>
                <a:close/>
                <a:moveTo>
                  <a:pt x="12694" y="9150"/>
                </a:moveTo>
                <a:cubicBezTo>
                  <a:pt x="13075" y="9150"/>
                  <a:pt x="13387" y="9459"/>
                  <a:pt x="13387" y="9840"/>
                </a:cubicBezTo>
                <a:cubicBezTo>
                  <a:pt x="13389" y="10262"/>
                  <a:pt x="13047" y="10541"/>
                  <a:pt x="12689" y="10541"/>
                </a:cubicBezTo>
                <a:cubicBezTo>
                  <a:pt x="12519" y="10541"/>
                  <a:pt x="12345" y="10478"/>
                  <a:pt x="12203" y="10337"/>
                </a:cubicBezTo>
                <a:cubicBezTo>
                  <a:pt x="11763" y="9900"/>
                  <a:pt x="12072" y="9150"/>
                  <a:pt x="12694" y="9150"/>
                </a:cubicBezTo>
                <a:close/>
                <a:moveTo>
                  <a:pt x="13869" y="1"/>
                </a:moveTo>
                <a:cubicBezTo>
                  <a:pt x="13856" y="1"/>
                  <a:pt x="13844" y="1"/>
                  <a:pt x="13831" y="2"/>
                </a:cubicBezTo>
                <a:lnTo>
                  <a:pt x="475" y="2"/>
                </a:lnTo>
                <a:cubicBezTo>
                  <a:pt x="260" y="24"/>
                  <a:pt x="97" y="206"/>
                  <a:pt x="97" y="418"/>
                </a:cubicBezTo>
                <a:cubicBezTo>
                  <a:pt x="97" y="634"/>
                  <a:pt x="260" y="815"/>
                  <a:pt x="475" y="837"/>
                </a:cubicBezTo>
                <a:lnTo>
                  <a:pt x="3134" y="837"/>
                </a:lnTo>
                <a:lnTo>
                  <a:pt x="3134" y="2499"/>
                </a:lnTo>
                <a:lnTo>
                  <a:pt x="1887" y="2499"/>
                </a:lnTo>
                <a:cubicBezTo>
                  <a:pt x="1885" y="2499"/>
                  <a:pt x="1883" y="2499"/>
                  <a:pt x="1882" y="2499"/>
                </a:cubicBezTo>
                <a:cubicBezTo>
                  <a:pt x="1656" y="2499"/>
                  <a:pt x="1472" y="2685"/>
                  <a:pt x="1475" y="2911"/>
                </a:cubicBezTo>
                <a:lnTo>
                  <a:pt x="1475" y="4158"/>
                </a:lnTo>
                <a:lnTo>
                  <a:pt x="1056" y="4158"/>
                </a:lnTo>
                <a:cubicBezTo>
                  <a:pt x="841" y="4179"/>
                  <a:pt x="678" y="4361"/>
                  <a:pt x="678" y="4573"/>
                </a:cubicBezTo>
                <a:cubicBezTo>
                  <a:pt x="678" y="4789"/>
                  <a:pt x="841" y="4970"/>
                  <a:pt x="1056" y="4989"/>
                </a:cubicBezTo>
                <a:lnTo>
                  <a:pt x="6042" y="4989"/>
                </a:lnTo>
                <a:cubicBezTo>
                  <a:pt x="6057" y="4990"/>
                  <a:pt x="6071" y="4991"/>
                  <a:pt x="6085" y="4991"/>
                </a:cubicBezTo>
                <a:cubicBezTo>
                  <a:pt x="6313" y="4991"/>
                  <a:pt x="6502" y="4805"/>
                  <a:pt x="6502" y="4573"/>
                </a:cubicBezTo>
                <a:cubicBezTo>
                  <a:pt x="6502" y="4339"/>
                  <a:pt x="6311" y="4156"/>
                  <a:pt x="6081" y="4156"/>
                </a:cubicBezTo>
                <a:cubicBezTo>
                  <a:pt x="6068" y="4156"/>
                  <a:pt x="6055" y="4156"/>
                  <a:pt x="6042" y="4158"/>
                </a:cubicBezTo>
                <a:lnTo>
                  <a:pt x="5630" y="4158"/>
                </a:lnTo>
                <a:lnTo>
                  <a:pt x="5630" y="2914"/>
                </a:lnTo>
                <a:cubicBezTo>
                  <a:pt x="5630" y="2683"/>
                  <a:pt x="5442" y="2499"/>
                  <a:pt x="5214" y="2499"/>
                </a:cubicBezTo>
                <a:lnTo>
                  <a:pt x="3965" y="2499"/>
                </a:lnTo>
                <a:lnTo>
                  <a:pt x="3965" y="837"/>
                </a:lnTo>
                <a:lnTo>
                  <a:pt x="10338" y="837"/>
                </a:lnTo>
                <a:lnTo>
                  <a:pt x="10338" y="4992"/>
                </a:lnTo>
                <a:lnTo>
                  <a:pt x="9091" y="4992"/>
                </a:lnTo>
                <a:cubicBezTo>
                  <a:pt x="9090" y="4992"/>
                  <a:pt x="9088" y="4992"/>
                  <a:pt x="9086" y="4992"/>
                </a:cubicBezTo>
                <a:cubicBezTo>
                  <a:pt x="8860" y="4992"/>
                  <a:pt x="8676" y="5181"/>
                  <a:pt x="8679" y="5407"/>
                </a:cubicBezTo>
                <a:lnTo>
                  <a:pt x="8679" y="6654"/>
                </a:lnTo>
                <a:lnTo>
                  <a:pt x="8260" y="6654"/>
                </a:lnTo>
                <a:cubicBezTo>
                  <a:pt x="8045" y="6676"/>
                  <a:pt x="7882" y="6854"/>
                  <a:pt x="7882" y="7069"/>
                </a:cubicBezTo>
                <a:cubicBezTo>
                  <a:pt x="7882" y="7285"/>
                  <a:pt x="8045" y="7466"/>
                  <a:pt x="8260" y="7485"/>
                </a:cubicBezTo>
                <a:lnTo>
                  <a:pt x="8748" y="7485"/>
                </a:lnTo>
                <a:cubicBezTo>
                  <a:pt x="8701" y="7619"/>
                  <a:pt x="8679" y="7760"/>
                  <a:pt x="8679" y="7900"/>
                </a:cubicBezTo>
                <a:cubicBezTo>
                  <a:pt x="8676" y="8041"/>
                  <a:pt x="8701" y="8184"/>
                  <a:pt x="8748" y="8319"/>
                </a:cubicBezTo>
                <a:lnTo>
                  <a:pt x="5074" y="8319"/>
                </a:lnTo>
                <a:lnTo>
                  <a:pt x="5074" y="6516"/>
                </a:lnTo>
                <a:cubicBezTo>
                  <a:pt x="5074" y="6288"/>
                  <a:pt x="4890" y="6101"/>
                  <a:pt x="4661" y="6101"/>
                </a:cubicBezTo>
                <a:lnTo>
                  <a:pt x="2443" y="6101"/>
                </a:lnTo>
                <a:cubicBezTo>
                  <a:pt x="2212" y="6101"/>
                  <a:pt x="2025" y="6285"/>
                  <a:pt x="2025" y="6516"/>
                </a:cubicBezTo>
                <a:lnTo>
                  <a:pt x="2025" y="8319"/>
                </a:lnTo>
                <a:lnTo>
                  <a:pt x="1609" y="8319"/>
                </a:lnTo>
                <a:cubicBezTo>
                  <a:pt x="850" y="8319"/>
                  <a:pt x="210" y="8881"/>
                  <a:pt x="106" y="9631"/>
                </a:cubicBezTo>
                <a:cubicBezTo>
                  <a:pt x="0" y="10384"/>
                  <a:pt x="466" y="11096"/>
                  <a:pt x="1197" y="11305"/>
                </a:cubicBezTo>
                <a:lnTo>
                  <a:pt x="1197" y="13358"/>
                </a:lnTo>
                <a:lnTo>
                  <a:pt x="500" y="13358"/>
                </a:lnTo>
                <a:cubicBezTo>
                  <a:pt x="288" y="13380"/>
                  <a:pt x="122" y="13561"/>
                  <a:pt x="122" y="13774"/>
                </a:cubicBezTo>
                <a:cubicBezTo>
                  <a:pt x="122" y="13989"/>
                  <a:pt x="288" y="14170"/>
                  <a:pt x="500" y="14192"/>
                </a:cubicBezTo>
                <a:lnTo>
                  <a:pt x="2718" y="14192"/>
                </a:lnTo>
                <a:cubicBezTo>
                  <a:pt x="2934" y="14170"/>
                  <a:pt x="3096" y="13989"/>
                  <a:pt x="3096" y="13774"/>
                </a:cubicBezTo>
                <a:cubicBezTo>
                  <a:pt x="3096" y="13561"/>
                  <a:pt x="2934" y="13380"/>
                  <a:pt x="2718" y="13358"/>
                </a:cubicBezTo>
                <a:lnTo>
                  <a:pt x="2025" y="13358"/>
                </a:lnTo>
                <a:lnTo>
                  <a:pt x="2025" y="11365"/>
                </a:lnTo>
                <a:lnTo>
                  <a:pt x="6739" y="11365"/>
                </a:lnTo>
                <a:lnTo>
                  <a:pt x="6739" y="13358"/>
                </a:lnTo>
                <a:lnTo>
                  <a:pt x="6042" y="13358"/>
                </a:lnTo>
                <a:cubicBezTo>
                  <a:pt x="5827" y="13380"/>
                  <a:pt x="5664" y="13561"/>
                  <a:pt x="5664" y="13774"/>
                </a:cubicBezTo>
                <a:cubicBezTo>
                  <a:pt x="5664" y="13989"/>
                  <a:pt x="5827" y="14170"/>
                  <a:pt x="6042" y="14192"/>
                </a:cubicBezTo>
                <a:lnTo>
                  <a:pt x="8260" y="14192"/>
                </a:lnTo>
                <a:cubicBezTo>
                  <a:pt x="8273" y="14193"/>
                  <a:pt x="8286" y="14194"/>
                  <a:pt x="8298" y="14194"/>
                </a:cubicBezTo>
                <a:cubicBezTo>
                  <a:pt x="8529" y="14194"/>
                  <a:pt x="8720" y="14008"/>
                  <a:pt x="8720" y="13774"/>
                </a:cubicBezTo>
                <a:cubicBezTo>
                  <a:pt x="8720" y="13540"/>
                  <a:pt x="8529" y="13356"/>
                  <a:pt x="8299" y="13356"/>
                </a:cubicBezTo>
                <a:cubicBezTo>
                  <a:pt x="8286" y="13356"/>
                  <a:pt x="8273" y="13357"/>
                  <a:pt x="8260" y="13358"/>
                </a:cubicBezTo>
                <a:lnTo>
                  <a:pt x="7570" y="13358"/>
                </a:lnTo>
                <a:lnTo>
                  <a:pt x="7570" y="11365"/>
                </a:lnTo>
                <a:lnTo>
                  <a:pt x="12278" y="11365"/>
                </a:lnTo>
                <a:lnTo>
                  <a:pt x="12278" y="13358"/>
                </a:lnTo>
                <a:lnTo>
                  <a:pt x="11588" y="13358"/>
                </a:lnTo>
                <a:cubicBezTo>
                  <a:pt x="11575" y="13357"/>
                  <a:pt x="11562" y="13356"/>
                  <a:pt x="11549" y="13356"/>
                </a:cubicBezTo>
                <a:cubicBezTo>
                  <a:pt x="11319" y="13356"/>
                  <a:pt x="11128" y="13540"/>
                  <a:pt x="11128" y="13774"/>
                </a:cubicBezTo>
                <a:cubicBezTo>
                  <a:pt x="11128" y="14008"/>
                  <a:pt x="11319" y="14194"/>
                  <a:pt x="11550" y="14194"/>
                </a:cubicBezTo>
                <a:cubicBezTo>
                  <a:pt x="11562" y="14194"/>
                  <a:pt x="11575" y="14193"/>
                  <a:pt x="11588" y="14192"/>
                </a:cubicBezTo>
                <a:lnTo>
                  <a:pt x="13803" y="14192"/>
                </a:lnTo>
                <a:cubicBezTo>
                  <a:pt x="13815" y="14193"/>
                  <a:pt x="13828" y="14194"/>
                  <a:pt x="13840" y="14194"/>
                </a:cubicBezTo>
                <a:cubicBezTo>
                  <a:pt x="14068" y="14194"/>
                  <a:pt x="14259" y="14008"/>
                  <a:pt x="14259" y="13774"/>
                </a:cubicBezTo>
                <a:cubicBezTo>
                  <a:pt x="14259" y="13540"/>
                  <a:pt x="14068" y="13356"/>
                  <a:pt x="13841" y="13356"/>
                </a:cubicBezTo>
                <a:cubicBezTo>
                  <a:pt x="13828" y="13356"/>
                  <a:pt x="13815" y="13357"/>
                  <a:pt x="13803" y="13358"/>
                </a:cubicBezTo>
                <a:lnTo>
                  <a:pt x="13112" y="13358"/>
                </a:lnTo>
                <a:lnTo>
                  <a:pt x="13112" y="11305"/>
                </a:lnTo>
                <a:cubicBezTo>
                  <a:pt x="13765" y="11118"/>
                  <a:pt x="14218" y="10521"/>
                  <a:pt x="14221" y="9840"/>
                </a:cubicBezTo>
                <a:cubicBezTo>
                  <a:pt x="14218" y="9025"/>
                  <a:pt x="13578" y="8356"/>
                  <a:pt x="12762" y="8319"/>
                </a:cubicBezTo>
                <a:cubicBezTo>
                  <a:pt x="12856" y="8047"/>
                  <a:pt x="12856" y="7753"/>
                  <a:pt x="12762" y="7485"/>
                </a:cubicBezTo>
                <a:lnTo>
                  <a:pt x="13247" y="7485"/>
                </a:lnTo>
                <a:cubicBezTo>
                  <a:pt x="13261" y="7486"/>
                  <a:pt x="13275" y="7487"/>
                  <a:pt x="13289" y="7487"/>
                </a:cubicBezTo>
                <a:cubicBezTo>
                  <a:pt x="13517" y="7487"/>
                  <a:pt x="13706" y="7302"/>
                  <a:pt x="13706" y="7069"/>
                </a:cubicBezTo>
                <a:cubicBezTo>
                  <a:pt x="13706" y="6837"/>
                  <a:pt x="13517" y="6652"/>
                  <a:pt x="13289" y="6652"/>
                </a:cubicBezTo>
                <a:cubicBezTo>
                  <a:pt x="13275" y="6652"/>
                  <a:pt x="13261" y="6652"/>
                  <a:pt x="13247" y="6654"/>
                </a:cubicBezTo>
                <a:lnTo>
                  <a:pt x="12834" y="6654"/>
                </a:lnTo>
                <a:lnTo>
                  <a:pt x="12834" y="5407"/>
                </a:lnTo>
                <a:cubicBezTo>
                  <a:pt x="12834" y="5179"/>
                  <a:pt x="12650" y="4992"/>
                  <a:pt x="12419" y="4992"/>
                </a:cubicBezTo>
                <a:lnTo>
                  <a:pt x="11169" y="4992"/>
                </a:lnTo>
                <a:lnTo>
                  <a:pt x="11169" y="837"/>
                </a:lnTo>
                <a:lnTo>
                  <a:pt x="13831" y="837"/>
                </a:lnTo>
                <a:cubicBezTo>
                  <a:pt x="13843" y="838"/>
                  <a:pt x="13856" y="838"/>
                  <a:pt x="13868" y="838"/>
                </a:cubicBezTo>
                <a:cubicBezTo>
                  <a:pt x="14096" y="838"/>
                  <a:pt x="14287" y="652"/>
                  <a:pt x="14287" y="418"/>
                </a:cubicBezTo>
                <a:cubicBezTo>
                  <a:pt x="14287" y="184"/>
                  <a:pt x="14096" y="1"/>
                  <a:pt x="138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59"/>
          <p:cNvSpPr/>
          <p:nvPr/>
        </p:nvSpPr>
        <p:spPr>
          <a:xfrm>
            <a:off x="2525925" y="2608575"/>
            <a:ext cx="359300" cy="354775"/>
          </a:xfrm>
          <a:custGeom>
            <a:rect b="b" l="l" r="r" t="t"/>
            <a:pathLst>
              <a:path extrusionOk="0" h="14191" w="14372">
                <a:moveTo>
                  <a:pt x="7511" y="835"/>
                </a:moveTo>
                <a:cubicBezTo>
                  <a:pt x="7186" y="1069"/>
                  <a:pt x="6898" y="1350"/>
                  <a:pt x="6655" y="1666"/>
                </a:cubicBezTo>
                <a:lnTo>
                  <a:pt x="4340" y="1666"/>
                </a:lnTo>
                <a:lnTo>
                  <a:pt x="4340" y="835"/>
                </a:lnTo>
                <a:close/>
                <a:moveTo>
                  <a:pt x="3506" y="835"/>
                </a:moveTo>
                <a:lnTo>
                  <a:pt x="3506" y="3325"/>
                </a:lnTo>
                <a:lnTo>
                  <a:pt x="2262" y="3325"/>
                </a:lnTo>
                <a:cubicBezTo>
                  <a:pt x="1572" y="3325"/>
                  <a:pt x="1016" y="2765"/>
                  <a:pt x="1016" y="2078"/>
                </a:cubicBezTo>
                <a:cubicBezTo>
                  <a:pt x="1016" y="1391"/>
                  <a:pt x="1572" y="835"/>
                  <a:pt x="2262" y="835"/>
                </a:cubicBezTo>
                <a:close/>
                <a:moveTo>
                  <a:pt x="10044" y="835"/>
                </a:moveTo>
                <a:cubicBezTo>
                  <a:pt x="11797" y="835"/>
                  <a:pt x="13272" y="2140"/>
                  <a:pt x="13484" y="3881"/>
                </a:cubicBezTo>
                <a:lnTo>
                  <a:pt x="11513" y="3881"/>
                </a:lnTo>
                <a:cubicBezTo>
                  <a:pt x="11322" y="3228"/>
                  <a:pt x="10725" y="2778"/>
                  <a:pt x="10044" y="2778"/>
                </a:cubicBezTo>
                <a:cubicBezTo>
                  <a:pt x="9366" y="2778"/>
                  <a:pt x="8770" y="3228"/>
                  <a:pt x="8579" y="3881"/>
                </a:cubicBezTo>
                <a:lnTo>
                  <a:pt x="6608" y="3881"/>
                </a:lnTo>
                <a:cubicBezTo>
                  <a:pt x="6817" y="2140"/>
                  <a:pt x="8295" y="835"/>
                  <a:pt x="10044" y="835"/>
                </a:cubicBezTo>
                <a:close/>
                <a:moveTo>
                  <a:pt x="10053" y="3596"/>
                </a:moveTo>
                <a:cubicBezTo>
                  <a:pt x="10223" y="3596"/>
                  <a:pt x="10396" y="3659"/>
                  <a:pt x="10538" y="3799"/>
                </a:cubicBezTo>
                <a:cubicBezTo>
                  <a:pt x="10978" y="4237"/>
                  <a:pt x="10669" y="4987"/>
                  <a:pt x="10047" y="4990"/>
                </a:cubicBezTo>
                <a:cubicBezTo>
                  <a:pt x="9666" y="4990"/>
                  <a:pt x="9354" y="4680"/>
                  <a:pt x="9354" y="4296"/>
                </a:cubicBezTo>
                <a:cubicBezTo>
                  <a:pt x="9350" y="3876"/>
                  <a:pt x="9694" y="3596"/>
                  <a:pt x="10053" y="3596"/>
                </a:cubicBezTo>
                <a:close/>
                <a:moveTo>
                  <a:pt x="12925" y="4712"/>
                </a:moveTo>
                <a:cubicBezTo>
                  <a:pt x="12719" y="6142"/>
                  <a:pt x="11494" y="7205"/>
                  <a:pt x="10047" y="7208"/>
                </a:cubicBezTo>
                <a:cubicBezTo>
                  <a:pt x="8601" y="7205"/>
                  <a:pt x="7373" y="6142"/>
                  <a:pt x="7167" y="4712"/>
                </a:cubicBezTo>
                <a:lnTo>
                  <a:pt x="8579" y="4712"/>
                </a:lnTo>
                <a:cubicBezTo>
                  <a:pt x="8763" y="5368"/>
                  <a:pt x="9363" y="5824"/>
                  <a:pt x="10044" y="5824"/>
                </a:cubicBezTo>
                <a:cubicBezTo>
                  <a:pt x="10729" y="5824"/>
                  <a:pt x="11328" y="5368"/>
                  <a:pt x="11513" y="4712"/>
                </a:cubicBezTo>
                <a:close/>
                <a:moveTo>
                  <a:pt x="1844" y="4118"/>
                </a:moveTo>
                <a:cubicBezTo>
                  <a:pt x="1969" y="4141"/>
                  <a:pt x="2098" y="4156"/>
                  <a:pt x="2226" y="4156"/>
                </a:cubicBezTo>
                <a:cubicBezTo>
                  <a:pt x="2238" y="4156"/>
                  <a:pt x="2250" y="4156"/>
                  <a:pt x="2262" y="4156"/>
                </a:cubicBezTo>
                <a:lnTo>
                  <a:pt x="2675" y="4156"/>
                </a:lnTo>
                <a:lnTo>
                  <a:pt x="2675" y="8414"/>
                </a:lnTo>
                <a:cubicBezTo>
                  <a:pt x="2537" y="8384"/>
                  <a:pt x="2398" y="8369"/>
                  <a:pt x="2259" y="8369"/>
                </a:cubicBezTo>
                <a:cubicBezTo>
                  <a:pt x="2120" y="8369"/>
                  <a:pt x="1981" y="8384"/>
                  <a:pt x="1844" y="8414"/>
                </a:cubicBezTo>
                <a:lnTo>
                  <a:pt x="1844" y="4118"/>
                </a:lnTo>
                <a:close/>
                <a:moveTo>
                  <a:pt x="2259" y="9267"/>
                </a:moveTo>
                <a:cubicBezTo>
                  <a:pt x="2921" y="9267"/>
                  <a:pt x="3468" y="9785"/>
                  <a:pt x="3506" y="10447"/>
                </a:cubicBezTo>
                <a:lnTo>
                  <a:pt x="3506" y="11697"/>
                </a:lnTo>
                <a:lnTo>
                  <a:pt x="1013" y="11697"/>
                </a:lnTo>
                <a:lnTo>
                  <a:pt x="1013" y="10447"/>
                </a:lnTo>
                <a:cubicBezTo>
                  <a:pt x="1047" y="9785"/>
                  <a:pt x="1597" y="9267"/>
                  <a:pt x="2259" y="9267"/>
                </a:cubicBezTo>
                <a:close/>
                <a:moveTo>
                  <a:pt x="13540" y="12525"/>
                </a:moveTo>
                <a:lnTo>
                  <a:pt x="13540" y="13356"/>
                </a:lnTo>
                <a:lnTo>
                  <a:pt x="1013" y="13356"/>
                </a:lnTo>
                <a:lnTo>
                  <a:pt x="1013" y="12525"/>
                </a:lnTo>
                <a:close/>
                <a:moveTo>
                  <a:pt x="2262" y="0"/>
                </a:moveTo>
                <a:cubicBezTo>
                  <a:pt x="1366" y="0"/>
                  <a:pt x="569" y="572"/>
                  <a:pt x="285" y="1422"/>
                </a:cubicBezTo>
                <a:cubicBezTo>
                  <a:pt x="0" y="2269"/>
                  <a:pt x="294" y="3206"/>
                  <a:pt x="1013" y="3743"/>
                </a:cubicBezTo>
                <a:lnTo>
                  <a:pt x="1013" y="8789"/>
                </a:lnTo>
                <a:cubicBezTo>
                  <a:pt x="488" y="9179"/>
                  <a:pt x="178" y="9795"/>
                  <a:pt x="178" y="10447"/>
                </a:cubicBezTo>
                <a:lnTo>
                  <a:pt x="178" y="13775"/>
                </a:lnTo>
                <a:cubicBezTo>
                  <a:pt x="178" y="14006"/>
                  <a:pt x="366" y="14190"/>
                  <a:pt x="597" y="14190"/>
                </a:cubicBezTo>
                <a:lnTo>
                  <a:pt x="13953" y="14190"/>
                </a:lnTo>
                <a:cubicBezTo>
                  <a:pt x="14184" y="14190"/>
                  <a:pt x="14371" y="14006"/>
                  <a:pt x="14371" y="13775"/>
                </a:cubicBezTo>
                <a:lnTo>
                  <a:pt x="14371" y="12113"/>
                </a:lnTo>
                <a:cubicBezTo>
                  <a:pt x="14371" y="11883"/>
                  <a:pt x="14187" y="11697"/>
                  <a:pt x="13958" y="11697"/>
                </a:cubicBezTo>
                <a:cubicBezTo>
                  <a:pt x="13956" y="11697"/>
                  <a:pt x="13955" y="11697"/>
                  <a:pt x="13953" y="11697"/>
                </a:cubicBezTo>
                <a:lnTo>
                  <a:pt x="4340" y="11697"/>
                </a:lnTo>
                <a:lnTo>
                  <a:pt x="4340" y="10447"/>
                </a:lnTo>
                <a:cubicBezTo>
                  <a:pt x="4337" y="9795"/>
                  <a:pt x="4030" y="9179"/>
                  <a:pt x="3506" y="8789"/>
                </a:cubicBezTo>
                <a:lnTo>
                  <a:pt x="3506" y="4156"/>
                </a:lnTo>
                <a:lnTo>
                  <a:pt x="3921" y="4156"/>
                </a:lnTo>
                <a:cubicBezTo>
                  <a:pt x="3923" y="4156"/>
                  <a:pt x="3925" y="4156"/>
                  <a:pt x="3927" y="4156"/>
                </a:cubicBezTo>
                <a:cubicBezTo>
                  <a:pt x="4152" y="4156"/>
                  <a:pt x="4340" y="3969"/>
                  <a:pt x="4340" y="3743"/>
                </a:cubicBezTo>
                <a:lnTo>
                  <a:pt x="4340" y="2497"/>
                </a:lnTo>
                <a:lnTo>
                  <a:pt x="6145" y="2497"/>
                </a:lnTo>
                <a:cubicBezTo>
                  <a:pt x="5886" y="3062"/>
                  <a:pt x="5752" y="3674"/>
                  <a:pt x="5752" y="4296"/>
                </a:cubicBezTo>
                <a:cubicBezTo>
                  <a:pt x="5749" y="4527"/>
                  <a:pt x="5936" y="4712"/>
                  <a:pt x="6167" y="4712"/>
                </a:cubicBezTo>
                <a:lnTo>
                  <a:pt x="6327" y="4712"/>
                </a:lnTo>
                <a:cubicBezTo>
                  <a:pt x="6539" y="6605"/>
                  <a:pt x="8142" y="8036"/>
                  <a:pt x="10047" y="8039"/>
                </a:cubicBezTo>
                <a:cubicBezTo>
                  <a:pt x="11969" y="8039"/>
                  <a:pt x="13553" y="6583"/>
                  <a:pt x="13765" y="4712"/>
                </a:cubicBezTo>
                <a:lnTo>
                  <a:pt x="13925" y="4712"/>
                </a:lnTo>
                <a:cubicBezTo>
                  <a:pt x="14156" y="4712"/>
                  <a:pt x="14340" y="4527"/>
                  <a:pt x="14340" y="4296"/>
                </a:cubicBezTo>
                <a:cubicBezTo>
                  <a:pt x="14340" y="1925"/>
                  <a:pt x="12419" y="4"/>
                  <a:pt x="100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59"/>
          <p:cNvSpPr/>
          <p:nvPr/>
        </p:nvSpPr>
        <p:spPr>
          <a:xfrm>
            <a:off x="2572075" y="2859350"/>
            <a:ext cx="20725" cy="20800"/>
          </a:xfrm>
          <a:custGeom>
            <a:rect b="b" l="l" r="r" t="t"/>
            <a:pathLst>
              <a:path extrusionOk="0" h="832" w="829">
                <a:moveTo>
                  <a:pt x="416" y="1"/>
                </a:moveTo>
                <a:cubicBezTo>
                  <a:pt x="185" y="1"/>
                  <a:pt x="1" y="188"/>
                  <a:pt x="1" y="416"/>
                </a:cubicBezTo>
                <a:cubicBezTo>
                  <a:pt x="1" y="645"/>
                  <a:pt x="185" y="832"/>
                  <a:pt x="416" y="832"/>
                </a:cubicBezTo>
                <a:cubicBezTo>
                  <a:pt x="644" y="832"/>
                  <a:pt x="829" y="645"/>
                  <a:pt x="829" y="416"/>
                </a:cubicBezTo>
                <a:cubicBezTo>
                  <a:pt x="829" y="188"/>
                  <a:pt x="644" y="1"/>
                  <a:pt x="4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59"/>
          <p:cNvSpPr/>
          <p:nvPr/>
        </p:nvSpPr>
        <p:spPr>
          <a:xfrm>
            <a:off x="2572075" y="2650200"/>
            <a:ext cx="20725" cy="20725"/>
          </a:xfrm>
          <a:custGeom>
            <a:rect b="b" l="l" r="r" t="t"/>
            <a:pathLst>
              <a:path extrusionOk="0" h="829" w="829">
                <a:moveTo>
                  <a:pt x="416" y="1"/>
                </a:moveTo>
                <a:cubicBezTo>
                  <a:pt x="185" y="1"/>
                  <a:pt x="1" y="185"/>
                  <a:pt x="1" y="413"/>
                </a:cubicBezTo>
                <a:cubicBezTo>
                  <a:pt x="1" y="641"/>
                  <a:pt x="185" y="829"/>
                  <a:pt x="416" y="829"/>
                </a:cubicBezTo>
                <a:cubicBezTo>
                  <a:pt x="644" y="829"/>
                  <a:pt x="829" y="641"/>
                  <a:pt x="829" y="413"/>
                </a:cubicBezTo>
                <a:cubicBezTo>
                  <a:pt x="829" y="185"/>
                  <a:pt x="644" y="1"/>
                  <a:pt x="4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3" name="Google Shape;2013;p59"/>
          <p:cNvGrpSpPr/>
          <p:nvPr/>
        </p:nvGrpSpPr>
        <p:grpSpPr>
          <a:xfrm>
            <a:off x="1005350" y="2038025"/>
            <a:ext cx="354675" cy="354825"/>
            <a:chOff x="1005350" y="2038025"/>
            <a:chExt cx="354675" cy="354825"/>
          </a:xfrm>
        </p:grpSpPr>
        <p:sp>
          <p:nvSpPr>
            <p:cNvPr id="2014" name="Google Shape;2014;p59"/>
            <p:cNvSpPr/>
            <p:nvPr/>
          </p:nvSpPr>
          <p:spPr>
            <a:xfrm>
              <a:off x="1005350" y="2038025"/>
              <a:ext cx="354675" cy="354825"/>
            </a:xfrm>
            <a:custGeom>
              <a:rect b="b" l="l" r="r" t="t"/>
              <a:pathLst>
                <a:path extrusionOk="0" h="14193" w="14187">
                  <a:moveTo>
                    <a:pt x="4602" y="2572"/>
                  </a:moveTo>
                  <a:lnTo>
                    <a:pt x="6214" y="3578"/>
                  </a:lnTo>
                  <a:lnTo>
                    <a:pt x="5780" y="4156"/>
                  </a:lnTo>
                  <a:lnTo>
                    <a:pt x="3421" y="4156"/>
                  </a:lnTo>
                  <a:lnTo>
                    <a:pt x="2987" y="3578"/>
                  </a:lnTo>
                  <a:lnTo>
                    <a:pt x="4602" y="2572"/>
                  </a:lnTo>
                  <a:close/>
                  <a:moveTo>
                    <a:pt x="5570" y="4987"/>
                  </a:moveTo>
                  <a:lnTo>
                    <a:pt x="5570" y="6930"/>
                  </a:lnTo>
                  <a:lnTo>
                    <a:pt x="3633" y="6930"/>
                  </a:lnTo>
                  <a:lnTo>
                    <a:pt x="3633" y="4987"/>
                  </a:lnTo>
                  <a:close/>
                  <a:moveTo>
                    <a:pt x="12943" y="835"/>
                  </a:moveTo>
                  <a:cubicBezTo>
                    <a:pt x="13171" y="835"/>
                    <a:pt x="13356" y="1019"/>
                    <a:pt x="13356" y="1247"/>
                  </a:cubicBezTo>
                  <a:lnTo>
                    <a:pt x="13356" y="8592"/>
                  </a:lnTo>
                  <a:lnTo>
                    <a:pt x="831" y="8592"/>
                  </a:lnTo>
                  <a:lnTo>
                    <a:pt x="831" y="1247"/>
                  </a:lnTo>
                  <a:cubicBezTo>
                    <a:pt x="834" y="1019"/>
                    <a:pt x="1018" y="835"/>
                    <a:pt x="1247" y="835"/>
                  </a:cubicBezTo>
                  <a:lnTo>
                    <a:pt x="4186" y="835"/>
                  </a:lnTo>
                  <a:lnTo>
                    <a:pt x="4186" y="1850"/>
                  </a:lnTo>
                  <a:lnTo>
                    <a:pt x="2165" y="3113"/>
                  </a:lnTo>
                  <a:cubicBezTo>
                    <a:pt x="2065" y="3175"/>
                    <a:pt x="1996" y="3275"/>
                    <a:pt x="1978" y="3391"/>
                  </a:cubicBezTo>
                  <a:cubicBezTo>
                    <a:pt x="1953" y="3506"/>
                    <a:pt x="1981" y="3622"/>
                    <a:pt x="2049" y="3716"/>
                  </a:cubicBezTo>
                  <a:lnTo>
                    <a:pt x="2799" y="4712"/>
                  </a:lnTo>
                  <a:lnTo>
                    <a:pt x="2799" y="7349"/>
                  </a:lnTo>
                  <a:cubicBezTo>
                    <a:pt x="2799" y="7577"/>
                    <a:pt x="2987" y="7761"/>
                    <a:pt x="3215" y="7761"/>
                  </a:cubicBezTo>
                  <a:lnTo>
                    <a:pt x="5986" y="7761"/>
                  </a:lnTo>
                  <a:cubicBezTo>
                    <a:pt x="6214" y="7761"/>
                    <a:pt x="6401" y="7577"/>
                    <a:pt x="6401" y="7349"/>
                  </a:cubicBezTo>
                  <a:lnTo>
                    <a:pt x="6401" y="4712"/>
                  </a:lnTo>
                  <a:lnTo>
                    <a:pt x="7151" y="3716"/>
                  </a:lnTo>
                  <a:cubicBezTo>
                    <a:pt x="7220" y="3622"/>
                    <a:pt x="7248" y="3506"/>
                    <a:pt x="7226" y="3391"/>
                  </a:cubicBezTo>
                  <a:cubicBezTo>
                    <a:pt x="7204" y="3275"/>
                    <a:pt x="7135" y="3175"/>
                    <a:pt x="7039" y="3116"/>
                  </a:cubicBezTo>
                  <a:lnTo>
                    <a:pt x="5014" y="1850"/>
                  </a:lnTo>
                  <a:lnTo>
                    <a:pt x="5014" y="835"/>
                  </a:lnTo>
                  <a:close/>
                  <a:moveTo>
                    <a:pt x="13356" y="9426"/>
                  </a:moveTo>
                  <a:lnTo>
                    <a:pt x="13356" y="10117"/>
                  </a:lnTo>
                  <a:cubicBezTo>
                    <a:pt x="13359" y="10345"/>
                    <a:pt x="13171" y="10535"/>
                    <a:pt x="12943" y="10535"/>
                  </a:cubicBezTo>
                  <a:lnTo>
                    <a:pt x="1247" y="10535"/>
                  </a:lnTo>
                  <a:cubicBezTo>
                    <a:pt x="1015" y="10532"/>
                    <a:pt x="831" y="10345"/>
                    <a:pt x="831" y="10117"/>
                  </a:cubicBezTo>
                  <a:lnTo>
                    <a:pt x="831" y="9426"/>
                  </a:lnTo>
                  <a:close/>
                  <a:moveTo>
                    <a:pt x="8619" y="11363"/>
                  </a:moveTo>
                  <a:lnTo>
                    <a:pt x="8619" y="11769"/>
                  </a:lnTo>
                  <a:cubicBezTo>
                    <a:pt x="8616" y="12326"/>
                    <a:pt x="8760" y="12872"/>
                    <a:pt x="9032" y="13356"/>
                  </a:cubicBezTo>
                  <a:lnTo>
                    <a:pt x="5155" y="13356"/>
                  </a:lnTo>
                  <a:cubicBezTo>
                    <a:pt x="5427" y="12872"/>
                    <a:pt x="5570" y="12326"/>
                    <a:pt x="5570" y="11769"/>
                  </a:cubicBezTo>
                  <a:lnTo>
                    <a:pt x="5570" y="11363"/>
                  </a:lnTo>
                  <a:close/>
                  <a:moveTo>
                    <a:pt x="1247" y="1"/>
                  </a:moveTo>
                  <a:cubicBezTo>
                    <a:pt x="559" y="1"/>
                    <a:pt x="0" y="560"/>
                    <a:pt x="0" y="1247"/>
                  </a:cubicBezTo>
                  <a:lnTo>
                    <a:pt x="0" y="10117"/>
                  </a:lnTo>
                  <a:cubicBezTo>
                    <a:pt x="0" y="10804"/>
                    <a:pt x="559" y="11363"/>
                    <a:pt x="1247" y="11363"/>
                  </a:cubicBezTo>
                  <a:lnTo>
                    <a:pt x="4736" y="11363"/>
                  </a:lnTo>
                  <a:lnTo>
                    <a:pt x="4736" y="11769"/>
                  </a:lnTo>
                  <a:cubicBezTo>
                    <a:pt x="4739" y="12351"/>
                    <a:pt x="4527" y="12916"/>
                    <a:pt x="4143" y="13356"/>
                  </a:cubicBezTo>
                  <a:lnTo>
                    <a:pt x="3493" y="13356"/>
                  </a:lnTo>
                  <a:cubicBezTo>
                    <a:pt x="3277" y="13378"/>
                    <a:pt x="3115" y="13560"/>
                    <a:pt x="3115" y="13772"/>
                  </a:cubicBezTo>
                  <a:cubicBezTo>
                    <a:pt x="3115" y="13988"/>
                    <a:pt x="3277" y="14169"/>
                    <a:pt x="3493" y="14191"/>
                  </a:cubicBezTo>
                  <a:lnTo>
                    <a:pt x="10697" y="14191"/>
                  </a:lnTo>
                  <a:cubicBezTo>
                    <a:pt x="10710" y="14192"/>
                    <a:pt x="10722" y="14192"/>
                    <a:pt x="10735" y="14192"/>
                  </a:cubicBezTo>
                  <a:cubicBezTo>
                    <a:pt x="10962" y="14192"/>
                    <a:pt x="11153" y="14006"/>
                    <a:pt x="11153" y="13772"/>
                  </a:cubicBezTo>
                  <a:cubicBezTo>
                    <a:pt x="11153" y="13538"/>
                    <a:pt x="10962" y="13355"/>
                    <a:pt x="10735" y="13355"/>
                  </a:cubicBezTo>
                  <a:cubicBezTo>
                    <a:pt x="10722" y="13355"/>
                    <a:pt x="10710" y="13355"/>
                    <a:pt x="10697" y="13356"/>
                  </a:cubicBezTo>
                  <a:lnTo>
                    <a:pt x="10047" y="13356"/>
                  </a:lnTo>
                  <a:cubicBezTo>
                    <a:pt x="9663" y="12919"/>
                    <a:pt x="9450" y="12354"/>
                    <a:pt x="9450" y="11769"/>
                  </a:cubicBezTo>
                  <a:lnTo>
                    <a:pt x="9450" y="11363"/>
                  </a:lnTo>
                  <a:lnTo>
                    <a:pt x="12943" y="11363"/>
                  </a:lnTo>
                  <a:cubicBezTo>
                    <a:pt x="13631" y="11363"/>
                    <a:pt x="14187" y="10804"/>
                    <a:pt x="14187" y="10117"/>
                  </a:cubicBezTo>
                  <a:lnTo>
                    <a:pt x="14187" y="1247"/>
                  </a:lnTo>
                  <a:cubicBezTo>
                    <a:pt x="14187" y="560"/>
                    <a:pt x="13631" y="1"/>
                    <a:pt x="12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9"/>
            <p:cNvSpPr/>
            <p:nvPr/>
          </p:nvSpPr>
          <p:spPr>
            <a:xfrm>
              <a:off x="1249400" y="2086625"/>
              <a:ext cx="67425" cy="20800"/>
            </a:xfrm>
            <a:custGeom>
              <a:rect b="b" l="l" r="r" t="t"/>
              <a:pathLst>
                <a:path extrusionOk="0" h="832" w="2697">
                  <a:moveTo>
                    <a:pt x="379" y="0"/>
                  </a:moveTo>
                  <a:cubicBezTo>
                    <a:pt x="166" y="19"/>
                    <a:pt x="1" y="200"/>
                    <a:pt x="1" y="416"/>
                  </a:cubicBezTo>
                  <a:cubicBezTo>
                    <a:pt x="1" y="628"/>
                    <a:pt x="166" y="809"/>
                    <a:pt x="379" y="831"/>
                  </a:cubicBezTo>
                  <a:lnTo>
                    <a:pt x="2319" y="831"/>
                  </a:lnTo>
                  <a:cubicBezTo>
                    <a:pt x="2535" y="809"/>
                    <a:pt x="2697" y="628"/>
                    <a:pt x="2697" y="416"/>
                  </a:cubicBezTo>
                  <a:cubicBezTo>
                    <a:pt x="2697" y="200"/>
                    <a:pt x="2535" y="19"/>
                    <a:pt x="23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9"/>
            <p:cNvSpPr/>
            <p:nvPr/>
          </p:nvSpPr>
          <p:spPr>
            <a:xfrm>
              <a:off x="1206925" y="208662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0" y="184"/>
                    <a:pt x="0" y="413"/>
                  </a:cubicBezTo>
                  <a:cubicBezTo>
                    <a:pt x="0" y="641"/>
                    <a:pt x="188" y="828"/>
                    <a:pt x="416" y="828"/>
                  </a:cubicBezTo>
                  <a:cubicBezTo>
                    <a:pt x="644" y="828"/>
                    <a:pt x="828" y="641"/>
                    <a:pt x="828" y="413"/>
                  </a:cubicBezTo>
                  <a:cubicBezTo>
                    <a:pt x="828" y="184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9"/>
            <p:cNvSpPr/>
            <p:nvPr/>
          </p:nvSpPr>
          <p:spPr>
            <a:xfrm>
              <a:off x="1206925" y="21281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0" y="184"/>
                    <a:pt x="0" y="416"/>
                  </a:cubicBezTo>
                  <a:cubicBezTo>
                    <a:pt x="0" y="644"/>
                    <a:pt x="188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4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9"/>
            <p:cNvSpPr/>
            <p:nvPr/>
          </p:nvSpPr>
          <p:spPr>
            <a:xfrm>
              <a:off x="1206925" y="216972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0" y="188"/>
                    <a:pt x="0" y="416"/>
                  </a:cubicBezTo>
                  <a:cubicBezTo>
                    <a:pt x="0" y="644"/>
                    <a:pt x="188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9"/>
            <p:cNvSpPr/>
            <p:nvPr/>
          </p:nvSpPr>
          <p:spPr>
            <a:xfrm>
              <a:off x="1206925" y="22113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0" y="185"/>
                    <a:pt x="0" y="416"/>
                  </a:cubicBezTo>
                  <a:cubicBezTo>
                    <a:pt x="0" y="644"/>
                    <a:pt x="188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5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9"/>
            <p:cNvSpPr/>
            <p:nvPr/>
          </p:nvSpPr>
          <p:spPr>
            <a:xfrm>
              <a:off x="1248550" y="2128175"/>
              <a:ext cx="69225" cy="20725"/>
            </a:xfrm>
            <a:custGeom>
              <a:rect b="b" l="l" r="r" t="t"/>
              <a:pathLst>
                <a:path extrusionOk="0" h="829" w="2769">
                  <a:moveTo>
                    <a:pt x="413" y="0"/>
                  </a:moveTo>
                  <a:cubicBezTo>
                    <a:pt x="185" y="0"/>
                    <a:pt x="0" y="184"/>
                    <a:pt x="0" y="416"/>
                  </a:cubicBezTo>
                  <a:cubicBezTo>
                    <a:pt x="0" y="644"/>
                    <a:pt x="185" y="828"/>
                    <a:pt x="413" y="828"/>
                  </a:cubicBezTo>
                  <a:lnTo>
                    <a:pt x="2353" y="828"/>
                  </a:lnTo>
                  <a:cubicBezTo>
                    <a:pt x="2584" y="828"/>
                    <a:pt x="2768" y="644"/>
                    <a:pt x="2768" y="416"/>
                  </a:cubicBezTo>
                  <a:cubicBezTo>
                    <a:pt x="2768" y="184"/>
                    <a:pt x="2584" y="0"/>
                    <a:pt x="23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9"/>
            <p:cNvSpPr/>
            <p:nvPr/>
          </p:nvSpPr>
          <p:spPr>
            <a:xfrm>
              <a:off x="1249400" y="2169650"/>
              <a:ext cx="67425" cy="20875"/>
            </a:xfrm>
            <a:custGeom>
              <a:rect b="b" l="l" r="r" t="t"/>
              <a:pathLst>
                <a:path extrusionOk="0" h="835" w="2697">
                  <a:moveTo>
                    <a:pt x="379" y="0"/>
                  </a:moveTo>
                  <a:cubicBezTo>
                    <a:pt x="166" y="22"/>
                    <a:pt x="1" y="203"/>
                    <a:pt x="1" y="416"/>
                  </a:cubicBezTo>
                  <a:cubicBezTo>
                    <a:pt x="1" y="631"/>
                    <a:pt x="166" y="812"/>
                    <a:pt x="379" y="834"/>
                  </a:cubicBezTo>
                  <a:lnTo>
                    <a:pt x="2319" y="834"/>
                  </a:lnTo>
                  <a:cubicBezTo>
                    <a:pt x="2535" y="812"/>
                    <a:pt x="2697" y="631"/>
                    <a:pt x="2697" y="416"/>
                  </a:cubicBezTo>
                  <a:cubicBezTo>
                    <a:pt x="2697" y="203"/>
                    <a:pt x="2535" y="22"/>
                    <a:pt x="23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9"/>
            <p:cNvSpPr/>
            <p:nvPr/>
          </p:nvSpPr>
          <p:spPr>
            <a:xfrm>
              <a:off x="1249400" y="2211275"/>
              <a:ext cx="67425" cy="20800"/>
            </a:xfrm>
            <a:custGeom>
              <a:rect b="b" l="l" r="r" t="t"/>
              <a:pathLst>
                <a:path extrusionOk="0" h="832" w="2697">
                  <a:moveTo>
                    <a:pt x="379" y="0"/>
                  </a:moveTo>
                  <a:cubicBezTo>
                    <a:pt x="166" y="19"/>
                    <a:pt x="1" y="200"/>
                    <a:pt x="1" y="416"/>
                  </a:cubicBezTo>
                  <a:cubicBezTo>
                    <a:pt x="1" y="631"/>
                    <a:pt x="166" y="809"/>
                    <a:pt x="379" y="831"/>
                  </a:cubicBezTo>
                  <a:lnTo>
                    <a:pt x="2319" y="831"/>
                  </a:lnTo>
                  <a:cubicBezTo>
                    <a:pt x="2535" y="809"/>
                    <a:pt x="2697" y="631"/>
                    <a:pt x="2697" y="416"/>
                  </a:cubicBezTo>
                  <a:cubicBezTo>
                    <a:pt x="2697" y="200"/>
                    <a:pt x="2535" y="19"/>
                    <a:pt x="23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3" name="Google Shape;2023;p59"/>
          <p:cNvGrpSpPr/>
          <p:nvPr/>
        </p:nvGrpSpPr>
        <p:grpSpPr>
          <a:xfrm>
            <a:off x="7793475" y="2038075"/>
            <a:ext cx="354475" cy="354775"/>
            <a:chOff x="7793475" y="2038075"/>
            <a:chExt cx="354475" cy="354775"/>
          </a:xfrm>
        </p:grpSpPr>
        <p:sp>
          <p:nvSpPr>
            <p:cNvPr id="2024" name="Google Shape;2024;p59"/>
            <p:cNvSpPr/>
            <p:nvPr/>
          </p:nvSpPr>
          <p:spPr>
            <a:xfrm>
              <a:off x="7816750" y="2038075"/>
              <a:ext cx="96425" cy="69800"/>
            </a:xfrm>
            <a:custGeom>
              <a:rect b="b" l="l" r="r" t="t"/>
              <a:pathLst>
                <a:path extrusionOk="0" h="2792" w="3857">
                  <a:moveTo>
                    <a:pt x="3397" y="1"/>
                  </a:moveTo>
                  <a:cubicBezTo>
                    <a:pt x="3292" y="1"/>
                    <a:pt x="3187" y="40"/>
                    <a:pt x="3106" y="121"/>
                  </a:cubicBezTo>
                  <a:lnTo>
                    <a:pt x="1438" y="1789"/>
                  </a:lnTo>
                  <a:lnTo>
                    <a:pt x="751" y="1102"/>
                  </a:lnTo>
                  <a:cubicBezTo>
                    <a:pt x="669" y="1021"/>
                    <a:pt x="563" y="980"/>
                    <a:pt x="457" y="980"/>
                  </a:cubicBezTo>
                  <a:cubicBezTo>
                    <a:pt x="351" y="980"/>
                    <a:pt x="245" y="1021"/>
                    <a:pt x="163" y="1102"/>
                  </a:cubicBezTo>
                  <a:cubicBezTo>
                    <a:pt x="1" y="1264"/>
                    <a:pt x="4" y="1530"/>
                    <a:pt x="166" y="1692"/>
                  </a:cubicBezTo>
                  <a:lnTo>
                    <a:pt x="1147" y="2670"/>
                  </a:lnTo>
                  <a:cubicBezTo>
                    <a:pt x="1226" y="2748"/>
                    <a:pt x="1329" y="2792"/>
                    <a:pt x="1438" y="2792"/>
                  </a:cubicBezTo>
                  <a:cubicBezTo>
                    <a:pt x="1547" y="2792"/>
                    <a:pt x="1654" y="2748"/>
                    <a:pt x="1732" y="2670"/>
                  </a:cubicBezTo>
                  <a:lnTo>
                    <a:pt x="3694" y="711"/>
                  </a:lnTo>
                  <a:cubicBezTo>
                    <a:pt x="3856" y="549"/>
                    <a:pt x="3856" y="286"/>
                    <a:pt x="3694" y="124"/>
                  </a:cubicBezTo>
                  <a:cubicBezTo>
                    <a:pt x="3612" y="42"/>
                    <a:pt x="3504" y="1"/>
                    <a:pt x="3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9"/>
            <p:cNvSpPr/>
            <p:nvPr/>
          </p:nvSpPr>
          <p:spPr>
            <a:xfrm>
              <a:off x="8029200" y="2038075"/>
              <a:ext cx="96400" cy="69800"/>
            </a:xfrm>
            <a:custGeom>
              <a:rect b="b" l="l" r="r" t="t"/>
              <a:pathLst>
                <a:path extrusionOk="0" h="2792" w="3856">
                  <a:moveTo>
                    <a:pt x="3396" y="1"/>
                  </a:moveTo>
                  <a:cubicBezTo>
                    <a:pt x="3291" y="1"/>
                    <a:pt x="3186" y="40"/>
                    <a:pt x="3106" y="121"/>
                  </a:cubicBezTo>
                  <a:lnTo>
                    <a:pt x="1438" y="1789"/>
                  </a:lnTo>
                  <a:lnTo>
                    <a:pt x="757" y="1102"/>
                  </a:lnTo>
                  <a:cubicBezTo>
                    <a:pt x="674" y="1021"/>
                    <a:pt x="567" y="980"/>
                    <a:pt x="460" y="980"/>
                  </a:cubicBezTo>
                  <a:cubicBezTo>
                    <a:pt x="354" y="980"/>
                    <a:pt x="247" y="1021"/>
                    <a:pt x="166" y="1102"/>
                  </a:cubicBezTo>
                  <a:cubicBezTo>
                    <a:pt x="1" y="1264"/>
                    <a:pt x="1" y="1530"/>
                    <a:pt x="166" y="1692"/>
                  </a:cubicBezTo>
                  <a:lnTo>
                    <a:pt x="1147" y="2670"/>
                  </a:lnTo>
                  <a:cubicBezTo>
                    <a:pt x="1225" y="2748"/>
                    <a:pt x="1328" y="2792"/>
                    <a:pt x="1438" y="2792"/>
                  </a:cubicBezTo>
                  <a:cubicBezTo>
                    <a:pt x="1547" y="2792"/>
                    <a:pt x="1653" y="2748"/>
                    <a:pt x="1731" y="2670"/>
                  </a:cubicBezTo>
                  <a:lnTo>
                    <a:pt x="3693" y="711"/>
                  </a:lnTo>
                  <a:cubicBezTo>
                    <a:pt x="3856" y="549"/>
                    <a:pt x="3856" y="286"/>
                    <a:pt x="3693" y="124"/>
                  </a:cubicBezTo>
                  <a:cubicBezTo>
                    <a:pt x="3611" y="42"/>
                    <a:pt x="3504" y="1"/>
                    <a:pt x="3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9"/>
            <p:cNvSpPr/>
            <p:nvPr/>
          </p:nvSpPr>
          <p:spPr>
            <a:xfrm>
              <a:off x="7935325" y="2038500"/>
              <a:ext cx="71800" cy="69375"/>
            </a:xfrm>
            <a:custGeom>
              <a:rect b="b" l="l" r="r" t="t"/>
              <a:pathLst>
                <a:path extrusionOk="0" h="2775" w="2872">
                  <a:moveTo>
                    <a:pt x="474" y="1"/>
                  </a:moveTo>
                  <a:cubicBezTo>
                    <a:pt x="367" y="1"/>
                    <a:pt x="260" y="41"/>
                    <a:pt x="178" y="123"/>
                  </a:cubicBezTo>
                  <a:cubicBezTo>
                    <a:pt x="22" y="279"/>
                    <a:pt x="16" y="529"/>
                    <a:pt x="160" y="694"/>
                  </a:cubicBezTo>
                  <a:lnTo>
                    <a:pt x="847" y="1375"/>
                  </a:lnTo>
                  <a:lnTo>
                    <a:pt x="160" y="2066"/>
                  </a:lnTo>
                  <a:cubicBezTo>
                    <a:pt x="0" y="2228"/>
                    <a:pt x="0" y="2491"/>
                    <a:pt x="160" y="2653"/>
                  </a:cubicBezTo>
                  <a:cubicBezTo>
                    <a:pt x="241" y="2734"/>
                    <a:pt x="348" y="2775"/>
                    <a:pt x="455" y="2775"/>
                  </a:cubicBezTo>
                  <a:cubicBezTo>
                    <a:pt x="562" y="2775"/>
                    <a:pt x="669" y="2734"/>
                    <a:pt x="750" y="2653"/>
                  </a:cubicBezTo>
                  <a:lnTo>
                    <a:pt x="1437" y="1966"/>
                  </a:lnTo>
                  <a:lnTo>
                    <a:pt x="2122" y="2653"/>
                  </a:lnTo>
                  <a:cubicBezTo>
                    <a:pt x="2203" y="2734"/>
                    <a:pt x="2309" y="2775"/>
                    <a:pt x="2415" y="2775"/>
                  </a:cubicBezTo>
                  <a:cubicBezTo>
                    <a:pt x="2521" y="2775"/>
                    <a:pt x="2628" y="2734"/>
                    <a:pt x="2709" y="2653"/>
                  </a:cubicBezTo>
                  <a:cubicBezTo>
                    <a:pt x="2871" y="2491"/>
                    <a:pt x="2871" y="2228"/>
                    <a:pt x="2709" y="2066"/>
                  </a:cubicBezTo>
                  <a:lnTo>
                    <a:pt x="2022" y="1375"/>
                  </a:lnTo>
                  <a:lnTo>
                    <a:pt x="2709" y="694"/>
                  </a:lnTo>
                  <a:cubicBezTo>
                    <a:pt x="2856" y="529"/>
                    <a:pt x="2846" y="279"/>
                    <a:pt x="2690" y="123"/>
                  </a:cubicBezTo>
                  <a:cubicBezTo>
                    <a:pt x="2609" y="41"/>
                    <a:pt x="2502" y="1"/>
                    <a:pt x="2395" y="1"/>
                  </a:cubicBezTo>
                  <a:cubicBezTo>
                    <a:pt x="2297" y="1"/>
                    <a:pt x="2199" y="35"/>
                    <a:pt x="2122" y="104"/>
                  </a:cubicBezTo>
                  <a:lnTo>
                    <a:pt x="1437" y="791"/>
                  </a:lnTo>
                  <a:lnTo>
                    <a:pt x="750" y="104"/>
                  </a:lnTo>
                  <a:cubicBezTo>
                    <a:pt x="671" y="35"/>
                    <a:pt x="572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9"/>
            <p:cNvSpPr/>
            <p:nvPr/>
          </p:nvSpPr>
          <p:spPr>
            <a:xfrm>
              <a:off x="7793475" y="2136450"/>
              <a:ext cx="354475" cy="256400"/>
            </a:xfrm>
            <a:custGeom>
              <a:rect b="b" l="l" r="r" t="t"/>
              <a:pathLst>
                <a:path extrusionOk="0" h="10256" w="14179">
                  <a:moveTo>
                    <a:pt x="3737" y="834"/>
                  </a:moveTo>
                  <a:lnTo>
                    <a:pt x="3737" y="2493"/>
                  </a:lnTo>
                  <a:lnTo>
                    <a:pt x="1985" y="2493"/>
                  </a:lnTo>
                  <a:lnTo>
                    <a:pt x="1985" y="834"/>
                  </a:lnTo>
                  <a:close/>
                  <a:moveTo>
                    <a:pt x="7986" y="834"/>
                  </a:moveTo>
                  <a:lnTo>
                    <a:pt x="7986" y="2493"/>
                  </a:lnTo>
                  <a:lnTo>
                    <a:pt x="6234" y="2493"/>
                  </a:lnTo>
                  <a:lnTo>
                    <a:pt x="6234" y="834"/>
                  </a:lnTo>
                  <a:close/>
                  <a:moveTo>
                    <a:pt x="12235" y="834"/>
                  </a:moveTo>
                  <a:lnTo>
                    <a:pt x="12235" y="2493"/>
                  </a:lnTo>
                  <a:lnTo>
                    <a:pt x="10482" y="2493"/>
                  </a:lnTo>
                  <a:lnTo>
                    <a:pt x="10482" y="834"/>
                  </a:lnTo>
                  <a:close/>
                  <a:moveTo>
                    <a:pt x="5752" y="3324"/>
                  </a:moveTo>
                  <a:cubicBezTo>
                    <a:pt x="5643" y="3540"/>
                    <a:pt x="5584" y="3777"/>
                    <a:pt x="5584" y="4021"/>
                  </a:cubicBezTo>
                  <a:cubicBezTo>
                    <a:pt x="5584" y="4258"/>
                    <a:pt x="5643" y="4496"/>
                    <a:pt x="5752" y="4711"/>
                  </a:cubicBezTo>
                  <a:lnTo>
                    <a:pt x="2925" y="4711"/>
                  </a:lnTo>
                  <a:cubicBezTo>
                    <a:pt x="3034" y="4496"/>
                    <a:pt x="3091" y="4258"/>
                    <a:pt x="3094" y="4021"/>
                  </a:cubicBezTo>
                  <a:cubicBezTo>
                    <a:pt x="3091" y="3777"/>
                    <a:pt x="3034" y="3540"/>
                    <a:pt x="2925" y="3324"/>
                  </a:cubicBezTo>
                  <a:close/>
                  <a:moveTo>
                    <a:pt x="7117" y="3319"/>
                  </a:moveTo>
                  <a:cubicBezTo>
                    <a:pt x="7287" y="3319"/>
                    <a:pt x="7461" y="3382"/>
                    <a:pt x="7602" y="3521"/>
                  </a:cubicBezTo>
                  <a:cubicBezTo>
                    <a:pt x="8039" y="3959"/>
                    <a:pt x="7730" y="4711"/>
                    <a:pt x="7111" y="4711"/>
                  </a:cubicBezTo>
                  <a:cubicBezTo>
                    <a:pt x="6727" y="4711"/>
                    <a:pt x="6418" y="4402"/>
                    <a:pt x="6415" y="4021"/>
                  </a:cubicBezTo>
                  <a:cubicBezTo>
                    <a:pt x="6413" y="3599"/>
                    <a:pt x="6758" y="3319"/>
                    <a:pt x="7117" y="3319"/>
                  </a:cubicBezTo>
                  <a:close/>
                  <a:moveTo>
                    <a:pt x="11295" y="3324"/>
                  </a:moveTo>
                  <a:cubicBezTo>
                    <a:pt x="11185" y="3540"/>
                    <a:pt x="11129" y="3777"/>
                    <a:pt x="11129" y="4021"/>
                  </a:cubicBezTo>
                  <a:cubicBezTo>
                    <a:pt x="11129" y="4258"/>
                    <a:pt x="11185" y="4496"/>
                    <a:pt x="11295" y="4711"/>
                  </a:cubicBezTo>
                  <a:lnTo>
                    <a:pt x="8467" y="4711"/>
                  </a:lnTo>
                  <a:cubicBezTo>
                    <a:pt x="8577" y="4496"/>
                    <a:pt x="8633" y="4258"/>
                    <a:pt x="8633" y="4021"/>
                  </a:cubicBezTo>
                  <a:cubicBezTo>
                    <a:pt x="8633" y="3777"/>
                    <a:pt x="8577" y="3540"/>
                    <a:pt x="8467" y="3324"/>
                  </a:cubicBezTo>
                  <a:close/>
                  <a:moveTo>
                    <a:pt x="1575" y="3319"/>
                  </a:moveTo>
                  <a:cubicBezTo>
                    <a:pt x="1745" y="3319"/>
                    <a:pt x="1919" y="3382"/>
                    <a:pt x="2060" y="3524"/>
                  </a:cubicBezTo>
                  <a:cubicBezTo>
                    <a:pt x="2499" y="3964"/>
                    <a:pt x="2189" y="4711"/>
                    <a:pt x="1570" y="4711"/>
                  </a:cubicBezTo>
                  <a:cubicBezTo>
                    <a:pt x="1569" y="4711"/>
                    <a:pt x="1567" y="4711"/>
                    <a:pt x="1566" y="4711"/>
                  </a:cubicBezTo>
                  <a:cubicBezTo>
                    <a:pt x="1185" y="4708"/>
                    <a:pt x="876" y="4399"/>
                    <a:pt x="876" y="4021"/>
                  </a:cubicBezTo>
                  <a:cubicBezTo>
                    <a:pt x="871" y="3600"/>
                    <a:pt x="1216" y="3319"/>
                    <a:pt x="1575" y="3319"/>
                  </a:cubicBezTo>
                  <a:close/>
                  <a:moveTo>
                    <a:pt x="12650" y="3324"/>
                  </a:moveTo>
                  <a:cubicBezTo>
                    <a:pt x="12651" y="3324"/>
                    <a:pt x="12652" y="3324"/>
                    <a:pt x="12654" y="3324"/>
                  </a:cubicBezTo>
                  <a:cubicBezTo>
                    <a:pt x="13035" y="3324"/>
                    <a:pt x="13344" y="3637"/>
                    <a:pt x="13344" y="4021"/>
                  </a:cubicBezTo>
                  <a:cubicBezTo>
                    <a:pt x="13344" y="4439"/>
                    <a:pt x="13001" y="4715"/>
                    <a:pt x="12643" y="4715"/>
                  </a:cubicBezTo>
                  <a:cubicBezTo>
                    <a:pt x="12471" y="4715"/>
                    <a:pt x="12296" y="4651"/>
                    <a:pt x="12154" y="4508"/>
                  </a:cubicBezTo>
                  <a:cubicBezTo>
                    <a:pt x="11720" y="4072"/>
                    <a:pt x="12031" y="3324"/>
                    <a:pt x="12650" y="3324"/>
                  </a:cubicBezTo>
                  <a:close/>
                  <a:moveTo>
                    <a:pt x="1566" y="0"/>
                  </a:moveTo>
                  <a:cubicBezTo>
                    <a:pt x="1338" y="0"/>
                    <a:pt x="1151" y="188"/>
                    <a:pt x="1151" y="416"/>
                  </a:cubicBezTo>
                  <a:lnTo>
                    <a:pt x="1151" y="2553"/>
                  </a:lnTo>
                  <a:cubicBezTo>
                    <a:pt x="495" y="2737"/>
                    <a:pt x="38" y="3334"/>
                    <a:pt x="38" y="4018"/>
                  </a:cubicBezTo>
                  <a:cubicBezTo>
                    <a:pt x="38" y="4699"/>
                    <a:pt x="495" y="5299"/>
                    <a:pt x="1151" y="5483"/>
                  </a:cubicBezTo>
                  <a:lnTo>
                    <a:pt x="1151" y="9419"/>
                  </a:lnTo>
                  <a:lnTo>
                    <a:pt x="460" y="9419"/>
                  </a:lnTo>
                  <a:cubicBezTo>
                    <a:pt x="447" y="9418"/>
                    <a:pt x="434" y="9418"/>
                    <a:pt x="422" y="9418"/>
                  </a:cubicBezTo>
                  <a:cubicBezTo>
                    <a:pt x="192" y="9418"/>
                    <a:pt x="1" y="9601"/>
                    <a:pt x="1" y="9835"/>
                  </a:cubicBezTo>
                  <a:cubicBezTo>
                    <a:pt x="1" y="10069"/>
                    <a:pt x="192" y="10255"/>
                    <a:pt x="422" y="10255"/>
                  </a:cubicBezTo>
                  <a:cubicBezTo>
                    <a:pt x="435" y="10255"/>
                    <a:pt x="447" y="10255"/>
                    <a:pt x="460" y="10254"/>
                  </a:cubicBezTo>
                  <a:lnTo>
                    <a:pt x="2675" y="10254"/>
                  </a:lnTo>
                  <a:cubicBezTo>
                    <a:pt x="2688" y="10255"/>
                    <a:pt x="2700" y="10255"/>
                    <a:pt x="2713" y="10255"/>
                  </a:cubicBezTo>
                  <a:cubicBezTo>
                    <a:pt x="2940" y="10255"/>
                    <a:pt x="3131" y="10069"/>
                    <a:pt x="3131" y="9835"/>
                  </a:cubicBezTo>
                  <a:cubicBezTo>
                    <a:pt x="3131" y="9601"/>
                    <a:pt x="2941" y="9418"/>
                    <a:pt x="2713" y="9418"/>
                  </a:cubicBezTo>
                  <a:cubicBezTo>
                    <a:pt x="2701" y="9418"/>
                    <a:pt x="2688" y="9418"/>
                    <a:pt x="2675" y="9419"/>
                  </a:cubicBezTo>
                  <a:lnTo>
                    <a:pt x="1982" y="9419"/>
                  </a:lnTo>
                  <a:lnTo>
                    <a:pt x="1982" y="5542"/>
                  </a:lnTo>
                  <a:lnTo>
                    <a:pt x="6693" y="5542"/>
                  </a:lnTo>
                  <a:lnTo>
                    <a:pt x="6693" y="9419"/>
                  </a:lnTo>
                  <a:lnTo>
                    <a:pt x="6002" y="9419"/>
                  </a:lnTo>
                  <a:cubicBezTo>
                    <a:pt x="5989" y="9418"/>
                    <a:pt x="5977" y="9418"/>
                    <a:pt x="5964" y="9418"/>
                  </a:cubicBezTo>
                  <a:cubicBezTo>
                    <a:pt x="5734" y="9418"/>
                    <a:pt x="5543" y="9601"/>
                    <a:pt x="5543" y="9835"/>
                  </a:cubicBezTo>
                  <a:cubicBezTo>
                    <a:pt x="5543" y="10067"/>
                    <a:pt x="5731" y="10253"/>
                    <a:pt x="5959" y="10253"/>
                  </a:cubicBezTo>
                  <a:cubicBezTo>
                    <a:pt x="5974" y="10253"/>
                    <a:pt x="5988" y="10252"/>
                    <a:pt x="6002" y="10250"/>
                  </a:cubicBezTo>
                  <a:lnTo>
                    <a:pt x="8217" y="10250"/>
                  </a:lnTo>
                  <a:cubicBezTo>
                    <a:pt x="8232" y="10252"/>
                    <a:pt x="8246" y="10253"/>
                    <a:pt x="8260" y="10253"/>
                  </a:cubicBezTo>
                  <a:cubicBezTo>
                    <a:pt x="8485" y="10253"/>
                    <a:pt x="8673" y="10067"/>
                    <a:pt x="8673" y="9835"/>
                  </a:cubicBezTo>
                  <a:cubicBezTo>
                    <a:pt x="8673" y="9601"/>
                    <a:pt x="8483" y="9418"/>
                    <a:pt x="8255" y="9418"/>
                  </a:cubicBezTo>
                  <a:cubicBezTo>
                    <a:pt x="8243" y="9418"/>
                    <a:pt x="8230" y="9418"/>
                    <a:pt x="8217" y="9419"/>
                  </a:cubicBezTo>
                  <a:lnTo>
                    <a:pt x="7524" y="9419"/>
                  </a:lnTo>
                  <a:lnTo>
                    <a:pt x="7524" y="5542"/>
                  </a:lnTo>
                  <a:lnTo>
                    <a:pt x="12235" y="5542"/>
                  </a:lnTo>
                  <a:lnTo>
                    <a:pt x="12235" y="9419"/>
                  </a:lnTo>
                  <a:lnTo>
                    <a:pt x="11545" y="9419"/>
                  </a:lnTo>
                  <a:cubicBezTo>
                    <a:pt x="11329" y="9441"/>
                    <a:pt x="11167" y="9623"/>
                    <a:pt x="11167" y="9835"/>
                  </a:cubicBezTo>
                  <a:cubicBezTo>
                    <a:pt x="11167" y="10051"/>
                    <a:pt x="11329" y="10232"/>
                    <a:pt x="11545" y="10250"/>
                  </a:cubicBezTo>
                  <a:lnTo>
                    <a:pt x="13763" y="10250"/>
                  </a:lnTo>
                  <a:cubicBezTo>
                    <a:pt x="13975" y="10232"/>
                    <a:pt x="14138" y="10051"/>
                    <a:pt x="14138" y="9835"/>
                  </a:cubicBezTo>
                  <a:cubicBezTo>
                    <a:pt x="14138" y="9623"/>
                    <a:pt x="13975" y="9441"/>
                    <a:pt x="13763" y="9419"/>
                  </a:cubicBezTo>
                  <a:lnTo>
                    <a:pt x="13066" y="9419"/>
                  </a:lnTo>
                  <a:lnTo>
                    <a:pt x="13066" y="5483"/>
                  </a:lnTo>
                  <a:cubicBezTo>
                    <a:pt x="13722" y="5299"/>
                    <a:pt x="14178" y="4699"/>
                    <a:pt x="14178" y="4018"/>
                  </a:cubicBezTo>
                  <a:cubicBezTo>
                    <a:pt x="14178" y="3334"/>
                    <a:pt x="13722" y="2737"/>
                    <a:pt x="13066" y="2553"/>
                  </a:cubicBezTo>
                  <a:lnTo>
                    <a:pt x="13066" y="416"/>
                  </a:lnTo>
                  <a:cubicBezTo>
                    <a:pt x="13069" y="185"/>
                    <a:pt x="12882" y="0"/>
                    <a:pt x="12650" y="0"/>
                  </a:cubicBezTo>
                  <a:lnTo>
                    <a:pt x="10067" y="0"/>
                  </a:lnTo>
                  <a:cubicBezTo>
                    <a:pt x="9836" y="0"/>
                    <a:pt x="9648" y="185"/>
                    <a:pt x="9648" y="416"/>
                  </a:cubicBezTo>
                  <a:lnTo>
                    <a:pt x="9648" y="2493"/>
                  </a:lnTo>
                  <a:lnTo>
                    <a:pt x="8817" y="2493"/>
                  </a:lnTo>
                  <a:lnTo>
                    <a:pt x="8817" y="416"/>
                  </a:lnTo>
                  <a:cubicBezTo>
                    <a:pt x="8820" y="185"/>
                    <a:pt x="8633" y="0"/>
                    <a:pt x="8402" y="0"/>
                  </a:cubicBezTo>
                  <a:lnTo>
                    <a:pt x="5815" y="0"/>
                  </a:lnTo>
                  <a:cubicBezTo>
                    <a:pt x="5587" y="0"/>
                    <a:pt x="5399" y="188"/>
                    <a:pt x="5399" y="416"/>
                  </a:cubicBezTo>
                  <a:lnTo>
                    <a:pt x="5399" y="2493"/>
                  </a:lnTo>
                  <a:lnTo>
                    <a:pt x="4568" y="2493"/>
                  </a:lnTo>
                  <a:lnTo>
                    <a:pt x="4568" y="416"/>
                  </a:lnTo>
                  <a:cubicBezTo>
                    <a:pt x="4568" y="188"/>
                    <a:pt x="4384" y="0"/>
                    <a:pt x="4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8" name="Google Shape;2028;p59"/>
          <p:cNvSpPr/>
          <p:nvPr/>
        </p:nvSpPr>
        <p:spPr>
          <a:xfrm>
            <a:off x="7034250" y="2038025"/>
            <a:ext cx="354775" cy="354775"/>
          </a:xfrm>
          <a:custGeom>
            <a:rect b="b" l="l" r="r" t="t"/>
            <a:pathLst>
              <a:path extrusionOk="0" h="14191" w="14191">
                <a:moveTo>
                  <a:pt x="7511" y="835"/>
                </a:moveTo>
                <a:lnTo>
                  <a:pt x="7511" y="1579"/>
                </a:lnTo>
                <a:lnTo>
                  <a:pt x="7330" y="1460"/>
                </a:lnTo>
                <a:cubicBezTo>
                  <a:pt x="7261" y="1413"/>
                  <a:pt x="7180" y="1388"/>
                  <a:pt x="7098" y="1388"/>
                </a:cubicBezTo>
                <a:cubicBezTo>
                  <a:pt x="7014" y="1388"/>
                  <a:pt x="6936" y="1413"/>
                  <a:pt x="6867" y="1460"/>
                </a:cubicBezTo>
                <a:lnTo>
                  <a:pt x="6680" y="1579"/>
                </a:lnTo>
                <a:lnTo>
                  <a:pt x="6680" y="835"/>
                </a:lnTo>
                <a:close/>
                <a:moveTo>
                  <a:pt x="9176" y="835"/>
                </a:moveTo>
                <a:lnTo>
                  <a:pt x="9176" y="4987"/>
                </a:lnTo>
                <a:lnTo>
                  <a:pt x="5018" y="4987"/>
                </a:lnTo>
                <a:lnTo>
                  <a:pt x="5018" y="835"/>
                </a:lnTo>
                <a:lnTo>
                  <a:pt x="5849" y="835"/>
                </a:lnTo>
                <a:lnTo>
                  <a:pt x="5849" y="2357"/>
                </a:lnTo>
                <a:cubicBezTo>
                  <a:pt x="5849" y="2601"/>
                  <a:pt x="6049" y="2774"/>
                  <a:pt x="6266" y="2774"/>
                </a:cubicBezTo>
                <a:cubicBezTo>
                  <a:pt x="6343" y="2774"/>
                  <a:pt x="6422" y="2752"/>
                  <a:pt x="6495" y="2703"/>
                </a:cubicBezTo>
                <a:lnTo>
                  <a:pt x="7098" y="2303"/>
                </a:lnTo>
                <a:lnTo>
                  <a:pt x="7698" y="2703"/>
                </a:lnTo>
                <a:cubicBezTo>
                  <a:pt x="7767" y="2750"/>
                  <a:pt x="7848" y="2775"/>
                  <a:pt x="7929" y="2775"/>
                </a:cubicBezTo>
                <a:cubicBezTo>
                  <a:pt x="7998" y="2775"/>
                  <a:pt x="8064" y="2756"/>
                  <a:pt x="8126" y="2722"/>
                </a:cubicBezTo>
                <a:cubicBezTo>
                  <a:pt x="8261" y="2650"/>
                  <a:pt x="8345" y="2510"/>
                  <a:pt x="8345" y="2357"/>
                </a:cubicBezTo>
                <a:lnTo>
                  <a:pt x="8345" y="835"/>
                </a:lnTo>
                <a:close/>
                <a:moveTo>
                  <a:pt x="5018" y="5821"/>
                </a:moveTo>
                <a:lnTo>
                  <a:pt x="5018" y="6571"/>
                </a:lnTo>
                <a:lnTo>
                  <a:pt x="4833" y="6446"/>
                </a:lnTo>
                <a:cubicBezTo>
                  <a:pt x="4763" y="6399"/>
                  <a:pt x="4683" y="6376"/>
                  <a:pt x="4602" y="6376"/>
                </a:cubicBezTo>
                <a:cubicBezTo>
                  <a:pt x="4522" y="6376"/>
                  <a:pt x="4441" y="6399"/>
                  <a:pt x="4371" y="6446"/>
                </a:cubicBezTo>
                <a:lnTo>
                  <a:pt x="4190" y="6571"/>
                </a:lnTo>
                <a:lnTo>
                  <a:pt x="4190" y="5821"/>
                </a:lnTo>
                <a:close/>
                <a:moveTo>
                  <a:pt x="10007" y="5821"/>
                </a:moveTo>
                <a:lnTo>
                  <a:pt x="10007" y="6571"/>
                </a:lnTo>
                <a:lnTo>
                  <a:pt x="9820" y="6446"/>
                </a:lnTo>
                <a:cubicBezTo>
                  <a:pt x="9751" y="6399"/>
                  <a:pt x="9673" y="6374"/>
                  <a:pt x="9588" y="6374"/>
                </a:cubicBezTo>
                <a:cubicBezTo>
                  <a:pt x="9507" y="6374"/>
                  <a:pt x="9426" y="6399"/>
                  <a:pt x="9360" y="6446"/>
                </a:cubicBezTo>
                <a:lnTo>
                  <a:pt x="9176" y="6571"/>
                </a:lnTo>
                <a:lnTo>
                  <a:pt x="9176" y="5821"/>
                </a:lnTo>
                <a:close/>
                <a:moveTo>
                  <a:pt x="6680" y="5821"/>
                </a:moveTo>
                <a:lnTo>
                  <a:pt x="6680" y="9979"/>
                </a:lnTo>
                <a:lnTo>
                  <a:pt x="2525" y="9979"/>
                </a:lnTo>
                <a:lnTo>
                  <a:pt x="2525" y="5821"/>
                </a:lnTo>
                <a:lnTo>
                  <a:pt x="3356" y="5821"/>
                </a:lnTo>
                <a:lnTo>
                  <a:pt x="3356" y="7349"/>
                </a:lnTo>
                <a:cubicBezTo>
                  <a:pt x="3356" y="7591"/>
                  <a:pt x="3556" y="7762"/>
                  <a:pt x="3773" y="7762"/>
                </a:cubicBezTo>
                <a:cubicBezTo>
                  <a:pt x="3850" y="7762"/>
                  <a:pt x="3930" y="7740"/>
                  <a:pt x="4002" y="7692"/>
                </a:cubicBezTo>
                <a:lnTo>
                  <a:pt x="4602" y="7293"/>
                </a:lnTo>
                <a:lnTo>
                  <a:pt x="5205" y="7692"/>
                </a:lnTo>
                <a:cubicBezTo>
                  <a:pt x="5271" y="7736"/>
                  <a:pt x="5352" y="7761"/>
                  <a:pt x="5433" y="7761"/>
                </a:cubicBezTo>
                <a:cubicBezTo>
                  <a:pt x="5502" y="7761"/>
                  <a:pt x="5571" y="7742"/>
                  <a:pt x="5630" y="7711"/>
                </a:cubicBezTo>
                <a:cubicBezTo>
                  <a:pt x="5764" y="7639"/>
                  <a:pt x="5849" y="7499"/>
                  <a:pt x="5849" y="7349"/>
                </a:cubicBezTo>
                <a:lnTo>
                  <a:pt x="5849" y="5821"/>
                </a:lnTo>
                <a:close/>
                <a:moveTo>
                  <a:pt x="11669" y="5821"/>
                </a:moveTo>
                <a:lnTo>
                  <a:pt x="11672" y="9979"/>
                </a:lnTo>
                <a:lnTo>
                  <a:pt x="7511" y="9979"/>
                </a:lnTo>
                <a:lnTo>
                  <a:pt x="7511" y="5821"/>
                </a:lnTo>
                <a:lnTo>
                  <a:pt x="8345" y="5821"/>
                </a:lnTo>
                <a:lnTo>
                  <a:pt x="8345" y="7349"/>
                </a:lnTo>
                <a:cubicBezTo>
                  <a:pt x="8345" y="7499"/>
                  <a:pt x="8429" y="7639"/>
                  <a:pt x="8564" y="7711"/>
                </a:cubicBezTo>
                <a:cubicBezTo>
                  <a:pt x="8623" y="7745"/>
                  <a:pt x="8690" y="7762"/>
                  <a:pt x="8758" y="7762"/>
                </a:cubicBezTo>
                <a:cubicBezTo>
                  <a:pt x="8838" y="7762"/>
                  <a:pt x="8919" y="7738"/>
                  <a:pt x="8989" y="7692"/>
                </a:cubicBezTo>
                <a:lnTo>
                  <a:pt x="9588" y="7293"/>
                </a:lnTo>
                <a:lnTo>
                  <a:pt x="10191" y="7692"/>
                </a:lnTo>
                <a:cubicBezTo>
                  <a:pt x="10260" y="7736"/>
                  <a:pt x="10338" y="7761"/>
                  <a:pt x="10419" y="7761"/>
                </a:cubicBezTo>
                <a:cubicBezTo>
                  <a:pt x="10488" y="7761"/>
                  <a:pt x="10557" y="7746"/>
                  <a:pt x="10616" y="7711"/>
                </a:cubicBezTo>
                <a:cubicBezTo>
                  <a:pt x="10754" y="7639"/>
                  <a:pt x="10838" y="7502"/>
                  <a:pt x="10838" y="7349"/>
                </a:cubicBezTo>
                <a:lnTo>
                  <a:pt x="10838" y="5821"/>
                </a:lnTo>
                <a:close/>
                <a:moveTo>
                  <a:pt x="13359" y="10810"/>
                </a:moveTo>
                <a:lnTo>
                  <a:pt x="13359" y="11638"/>
                </a:lnTo>
                <a:lnTo>
                  <a:pt x="835" y="11638"/>
                </a:lnTo>
                <a:lnTo>
                  <a:pt x="835" y="10810"/>
                </a:lnTo>
                <a:close/>
                <a:moveTo>
                  <a:pt x="2525" y="12472"/>
                </a:moveTo>
                <a:lnTo>
                  <a:pt x="2525" y="13356"/>
                </a:lnTo>
                <a:lnTo>
                  <a:pt x="1694" y="13356"/>
                </a:lnTo>
                <a:lnTo>
                  <a:pt x="1694" y="12472"/>
                </a:lnTo>
                <a:close/>
                <a:moveTo>
                  <a:pt x="7511" y="12472"/>
                </a:moveTo>
                <a:lnTo>
                  <a:pt x="7511" y="13356"/>
                </a:lnTo>
                <a:lnTo>
                  <a:pt x="6680" y="13356"/>
                </a:lnTo>
                <a:lnTo>
                  <a:pt x="6680" y="12472"/>
                </a:lnTo>
                <a:close/>
                <a:moveTo>
                  <a:pt x="12500" y="12472"/>
                </a:moveTo>
                <a:lnTo>
                  <a:pt x="12500" y="13356"/>
                </a:lnTo>
                <a:lnTo>
                  <a:pt x="11672" y="13356"/>
                </a:lnTo>
                <a:lnTo>
                  <a:pt x="11672" y="12472"/>
                </a:lnTo>
                <a:close/>
                <a:moveTo>
                  <a:pt x="4602" y="1"/>
                </a:moveTo>
                <a:cubicBezTo>
                  <a:pt x="4371" y="1"/>
                  <a:pt x="4187" y="188"/>
                  <a:pt x="4190" y="420"/>
                </a:cubicBezTo>
                <a:lnTo>
                  <a:pt x="4190" y="4987"/>
                </a:lnTo>
                <a:lnTo>
                  <a:pt x="2106" y="4987"/>
                </a:lnTo>
                <a:cubicBezTo>
                  <a:pt x="1878" y="4990"/>
                  <a:pt x="1694" y="5178"/>
                  <a:pt x="1694" y="5406"/>
                </a:cubicBezTo>
                <a:lnTo>
                  <a:pt x="1694" y="9979"/>
                </a:lnTo>
                <a:lnTo>
                  <a:pt x="419" y="9979"/>
                </a:lnTo>
                <a:cubicBezTo>
                  <a:pt x="417" y="9979"/>
                  <a:pt x="415" y="9979"/>
                  <a:pt x="413" y="9979"/>
                </a:cubicBezTo>
                <a:cubicBezTo>
                  <a:pt x="188" y="9979"/>
                  <a:pt x="0" y="10166"/>
                  <a:pt x="0" y="10395"/>
                </a:cubicBezTo>
                <a:lnTo>
                  <a:pt x="0" y="12057"/>
                </a:lnTo>
                <a:cubicBezTo>
                  <a:pt x="0" y="12288"/>
                  <a:pt x="191" y="12472"/>
                  <a:pt x="419" y="12472"/>
                </a:cubicBezTo>
                <a:lnTo>
                  <a:pt x="860" y="12472"/>
                </a:lnTo>
                <a:lnTo>
                  <a:pt x="860" y="13775"/>
                </a:lnTo>
                <a:cubicBezTo>
                  <a:pt x="860" y="14006"/>
                  <a:pt x="1050" y="14191"/>
                  <a:pt x="1278" y="14191"/>
                </a:cubicBezTo>
                <a:lnTo>
                  <a:pt x="2937" y="14191"/>
                </a:lnTo>
                <a:cubicBezTo>
                  <a:pt x="3168" y="14191"/>
                  <a:pt x="3356" y="14006"/>
                  <a:pt x="3356" y="13775"/>
                </a:cubicBezTo>
                <a:lnTo>
                  <a:pt x="3356" y="12472"/>
                </a:lnTo>
                <a:lnTo>
                  <a:pt x="5849" y="12472"/>
                </a:lnTo>
                <a:lnTo>
                  <a:pt x="5849" y="13775"/>
                </a:lnTo>
                <a:cubicBezTo>
                  <a:pt x="5849" y="14006"/>
                  <a:pt x="6036" y="14191"/>
                  <a:pt x="6264" y="14191"/>
                </a:cubicBezTo>
                <a:lnTo>
                  <a:pt x="7929" y="14191"/>
                </a:lnTo>
                <a:cubicBezTo>
                  <a:pt x="8157" y="14191"/>
                  <a:pt x="8342" y="14003"/>
                  <a:pt x="8342" y="13775"/>
                </a:cubicBezTo>
                <a:lnTo>
                  <a:pt x="8342" y="12472"/>
                </a:lnTo>
                <a:lnTo>
                  <a:pt x="10838" y="12472"/>
                </a:lnTo>
                <a:lnTo>
                  <a:pt x="10838" y="13775"/>
                </a:lnTo>
                <a:cubicBezTo>
                  <a:pt x="10838" y="14003"/>
                  <a:pt x="11022" y="14191"/>
                  <a:pt x="11253" y="14191"/>
                </a:cubicBezTo>
                <a:lnTo>
                  <a:pt x="12916" y="14191"/>
                </a:lnTo>
                <a:cubicBezTo>
                  <a:pt x="13147" y="14191"/>
                  <a:pt x="13331" y="14003"/>
                  <a:pt x="13331" y="13775"/>
                </a:cubicBezTo>
                <a:lnTo>
                  <a:pt x="13331" y="12472"/>
                </a:lnTo>
                <a:lnTo>
                  <a:pt x="13775" y="12472"/>
                </a:lnTo>
                <a:cubicBezTo>
                  <a:pt x="14006" y="12472"/>
                  <a:pt x="14190" y="12285"/>
                  <a:pt x="14190" y="12057"/>
                </a:cubicBezTo>
                <a:lnTo>
                  <a:pt x="14190" y="10395"/>
                </a:lnTo>
                <a:cubicBezTo>
                  <a:pt x="14190" y="10166"/>
                  <a:pt x="14009" y="9979"/>
                  <a:pt x="13780" y="9979"/>
                </a:cubicBezTo>
                <a:cubicBezTo>
                  <a:pt x="13778" y="9979"/>
                  <a:pt x="13777" y="9979"/>
                  <a:pt x="13775" y="9979"/>
                </a:cubicBezTo>
                <a:lnTo>
                  <a:pt x="12500" y="9979"/>
                </a:lnTo>
                <a:lnTo>
                  <a:pt x="12500" y="5406"/>
                </a:lnTo>
                <a:cubicBezTo>
                  <a:pt x="12500" y="5178"/>
                  <a:pt x="12316" y="4987"/>
                  <a:pt x="12085" y="4987"/>
                </a:cubicBezTo>
                <a:lnTo>
                  <a:pt x="10007" y="4987"/>
                </a:lnTo>
                <a:lnTo>
                  <a:pt x="10007" y="420"/>
                </a:lnTo>
                <a:cubicBezTo>
                  <a:pt x="10007" y="188"/>
                  <a:pt x="9820" y="1"/>
                  <a:pt x="95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9"/>
          <p:cNvSpPr/>
          <p:nvPr/>
        </p:nvSpPr>
        <p:spPr>
          <a:xfrm>
            <a:off x="6290075" y="2038075"/>
            <a:ext cx="352900" cy="354725"/>
          </a:xfrm>
          <a:custGeom>
            <a:rect b="b" l="l" r="r" t="t"/>
            <a:pathLst>
              <a:path extrusionOk="0" h="14189" w="14116">
                <a:moveTo>
                  <a:pt x="7060" y="833"/>
                </a:moveTo>
                <a:cubicBezTo>
                  <a:pt x="7363" y="833"/>
                  <a:pt x="7666" y="974"/>
                  <a:pt x="7858" y="1255"/>
                </a:cubicBezTo>
                <a:cubicBezTo>
                  <a:pt x="7938" y="1372"/>
                  <a:pt x="8068" y="1434"/>
                  <a:pt x="8200" y="1434"/>
                </a:cubicBezTo>
                <a:cubicBezTo>
                  <a:pt x="8280" y="1434"/>
                  <a:pt x="8361" y="1411"/>
                  <a:pt x="8433" y="1364"/>
                </a:cubicBezTo>
                <a:cubicBezTo>
                  <a:pt x="8694" y="1190"/>
                  <a:pt x="8986" y="1109"/>
                  <a:pt x="9275" y="1109"/>
                </a:cubicBezTo>
                <a:cubicBezTo>
                  <a:pt x="9862" y="1109"/>
                  <a:pt x="10431" y="1448"/>
                  <a:pt x="10682" y="2039"/>
                </a:cubicBezTo>
                <a:cubicBezTo>
                  <a:pt x="10747" y="2198"/>
                  <a:pt x="10900" y="2293"/>
                  <a:pt x="11063" y="2293"/>
                </a:cubicBezTo>
                <a:cubicBezTo>
                  <a:pt x="11106" y="2293"/>
                  <a:pt x="11149" y="2287"/>
                  <a:pt x="11191" y="2273"/>
                </a:cubicBezTo>
                <a:cubicBezTo>
                  <a:pt x="11288" y="2236"/>
                  <a:pt x="11391" y="2220"/>
                  <a:pt x="11495" y="2217"/>
                </a:cubicBezTo>
                <a:cubicBezTo>
                  <a:pt x="11866" y="2217"/>
                  <a:pt x="12207" y="2433"/>
                  <a:pt x="12369" y="2773"/>
                </a:cubicBezTo>
                <a:lnTo>
                  <a:pt x="1750" y="2773"/>
                </a:lnTo>
                <a:cubicBezTo>
                  <a:pt x="1910" y="2433"/>
                  <a:pt x="2250" y="2217"/>
                  <a:pt x="2625" y="2217"/>
                </a:cubicBezTo>
                <a:cubicBezTo>
                  <a:pt x="2728" y="2220"/>
                  <a:pt x="2828" y="2236"/>
                  <a:pt x="2925" y="2273"/>
                </a:cubicBezTo>
                <a:cubicBezTo>
                  <a:pt x="2968" y="2287"/>
                  <a:pt x="3011" y="2293"/>
                  <a:pt x="3053" y="2293"/>
                </a:cubicBezTo>
                <a:cubicBezTo>
                  <a:pt x="3217" y="2293"/>
                  <a:pt x="3370" y="2198"/>
                  <a:pt x="3437" y="2039"/>
                </a:cubicBezTo>
                <a:cubicBezTo>
                  <a:pt x="3687" y="1448"/>
                  <a:pt x="4255" y="1109"/>
                  <a:pt x="4843" y="1109"/>
                </a:cubicBezTo>
                <a:cubicBezTo>
                  <a:pt x="5131" y="1109"/>
                  <a:pt x="5425" y="1190"/>
                  <a:pt x="5687" y="1364"/>
                </a:cubicBezTo>
                <a:cubicBezTo>
                  <a:pt x="5757" y="1411"/>
                  <a:pt x="5838" y="1434"/>
                  <a:pt x="5917" y="1434"/>
                </a:cubicBezTo>
                <a:cubicBezTo>
                  <a:pt x="6049" y="1434"/>
                  <a:pt x="6180" y="1372"/>
                  <a:pt x="6262" y="1255"/>
                </a:cubicBezTo>
                <a:cubicBezTo>
                  <a:pt x="6454" y="974"/>
                  <a:pt x="6757" y="833"/>
                  <a:pt x="7060" y="833"/>
                </a:cubicBezTo>
                <a:close/>
                <a:moveTo>
                  <a:pt x="9139" y="5322"/>
                </a:moveTo>
                <a:lnTo>
                  <a:pt x="9139" y="6934"/>
                </a:lnTo>
                <a:cubicBezTo>
                  <a:pt x="8453" y="6785"/>
                  <a:pt x="7756" y="6710"/>
                  <a:pt x="7059" y="6710"/>
                </a:cubicBezTo>
                <a:cubicBezTo>
                  <a:pt x="6362" y="6710"/>
                  <a:pt x="5665" y="6785"/>
                  <a:pt x="4981" y="6934"/>
                </a:cubicBezTo>
                <a:lnTo>
                  <a:pt x="4981" y="5322"/>
                </a:lnTo>
                <a:close/>
                <a:moveTo>
                  <a:pt x="7059" y="7544"/>
                </a:moveTo>
                <a:cubicBezTo>
                  <a:pt x="8217" y="7544"/>
                  <a:pt x="9375" y="7773"/>
                  <a:pt x="10526" y="8231"/>
                </a:cubicBezTo>
                <a:lnTo>
                  <a:pt x="10526" y="8368"/>
                </a:lnTo>
                <a:lnTo>
                  <a:pt x="3597" y="8368"/>
                </a:lnTo>
                <a:lnTo>
                  <a:pt x="3597" y="8231"/>
                </a:lnTo>
                <a:cubicBezTo>
                  <a:pt x="4745" y="7773"/>
                  <a:pt x="5902" y="7544"/>
                  <a:pt x="7059" y="7544"/>
                </a:cubicBezTo>
                <a:close/>
                <a:moveTo>
                  <a:pt x="12394" y="3604"/>
                </a:moveTo>
                <a:lnTo>
                  <a:pt x="11688" y="8368"/>
                </a:lnTo>
                <a:lnTo>
                  <a:pt x="11351" y="8368"/>
                </a:lnTo>
                <a:lnTo>
                  <a:pt x="11351" y="7956"/>
                </a:lnTo>
                <a:cubicBezTo>
                  <a:pt x="11354" y="7787"/>
                  <a:pt x="11254" y="7637"/>
                  <a:pt x="11104" y="7572"/>
                </a:cubicBezTo>
                <a:cubicBezTo>
                  <a:pt x="10732" y="7412"/>
                  <a:pt x="10354" y="7272"/>
                  <a:pt x="9970" y="7153"/>
                </a:cubicBezTo>
                <a:lnTo>
                  <a:pt x="9970" y="5322"/>
                </a:lnTo>
                <a:lnTo>
                  <a:pt x="10385" y="5322"/>
                </a:lnTo>
                <a:cubicBezTo>
                  <a:pt x="10400" y="5324"/>
                  <a:pt x="10414" y="5325"/>
                  <a:pt x="10428" y="5325"/>
                </a:cubicBezTo>
                <a:cubicBezTo>
                  <a:pt x="10653" y="5325"/>
                  <a:pt x="10842" y="5139"/>
                  <a:pt x="10842" y="4907"/>
                </a:cubicBezTo>
                <a:cubicBezTo>
                  <a:pt x="10842" y="4675"/>
                  <a:pt x="10653" y="4489"/>
                  <a:pt x="10428" y="4489"/>
                </a:cubicBezTo>
                <a:cubicBezTo>
                  <a:pt x="10414" y="4489"/>
                  <a:pt x="10400" y="4490"/>
                  <a:pt x="10385" y="4491"/>
                </a:cubicBezTo>
                <a:lnTo>
                  <a:pt x="3734" y="4491"/>
                </a:lnTo>
                <a:cubicBezTo>
                  <a:pt x="3519" y="4510"/>
                  <a:pt x="3356" y="4691"/>
                  <a:pt x="3356" y="4907"/>
                </a:cubicBezTo>
                <a:cubicBezTo>
                  <a:pt x="3356" y="5122"/>
                  <a:pt x="3519" y="5301"/>
                  <a:pt x="3734" y="5322"/>
                </a:cubicBezTo>
                <a:lnTo>
                  <a:pt x="4147" y="5322"/>
                </a:lnTo>
                <a:lnTo>
                  <a:pt x="4147" y="7153"/>
                </a:lnTo>
                <a:cubicBezTo>
                  <a:pt x="3762" y="7272"/>
                  <a:pt x="3384" y="7412"/>
                  <a:pt x="3016" y="7572"/>
                </a:cubicBezTo>
                <a:cubicBezTo>
                  <a:pt x="2863" y="7637"/>
                  <a:pt x="2763" y="7787"/>
                  <a:pt x="2766" y="7956"/>
                </a:cubicBezTo>
                <a:lnTo>
                  <a:pt x="2766" y="8368"/>
                </a:lnTo>
                <a:lnTo>
                  <a:pt x="2428" y="8368"/>
                </a:lnTo>
                <a:lnTo>
                  <a:pt x="1722" y="3604"/>
                </a:lnTo>
                <a:close/>
                <a:moveTo>
                  <a:pt x="2766" y="9199"/>
                </a:moveTo>
                <a:lnTo>
                  <a:pt x="2766" y="10034"/>
                </a:lnTo>
                <a:lnTo>
                  <a:pt x="1935" y="10034"/>
                </a:lnTo>
                <a:lnTo>
                  <a:pt x="1935" y="9337"/>
                </a:lnTo>
                <a:cubicBezTo>
                  <a:pt x="1935" y="9262"/>
                  <a:pt x="1994" y="9199"/>
                  <a:pt x="2069" y="9199"/>
                </a:cubicBezTo>
                <a:close/>
                <a:moveTo>
                  <a:pt x="12047" y="9199"/>
                </a:moveTo>
                <a:cubicBezTo>
                  <a:pt x="12122" y="9199"/>
                  <a:pt x="12185" y="9262"/>
                  <a:pt x="12185" y="9337"/>
                </a:cubicBezTo>
                <a:lnTo>
                  <a:pt x="12185" y="10034"/>
                </a:lnTo>
                <a:lnTo>
                  <a:pt x="11351" y="10034"/>
                </a:lnTo>
                <a:lnTo>
                  <a:pt x="11351" y="9199"/>
                </a:lnTo>
                <a:close/>
                <a:moveTo>
                  <a:pt x="2766" y="10865"/>
                </a:moveTo>
                <a:lnTo>
                  <a:pt x="2766" y="11696"/>
                </a:lnTo>
                <a:lnTo>
                  <a:pt x="1935" y="11696"/>
                </a:lnTo>
                <a:lnTo>
                  <a:pt x="1935" y="10865"/>
                </a:lnTo>
                <a:close/>
                <a:moveTo>
                  <a:pt x="8167" y="10587"/>
                </a:moveTo>
                <a:lnTo>
                  <a:pt x="8167" y="11696"/>
                </a:lnTo>
                <a:lnTo>
                  <a:pt x="5952" y="11696"/>
                </a:lnTo>
                <a:lnTo>
                  <a:pt x="5952" y="10587"/>
                </a:lnTo>
                <a:close/>
                <a:moveTo>
                  <a:pt x="10523" y="9199"/>
                </a:moveTo>
                <a:lnTo>
                  <a:pt x="10523" y="11696"/>
                </a:lnTo>
                <a:lnTo>
                  <a:pt x="8998" y="11696"/>
                </a:lnTo>
                <a:lnTo>
                  <a:pt x="8998" y="10168"/>
                </a:lnTo>
                <a:cubicBezTo>
                  <a:pt x="8998" y="9940"/>
                  <a:pt x="8811" y="9756"/>
                  <a:pt x="8583" y="9756"/>
                </a:cubicBezTo>
                <a:lnTo>
                  <a:pt x="5534" y="9756"/>
                </a:lnTo>
                <a:cubicBezTo>
                  <a:pt x="5306" y="9756"/>
                  <a:pt x="5118" y="9940"/>
                  <a:pt x="5118" y="10168"/>
                </a:cubicBezTo>
                <a:lnTo>
                  <a:pt x="5118" y="11696"/>
                </a:lnTo>
                <a:lnTo>
                  <a:pt x="3597" y="11696"/>
                </a:lnTo>
                <a:lnTo>
                  <a:pt x="3597" y="9199"/>
                </a:lnTo>
                <a:close/>
                <a:moveTo>
                  <a:pt x="12185" y="10865"/>
                </a:moveTo>
                <a:lnTo>
                  <a:pt x="12185" y="11696"/>
                </a:lnTo>
                <a:lnTo>
                  <a:pt x="11354" y="11696"/>
                </a:lnTo>
                <a:lnTo>
                  <a:pt x="11354" y="10865"/>
                </a:lnTo>
                <a:close/>
                <a:moveTo>
                  <a:pt x="3872" y="12527"/>
                </a:moveTo>
                <a:lnTo>
                  <a:pt x="3872" y="13217"/>
                </a:lnTo>
                <a:cubicBezTo>
                  <a:pt x="3872" y="13295"/>
                  <a:pt x="3809" y="13354"/>
                  <a:pt x="3734" y="13354"/>
                </a:cubicBezTo>
                <a:lnTo>
                  <a:pt x="2625" y="13354"/>
                </a:lnTo>
                <a:cubicBezTo>
                  <a:pt x="2550" y="13354"/>
                  <a:pt x="2488" y="13295"/>
                  <a:pt x="2488" y="13217"/>
                </a:cubicBezTo>
                <a:lnTo>
                  <a:pt x="2488" y="12527"/>
                </a:lnTo>
                <a:close/>
                <a:moveTo>
                  <a:pt x="11629" y="12527"/>
                </a:moveTo>
                <a:lnTo>
                  <a:pt x="11629" y="13217"/>
                </a:lnTo>
                <a:cubicBezTo>
                  <a:pt x="11629" y="13295"/>
                  <a:pt x="11569" y="13354"/>
                  <a:pt x="11495" y="13354"/>
                </a:cubicBezTo>
                <a:lnTo>
                  <a:pt x="10385" y="13354"/>
                </a:lnTo>
                <a:cubicBezTo>
                  <a:pt x="10307" y="13354"/>
                  <a:pt x="10248" y="13295"/>
                  <a:pt x="10248" y="13217"/>
                </a:cubicBezTo>
                <a:lnTo>
                  <a:pt x="10248" y="12527"/>
                </a:lnTo>
                <a:close/>
                <a:moveTo>
                  <a:pt x="7060" y="1"/>
                </a:moveTo>
                <a:cubicBezTo>
                  <a:pt x="6615" y="1"/>
                  <a:pt x="6171" y="165"/>
                  <a:pt x="5824" y="493"/>
                </a:cubicBezTo>
                <a:cubicBezTo>
                  <a:pt x="5506" y="347"/>
                  <a:pt x="5171" y="277"/>
                  <a:pt x="4841" y="277"/>
                </a:cubicBezTo>
                <a:cubicBezTo>
                  <a:pt x="4045" y="277"/>
                  <a:pt x="3276" y="681"/>
                  <a:pt x="2834" y="1399"/>
                </a:cubicBezTo>
                <a:cubicBezTo>
                  <a:pt x="2766" y="1389"/>
                  <a:pt x="2694" y="1386"/>
                  <a:pt x="2625" y="1386"/>
                </a:cubicBezTo>
                <a:cubicBezTo>
                  <a:pt x="1791" y="1389"/>
                  <a:pt x="1066" y="1961"/>
                  <a:pt x="873" y="2773"/>
                </a:cubicBezTo>
                <a:lnTo>
                  <a:pt x="379" y="2773"/>
                </a:lnTo>
                <a:cubicBezTo>
                  <a:pt x="163" y="2792"/>
                  <a:pt x="1" y="2973"/>
                  <a:pt x="1" y="3189"/>
                </a:cubicBezTo>
                <a:cubicBezTo>
                  <a:pt x="1" y="3404"/>
                  <a:pt x="163" y="3582"/>
                  <a:pt x="379" y="3604"/>
                </a:cubicBezTo>
                <a:lnTo>
                  <a:pt x="882" y="3604"/>
                </a:lnTo>
                <a:lnTo>
                  <a:pt x="1607" y="8487"/>
                </a:lnTo>
                <a:cubicBezTo>
                  <a:pt x="1294" y="8656"/>
                  <a:pt x="1104" y="8984"/>
                  <a:pt x="1101" y="9337"/>
                </a:cubicBezTo>
                <a:lnTo>
                  <a:pt x="1101" y="11696"/>
                </a:lnTo>
                <a:lnTo>
                  <a:pt x="960" y="11696"/>
                </a:lnTo>
                <a:cubicBezTo>
                  <a:pt x="748" y="11717"/>
                  <a:pt x="582" y="11896"/>
                  <a:pt x="582" y="12111"/>
                </a:cubicBezTo>
                <a:cubicBezTo>
                  <a:pt x="582" y="12327"/>
                  <a:pt x="748" y="12508"/>
                  <a:pt x="960" y="12527"/>
                </a:cubicBezTo>
                <a:lnTo>
                  <a:pt x="1657" y="12527"/>
                </a:lnTo>
                <a:lnTo>
                  <a:pt x="1657" y="13217"/>
                </a:lnTo>
                <a:cubicBezTo>
                  <a:pt x="1657" y="13754"/>
                  <a:pt x="2091" y="14185"/>
                  <a:pt x="2625" y="14185"/>
                </a:cubicBezTo>
                <a:lnTo>
                  <a:pt x="3734" y="14185"/>
                </a:lnTo>
                <a:cubicBezTo>
                  <a:pt x="3736" y="14185"/>
                  <a:pt x="3738" y="14186"/>
                  <a:pt x="3740" y="14186"/>
                </a:cubicBezTo>
                <a:cubicBezTo>
                  <a:pt x="4272" y="14186"/>
                  <a:pt x="4703" y="13752"/>
                  <a:pt x="4703" y="13217"/>
                </a:cubicBezTo>
                <a:lnTo>
                  <a:pt x="4703" y="12527"/>
                </a:lnTo>
                <a:lnTo>
                  <a:pt x="9417" y="12527"/>
                </a:lnTo>
                <a:lnTo>
                  <a:pt x="9417" y="13220"/>
                </a:lnTo>
                <a:cubicBezTo>
                  <a:pt x="9417" y="13754"/>
                  <a:pt x="9848" y="14189"/>
                  <a:pt x="10385" y="14189"/>
                </a:cubicBezTo>
                <a:lnTo>
                  <a:pt x="11495" y="14189"/>
                </a:lnTo>
                <a:cubicBezTo>
                  <a:pt x="12029" y="14185"/>
                  <a:pt x="12460" y="13754"/>
                  <a:pt x="12463" y="13220"/>
                </a:cubicBezTo>
                <a:lnTo>
                  <a:pt x="12463" y="12527"/>
                </a:lnTo>
                <a:lnTo>
                  <a:pt x="13157" y="12527"/>
                </a:lnTo>
                <a:cubicBezTo>
                  <a:pt x="13372" y="12508"/>
                  <a:pt x="13535" y="12327"/>
                  <a:pt x="13535" y="12111"/>
                </a:cubicBezTo>
                <a:cubicBezTo>
                  <a:pt x="13535" y="11896"/>
                  <a:pt x="13372" y="11717"/>
                  <a:pt x="13157" y="11696"/>
                </a:cubicBezTo>
                <a:lnTo>
                  <a:pt x="13016" y="11696"/>
                </a:lnTo>
                <a:lnTo>
                  <a:pt x="13016" y="9337"/>
                </a:lnTo>
                <a:cubicBezTo>
                  <a:pt x="13016" y="8984"/>
                  <a:pt x="12822" y="8656"/>
                  <a:pt x="12513" y="8487"/>
                </a:cubicBezTo>
                <a:lnTo>
                  <a:pt x="13238" y="3604"/>
                </a:lnTo>
                <a:lnTo>
                  <a:pt x="13738" y="3604"/>
                </a:lnTo>
                <a:cubicBezTo>
                  <a:pt x="13953" y="3582"/>
                  <a:pt x="14116" y="3404"/>
                  <a:pt x="14116" y="3189"/>
                </a:cubicBezTo>
                <a:cubicBezTo>
                  <a:pt x="14116" y="2973"/>
                  <a:pt x="13953" y="2792"/>
                  <a:pt x="13738" y="2773"/>
                </a:cubicBezTo>
                <a:lnTo>
                  <a:pt x="13247" y="2773"/>
                </a:lnTo>
                <a:cubicBezTo>
                  <a:pt x="13050" y="1961"/>
                  <a:pt x="12329" y="1389"/>
                  <a:pt x="11495" y="1386"/>
                </a:cubicBezTo>
                <a:lnTo>
                  <a:pt x="11282" y="1399"/>
                </a:lnTo>
                <a:cubicBezTo>
                  <a:pt x="10841" y="681"/>
                  <a:pt x="10071" y="277"/>
                  <a:pt x="9277" y="277"/>
                </a:cubicBezTo>
                <a:cubicBezTo>
                  <a:pt x="8947" y="277"/>
                  <a:pt x="8613" y="347"/>
                  <a:pt x="8295" y="493"/>
                </a:cubicBezTo>
                <a:cubicBezTo>
                  <a:pt x="7949" y="165"/>
                  <a:pt x="7504" y="1"/>
                  <a:pt x="706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9"/>
          <p:cNvSpPr/>
          <p:nvPr/>
        </p:nvSpPr>
        <p:spPr>
          <a:xfrm>
            <a:off x="5619575" y="2247275"/>
            <a:ext cx="82650" cy="20800"/>
          </a:xfrm>
          <a:custGeom>
            <a:rect b="b" l="l" r="r" t="t"/>
            <a:pathLst>
              <a:path extrusionOk="0" h="832" w="3306">
                <a:moveTo>
                  <a:pt x="378" y="0"/>
                </a:moveTo>
                <a:cubicBezTo>
                  <a:pt x="163" y="22"/>
                  <a:pt x="0" y="200"/>
                  <a:pt x="0" y="416"/>
                </a:cubicBezTo>
                <a:cubicBezTo>
                  <a:pt x="0" y="631"/>
                  <a:pt x="163" y="813"/>
                  <a:pt x="378" y="831"/>
                </a:cubicBezTo>
                <a:lnTo>
                  <a:pt x="2928" y="831"/>
                </a:lnTo>
                <a:cubicBezTo>
                  <a:pt x="3143" y="813"/>
                  <a:pt x="3306" y="631"/>
                  <a:pt x="3306" y="416"/>
                </a:cubicBezTo>
                <a:cubicBezTo>
                  <a:pt x="3306" y="200"/>
                  <a:pt x="3143" y="22"/>
                  <a:pt x="2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9"/>
          <p:cNvSpPr/>
          <p:nvPr/>
        </p:nvSpPr>
        <p:spPr>
          <a:xfrm>
            <a:off x="5619575" y="2288900"/>
            <a:ext cx="82650" cy="20800"/>
          </a:xfrm>
          <a:custGeom>
            <a:rect b="b" l="l" r="r" t="t"/>
            <a:pathLst>
              <a:path extrusionOk="0" h="832" w="3306">
                <a:moveTo>
                  <a:pt x="378" y="1"/>
                </a:moveTo>
                <a:cubicBezTo>
                  <a:pt x="163" y="19"/>
                  <a:pt x="0" y="201"/>
                  <a:pt x="0" y="416"/>
                </a:cubicBezTo>
                <a:cubicBezTo>
                  <a:pt x="0" y="629"/>
                  <a:pt x="163" y="810"/>
                  <a:pt x="378" y="832"/>
                </a:cubicBezTo>
                <a:lnTo>
                  <a:pt x="2928" y="832"/>
                </a:lnTo>
                <a:cubicBezTo>
                  <a:pt x="3143" y="810"/>
                  <a:pt x="3306" y="629"/>
                  <a:pt x="3306" y="416"/>
                </a:cubicBezTo>
                <a:cubicBezTo>
                  <a:pt x="3306" y="201"/>
                  <a:pt x="3143" y="19"/>
                  <a:pt x="29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9"/>
          <p:cNvSpPr/>
          <p:nvPr/>
        </p:nvSpPr>
        <p:spPr>
          <a:xfrm>
            <a:off x="5720475" y="2249000"/>
            <a:ext cx="20725" cy="20725"/>
          </a:xfrm>
          <a:custGeom>
            <a:rect b="b" l="l" r="r" t="t"/>
            <a:pathLst>
              <a:path extrusionOk="0" h="829" w="829">
                <a:moveTo>
                  <a:pt x="416" y="0"/>
                </a:moveTo>
                <a:cubicBezTo>
                  <a:pt x="188" y="0"/>
                  <a:pt x="1" y="188"/>
                  <a:pt x="1" y="416"/>
                </a:cubicBezTo>
                <a:cubicBezTo>
                  <a:pt x="1" y="644"/>
                  <a:pt x="188" y="828"/>
                  <a:pt x="416" y="828"/>
                </a:cubicBezTo>
                <a:cubicBezTo>
                  <a:pt x="644" y="828"/>
                  <a:pt x="829" y="644"/>
                  <a:pt x="829" y="416"/>
                </a:cubicBezTo>
                <a:cubicBezTo>
                  <a:pt x="829" y="188"/>
                  <a:pt x="644" y="0"/>
                  <a:pt x="4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9"/>
          <p:cNvSpPr/>
          <p:nvPr/>
        </p:nvSpPr>
        <p:spPr>
          <a:xfrm>
            <a:off x="5720475" y="2287175"/>
            <a:ext cx="20725" cy="20725"/>
          </a:xfrm>
          <a:custGeom>
            <a:rect b="b" l="l" r="r" t="t"/>
            <a:pathLst>
              <a:path extrusionOk="0" h="829" w="829">
                <a:moveTo>
                  <a:pt x="416" y="1"/>
                </a:moveTo>
                <a:cubicBezTo>
                  <a:pt x="188" y="1"/>
                  <a:pt x="1" y="188"/>
                  <a:pt x="1" y="416"/>
                </a:cubicBezTo>
                <a:cubicBezTo>
                  <a:pt x="1" y="644"/>
                  <a:pt x="188" y="829"/>
                  <a:pt x="416" y="829"/>
                </a:cubicBezTo>
                <a:cubicBezTo>
                  <a:pt x="644" y="829"/>
                  <a:pt x="829" y="644"/>
                  <a:pt x="829" y="416"/>
                </a:cubicBezTo>
                <a:cubicBezTo>
                  <a:pt x="829" y="188"/>
                  <a:pt x="644" y="1"/>
                  <a:pt x="4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9"/>
          <p:cNvSpPr/>
          <p:nvPr/>
        </p:nvSpPr>
        <p:spPr>
          <a:xfrm>
            <a:off x="5580600" y="2249000"/>
            <a:ext cx="20725" cy="20725"/>
          </a:xfrm>
          <a:custGeom>
            <a:rect b="b" l="l" r="r" t="t"/>
            <a:pathLst>
              <a:path extrusionOk="0" h="829" w="829">
                <a:moveTo>
                  <a:pt x="416" y="0"/>
                </a:moveTo>
                <a:cubicBezTo>
                  <a:pt x="185" y="0"/>
                  <a:pt x="0" y="188"/>
                  <a:pt x="0" y="416"/>
                </a:cubicBezTo>
                <a:cubicBezTo>
                  <a:pt x="0" y="644"/>
                  <a:pt x="185" y="828"/>
                  <a:pt x="416" y="828"/>
                </a:cubicBezTo>
                <a:cubicBezTo>
                  <a:pt x="644" y="828"/>
                  <a:pt x="828" y="644"/>
                  <a:pt x="828" y="416"/>
                </a:cubicBezTo>
                <a:cubicBezTo>
                  <a:pt x="828" y="188"/>
                  <a:pt x="644" y="0"/>
                  <a:pt x="4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9"/>
          <p:cNvSpPr/>
          <p:nvPr/>
        </p:nvSpPr>
        <p:spPr>
          <a:xfrm>
            <a:off x="5580600" y="2287175"/>
            <a:ext cx="20725" cy="20725"/>
          </a:xfrm>
          <a:custGeom>
            <a:rect b="b" l="l" r="r" t="t"/>
            <a:pathLst>
              <a:path extrusionOk="0" h="829" w="829">
                <a:moveTo>
                  <a:pt x="416" y="1"/>
                </a:moveTo>
                <a:cubicBezTo>
                  <a:pt x="185" y="1"/>
                  <a:pt x="0" y="188"/>
                  <a:pt x="0" y="416"/>
                </a:cubicBezTo>
                <a:cubicBezTo>
                  <a:pt x="0" y="644"/>
                  <a:pt x="185" y="829"/>
                  <a:pt x="416" y="829"/>
                </a:cubicBezTo>
                <a:cubicBezTo>
                  <a:pt x="644" y="829"/>
                  <a:pt x="828" y="644"/>
                  <a:pt x="828" y="416"/>
                </a:cubicBezTo>
                <a:cubicBezTo>
                  <a:pt x="828" y="188"/>
                  <a:pt x="644" y="1"/>
                  <a:pt x="4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9"/>
          <p:cNvSpPr/>
          <p:nvPr/>
        </p:nvSpPr>
        <p:spPr>
          <a:xfrm>
            <a:off x="5580525" y="2164175"/>
            <a:ext cx="160825" cy="62350"/>
          </a:xfrm>
          <a:custGeom>
            <a:rect b="b" l="l" r="r" t="t"/>
            <a:pathLst>
              <a:path extrusionOk="0" h="2494" w="6433">
                <a:moveTo>
                  <a:pt x="5599" y="828"/>
                </a:moveTo>
                <a:lnTo>
                  <a:pt x="5599" y="1662"/>
                </a:lnTo>
                <a:lnTo>
                  <a:pt x="831" y="1662"/>
                </a:lnTo>
                <a:lnTo>
                  <a:pt x="831" y="828"/>
                </a:lnTo>
                <a:close/>
                <a:moveTo>
                  <a:pt x="419" y="0"/>
                </a:moveTo>
                <a:cubicBezTo>
                  <a:pt x="188" y="0"/>
                  <a:pt x="0" y="185"/>
                  <a:pt x="0" y="416"/>
                </a:cubicBezTo>
                <a:lnTo>
                  <a:pt x="0" y="2078"/>
                </a:lnTo>
                <a:cubicBezTo>
                  <a:pt x="0" y="2309"/>
                  <a:pt x="188" y="2493"/>
                  <a:pt x="419" y="2493"/>
                </a:cubicBezTo>
                <a:lnTo>
                  <a:pt x="6014" y="2493"/>
                </a:lnTo>
                <a:cubicBezTo>
                  <a:pt x="6242" y="2493"/>
                  <a:pt x="6433" y="2309"/>
                  <a:pt x="6433" y="2078"/>
                </a:cubicBezTo>
                <a:lnTo>
                  <a:pt x="6433" y="416"/>
                </a:lnTo>
                <a:cubicBezTo>
                  <a:pt x="6433" y="185"/>
                  <a:pt x="6242" y="0"/>
                  <a:pt x="6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9"/>
          <p:cNvSpPr/>
          <p:nvPr/>
        </p:nvSpPr>
        <p:spPr>
          <a:xfrm>
            <a:off x="5538900" y="2038025"/>
            <a:ext cx="354850" cy="354775"/>
          </a:xfrm>
          <a:custGeom>
            <a:rect b="b" l="l" r="r" t="t"/>
            <a:pathLst>
              <a:path extrusionOk="0" h="14191" w="14194">
                <a:moveTo>
                  <a:pt x="10175" y="835"/>
                </a:moveTo>
                <a:cubicBezTo>
                  <a:pt x="10388" y="854"/>
                  <a:pt x="10550" y="1035"/>
                  <a:pt x="10550" y="1251"/>
                </a:cubicBezTo>
                <a:cubicBezTo>
                  <a:pt x="10550" y="1463"/>
                  <a:pt x="10388" y="1644"/>
                  <a:pt x="10175" y="1666"/>
                </a:cubicBezTo>
                <a:cubicBezTo>
                  <a:pt x="10022" y="1663"/>
                  <a:pt x="9526" y="1482"/>
                  <a:pt x="8976" y="1247"/>
                </a:cubicBezTo>
                <a:cubicBezTo>
                  <a:pt x="9526" y="1016"/>
                  <a:pt x="10022" y="838"/>
                  <a:pt x="10175" y="835"/>
                </a:cubicBezTo>
                <a:close/>
                <a:moveTo>
                  <a:pt x="12949" y="4493"/>
                </a:moveTo>
                <a:cubicBezTo>
                  <a:pt x="13175" y="4493"/>
                  <a:pt x="13362" y="4680"/>
                  <a:pt x="13359" y="4906"/>
                </a:cubicBezTo>
                <a:lnTo>
                  <a:pt x="13359" y="5324"/>
                </a:lnTo>
                <a:lnTo>
                  <a:pt x="12528" y="5324"/>
                </a:lnTo>
                <a:lnTo>
                  <a:pt x="12528" y="4906"/>
                </a:lnTo>
                <a:cubicBezTo>
                  <a:pt x="12528" y="4678"/>
                  <a:pt x="12715" y="4493"/>
                  <a:pt x="12943" y="4493"/>
                </a:cubicBezTo>
                <a:cubicBezTo>
                  <a:pt x="12945" y="4493"/>
                  <a:pt x="12947" y="4493"/>
                  <a:pt x="12949" y="4493"/>
                </a:cubicBezTo>
                <a:close/>
                <a:moveTo>
                  <a:pt x="13359" y="6152"/>
                </a:moveTo>
                <a:lnTo>
                  <a:pt x="13359" y="7680"/>
                </a:lnTo>
                <a:cubicBezTo>
                  <a:pt x="13359" y="7908"/>
                  <a:pt x="13171" y="8092"/>
                  <a:pt x="12943" y="8092"/>
                </a:cubicBezTo>
                <a:cubicBezTo>
                  <a:pt x="12715" y="8092"/>
                  <a:pt x="12531" y="7908"/>
                  <a:pt x="12528" y="7680"/>
                </a:cubicBezTo>
                <a:lnTo>
                  <a:pt x="12528" y="6152"/>
                </a:lnTo>
                <a:close/>
                <a:moveTo>
                  <a:pt x="8926" y="4215"/>
                </a:moveTo>
                <a:lnTo>
                  <a:pt x="8926" y="11698"/>
                </a:lnTo>
                <a:lnTo>
                  <a:pt x="834" y="11698"/>
                </a:lnTo>
                <a:lnTo>
                  <a:pt x="834" y="4215"/>
                </a:lnTo>
                <a:close/>
                <a:moveTo>
                  <a:pt x="2496" y="12529"/>
                </a:moveTo>
                <a:lnTo>
                  <a:pt x="2496" y="13356"/>
                </a:lnTo>
                <a:lnTo>
                  <a:pt x="1665" y="13356"/>
                </a:lnTo>
                <a:lnTo>
                  <a:pt x="1665" y="12529"/>
                </a:lnTo>
                <a:close/>
                <a:moveTo>
                  <a:pt x="8098" y="12529"/>
                </a:moveTo>
                <a:lnTo>
                  <a:pt x="8098" y="13356"/>
                </a:lnTo>
                <a:lnTo>
                  <a:pt x="7264" y="13356"/>
                </a:lnTo>
                <a:lnTo>
                  <a:pt x="7264" y="12529"/>
                </a:lnTo>
                <a:close/>
                <a:moveTo>
                  <a:pt x="10175" y="1"/>
                </a:moveTo>
                <a:cubicBezTo>
                  <a:pt x="9660" y="1"/>
                  <a:pt x="8210" y="670"/>
                  <a:pt x="7779" y="873"/>
                </a:cubicBezTo>
                <a:cubicBezTo>
                  <a:pt x="7464" y="1026"/>
                  <a:pt x="7464" y="1476"/>
                  <a:pt x="7779" y="1625"/>
                </a:cubicBezTo>
                <a:cubicBezTo>
                  <a:pt x="8210" y="1829"/>
                  <a:pt x="9660" y="2497"/>
                  <a:pt x="10175" y="2497"/>
                </a:cubicBezTo>
                <a:cubicBezTo>
                  <a:pt x="10703" y="2497"/>
                  <a:pt x="11172" y="2163"/>
                  <a:pt x="11350" y="1666"/>
                </a:cubicBezTo>
                <a:lnTo>
                  <a:pt x="12528" y="1666"/>
                </a:lnTo>
                <a:lnTo>
                  <a:pt x="12528" y="3731"/>
                </a:lnTo>
                <a:cubicBezTo>
                  <a:pt x="12031" y="3909"/>
                  <a:pt x="11697" y="4378"/>
                  <a:pt x="11697" y="4906"/>
                </a:cubicBezTo>
                <a:lnTo>
                  <a:pt x="11697" y="7680"/>
                </a:lnTo>
                <a:cubicBezTo>
                  <a:pt x="11700" y="8208"/>
                  <a:pt x="12031" y="8677"/>
                  <a:pt x="12528" y="8855"/>
                </a:cubicBezTo>
                <a:lnTo>
                  <a:pt x="12528" y="11279"/>
                </a:lnTo>
                <a:cubicBezTo>
                  <a:pt x="12528" y="11548"/>
                  <a:pt x="12312" y="11763"/>
                  <a:pt x="12044" y="11763"/>
                </a:cubicBezTo>
                <a:cubicBezTo>
                  <a:pt x="11778" y="11763"/>
                  <a:pt x="11559" y="11548"/>
                  <a:pt x="11559" y="11279"/>
                </a:cubicBezTo>
                <a:lnTo>
                  <a:pt x="11559" y="10242"/>
                </a:lnTo>
                <a:cubicBezTo>
                  <a:pt x="11559" y="9514"/>
                  <a:pt x="10969" y="8927"/>
                  <a:pt x="10244" y="8923"/>
                </a:cubicBezTo>
                <a:lnTo>
                  <a:pt x="9757" y="8923"/>
                </a:lnTo>
                <a:lnTo>
                  <a:pt x="9757" y="3797"/>
                </a:lnTo>
                <a:cubicBezTo>
                  <a:pt x="9757" y="3571"/>
                  <a:pt x="9575" y="3384"/>
                  <a:pt x="9347" y="3384"/>
                </a:cubicBezTo>
                <a:cubicBezTo>
                  <a:pt x="9345" y="3384"/>
                  <a:pt x="9343" y="3384"/>
                  <a:pt x="9341" y="3384"/>
                </a:cubicBezTo>
                <a:lnTo>
                  <a:pt x="419" y="3384"/>
                </a:lnTo>
                <a:cubicBezTo>
                  <a:pt x="417" y="3384"/>
                  <a:pt x="415" y="3384"/>
                  <a:pt x="413" y="3384"/>
                </a:cubicBezTo>
                <a:cubicBezTo>
                  <a:pt x="185" y="3384"/>
                  <a:pt x="0" y="3571"/>
                  <a:pt x="0" y="3797"/>
                </a:cubicBezTo>
                <a:lnTo>
                  <a:pt x="0" y="12113"/>
                </a:lnTo>
                <a:cubicBezTo>
                  <a:pt x="0" y="12341"/>
                  <a:pt x="188" y="12529"/>
                  <a:pt x="419" y="12529"/>
                </a:cubicBezTo>
                <a:lnTo>
                  <a:pt x="834" y="12529"/>
                </a:lnTo>
                <a:lnTo>
                  <a:pt x="834" y="13775"/>
                </a:lnTo>
                <a:cubicBezTo>
                  <a:pt x="831" y="14006"/>
                  <a:pt x="1022" y="14191"/>
                  <a:pt x="1250" y="14191"/>
                </a:cubicBezTo>
                <a:lnTo>
                  <a:pt x="2915" y="14191"/>
                </a:lnTo>
                <a:cubicBezTo>
                  <a:pt x="3143" y="14191"/>
                  <a:pt x="3327" y="14003"/>
                  <a:pt x="3327" y="13775"/>
                </a:cubicBezTo>
                <a:lnTo>
                  <a:pt x="3327" y="12529"/>
                </a:lnTo>
                <a:lnTo>
                  <a:pt x="6433" y="12529"/>
                </a:lnTo>
                <a:lnTo>
                  <a:pt x="6433" y="13775"/>
                </a:lnTo>
                <a:cubicBezTo>
                  <a:pt x="6430" y="14003"/>
                  <a:pt x="6617" y="14191"/>
                  <a:pt x="6848" y="14191"/>
                </a:cubicBezTo>
                <a:lnTo>
                  <a:pt x="8510" y="14191"/>
                </a:lnTo>
                <a:cubicBezTo>
                  <a:pt x="8738" y="14191"/>
                  <a:pt x="8926" y="14003"/>
                  <a:pt x="8926" y="13775"/>
                </a:cubicBezTo>
                <a:lnTo>
                  <a:pt x="8926" y="12529"/>
                </a:lnTo>
                <a:lnTo>
                  <a:pt x="9341" y="12529"/>
                </a:lnTo>
                <a:cubicBezTo>
                  <a:pt x="9572" y="12529"/>
                  <a:pt x="9757" y="12341"/>
                  <a:pt x="9757" y="12113"/>
                </a:cubicBezTo>
                <a:lnTo>
                  <a:pt x="9757" y="9758"/>
                </a:lnTo>
                <a:lnTo>
                  <a:pt x="10244" y="9758"/>
                </a:lnTo>
                <a:cubicBezTo>
                  <a:pt x="10510" y="9758"/>
                  <a:pt x="10725" y="9973"/>
                  <a:pt x="10728" y="10242"/>
                </a:cubicBezTo>
                <a:lnTo>
                  <a:pt x="10728" y="11279"/>
                </a:lnTo>
                <a:cubicBezTo>
                  <a:pt x="10728" y="12007"/>
                  <a:pt x="11319" y="12594"/>
                  <a:pt x="12044" y="12594"/>
                </a:cubicBezTo>
                <a:cubicBezTo>
                  <a:pt x="12772" y="12594"/>
                  <a:pt x="13362" y="12007"/>
                  <a:pt x="13359" y="11279"/>
                </a:cubicBezTo>
                <a:lnTo>
                  <a:pt x="13359" y="8855"/>
                </a:lnTo>
                <a:cubicBezTo>
                  <a:pt x="13859" y="8677"/>
                  <a:pt x="14190" y="8208"/>
                  <a:pt x="14193" y="7680"/>
                </a:cubicBezTo>
                <a:lnTo>
                  <a:pt x="14193" y="4906"/>
                </a:lnTo>
                <a:cubicBezTo>
                  <a:pt x="14190" y="4378"/>
                  <a:pt x="13859" y="3909"/>
                  <a:pt x="13362" y="3731"/>
                </a:cubicBezTo>
                <a:lnTo>
                  <a:pt x="13362" y="1247"/>
                </a:lnTo>
                <a:cubicBezTo>
                  <a:pt x="13359" y="1021"/>
                  <a:pt x="13175" y="835"/>
                  <a:pt x="12949" y="835"/>
                </a:cubicBezTo>
                <a:cubicBezTo>
                  <a:pt x="12947" y="835"/>
                  <a:pt x="12945" y="835"/>
                  <a:pt x="12943" y="835"/>
                </a:cubicBezTo>
                <a:lnTo>
                  <a:pt x="11350" y="835"/>
                </a:lnTo>
                <a:cubicBezTo>
                  <a:pt x="11172" y="335"/>
                  <a:pt x="10703" y="4"/>
                  <a:pt x="101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8" name="Google Shape;2038;p59"/>
          <p:cNvGrpSpPr/>
          <p:nvPr/>
        </p:nvGrpSpPr>
        <p:grpSpPr>
          <a:xfrm>
            <a:off x="4771300" y="2038075"/>
            <a:ext cx="369300" cy="354725"/>
            <a:chOff x="4771300" y="2038075"/>
            <a:chExt cx="369300" cy="354725"/>
          </a:xfrm>
        </p:grpSpPr>
        <p:sp>
          <p:nvSpPr>
            <p:cNvPr id="2039" name="Google Shape;2039;p59"/>
            <p:cNvSpPr/>
            <p:nvPr/>
          </p:nvSpPr>
          <p:spPr>
            <a:xfrm>
              <a:off x="4781925" y="2254225"/>
              <a:ext cx="357100" cy="138575"/>
            </a:xfrm>
            <a:custGeom>
              <a:rect b="b" l="l" r="r" t="t"/>
              <a:pathLst>
                <a:path extrusionOk="0" h="5543" w="14284">
                  <a:moveTo>
                    <a:pt x="3815" y="831"/>
                  </a:moveTo>
                  <a:lnTo>
                    <a:pt x="3815" y="2497"/>
                  </a:lnTo>
                  <a:lnTo>
                    <a:pt x="2156" y="2497"/>
                  </a:lnTo>
                  <a:lnTo>
                    <a:pt x="2156" y="831"/>
                  </a:lnTo>
                  <a:close/>
                  <a:moveTo>
                    <a:pt x="7973" y="831"/>
                  </a:moveTo>
                  <a:lnTo>
                    <a:pt x="7973" y="2497"/>
                  </a:lnTo>
                  <a:lnTo>
                    <a:pt x="6311" y="2497"/>
                  </a:lnTo>
                  <a:lnTo>
                    <a:pt x="6311" y="831"/>
                  </a:lnTo>
                  <a:close/>
                  <a:moveTo>
                    <a:pt x="12128" y="831"/>
                  </a:moveTo>
                  <a:lnTo>
                    <a:pt x="12128" y="2497"/>
                  </a:lnTo>
                  <a:lnTo>
                    <a:pt x="10466" y="2497"/>
                  </a:lnTo>
                  <a:lnTo>
                    <a:pt x="10466" y="831"/>
                  </a:lnTo>
                  <a:close/>
                  <a:moveTo>
                    <a:pt x="1605" y="3317"/>
                  </a:moveTo>
                  <a:cubicBezTo>
                    <a:pt x="1775" y="3317"/>
                    <a:pt x="1948" y="3380"/>
                    <a:pt x="2090" y="3521"/>
                  </a:cubicBezTo>
                  <a:cubicBezTo>
                    <a:pt x="2531" y="3959"/>
                    <a:pt x="2222" y="4708"/>
                    <a:pt x="1600" y="4708"/>
                  </a:cubicBezTo>
                  <a:cubicBezTo>
                    <a:pt x="1219" y="4708"/>
                    <a:pt x="906" y="4399"/>
                    <a:pt x="906" y="4018"/>
                  </a:cubicBezTo>
                  <a:cubicBezTo>
                    <a:pt x="904" y="3597"/>
                    <a:pt x="1247" y="3317"/>
                    <a:pt x="1605" y="3317"/>
                  </a:cubicBezTo>
                  <a:close/>
                  <a:moveTo>
                    <a:pt x="5783" y="3328"/>
                  </a:moveTo>
                  <a:cubicBezTo>
                    <a:pt x="5564" y="3762"/>
                    <a:pt x="5564" y="4274"/>
                    <a:pt x="5783" y="4708"/>
                  </a:cubicBezTo>
                  <a:lnTo>
                    <a:pt x="2956" y="4708"/>
                  </a:lnTo>
                  <a:cubicBezTo>
                    <a:pt x="3181" y="4274"/>
                    <a:pt x="3181" y="3762"/>
                    <a:pt x="2956" y="3328"/>
                  </a:cubicBezTo>
                  <a:close/>
                  <a:moveTo>
                    <a:pt x="7146" y="3326"/>
                  </a:moveTo>
                  <a:cubicBezTo>
                    <a:pt x="7316" y="3326"/>
                    <a:pt x="7489" y="3389"/>
                    <a:pt x="7629" y="3531"/>
                  </a:cubicBezTo>
                  <a:cubicBezTo>
                    <a:pt x="8067" y="3965"/>
                    <a:pt x="7757" y="4708"/>
                    <a:pt x="7142" y="4708"/>
                  </a:cubicBezTo>
                  <a:cubicBezTo>
                    <a:pt x="6761" y="4708"/>
                    <a:pt x="6452" y="4399"/>
                    <a:pt x="6452" y="4018"/>
                  </a:cubicBezTo>
                  <a:cubicBezTo>
                    <a:pt x="6452" y="3602"/>
                    <a:pt x="6792" y="3326"/>
                    <a:pt x="7146" y="3326"/>
                  </a:cubicBezTo>
                  <a:close/>
                  <a:moveTo>
                    <a:pt x="11328" y="3328"/>
                  </a:moveTo>
                  <a:cubicBezTo>
                    <a:pt x="11103" y="3762"/>
                    <a:pt x="11103" y="4274"/>
                    <a:pt x="11328" y="4708"/>
                  </a:cubicBezTo>
                  <a:lnTo>
                    <a:pt x="8498" y="4708"/>
                  </a:lnTo>
                  <a:cubicBezTo>
                    <a:pt x="8720" y="4274"/>
                    <a:pt x="8720" y="3762"/>
                    <a:pt x="8498" y="3328"/>
                  </a:cubicBezTo>
                  <a:close/>
                  <a:moveTo>
                    <a:pt x="12683" y="3325"/>
                  </a:moveTo>
                  <a:cubicBezTo>
                    <a:pt x="13038" y="3325"/>
                    <a:pt x="13378" y="3601"/>
                    <a:pt x="13378" y="4018"/>
                  </a:cubicBezTo>
                  <a:cubicBezTo>
                    <a:pt x="13378" y="4400"/>
                    <a:pt x="13068" y="4708"/>
                    <a:pt x="12690" y="4708"/>
                  </a:cubicBezTo>
                  <a:cubicBezTo>
                    <a:pt x="12688" y="4708"/>
                    <a:pt x="12686" y="4708"/>
                    <a:pt x="12684" y="4708"/>
                  </a:cubicBezTo>
                  <a:cubicBezTo>
                    <a:pt x="12069" y="4705"/>
                    <a:pt x="11763" y="3962"/>
                    <a:pt x="12200" y="3528"/>
                  </a:cubicBezTo>
                  <a:cubicBezTo>
                    <a:pt x="12341" y="3387"/>
                    <a:pt x="12514" y="3325"/>
                    <a:pt x="12683" y="3325"/>
                  </a:cubicBezTo>
                  <a:close/>
                  <a:moveTo>
                    <a:pt x="1737" y="0"/>
                  </a:moveTo>
                  <a:cubicBezTo>
                    <a:pt x="1506" y="0"/>
                    <a:pt x="1322" y="188"/>
                    <a:pt x="1322" y="419"/>
                  </a:cubicBezTo>
                  <a:lnTo>
                    <a:pt x="1322" y="2518"/>
                  </a:lnTo>
                  <a:cubicBezTo>
                    <a:pt x="544" y="2656"/>
                    <a:pt x="0" y="3368"/>
                    <a:pt x="72" y="4159"/>
                  </a:cubicBezTo>
                  <a:cubicBezTo>
                    <a:pt x="144" y="4944"/>
                    <a:pt x="806" y="5543"/>
                    <a:pt x="1594" y="5543"/>
                  </a:cubicBezTo>
                  <a:cubicBezTo>
                    <a:pt x="1596" y="5543"/>
                    <a:pt x="1598" y="5543"/>
                    <a:pt x="1600" y="5543"/>
                  </a:cubicBezTo>
                  <a:lnTo>
                    <a:pt x="12684" y="5543"/>
                  </a:lnTo>
                  <a:cubicBezTo>
                    <a:pt x="12686" y="5543"/>
                    <a:pt x="12688" y="5543"/>
                    <a:pt x="12690" y="5543"/>
                  </a:cubicBezTo>
                  <a:cubicBezTo>
                    <a:pt x="13478" y="5543"/>
                    <a:pt x="14140" y="4944"/>
                    <a:pt x="14212" y="4159"/>
                  </a:cubicBezTo>
                  <a:cubicBezTo>
                    <a:pt x="14284" y="3368"/>
                    <a:pt x="13740" y="2656"/>
                    <a:pt x="12962" y="2518"/>
                  </a:cubicBezTo>
                  <a:lnTo>
                    <a:pt x="12962" y="419"/>
                  </a:lnTo>
                  <a:cubicBezTo>
                    <a:pt x="12962" y="188"/>
                    <a:pt x="12775" y="0"/>
                    <a:pt x="12547" y="0"/>
                  </a:cubicBezTo>
                  <a:lnTo>
                    <a:pt x="10051" y="0"/>
                  </a:lnTo>
                  <a:cubicBezTo>
                    <a:pt x="9823" y="0"/>
                    <a:pt x="9635" y="188"/>
                    <a:pt x="9638" y="419"/>
                  </a:cubicBezTo>
                  <a:lnTo>
                    <a:pt x="9638" y="2497"/>
                  </a:lnTo>
                  <a:lnTo>
                    <a:pt x="8804" y="2497"/>
                  </a:lnTo>
                  <a:lnTo>
                    <a:pt x="8804" y="419"/>
                  </a:lnTo>
                  <a:cubicBezTo>
                    <a:pt x="8804" y="188"/>
                    <a:pt x="8620" y="0"/>
                    <a:pt x="8389" y="0"/>
                  </a:cubicBezTo>
                  <a:lnTo>
                    <a:pt x="5896" y="0"/>
                  </a:lnTo>
                  <a:cubicBezTo>
                    <a:pt x="5664" y="0"/>
                    <a:pt x="5477" y="188"/>
                    <a:pt x="5477" y="419"/>
                  </a:cubicBezTo>
                  <a:lnTo>
                    <a:pt x="5477" y="2497"/>
                  </a:lnTo>
                  <a:lnTo>
                    <a:pt x="4646" y="2497"/>
                  </a:lnTo>
                  <a:lnTo>
                    <a:pt x="4646" y="419"/>
                  </a:lnTo>
                  <a:cubicBezTo>
                    <a:pt x="4649" y="188"/>
                    <a:pt x="4462" y="0"/>
                    <a:pt x="4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9"/>
            <p:cNvSpPr/>
            <p:nvPr/>
          </p:nvSpPr>
          <p:spPr>
            <a:xfrm>
              <a:off x="4929300" y="2099550"/>
              <a:ext cx="65000" cy="62550"/>
            </a:xfrm>
            <a:custGeom>
              <a:rect b="b" l="l" r="r" t="t"/>
              <a:pathLst>
                <a:path extrusionOk="0" h="2502" w="2600">
                  <a:moveTo>
                    <a:pt x="1251" y="836"/>
                  </a:moveTo>
                  <a:cubicBezTo>
                    <a:pt x="1623" y="836"/>
                    <a:pt x="1808" y="1287"/>
                    <a:pt x="1547" y="1551"/>
                  </a:cubicBezTo>
                  <a:cubicBezTo>
                    <a:pt x="1461" y="1636"/>
                    <a:pt x="1357" y="1674"/>
                    <a:pt x="1254" y="1674"/>
                  </a:cubicBezTo>
                  <a:cubicBezTo>
                    <a:pt x="1037" y="1674"/>
                    <a:pt x="830" y="1506"/>
                    <a:pt x="835" y="1251"/>
                  </a:cubicBezTo>
                  <a:cubicBezTo>
                    <a:pt x="835" y="1023"/>
                    <a:pt x="1019" y="836"/>
                    <a:pt x="1247" y="836"/>
                  </a:cubicBezTo>
                  <a:cubicBezTo>
                    <a:pt x="1248" y="836"/>
                    <a:pt x="1250" y="836"/>
                    <a:pt x="1251" y="836"/>
                  </a:cubicBezTo>
                  <a:close/>
                  <a:moveTo>
                    <a:pt x="1249" y="1"/>
                  </a:moveTo>
                  <a:cubicBezTo>
                    <a:pt x="1089" y="1"/>
                    <a:pt x="927" y="32"/>
                    <a:pt x="772" y="95"/>
                  </a:cubicBezTo>
                  <a:cubicBezTo>
                    <a:pt x="307" y="289"/>
                    <a:pt x="1" y="745"/>
                    <a:pt x="1" y="1251"/>
                  </a:cubicBezTo>
                  <a:cubicBezTo>
                    <a:pt x="1" y="1939"/>
                    <a:pt x="560" y="2498"/>
                    <a:pt x="1247" y="2501"/>
                  </a:cubicBezTo>
                  <a:cubicBezTo>
                    <a:pt x="1753" y="2501"/>
                    <a:pt x="2209" y="2198"/>
                    <a:pt x="2403" y="1732"/>
                  </a:cubicBezTo>
                  <a:cubicBezTo>
                    <a:pt x="2600" y="1264"/>
                    <a:pt x="2494" y="727"/>
                    <a:pt x="2137" y="367"/>
                  </a:cubicBezTo>
                  <a:cubicBezTo>
                    <a:pt x="1897" y="129"/>
                    <a:pt x="1576" y="1"/>
                    <a:pt x="1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9"/>
            <p:cNvSpPr/>
            <p:nvPr/>
          </p:nvSpPr>
          <p:spPr>
            <a:xfrm>
              <a:off x="4771300" y="2038075"/>
              <a:ext cx="369300" cy="204625"/>
            </a:xfrm>
            <a:custGeom>
              <a:rect b="b" l="l" r="r" t="t"/>
              <a:pathLst>
                <a:path extrusionOk="0" h="8185" w="14772">
                  <a:moveTo>
                    <a:pt x="8660" y="983"/>
                  </a:moveTo>
                  <a:lnTo>
                    <a:pt x="9382" y="1399"/>
                  </a:lnTo>
                  <a:lnTo>
                    <a:pt x="9101" y="1886"/>
                  </a:lnTo>
                  <a:cubicBezTo>
                    <a:pt x="9013" y="2039"/>
                    <a:pt x="9032" y="2230"/>
                    <a:pt x="9145" y="2364"/>
                  </a:cubicBezTo>
                  <a:cubicBezTo>
                    <a:pt x="9310" y="2554"/>
                    <a:pt x="9441" y="2776"/>
                    <a:pt x="9523" y="3020"/>
                  </a:cubicBezTo>
                  <a:cubicBezTo>
                    <a:pt x="9581" y="3183"/>
                    <a:pt x="9734" y="3295"/>
                    <a:pt x="9906" y="3295"/>
                  </a:cubicBezTo>
                  <a:cubicBezTo>
                    <a:pt x="9908" y="3295"/>
                    <a:pt x="9911" y="3295"/>
                    <a:pt x="9913" y="3295"/>
                  </a:cubicBezTo>
                  <a:lnTo>
                    <a:pt x="10476" y="3295"/>
                  </a:lnTo>
                  <a:lnTo>
                    <a:pt x="10476" y="4126"/>
                  </a:lnTo>
                  <a:lnTo>
                    <a:pt x="9913" y="4126"/>
                  </a:lnTo>
                  <a:cubicBezTo>
                    <a:pt x="9738" y="4126"/>
                    <a:pt x="9582" y="4238"/>
                    <a:pt x="9523" y="4404"/>
                  </a:cubicBezTo>
                  <a:cubicBezTo>
                    <a:pt x="9438" y="4644"/>
                    <a:pt x="9310" y="4866"/>
                    <a:pt x="9145" y="5060"/>
                  </a:cubicBezTo>
                  <a:cubicBezTo>
                    <a:pt x="9032" y="5194"/>
                    <a:pt x="9013" y="5385"/>
                    <a:pt x="9101" y="5538"/>
                  </a:cubicBezTo>
                  <a:lnTo>
                    <a:pt x="9382" y="6022"/>
                  </a:lnTo>
                  <a:lnTo>
                    <a:pt x="8660" y="6441"/>
                  </a:lnTo>
                  <a:lnTo>
                    <a:pt x="8382" y="5957"/>
                  </a:lnTo>
                  <a:cubicBezTo>
                    <a:pt x="8307" y="5825"/>
                    <a:pt x="8170" y="5747"/>
                    <a:pt x="8020" y="5747"/>
                  </a:cubicBezTo>
                  <a:lnTo>
                    <a:pt x="7945" y="5747"/>
                  </a:lnTo>
                  <a:cubicBezTo>
                    <a:pt x="7820" y="5774"/>
                    <a:pt x="7694" y="5787"/>
                    <a:pt x="7567" y="5787"/>
                  </a:cubicBezTo>
                  <a:cubicBezTo>
                    <a:pt x="7440" y="5787"/>
                    <a:pt x="7314" y="5774"/>
                    <a:pt x="7189" y="5747"/>
                  </a:cubicBezTo>
                  <a:cubicBezTo>
                    <a:pt x="7164" y="5743"/>
                    <a:pt x="7139" y="5741"/>
                    <a:pt x="7114" y="5741"/>
                  </a:cubicBezTo>
                  <a:cubicBezTo>
                    <a:pt x="6966" y="5741"/>
                    <a:pt x="6827" y="5819"/>
                    <a:pt x="6752" y="5950"/>
                  </a:cubicBezTo>
                  <a:lnTo>
                    <a:pt x="6474" y="6435"/>
                  </a:lnTo>
                  <a:lnTo>
                    <a:pt x="5752" y="6019"/>
                  </a:lnTo>
                  <a:lnTo>
                    <a:pt x="6033" y="5535"/>
                  </a:lnTo>
                  <a:cubicBezTo>
                    <a:pt x="6121" y="5382"/>
                    <a:pt x="6102" y="5191"/>
                    <a:pt x="5989" y="5057"/>
                  </a:cubicBezTo>
                  <a:cubicBezTo>
                    <a:pt x="5824" y="4863"/>
                    <a:pt x="5696" y="4641"/>
                    <a:pt x="5611" y="4401"/>
                  </a:cubicBezTo>
                  <a:cubicBezTo>
                    <a:pt x="5552" y="4232"/>
                    <a:pt x="5393" y="4123"/>
                    <a:pt x="5218" y="4123"/>
                  </a:cubicBezTo>
                  <a:lnTo>
                    <a:pt x="4658" y="4123"/>
                  </a:lnTo>
                  <a:lnTo>
                    <a:pt x="4658" y="3295"/>
                  </a:lnTo>
                  <a:lnTo>
                    <a:pt x="5218" y="3295"/>
                  </a:lnTo>
                  <a:cubicBezTo>
                    <a:pt x="5220" y="3295"/>
                    <a:pt x="5222" y="3295"/>
                    <a:pt x="5225" y="3295"/>
                  </a:cubicBezTo>
                  <a:cubicBezTo>
                    <a:pt x="5397" y="3295"/>
                    <a:pt x="5553" y="3183"/>
                    <a:pt x="5611" y="3020"/>
                  </a:cubicBezTo>
                  <a:cubicBezTo>
                    <a:pt x="5693" y="2776"/>
                    <a:pt x="5824" y="2554"/>
                    <a:pt x="5989" y="2364"/>
                  </a:cubicBezTo>
                  <a:cubicBezTo>
                    <a:pt x="6102" y="2230"/>
                    <a:pt x="6121" y="2039"/>
                    <a:pt x="6033" y="1886"/>
                  </a:cubicBezTo>
                  <a:lnTo>
                    <a:pt x="5752" y="1399"/>
                  </a:lnTo>
                  <a:lnTo>
                    <a:pt x="6474" y="983"/>
                  </a:lnTo>
                  <a:lnTo>
                    <a:pt x="6752" y="1467"/>
                  </a:lnTo>
                  <a:cubicBezTo>
                    <a:pt x="6827" y="1599"/>
                    <a:pt x="6966" y="1677"/>
                    <a:pt x="7114" y="1677"/>
                  </a:cubicBezTo>
                  <a:cubicBezTo>
                    <a:pt x="7139" y="1677"/>
                    <a:pt x="7164" y="1675"/>
                    <a:pt x="7189" y="1670"/>
                  </a:cubicBezTo>
                  <a:cubicBezTo>
                    <a:pt x="7314" y="1645"/>
                    <a:pt x="7440" y="1633"/>
                    <a:pt x="7567" y="1633"/>
                  </a:cubicBezTo>
                  <a:cubicBezTo>
                    <a:pt x="7694" y="1633"/>
                    <a:pt x="7820" y="1645"/>
                    <a:pt x="7945" y="1670"/>
                  </a:cubicBezTo>
                  <a:cubicBezTo>
                    <a:pt x="7970" y="1675"/>
                    <a:pt x="7995" y="1677"/>
                    <a:pt x="8020" y="1677"/>
                  </a:cubicBezTo>
                  <a:cubicBezTo>
                    <a:pt x="8168" y="1677"/>
                    <a:pt x="8307" y="1599"/>
                    <a:pt x="8382" y="1467"/>
                  </a:cubicBezTo>
                  <a:lnTo>
                    <a:pt x="8660" y="983"/>
                  </a:lnTo>
                  <a:close/>
                  <a:moveTo>
                    <a:pt x="6620" y="0"/>
                  </a:moveTo>
                  <a:cubicBezTo>
                    <a:pt x="6549" y="0"/>
                    <a:pt x="6478" y="18"/>
                    <a:pt x="6414" y="55"/>
                  </a:cubicBezTo>
                  <a:lnTo>
                    <a:pt x="4977" y="886"/>
                  </a:lnTo>
                  <a:cubicBezTo>
                    <a:pt x="4777" y="1002"/>
                    <a:pt x="4712" y="1258"/>
                    <a:pt x="4824" y="1458"/>
                  </a:cubicBezTo>
                  <a:lnTo>
                    <a:pt x="5174" y="2058"/>
                  </a:lnTo>
                  <a:cubicBezTo>
                    <a:pt x="5083" y="2186"/>
                    <a:pt x="5005" y="2323"/>
                    <a:pt x="4940" y="2464"/>
                  </a:cubicBezTo>
                  <a:lnTo>
                    <a:pt x="4240" y="2464"/>
                  </a:lnTo>
                  <a:cubicBezTo>
                    <a:pt x="4012" y="2467"/>
                    <a:pt x="3824" y="2651"/>
                    <a:pt x="3827" y="2883"/>
                  </a:cubicBezTo>
                  <a:lnTo>
                    <a:pt x="3827" y="3295"/>
                  </a:lnTo>
                  <a:lnTo>
                    <a:pt x="2275" y="3295"/>
                  </a:lnTo>
                  <a:cubicBezTo>
                    <a:pt x="2047" y="3295"/>
                    <a:pt x="1859" y="3479"/>
                    <a:pt x="1859" y="3710"/>
                  </a:cubicBezTo>
                  <a:lnTo>
                    <a:pt x="1859" y="5038"/>
                  </a:lnTo>
                  <a:cubicBezTo>
                    <a:pt x="485" y="5360"/>
                    <a:pt x="0" y="7066"/>
                    <a:pt x="1000" y="8065"/>
                  </a:cubicBezTo>
                  <a:cubicBezTo>
                    <a:pt x="1081" y="8145"/>
                    <a:pt x="1188" y="8185"/>
                    <a:pt x="1294" y="8185"/>
                  </a:cubicBezTo>
                  <a:cubicBezTo>
                    <a:pt x="1400" y="8185"/>
                    <a:pt x="1506" y="8145"/>
                    <a:pt x="1587" y="8065"/>
                  </a:cubicBezTo>
                  <a:cubicBezTo>
                    <a:pt x="1753" y="7903"/>
                    <a:pt x="1753" y="7637"/>
                    <a:pt x="1587" y="7475"/>
                  </a:cubicBezTo>
                  <a:cubicBezTo>
                    <a:pt x="978" y="6863"/>
                    <a:pt x="1413" y="5822"/>
                    <a:pt x="2275" y="5822"/>
                  </a:cubicBezTo>
                  <a:cubicBezTo>
                    <a:pt x="3137" y="5822"/>
                    <a:pt x="3568" y="6863"/>
                    <a:pt x="2959" y="7475"/>
                  </a:cubicBezTo>
                  <a:cubicBezTo>
                    <a:pt x="2800" y="7637"/>
                    <a:pt x="2800" y="7900"/>
                    <a:pt x="2959" y="8065"/>
                  </a:cubicBezTo>
                  <a:cubicBezTo>
                    <a:pt x="3040" y="8145"/>
                    <a:pt x="3147" y="8185"/>
                    <a:pt x="3254" y="8185"/>
                  </a:cubicBezTo>
                  <a:cubicBezTo>
                    <a:pt x="3361" y="8185"/>
                    <a:pt x="3468" y="8145"/>
                    <a:pt x="3549" y="8065"/>
                  </a:cubicBezTo>
                  <a:cubicBezTo>
                    <a:pt x="4012" y="7603"/>
                    <a:pt x="4187" y="6925"/>
                    <a:pt x="4009" y="6297"/>
                  </a:cubicBezTo>
                  <a:cubicBezTo>
                    <a:pt x="3831" y="5669"/>
                    <a:pt x="3324" y="5188"/>
                    <a:pt x="2690" y="5038"/>
                  </a:cubicBezTo>
                  <a:lnTo>
                    <a:pt x="2690" y="4126"/>
                  </a:lnTo>
                  <a:lnTo>
                    <a:pt x="3824" y="4126"/>
                  </a:lnTo>
                  <a:lnTo>
                    <a:pt x="3824" y="4541"/>
                  </a:lnTo>
                  <a:cubicBezTo>
                    <a:pt x="3824" y="4769"/>
                    <a:pt x="4012" y="4957"/>
                    <a:pt x="4240" y="4960"/>
                  </a:cubicBezTo>
                  <a:lnTo>
                    <a:pt x="4940" y="4960"/>
                  </a:lnTo>
                  <a:cubicBezTo>
                    <a:pt x="5005" y="5101"/>
                    <a:pt x="5083" y="5235"/>
                    <a:pt x="5174" y="5363"/>
                  </a:cubicBezTo>
                  <a:lnTo>
                    <a:pt x="4824" y="5966"/>
                  </a:lnTo>
                  <a:cubicBezTo>
                    <a:pt x="4712" y="6166"/>
                    <a:pt x="4777" y="6422"/>
                    <a:pt x="4977" y="6538"/>
                  </a:cubicBezTo>
                  <a:lnTo>
                    <a:pt x="6414" y="7366"/>
                  </a:lnTo>
                  <a:cubicBezTo>
                    <a:pt x="6480" y="7404"/>
                    <a:pt x="6552" y="7423"/>
                    <a:pt x="6626" y="7423"/>
                  </a:cubicBezTo>
                  <a:cubicBezTo>
                    <a:pt x="6661" y="7423"/>
                    <a:pt x="6697" y="7418"/>
                    <a:pt x="6733" y="7409"/>
                  </a:cubicBezTo>
                  <a:cubicBezTo>
                    <a:pt x="6839" y="7381"/>
                    <a:pt x="6930" y="7312"/>
                    <a:pt x="6986" y="7216"/>
                  </a:cubicBezTo>
                  <a:lnTo>
                    <a:pt x="7333" y="6613"/>
                  </a:lnTo>
                  <a:cubicBezTo>
                    <a:pt x="7411" y="6617"/>
                    <a:pt x="7489" y="6620"/>
                    <a:pt x="7567" y="6620"/>
                  </a:cubicBezTo>
                  <a:cubicBezTo>
                    <a:pt x="7645" y="6620"/>
                    <a:pt x="7723" y="6617"/>
                    <a:pt x="7801" y="6613"/>
                  </a:cubicBezTo>
                  <a:lnTo>
                    <a:pt x="8148" y="7216"/>
                  </a:lnTo>
                  <a:cubicBezTo>
                    <a:pt x="8204" y="7312"/>
                    <a:pt x="8295" y="7381"/>
                    <a:pt x="8404" y="7409"/>
                  </a:cubicBezTo>
                  <a:cubicBezTo>
                    <a:pt x="8436" y="7419"/>
                    <a:pt x="8473" y="7425"/>
                    <a:pt x="8507" y="7425"/>
                  </a:cubicBezTo>
                  <a:cubicBezTo>
                    <a:pt x="8582" y="7422"/>
                    <a:pt x="8654" y="7403"/>
                    <a:pt x="8720" y="7366"/>
                  </a:cubicBezTo>
                  <a:lnTo>
                    <a:pt x="10157" y="6538"/>
                  </a:lnTo>
                  <a:cubicBezTo>
                    <a:pt x="10357" y="6422"/>
                    <a:pt x="10422" y="6166"/>
                    <a:pt x="10307" y="5966"/>
                  </a:cubicBezTo>
                  <a:lnTo>
                    <a:pt x="9960" y="5363"/>
                  </a:lnTo>
                  <a:cubicBezTo>
                    <a:pt x="10051" y="5235"/>
                    <a:pt x="10129" y="5101"/>
                    <a:pt x="10194" y="4960"/>
                  </a:cubicBezTo>
                  <a:lnTo>
                    <a:pt x="10891" y="4960"/>
                  </a:lnTo>
                  <a:cubicBezTo>
                    <a:pt x="11122" y="4960"/>
                    <a:pt x="11310" y="4773"/>
                    <a:pt x="11310" y="4541"/>
                  </a:cubicBezTo>
                  <a:lnTo>
                    <a:pt x="11310" y="4126"/>
                  </a:lnTo>
                  <a:lnTo>
                    <a:pt x="12444" y="4126"/>
                  </a:lnTo>
                  <a:lnTo>
                    <a:pt x="12444" y="5038"/>
                  </a:lnTo>
                  <a:cubicBezTo>
                    <a:pt x="11072" y="5360"/>
                    <a:pt x="10588" y="7066"/>
                    <a:pt x="11585" y="8062"/>
                  </a:cubicBezTo>
                  <a:cubicBezTo>
                    <a:pt x="11664" y="8133"/>
                    <a:pt x="11763" y="8167"/>
                    <a:pt x="11861" y="8167"/>
                  </a:cubicBezTo>
                  <a:cubicBezTo>
                    <a:pt x="11968" y="8167"/>
                    <a:pt x="12075" y="8126"/>
                    <a:pt x="12156" y="8047"/>
                  </a:cubicBezTo>
                  <a:cubicBezTo>
                    <a:pt x="12313" y="7890"/>
                    <a:pt x="12319" y="7641"/>
                    <a:pt x="12175" y="7475"/>
                  </a:cubicBezTo>
                  <a:cubicBezTo>
                    <a:pt x="11566" y="6863"/>
                    <a:pt x="11997" y="5822"/>
                    <a:pt x="12859" y="5822"/>
                  </a:cubicBezTo>
                  <a:cubicBezTo>
                    <a:pt x="13722" y="5822"/>
                    <a:pt x="14156" y="6863"/>
                    <a:pt x="13547" y="7475"/>
                  </a:cubicBezTo>
                  <a:cubicBezTo>
                    <a:pt x="13287" y="7737"/>
                    <a:pt x="13472" y="8181"/>
                    <a:pt x="13840" y="8184"/>
                  </a:cubicBezTo>
                  <a:cubicBezTo>
                    <a:pt x="13844" y="8184"/>
                    <a:pt x="13848" y="8184"/>
                    <a:pt x="13851" y="8184"/>
                  </a:cubicBezTo>
                  <a:cubicBezTo>
                    <a:pt x="13957" y="8184"/>
                    <a:pt x="14058" y="8141"/>
                    <a:pt x="14131" y="8062"/>
                  </a:cubicBezTo>
                  <a:cubicBezTo>
                    <a:pt x="14593" y="7603"/>
                    <a:pt x="14771" y="6928"/>
                    <a:pt x="14593" y="6300"/>
                  </a:cubicBezTo>
                  <a:cubicBezTo>
                    <a:pt x="14415" y="5672"/>
                    <a:pt x="13912" y="5188"/>
                    <a:pt x="13278" y="5038"/>
                  </a:cubicBezTo>
                  <a:lnTo>
                    <a:pt x="13278" y="3710"/>
                  </a:lnTo>
                  <a:cubicBezTo>
                    <a:pt x="13275" y="3479"/>
                    <a:pt x="13087" y="3295"/>
                    <a:pt x="12859" y="3295"/>
                  </a:cubicBezTo>
                  <a:lnTo>
                    <a:pt x="11310" y="3295"/>
                  </a:lnTo>
                  <a:lnTo>
                    <a:pt x="11310" y="2883"/>
                  </a:lnTo>
                  <a:cubicBezTo>
                    <a:pt x="11310" y="2651"/>
                    <a:pt x="11122" y="2464"/>
                    <a:pt x="10891" y="2464"/>
                  </a:cubicBezTo>
                  <a:lnTo>
                    <a:pt x="10194" y="2464"/>
                  </a:lnTo>
                  <a:cubicBezTo>
                    <a:pt x="10126" y="2323"/>
                    <a:pt x="10048" y="2186"/>
                    <a:pt x="9960" y="2058"/>
                  </a:cubicBezTo>
                  <a:lnTo>
                    <a:pt x="10307" y="1458"/>
                  </a:lnTo>
                  <a:cubicBezTo>
                    <a:pt x="10422" y="1258"/>
                    <a:pt x="10357" y="1002"/>
                    <a:pt x="10157" y="886"/>
                  </a:cubicBezTo>
                  <a:lnTo>
                    <a:pt x="8720" y="55"/>
                  </a:lnTo>
                  <a:cubicBezTo>
                    <a:pt x="8656" y="18"/>
                    <a:pt x="8586" y="0"/>
                    <a:pt x="8514" y="0"/>
                  </a:cubicBezTo>
                  <a:cubicBezTo>
                    <a:pt x="8478" y="0"/>
                    <a:pt x="8441" y="5"/>
                    <a:pt x="8404" y="15"/>
                  </a:cubicBezTo>
                  <a:cubicBezTo>
                    <a:pt x="8295" y="43"/>
                    <a:pt x="8204" y="111"/>
                    <a:pt x="8148" y="208"/>
                  </a:cubicBezTo>
                  <a:lnTo>
                    <a:pt x="7801" y="811"/>
                  </a:lnTo>
                  <a:cubicBezTo>
                    <a:pt x="7723" y="803"/>
                    <a:pt x="7645" y="800"/>
                    <a:pt x="7567" y="800"/>
                  </a:cubicBezTo>
                  <a:cubicBezTo>
                    <a:pt x="7489" y="800"/>
                    <a:pt x="7411" y="803"/>
                    <a:pt x="7333" y="811"/>
                  </a:cubicBezTo>
                  <a:lnTo>
                    <a:pt x="6986" y="208"/>
                  </a:lnTo>
                  <a:cubicBezTo>
                    <a:pt x="6930" y="111"/>
                    <a:pt x="6839" y="43"/>
                    <a:pt x="6733" y="15"/>
                  </a:cubicBezTo>
                  <a:cubicBezTo>
                    <a:pt x="6696" y="5"/>
                    <a:pt x="6658" y="0"/>
                    <a:pt x="6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2" name="Google Shape;2042;p59"/>
          <p:cNvSpPr/>
          <p:nvPr/>
        </p:nvSpPr>
        <p:spPr>
          <a:xfrm>
            <a:off x="4027675" y="2254225"/>
            <a:ext cx="357125" cy="138575"/>
          </a:xfrm>
          <a:custGeom>
            <a:rect b="b" l="l" r="r" t="t"/>
            <a:pathLst>
              <a:path extrusionOk="0" h="5543" w="14285">
                <a:moveTo>
                  <a:pt x="3812" y="831"/>
                </a:moveTo>
                <a:lnTo>
                  <a:pt x="3812" y="2497"/>
                </a:lnTo>
                <a:lnTo>
                  <a:pt x="2150" y="2497"/>
                </a:lnTo>
                <a:lnTo>
                  <a:pt x="2150" y="831"/>
                </a:lnTo>
                <a:close/>
                <a:moveTo>
                  <a:pt x="7973" y="831"/>
                </a:moveTo>
                <a:lnTo>
                  <a:pt x="7973" y="2497"/>
                </a:lnTo>
                <a:lnTo>
                  <a:pt x="6308" y="2497"/>
                </a:lnTo>
                <a:lnTo>
                  <a:pt x="6308" y="831"/>
                </a:lnTo>
                <a:close/>
                <a:moveTo>
                  <a:pt x="12129" y="831"/>
                </a:moveTo>
                <a:lnTo>
                  <a:pt x="12129" y="2497"/>
                </a:lnTo>
                <a:lnTo>
                  <a:pt x="10463" y="2497"/>
                </a:lnTo>
                <a:lnTo>
                  <a:pt x="10463" y="831"/>
                </a:lnTo>
                <a:close/>
                <a:moveTo>
                  <a:pt x="5783" y="3328"/>
                </a:moveTo>
                <a:cubicBezTo>
                  <a:pt x="5559" y="3762"/>
                  <a:pt x="5559" y="4274"/>
                  <a:pt x="5783" y="4708"/>
                </a:cubicBezTo>
                <a:lnTo>
                  <a:pt x="2953" y="4708"/>
                </a:lnTo>
                <a:cubicBezTo>
                  <a:pt x="3178" y="4274"/>
                  <a:pt x="3178" y="3762"/>
                  <a:pt x="2953" y="3328"/>
                </a:cubicBezTo>
                <a:close/>
                <a:moveTo>
                  <a:pt x="7145" y="3317"/>
                </a:moveTo>
                <a:cubicBezTo>
                  <a:pt x="7316" y="3317"/>
                  <a:pt x="7489" y="3380"/>
                  <a:pt x="7630" y="3521"/>
                </a:cubicBezTo>
                <a:cubicBezTo>
                  <a:pt x="8070" y="3959"/>
                  <a:pt x="7761" y="4708"/>
                  <a:pt x="7142" y="4708"/>
                </a:cubicBezTo>
                <a:cubicBezTo>
                  <a:pt x="6758" y="4708"/>
                  <a:pt x="6449" y="4399"/>
                  <a:pt x="6446" y="4018"/>
                </a:cubicBezTo>
                <a:cubicBezTo>
                  <a:pt x="6444" y="3597"/>
                  <a:pt x="6788" y="3317"/>
                  <a:pt x="7145" y="3317"/>
                </a:cubicBezTo>
                <a:close/>
                <a:moveTo>
                  <a:pt x="11323" y="3328"/>
                </a:moveTo>
                <a:cubicBezTo>
                  <a:pt x="11104" y="3762"/>
                  <a:pt x="11104" y="4274"/>
                  <a:pt x="11323" y="4708"/>
                </a:cubicBezTo>
                <a:lnTo>
                  <a:pt x="8495" y="4708"/>
                </a:lnTo>
                <a:cubicBezTo>
                  <a:pt x="8720" y="4274"/>
                  <a:pt x="8720" y="3762"/>
                  <a:pt x="8495" y="3328"/>
                </a:cubicBezTo>
                <a:close/>
                <a:moveTo>
                  <a:pt x="12678" y="3326"/>
                </a:moveTo>
                <a:cubicBezTo>
                  <a:pt x="13032" y="3326"/>
                  <a:pt x="13372" y="3602"/>
                  <a:pt x="13372" y="4018"/>
                </a:cubicBezTo>
                <a:cubicBezTo>
                  <a:pt x="13372" y="4399"/>
                  <a:pt x="13063" y="4708"/>
                  <a:pt x="12682" y="4708"/>
                </a:cubicBezTo>
                <a:cubicBezTo>
                  <a:pt x="12066" y="4708"/>
                  <a:pt x="11757" y="3965"/>
                  <a:pt x="12194" y="3531"/>
                </a:cubicBezTo>
                <a:cubicBezTo>
                  <a:pt x="12335" y="3389"/>
                  <a:pt x="12508" y="3326"/>
                  <a:pt x="12678" y="3326"/>
                </a:cubicBezTo>
                <a:close/>
                <a:moveTo>
                  <a:pt x="1604" y="3317"/>
                </a:moveTo>
                <a:cubicBezTo>
                  <a:pt x="1775" y="3317"/>
                  <a:pt x="1949" y="3380"/>
                  <a:pt x="2091" y="3521"/>
                </a:cubicBezTo>
                <a:cubicBezTo>
                  <a:pt x="2530" y="3961"/>
                  <a:pt x="2217" y="4708"/>
                  <a:pt x="1598" y="4708"/>
                </a:cubicBezTo>
                <a:cubicBezTo>
                  <a:pt x="1597" y="4708"/>
                  <a:pt x="1595" y="4708"/>
                  <a:pt x="1594" y="4708"/>
                </a:cubicBezTo>
                <a:cubicBezTo>
                  <a:pt x="1213" y="4708"/>
                  <a:pt x="904" y="4399"/>
                  <a:pt x="904" y="4018"/>
                </a:cubicBezTo>
                <a:cubicBezTo>
                  <a:pt x="902" y="3597"/>
                  <a:pt x="1245" y="3317"/>
                  <a:pt x="1604" y="3317"/>
                </a:cubicBezTo>
                <a:close/>
                <a:moveTo>
                  <a:pt x="1738" y="0"/>
                </a:moveTo>
                <a:cubicBezTo>
                  <a:pt x="1507" y="0"/>
                  <a:pt x="1319" y="188"/>
                  <a:pt x="1322" y="419"/>
                </a:cubicBezTo>
                <a:lnTo>
                  <a:pt x="1322" y="2518"/>
                </a:lnTo>
                <a:cubicBezTo>
                  <a:pt x="544" y="2656"/>
                  <a:pt x="1" y="3368"/>
                  <a:pt x="73" y="4156"/>
                </a:cubicBezTo>
                <a:cubicBezTo>
                  <a:pt x="141" y="4941"/>
                  <a:pt x="800" y="5543"/>
                  <a:pt x="1591" y="5543"/>
                </a:cubicBezTo>
                <a:cubicBezTo>
                  <a:pt x="1593" y="5543"/>
                  <a:pt x="1595" y="5543"/>
                  <a:pt x="1597" y="5543"/>
                </a:cubicBezTo>
                <a:lnTo>
                  <a:pt x="12682" y="5543"/>
                </a:lnTo>
                <a:cubicBezTo>
                  <a:pt x="12684" y="5543"/>
                  <a:pt x="12686" y="5543"/>
                  <a:pt x="12688" y="5543"/>
                </a:cubicBezTo>
                <a:cubicBezTo>
                  <a:pt x="13478" y="5543"/>
                  <a:pt x="14138" y="4944"/>
                  <a:pt x="14209" y="4159"/>
                </a:cubicBezTo>
                <a:cubicBezTo>
                  <a:pt x="14284" y="3368"/>
                  <a:pt x="13737" y="2656"/>
                  <a:pt x="12960" y="2518"/>
                </a:cubicBezTo>
                <a:lnTo>
                  <a:pt x="12960" y="419"/>
                </a:lnTo>
                <a:cubicBezTo>
                  <a:pt x="12960" y="188"/>
                  <a:pt x="12772" y="0"/>
                  <a:pt x="12541" y="0"/>
                </a:cubicBezTo>
                <a:lnTo>
                  <a:pt x="10051" y="0"/>
                </a:lnTo>
                <a:cubicBezTo>
                  <a:pt x="9820" y="0"/>
                  <a:pt x="9632" y="188"/>
                  <a:pt x="9632" y="419"/>
                </a:cubicBezTo>
                <a:lnTo>
                  <a:pt x="9632" y="2497"/>
                </a:lnTo>
                <a:lnTo>
                  <a:pt x="8801" y="2497"/>
                </a:lnTo>
                <a:lnTo>
                  <a:pt x="8801" y="419"/>
                </a:lnTo>
                <a:cubicBezTo>
                  <a:pt x="8801" y="188"/>
                  <a:pt x="8617" y="0"/>
                  <a:pt x="8386" y="0"/>
                </a:cubicBezTo>
                <a:lnTo>
                  <a:pt x="5893" y="0"/>
                </a:lnTo>
                <a:cubicBezTo>
                  <a:pt x="5662" y="0"/>
                  <a:pt x="5477" y="188"/>
                  <a:pt x="5477" y="419"/>
                </a:cubicBezTo>
                <a:lnTo>
                  <a:pt x="5477" y="2497"/>
                </a:lnTo>
                <a:lnTo>
                  <a:pt x="4646" y="2497"/>
                </a:lnTo>
                <a:lnTo>
                  <a:pt x="4646" y="419"/>
                </a:lnTo>
                <a:cubicBezTo>
                  <a:pt x="4646" y="188"/>
                  <a:pt x="4462" y="0"/>
                  <a:pt x="42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59"/>
          <p:cNvSpPr/>
          <p:nvPr/>
        </p:nvSpPr>
        <p:spPr>
          <a:xfrm>
            <a:off x="4027750" y="2038000"/>
            <a:ext cx="354850" cy="194075"/>
          </a:xfrm>
          <a:custGeom>
            <a:rect b="b" l="l" r="r" t="t"/>
            <a:pathLst>
              <a:path extrusionOk="0" h="7763" w="14194">
                <a:moveTo>
                  <a:pt x="2980" y="3330"/>
                </a:moveTo>
                <a:cubicBezTo>
                  <a:pt x="3193" y="3330"/>
                  <a:pt x="3397" y="3495"/>
                  <a:pt x="3397" y="3745"/>
                </a:cubicBezTo>
                <a:cubicBezTo>
                  <a:pt x="3397" y="3971"/>
                  <a:pt x="3212" y="4157"/>
                  <a:pt x="2984" y="4157"/>
                </a:cubicBezTo>
                <a:cubicBezTo>
                  <a:pt x="2982" y="4157"/>
                  <a:pt x="2980" y="4157"/>
                  <a:pt x="2978" y="4157"/>
                </a:cubicBezTo>
                <a:cubicBezTo>
                  <a:pt x="2613" y="4154"/>
                  <a:pt x="2431" y="3707"/>
                  <a:pt x="2691" y="3451"/>
                </a:cubicBezTo>
                <a:cubicBezTo>
                  <a:pt x="2775" y="3367"/>
                  <a:pt x="2879" y="3330"/>
                  <a:pt x="2980" y="3330"/>
                </a:cubicBezTo>
                <a:close/>
                <a:moveTo>
                  <a:pt x="11919" y="836"/>
                </a:moveTo>
                <a:lnTo>
                  <a:pt x="9879" y="4369"/>
                </a:lnTo>
                <a:cubicBezTo>
                  <a:pt x="9649" y="4769"/>
                  <a:pt x="9231" y="4992"/>
                  <a:pt x="8800" y="4992"/>
                </a:cubicBezTo>
                <a:cubicBezTo>
                  <a:pt x="8587" y="4992"/>
                  <a:pt x="8371" y="4937"/>
                  <a:pt x="8174" y="4822"/>
                </a:cubicBezTo>
                <a:cubicBezTo>
                  <a:pt x="7577" y="4479"/>
                  <a:pt x="7374" y="3717"/>
                  <a:pt x="7721" y="3120"/>
                </a:cubicBezTo>
                <a:lnTo>
                  <a:pt x="9039" y="836"/>
                </a:lnTo>
                <a:close/>
                <a:moveTo>
                  <a:pt x="422" y="0"/>
                </a:moveTo>
                <a:cubicBezTo>
                  <a:pt x="192" y="0"/>
                  <a:pt x="1" y="184"/>
                  <a:pt x="1" y="417"/>
                </a:cubicBezTo>
                <a:cubicBezTo>
                  <a:pt x="1" y="652"/>
                  <a:pt x="192" y="838"/>
                  <a:pt x="422" y="838"/>
                </a:cubicBezTo>
                <a:cubicBezTo>
                  <a:pt x="435" y="838"/>
                  <a:pt x="447" y="837"/>
                  <a:pt x="460" y="836"/>
                </a:cubicBezTo>
                <a:lnTo>
                  <a:pt x="8080" y="836"/>
                </a:lnTo>
                <a:lnTo>
                  <a:pt x="7002" y="2704"/>
                </a:lnTo>
                <a:cubicBezTo>
                  <a:pt x="6886" y="2898"/>
                  <a:pt x="6808" y="3110"/>
                  <a:pt x="6765" y="3329"/>
                </a:cubicBezTo>
                <a:lnTo>
                  <a:pt x="4156" y="3329"/>
                </a:lnTo>
                <a:cubicBezTo>
                  <a:pt x="3967" y="2798"/>
                  <a:pt x="3476" y="2499"/>
                  <a:pt x="2976" y="2499"/>
                </a:cubicBezTo>
                <a:cubicBezTo>
                  <a:pt x="2664" y="2499"/>
                  <a:pt x="2349" y="2615"/>
                  <a:pt x="2100" y="2864"/>
                </a:cubicBezTo>
                <a:cubicBezTo>
                  <a:pt x="1450" y="3510"/>
                  <a:pt x="1700" y="4613"/>
                  <a:pt x="2566" y="4919"/>
                </a:cubicBezTo>
                <a:lnTo>
                  <a:pt x="2566" y="5413"/>
                </a:lnTo>
                <a:lnTo>
                  <a:pt x="879" y="6135"/>
                </a:lnTo>
                <a:cubicBezTo>
                  <a:pt x="723" y="6197"/>
                  <a:pt x="623" y="6350"/>
                  <a:pt x="626" y="6516"/>
                </a:cubicBezTo>
                <a:lnTo>
                  <a:pt x="626" y="7350"/>
                </a:lnTo>
                <a:cubicBezTo>
                  <a:pt x="644" y="7562"/>
                  <a:pt x="826" y="7725"/>
                  <a:pt x="1041" y="7725"/>
                </a:cubicBezTo>
                <a:cubicBezTo>
                  <a:pt x="1254" y="7725"/>
                  <a:pt x="1435" y="7562"/>
                  <a:pt x="1457" y="7350"/>
                </a:cubicBezTo>
                <a:lnTo>
                  <a:pt x="1457" y="6791"/>
                </a:lnTo>
                <a:lnTo>
                  <a:pt x="2978" y="6138"/>
                </a:lnTo>
                <a:lnTo>
                  <a:pt x="4506" y="6791"/>
                </a:lnTo>
                <a:lnTo>
                  <a:pt x="4506" y="7350"/>
                </a:lnTo>
                <a:cubicBezTo>
                  <a:pt x="4506" y="7578"/>
                  <a:pt x="4690" y="7762"/>
                  <a:pt x="4921" y="7762"/>
                </a:cubicBezTo>
                <a:cubicBezTo>
                  <a:pt x="5149" y="7762"/>
                  <a:pt x="5334" y="7578"/>
                  <a:pt x="5334" y="7350"/>
                </a:cubicBezTo>
                <a:lnTo>
                  <a:pt x="5334" y="6516"/>
                </a:lnTo>
                <a:cubicBezTo>
                  <a:pt x="5334" y="6350"/>
                  <a:pt x="5237" y="6200"/>
                  <a:pt x="5084" y="6135"/>
                </a:cubicBezTo>
                <a:lnTo>
                  <a:pt x="3397" y="5413"/>
                </a:lnTo>
                <a:lnTo>
                  <a:pt x="3397" y="4919"/>
                </a:lnTo>
                <a:cubicBezTo>
                  <a:pt x="3750" y="4791"/>
                  <a:pt x="4028" y="4513"/>
                  <a:pt x="4156" y="4157"/>
                </a:cubicBezTo>
                <a:lnTo>
                  <a:pt x="6765" y="4157"/>
                </a:lnTo>
                <a:cubicBezTo>
                  <a:pt x="6771" y="4201"/>
                  <a:pt x="6783" y="4241"/>
                  <a:pt x="6790" y="4282"/>
                </a:cubicBezTo>
                <a:cubicBezTo>
                  <a:pt x="7008" y="5094"/>
                  <a:pt x="7692" y="5697"/>
                  <a:pt x="8527" y="5807"/>
                </a:cubicBezTo>
                <a:cubicBezTo>
                  <a:pt x="8617" y="5818"/>
                  <a:pt x="8708" y="5824"/>
                  <a:pt x="8798" y="5824"/>
                </a:cubicBezTo>
                <a:cubicBezTo>
                  <a:pt x="9534" y="5824"/>
                  <a:pt x="10225" y="5433"/>
                  <a:pt x="10598" y="4782"/>
                </a:cubicBezTo>
                <a:lnTo>
                  <a:pt x="12878" y="836"/>
                </a:lnTo>
                <a:lnTo>
                  <a:pt x="13816" y="836"/>
                </a:lnTo>
                <a:cubicBezTo>
                  <a:pt x="14031" y="814"/>
                  <a:pt x="14194" y="633"/>
                  <a:pt x="14194" y="417"/>
                </a:cubicBezTo>
                <a:cubicBezTo>
                  <a:pt x="14194" y="205"/>
                  <a:pt x="14031" y="24"/>
                  <a:pt x="13816" y="2"/>
                </a:cubicBezTo>
                <a:lnTo>
                  <a:pt x="460" y="2"/>
                </a:lnTo>
                <a:cubicBezTo>
                  <a:pt x="447" y="1"/>
                  <a:pt x="434" y="0"/>
                  <a:pt x="4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59"/>
          <p:cNvSpPr/>
          <p:nvPr/>
        </p:nvSpPr>
        <p:spPr>
          <a:xfrm>
            <a:off x="4237300" y="2121225"/>
            <a:ext cx="20725" cy="20725"/>
          </a:xfrm>
          <a:custGeom>
            <a:rect b="b" l="l" r="r" t="t"/>
            <a:pathLst>
              <a:path extrusionOk="0" h="829" w="829">
                <a:moveTo>
                  <a:pt x="416" y="0"/>
                </a:moveTo>
                <a:cubicBezTo>
                  <a:pt x="188" y="0"/>
                  <a:pt x="1" y="188"/>
                  <a:pt x="1" y="416"/>
                </a:cubicBezTo>
                <a:cubicBezTo>
                  <a:pt x="1" y="644"/>
                  <a:pt x="188" y="828"/>
                  <a:pt x="416" y="828"/>
                </a:cubicBezTo>
                <a:cubicBezTo>
                  <a:pt x="644" y="828"/>
                  <a:pt x="829" y="644"/>
                  <a:pt x="829" y="416"/>
                </a:cubicBezTo>
                <a:cubicBezTo>
                  <a:pt x="829" y="188"/>
                  <a:pt x="644" y="0"/>
                  <a:pt x="4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5" name="Google Shape;2045;p59"/>
          <p:cNvGrpSpPr/>
          <p:nvPr/>
        </p:nvGrpSpPr>
        <p:grpSpPr>
          <a:xfrm>
            <a:off x="3247200" y="2037025"/>
            <a:ext cx="354775" cy="355775"/>
            <a:chOff x="3247200" y="2037025"/>
            <a:chExt cx="354775" cy="355775"/>
          </a:xfrm>
        </p:grpSpPr>
        <p:sp>
          <p:nvSpPr>
            <p:cNvPr id="2046" name="Google Shape;2046;p59"/>
            <p:cNvSpPr/>
            <p:nvPr/>
          </p:nvSpPr>
          <p:spPr>
            <a:xfrm>
              <a:off x="3448850" y="2245825"/>
              <a:ext cx="65025" cy="62475"/>
            </a:xfrm>
            <a:custGeom>
              <a:rect b="b" l="l" r="r" t="t"/>
              <a:pathLst>
                <a:path extrusionOk="0" h="2499" w="2601">
                  <a:moveTo>
                    <a:pt x="1251" y="836"/>
                  </a:moveTo>
                  <a:cubicBezTo>
                    <a:pt x="1624" y="836"/>
                    <a:pt x="1809" y="1284"/>
                    <a:pt x="1547" y="1549"/>
                  </a:cubicBezTo>
                  <a:cubicBezTo>
                    <a:pt x="1462" y="1634"/>
                    <a:pt x="1357" y="1672"/>
                    <a:pt x="1254" y="1672"/>
                  </a:cubicBezTo>
                  <a:cubicBezTo>
                    <a:pt x="1038" y="1672"/>
                    <a:pt x="831" y="1503"/>
                    <a:pt x="835" y="1249"/>
                  </a:cubicBezTo>
                  <a:cubicBezTo>
                    <a:pt x="835" y="1021"/>
                    <a:pt x="1019" y="836"/>
                    <a:pt x="1247" y="836"/>
                  </a:cubicBezTo>
                  <a:cubicBezTo>
                    <a:pt x="1249" y="836"/>
                    <a:pt x="1250" y="836"/>
                    <a:pt x="1251" y="836"/>
                  </a:cubicBezTo>
                  <a:close/>
                  <a:moveTo>
                    <a:pt x="1252" y="0"/>
                  </a:moveTo>
                  <a:cubicBezTo>
                    <a:pt x="1091" y="0"/>
                    <a:pt x="928" y="32"/>
                    <a:pt x="773" y="96"/>
                  </a:cubicBezTo>
                  <a:cubicBezTo>
                    <a:pt x="307" y="286"/>
                    <a:pt x="1" y="743"/>
                    <a:pt x="1" y="1249"/>
                  </a:cubicBezTo>
                  <a:cubicBezTo>
                    <a:pt x="1" y="1939"/>
                    <a:pt x="560" y="2498"/>
                    <a:pt x="1247" y="2498"/>
                  </a:cubicBezTo>
                  <a:cubicBezTo>
                    <a:pt x="1250" y="2498"/>
                    <a:pt x="1253" y="2498"/>
                    <a:pt x="1255" y="2498"/>
                  </a:cubicBezTo>
                  <a:cubicBezTo>
                    <a:pt x="1758" y="2498"/>
                    <a:pt x="2211" y="2196"/>
                    <a:pt x="2403" y="1730"/>
                  </a:cubicBezTo>
                  <a:cubicBezTo>
                    <a:pt x="2600" y="1264"/>
                    <a:pt x="2494" y="727"/>
                    <a:pt x="2138" y="368"/>
                  </a:cubicBezTo>
                  <a:cubicBezTo>
                    <a:pt x="1898" y="128"/>
                    <a:pt x="1578" y="0"/>
                    <a:pt x="12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247200" y="2037025"/>
              <a:ext cx="354775" cy="355775"/>
            </a:xfrm>
            <a:custGeom>
              <a:rect b="b" l="l" r="r" t="t"/>
              <a:pathLst>
                <a:path extrusionOk="0" h="14231" w="14191">
                  <a:moveTo>
                    <a:pt x="5296" y="1475"/>
                  </a:moveTo>
                  <a:cubicBezTo>
                    <a:pt x="5958" y="1634"/>
                    <a:pt x="6474" y="2153"/>
                    <a:pt x="6630" y="2815"/>
                  </a:cubicBezTo>
                  <a:lnTo>
                    <a:pt x="3128" y="2815"/>
                  </a:lnTo>
                  <a:cubicBezTo>
                    <a:pt x="3284" y="2153"/>
                    <a:pt x="3803" y="1634"/>
                    <a:pt x="4465" y="1475"/>
                  </a:cubicBezTo>
                  <a:lnTo>
                    <a:pt x="4465" y="1566"/>
                  </a:lnTo>
                  <a:cubicBezTo>
                    <a:pt x="4440" y="1809"/>
                    <a:pt x="4634" y="2022"/>
                    <a:pt x="4880" y="2022"/>
                  </a:cubicBezTo>
                  <a:cubicBezTo>
                    <a:pt x="5127" y="2022"/>
                    <a:pt x="5318" y="1809"/>
                    <a:pt x="5296" y="1566"/>
                  </a:cubicBezTo>
                  <a:lnTo>
                    <a:pt x="5296" y="1475"/>
                  </a:lnTo>
                  <a:close/>
                  <a:moveTo>
                    <a:pt x="6405" y="3646"/>
                  </a:moveTo>
                  <a:lnTo>
                    <a:pt x="6405" y="3784"/>
                  </a:lnTo>
                  <a:cubicBezTo>
                    <a:pt x="6364" y="4596"/>
                    <a:pt x="5693" y="5233"/>
                    <a:pt x="4880" y="5233"/>
                  </a:cubicBezTo>
                  <a:cubicBezTo>
                    <a:pt x="4065" y="5233"/>
                    <a:pt x="3396" y="4596"/>
                    <a:pt x="3353" y="3784"/>
                  </a:cubicBezTo>
                  <a:lnTo>
                    <a:pt x="3353" y="3646"/>
                  </a:lnTo>
                  <a:close/>
                  <a:moveTo>
                    <a:pt x="5158" y="6139"/>
                  </a:moveTo>
                  <a:cubicBezTo>
                    <a:pt x="5711" y="6139"/>
                    <a:pt x="6246" y="6336"/>
                    <a:pt x="6670" y="6692"/>
                  </a:cubicBezTo>
                  <a:lnTo>
                    <a:pt x="6264" y="6692"/>
                  </a:lnTo>
                  <a:cubicBezTo>
                    <a:pt x="6014" y="6695"/>
                    <a:pt x="5824" y="6914"/>
                    <a:pt x="5852" y="7161"/>
                  </a:cubicBezTo>
                  <a:lnTo>
                    <a:pt x="5968" y="8079"/>
                  </a:lnTo>
                  <a:lnTo>
                    <a:pt x="4068" y="8079"/>
                  </a:lnTo>
                  <a:lnTo>
                    <a:pt x="4165" y="7795"/>
                  </a:lnTo>
                  <a:cubicBezTo>
                    <a:pt x="4240" y="7576"/>
                    <a:pt x="4121" y="7342"/>
                    <a:pt x="3903" y="7267"/>
                  </a:cubicBezTo>
                  <a:cubicBezTo>
                    <a:pt x="3859" y="7253"/>
                    <a:pt x="3815" y="7246"/>
                    <a:pt x="3772" y="7246"/>
                  </a:cubicBezTo>
                  <a:cubicBezTo>
                    <a:pt x="3597" y="7246"/>
                    <a:pt x="3435" y="7357"/>
                    <a:pt x="3378" y="7533"/>
                  </a:cubicBezTo>
                  <a:lnTo>
                    <a:pt x="3100" y="8364"/>
                  </a:lnTo>
                  <a:cubicBezTo>
                    <a:pt x="3062" y="8479"/>
                    <a:pt x="3075" y="8604"/>
                    <a:pt x="3137" y="8707"/>
                  </a:cubicBezTo>
                  <a:lnTo>
                    <a:pt x="3568" y="9426"/>
                  </a:lnTo>
                  <a:cubicBezTo>
                    <a:pt x="3671" y="9598"/>
                    <a:pt x="3615" y="9819"/>
                    <a:pt x="3443" y="9922"/>
                  </a:cubicBezTo>
                  <a:cubicBezTo>
                    <a:pt x="3388" y="9957"/>
                    <a:pt x="3325" y="9975"/>
                    <a:pt x="3261" y="9975"/>
                  </a:cubicBezTo>
                  <a:cubicBezTo>
                    <a:pt x="3227" y="9975"/>
                    <a:pt x="3193" y="9970"/>
                    <a:pt x="3159" y="9960"/>
                  </a:cubicBezTo>
                  <a:cubicBezTo>
                    <a:pt x="3062" y="9932"/>
                    <a:pt x="2981" y="9863"/>
                    <a:pt x="2937" y="9773"/>
                  </a:cubicBezTo>
                  <a:lnTo>
                    <a:pt x="2250" y="8398"/>
                  </a:lnTo>
                  <a:cubicBezTo>
                    <a:pt x="2300" y="7136"/>
                    <a:pt x="3340" y="6139"/>
                    <a:pt x="4602" y="6139"/>
                  </a:cubicBezTo>
                  <a:close/>
                  <a:moveTo>
                    <a:pt x="11891" y="7523"/>
                  </a:moveTo>
                  <a:lnTo>
                    <a:pt x="11441" y="11097"/>
                  </a:lnTo>
                  <a:lnTo>
                    <a:pt x="7186" y="11097"/>
                  </a:lnTo>
                  <a:lnTo>
                    <a:pt x="6736" y="7523"/>
                  </a:lnTo>
                  <a:close/>
                  <a:moveTo>
                    <a:pt x="13359" y="8910"/>
                  </a:moveTo>
                  <a:lnTo>
                    <a:pt x="13359" y="13396"/>
                  </a:lnTo>
                  <a:lnTo>
                    <a:pt x="835" y="13396"/>
                  </a:lnTo>
                  <a:lnTo>
                    <a:pt x="835" y="8910"/>
                  </a:lnTo>
                  <a:lnTo>
                    <a:pt x="1575" y="8910"/>
                  </a:lnTo>
                  <a:lnTo>
                    <a:pt x="2194" y="10147"/>
                  </a:lnTo>
                  <a:cubicBezTo>
                    <a:pt x="2344" y="10444"/>
                    <a:pt x="2606" y="10663"/>
                    <a:pt x="2925" y="10757"/>
                  </a:cubicBezTo>
                  <a:cubicBezTo>
                    <a:pt x="3034" y="10788"/>
                    <a:pt x="3143" y="10803"/>
                    <a:pt x="3256" y="10803"/>
                  </a:cubicBezTo>
                  <a:cubicBezTo>
                    <a:pt x="3259" y="10803"/>
                    <a:pt x="3262" y="10804"/>
                    <a:pt x="3264" y="10804"/>
                  </a:cubicBezTo>
                  <a:cubicBezTo>
                    <a:pt x="4187" y="10804"/>
                    <a:pt x="4760" y="9795"/>
                    <a:pt x="4284" y="9001"/>
                  </a:cubicBezTo>
                  <a:lnTo>
                    <a:pt x="4231" y="8910"/>
                  </a:lnTo>
                  <a:lnTo>
                    <a:pt x="6071" y="8910"/>
                  </a:lnTo>
                  <a:lnTo>
                    <a:pt x="6349" y="11097"/>
                  </a:lnTo>
                  <a:lnTo>
                    <a:pt x="6289" y="11097"/>
                  </a:lnTo>
                  <a:cubicBezTo>
                    <a:pt x="6275" y="11096"/>
                    <a:pt x="6261" y="11095"/>
                    <a:pt x="6247" y="11095"/>
                  </a:cubicBezTo>
                  <a:cubicBezTo>
                    <a:pt x="6022" y="11095"/>
                    <a:pt x="5833" y="11280"/>
                    <a:pt x="5833" y="11513"/>
                  </a:cubicBezTo>
                  <a:cubicBezTo>
                    <a:pt x="5833" y="11745"/>
                    <a:pt x="6022" y="11930"/>
                    <a:pt x="6247" y="11930"/>
                  </a:cubicBezTo>
                  <a:cubicBezTo>
                    <a:pt x="6261" y="11930"/>
                    <a:pt x="6275" y="11930"/>
                    <a:pt x="6289" y="11928"/>
                  </a:cubicBezTo>
                  <a:lnTo>
                    <a:pt x="12334" y="11928"/>
                  </a:lnTo>
                  <a:cubicBezTo>
                    <a:pt x="12349" y="11930"/>
                    <a:pt x="12363" y="11930"/>
                    <a:pt x="12377" y="11930"/>
                  </a:cubicBezTo>
                  <a:cubicBezTo>
                    <a:pt x="12605" y="11930"/>
                    <a:pt x="12794" y="11745"/>
                    <a:pt x="12794" y="11513"/>
                  </a:cubicBezTo>
                  <a:cubicBezTo>
                    <a:pt x="12794" y="11280"/>
                    <a:pt x="12605" y="11095"/>
                    <a:pt x="12377" y="11095"/>
                  </a:cubicBezTo>
                  <a:cubicBezTo>
                    <a:pt x="12363" y="11095"/>
                    <a:pt x="12349" y="11096"/>
                    <a:pt x="12334" y="11097"/>
                  </a:cubicBezTo>
                  <a:lnTo>
                    <a:pt x="12278" y="11097"/>
                  </a:lnTo>
                  <a:lnTo>
                    <a:pt x="12553" y="8910"/>
                  </a:lnTo>
                  <a:close/>
                  <a:moveTo>
                    <a:pt x="4880" y="0"/>
                  </a:moveTo>
                  <a:cubicBezTo>
                    <a:pt x="4634" y="0"/>
                    <a:pt x="4440" y="213"/>
                    <a:pt x="4462" y="460"/>
                  </a:cubicBezTo>
                  <a:lnTo>
                    <a:pt x="4462" y="628"/>
                  </a:lnTo>
                  <a:cubicBezTo>
                    <a:pt x="3340" y="813"/>
                    <a:pt x="2462" y="1690"/>
                    <a:pt x="2281" y="2815"/>
                  </a:cubicBezTo>
                  <a:lnTo>
                    <a:pt x="2109" y="2815"/>
                  </a:lnTo>
                  <a:cubicBezTo>
                    <a:pt x="1894" y="2834"/>
                    <a:pt x="1731" y="3015"/>
                    <a:pt x="1731" y="3231"/>
                  </a:cubicBezTo>
                  <a:cubicBezTo>
                    <a:pt x="1731" y="3446"/>
                    <a:pt x="1894" y="3624"/>
                    <a:pt x="2109" y="3646"/>
                  </a:cubicBezTo>
                  <a:lnTo>
                    <a:pt x="2522" y="3646"/>
                  </a:lnTo>
                  <a:lnTo>
                    <a:pt x="2522" y="3784"/>
                  </a:lnTo>
                  <a:cubicBezTo>
                    <a:pt x="2525" y="4468"/>
                    <a:pt x="2822" y="5121"/>
                    <a:pt x="3343" y="5567"/>
                  </a:cubicBezTo>
                  <a:cubicBezTo>
                    <a:pt x="2312" y="6011"/>
                    <a:pt x="1591" y="6967"/>
                    <a:pt x="1444" y="8079"/>
                  </a:cubicBezTo>
                  <a:lnTo>
                    <a:pt x="419" y="8079"/>
                  </a:lnTo>
                  <a:cubicBezTo>
                    <a:pt x="188" y="8079"/>
                    <a:pt x="4" y="8264"/>
                    <a:pt x="4" y="8492"/>
                  </a:cubicBezTo>
                  <a:lnTo>
                    <a:pt x="4" y="13815"/>
                  </a:lnTo>
                  <a:cubicBezTo>
                    <a:pt x="1" y="14043"/>
                    <a:pt x="188" y="14231"/>
                    <a:pt x="419" y="14231"/>
                  </a:cubicBezTo>
                  <a:lnTo>
                    <a:pt x="13775" y="14231"/>
                  </a:lnTo>
                  <a:cubicBezTo>
                    <a:pt x="14003" y="14231"/>
                    <a:pt x="14190" y="14046"/>
                    <a:pt x="14190" y="13815"/>
                  </a:cubicBezTo>
                  <a:lnTo>
                    <a:pt x="14190" y="8492"/>
                  </a:lnTo>
                  <a:cubicBezTo>
                    <a:pt x="14190" y="8264"/>
                    <a:pt x="14003" y="8079"/>
                    <a:pt x="13775" y="8079"/>
                  </a:cubicBezTo>
                  <a:lnTo>
                    <a:pt x="12659" y="8079"/>
                  </a:lnTo>
                  <a:lnTo>
                    <a:pt x="12775" y="7161"/>
                  </a:lnTo>
                  <a:cubicBezTo>
                    <a:pt x="12803" y="6914"/>
                    <a:pt x="12613" y="6695"/>
                    <a:pt x="12363" y="6692"/>
                  </a:cubicBezTo>
                  <a:lnTo>
                    <a:pt x="7783" y="6692"/>
                  </a:lnTo>
                  <a:cubicBezTo>
                    <a:pt x="7439" y="6195"/>
                    <a:pt x="6964" y="5808"/>
                    <a:pt x="6411" y="5567"/>
                  </a:cubicBezTo>
                  <a:cubicBezTo>
                    <a:pt x="6936" y="5124"/>
                    <a:pt x="7236" y="4471"/>
                    <a:pt x="7236" y="3784"/>
                  </a:cubicBezTo>
                  <a:lnTo>
                    <a:pt x="7236" y="3646"/>
                  </a:lnTo>
                  <a:lnTo>
                    <a:pt x="7648" y="3646"/>
                  </a:lnTo>
                  <a:cubicBezTo>
                    <a:pt x="7663" y="3648"/>
                    <a:pt x="7677" y="3648"/>
                    <a:pt x="7691" y="3648"/>
                  </a:cubicBezTo>
                  <a:cubicBezTo>
                    <a:pt x="7919" y="3648"/>
                    <a:pt x="8108" y="3463"/>
                    <a:pt x="8108" y="3231"/>
                  </a:cubicBezTo>
                  <a:cubicBezTo>
                    <a:pt x="8108" y="2998"/>
                    <a:pt x="7919" y="2813"/>
                    <a:pt x="7691" y="2813"/>
                  </a:cubicBezTo>
                  <a:cubicBezTo>
                    <a:pt x="7677" y="2813"/>
                    <a:pt x="7663" y="2814"/>
                    <a:pt x="7648" y="2815"/>
                  </a:cubicBezTo>
                  <a:lnTo>
                    <a:pt x="7477" y="2815"/>
                  </a:lnTo>
                  <a:cubicBezTo>
                    <a:pt x="7298" y="1690"/>
                    <a:pt x="6417" y="809"/>
                    <a:pt x="5296" y="628"/>
                  </a:cubicBezTo>
                  <a:lnTo>
                    <a:pt x="5296" y="460"/>
                  </a:lnTo>
                  <a:cubicBezTo>
                    <a:pt x="5318" y="213"/>
                    <a:pt x="5127" y="0"/>
                    <a:pt x="48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8" name="Google Shape;2048;p59"/>
          <p:cNvSpPr/>
          <p:nvPr/>
        </p:nvSpPr>
        <p:spPr>
          <a:xfrm>
            <a:off x="2530375" y="2066475"/>
            <a:ext cx="354675" cy="297975"/>
          </a:xfrm>
          <a:custGeom>
            <a:rect b="b" l="l" r="r" t="t"/>
            <a:pathLst>
              <a:path extrusionOk="0" h="11919" w="14187">
                <a:moveTo>
                  <a:pt x="12806" y="2496"/>
                </a:moveTo>
                <a:lnTo>
                  <a:pt x="12806" y="4433"/>
                </a:lnTo>
                <a:lnTo>
                  <a:pt x="10866" y="4433"/>
                </a:lnTo>
                <a:lnTo>
                  <a:pt x="10866" y="2496"/>
                </a:lnTo>
                <a:close/>
                <a:moveTo>
                  <a:pt x="3187" y="4155"/>
                </a:moveTo>
                <a:cubicBezTo>
                  <a:pt x="3265" y="4155"/>
                  <a:pt x="3328" y="4218"/>
                  <a:pt x="3328" y="4296"/>
                </a:cubicBezTo>
                <a:lnTo>
                  <a:pt x="3328" y="7204"/>
                </a:lnTo>
                <a:lnTo>
                  <a:pt x="2497" y="7204"/>
                </a:lnTo>
                <a:lnTo>
                  <a:pt x="2497" y="4155"/>
                </a:lnTo>
                <a:close/>
                <a:moveTo>
                  <a:pt x="4852" y="831"/>
                </a:moveTo>
                <a:cubicBezTo>
                  <a:pt x="6764" y="834"/>
                  <a:pt x="8314" y="2384"/>
                  <a:pt x="8317" y="4296"/>
                </a:cubicBezTo>
                <a:lnTo>
                  <a:pt x="8317" y="6617"/>
                </a:lnTo>
                <a:lnTo>
                  <a:pt x="6545" y="4852"/>
                </a:lnTo>
                <a:lnTo>
                  <a:pt x="6808" y="4589"/>
                </a:lnTo>
                <a:cubicBezTo>
                  <a:pt x="6970" y="4427"/>
                  <a:pt x="6970" y="4165"/>
                  <a:pt x="6808" y="4002"/>
                </a:cubicBezTo>
                <a:cubicBezTo>
                  <a:pt x="6727" y="3921"/>
                  <a:pt x="6620" y="3880"/>
                  <a:pt x="6515" y="3880"/>
                </a:cubicBezTo>
                <a:cubicBezTo>
                  <a:pt x="6409" y="3880"/>
                  <a:pt x="6303" y="3921"/>
                  <a:pt x="6224" y="4002"/>
                </a:cubicBezTo>
                <a:lnTo>
                  <a:pt x="5115" y="5108"/>
                </a:lnTo>
                <a:cubicBezTo>
                  <a:pt x="4855" y="5370"/>
                  <a:pt x="5036" y="5814"/>
                  <a:pt x="5405" y="5820"/>
                </a:cubicBezTo>
                <a:cubicBezTo>
                  <a:pt x="5514" y="5820"/>
                  <a:pt x="5621" y="5777"/>
                  <a:pt x="5699" y="5698"/>
                </a:cubicBezTo>
                <a:lnTo>
                  <a:pt x="5961" y="5436"/>
                </a:lnTo>
                <a:lnTo>
                  <a:pt x="7729" y="7204"/>
                </a:lnTo>
                <a:lnTo>
                  <a:pt x="4162" y="7204"/>
                </a:lnTo>
                <a:lnTo>
                  <a:pt x="4162" y="4296"/>
                </a:lnTo>
                <a:cubicBezTo>
                  <a:pt x="4159" y="3762"/>
                  <a:pt x="3724" y="3327"/>
                  <a:pt x="3187" y="3327"/>
                </a:cubicBezTo>
                <a:lnTo>
                  <a:pt x="2497" y="3327"/>
                </a:lnTo>
                <a:lnTo>
                  <a:pt x="2497" y="831"/>
                </a:lnTo>
                <a:close/>
                <a:moveTo>
                  <a:pt x="12806" y="5264"/>
                </a:moveTo>
                <a:lnTo>
                  <a:pt x="12806" y="7204"/>
                </a:lnTo>
                <a:lnTo>
                  <a:pt x="10866" y="7204"/>
                </a:lnTo>
                <a:lnTo>
                  <a:pt x="10866" y="5264"/>
                </a:lnTo>
                <a:close/>
                <a:moveTo>
                  <a:pt x="1666" y="5820"/>
                </a:moveTo>
                <a:lnTo>
                  <a:pt x="1666" y="7620"/>
                </a:lnTo>
                <a:cubicBezTo>
                  <a:pt x="1666" y="7851"/>
                  <a:pt x="1853" y="8038"/>
                  <a:pt x="2084" y="8038"/>
                </a:cubicBezTo>
                <a:lnTo>
                  <a:pt x="8317" y="8038"/>
                </a:lnTo>
                <a:lnTo>
                  <a:pt x="8317" y="9978"/>
                </a:lnTo>
                <a:lnTo>
                  <a:pt x="7979" y="9978"/>
                </a:lnTo>
                <a:cubicBezTo>
                  <a:pt x="7795" y="9319"/>
                  <a:pt x="7195" y="8866"/>
                  <a:pt x="6514" y="8866"/>
                </a:cubicBezTo>
                <a:cubicBezTo>
                  <a:pt x="5830" y="8866"/>
                  <a:pt x="5230" y="9319"/>
                  <a:pt x="5046" y="9978"/>
                </a:cubicBezTo>
                <a:lnTo>
                  <a:pt x="4102" y="9978"/>
                </a:lnTo>
                <a:cubicBezTo>
                  <a:pt x="3918" y="9319"/>
                  <a:pt x="3318" y="8866"/>
                  <a:pt x="2634" y="8866"/>
                </a:cubicBezTo>
                <a:cubicBezTo>
                  <a:pt x="1953" y="8866"/>
                  <a:pt x="1353" y="9319"/>
                  <a:pt x="1169" y="9978"/>
                </a:cubicBezTo>
                <a:lnTo>
                  <a:pt x="835" y="9978"/>
                </a:lnTo>
                <a:lnTo>
                  <a:pt x="835" y="5961"/>
                </a:lnTo>
                <a:cubicBezTo>
                  <a:pt x="835" y="5883"/>
                  <a:pt x="897" y="5820"/>
                  <a:pt x="975" y="5820"/>
                </a:cubicBezTo>
                <a:close/>
                <a:moveTo>
                  <a:pt x="12806" y="8038"/>
                </a:moveTo>
                <a:lnTo>
                  <a:pt x="12806" y="9978"/>
                </a:lnTo>
                <a:lnTo>
                  <a:pt x="10866" y="9978"/>
                </a:lnTo>
                <a:lnTo>
                  <a:pt x="10866" y="8038"/>
                </a:lnTo>
                <a:close/>
                <a:moveTo>
                  <a:pt x="2633" y="9699"/>
                </a:moveTo>
                <a:cubicBezTo>
                  <a:pt x="2988" y="9699"/>
                  <a:pt x="3328" y="9974"/>
                  <a:pt x="3328" y="10391"/>
                </a:cubicBezTo>
                <a:cubicBezTo>
                  <a:pt x="3328" y="10775"/>
                  <a:pt x="3015" y="11084"/>
                  <a:pt x="2634" y="11084"/>
                </a:cubicBezTo>
                <a:cubicBezTo>
                  <a:pt x="2019" y="11078"/>
                  <a:pt x="1712" y="10335"/>
                  <a:pt x="2150" y="9900"/>
                </a:cubicBezTo>
                <a:cubicBezTo>
                  <a:pt x="2291" y="9761"/>
                  <a:pt x="2464" y="9699"/>
                  <a:pt x="2633" y="9699"/>
                </a:cubicBezTo>
                <a:close/>
                <a:moveTo>
                  <a:pt x="6511" y="9699"/>
                </a:moveTo>
                <a:cubicBezTo>
                  <a:pt x="6866" y="9699"/>
                  <a:pt x="7208" y="9975"/>
                  <a:pt x="7208" y="10391"/>
                </a:cubicBezTo>
                <a:cubicBezTo>
                  <a:pt x="7205" y="10772"/>
                  <a:pt x="6895" y="11081"/>
                  <a:pt x="6514" y="11084"/>
                </a:cubicBezTo>
                <a:cubicBezTo>
                  <a:pt x="5899" y="11084"/>
                  <a:pt x="5589" y="10338"/>
                  <a:pt x="6027" y="9904"/>
                </a:cubicBezTo>
                <a:cubicBezTo>
                  <a:pt x="6167" y="9762"/>
                  <a:pt x="6341" y="9699"/>
                  <a:pt x="6511" y="9699"/>
                </a:cubicBezTo>
                <a:close/>
                <a:moveTo>
                  <a:pt x="2084" y="0"/>
                </a:moveTo>
                <a:cubicBezTo>
                  <a:pt x="1853" y="0"/>
                  <a:pt x="1666" y="184"/>
                  <a:pt x="1666" y="416"/>
                </a:cubicBezTo>
                <a:lnTo>
                  <a:pt x="1666" y="4986"/>
                </a:lnTo>
                <a:lnTo>
                  <a:pt x="975" y="4986"/>
                </a:lnTo>
                <a:cubicBezTo>
                  <a:pt x="438" y="4989"/>
                  <a:pt x="4" y="5424"/>
                  <a:pt x="0" y="5961"/>
                </a:cubicBezTo>
                <a:lnTo>
                  <a:pt x="0" y="10391"/>
                </a:lnTo>
                <a:cubicBezTo>
                  <a:pt x="0" y="10622"/>
                  <a:pt x="188" y="10806"/>
                  <a:pt x="419" y="10806"/>
                </a:cubicBezTo>
                <a:lnTo>
                  <a:pt x="1169" y="10806"/>
                </a:lnTo>
                <a:cubicBezTo>
                  <a:pt x="1353" y="11462"/>
                  <a:pt x="1953" y="11919"/>
                  <a:pt x="2634" y="11919"/>
                </a:cubicBezTo>
                <a:cubicBezTo>
                  <a:pt x="3318" y="11919"/>
                  <a:pt x="3918" y="11462"/>
                  <a:pt x="4102" y="10806"/>
                </a:cubicBezTo>
                <a:lnTo>
                  <a:pt x="5046" y="10806"/>
                </a:lnTo>
                <a:cubicBezTo>
                  <a:pt x="5230" y="11462"/>
                  <a:pt x="5830" y="11919"/>
                  <a:pt x="6514" y="11919"/>
                </a:cubicBezTo>
                <a:cubicBezTo>
                  <a:pt x="7195" y="11919"/>
                  <a:pt x="7795" y="11462"/>
                  <a:pt x="7979" y="10806"/>
                </a:cubicBezTo>
                <a:lnTo>
                  <a:pt x="8732" y="10806"/>
                </a:lnTo>
                <a:cubicBezTo>
                  <a:pt x="8960" y="10806"/>
                  <a:pt x="9148" y="10619"/>
                  <a:pt x="9148" y="10391"/>
                </a:cubicBezTo>
                <a:lnTo>
                  <a:pt x="9148" y="8038"/>
                </a:lnTo>
                <a:lnTo>
                  <a:pt x="10035" y="8038"/>
                </a:lnTo>
                <a:lnTo>
                  <a:pt x="10035" y="10391"/>
                </a:lnTo>
                <a:cubicBezTo>
                  <a:pt x="10032" y="10622"/>
                  <a:pt x="10223" y="10806"/>
                  <a:pt x="10451" y="10806"/>
                </a:cubicBezTo>
                <a:lnTo>
                  <a:pt x="13775" y="10806"/>
                </a:lnTo>
                <a:cubicBezTo>
                  <a:pt x="14003" y="10806"/>
                  <a:pt x="14187" y="10619"/>
                  <a:pt x="14187" y="10391"/>
                </a:cubicBezTo>
                <a:cubicBezTo>
                  <a:pt x="14187" y="10163"/>
                  <a:pt x="14003" y="9978"/>
                  <a:pt x="13775" y="9978"/>
                </a:cubicBezTo>
                <a:lnTo>
                  <a:pt x="13637" y="9978"/>
                </a:lnTo>
                <a:lnTo>
                  <a:pt x="13637" y="2078"/>
                </a:lnTo>
                <a:cubicBezTo>
                  <a:pt x="13637" y="1846"/>
                  <a:pt x="13450" y="1662"/>
                  <a:pt x="13222" y="1662"/>
                </a:cubicBezTo>
                <a:lnTo>
                  <a:pt x="10866" y="1662"/>
                </a:lnTo>
                <a:lnTo>
                  <a:pt x="10866" y="413"/>
                </a:lnTo>
                <a:cubicBezTo>
                  <a:pt x="10844" y="200"/>
                  <a:pt x="10663" y="38"/>
                  <a:pt x="10451" y="38"/>
                </a:cubicBezTo>
                <a:cubicBezTo>
                  <a:pt x="10235" y="38"/>
                  <a:pt x="10054" y="200"/>
                  <a:pt x="10035" y="413"/>
                </a:cubicBezTo>
                <a:lnTo>
                  <a:pt x="10035" y="7204"/>
                </a:lnTo>
                <a:lnTo>
                  <a:pt x="9148" y="7204"/>
                </a:lnTo>
                <a:lnTo>
                  <a:pt x="9148" y="4296"/>
                </a:lnTo>
                <a:cubicBezTo>
                  <a:pt x="9145" y="1925"/>
                  <a:pt x="7223" y="3"/>
                  <a:pt x="48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59"/>
          <p:cNvSpPr/>
          <p:nvPr/>
        </p:nvSpPr>
        <p:spPr>
          <a:xfrm>
            <a:off x="1823475" y="2038025"/>
            <a:ext cx="228700" cy="354775"/>
          </a:xfrm>
          <a:custGeom>
            <a:rect b="b" l="l" r="r" t="t"/>
            <a:pathLst>
              <a:path extrusionOk="0" h="14191" w="9148">
                <a:moveTo>
                  <a:pt x="1522" y="835"/>
                </a:moveTo>
                <a:cubicBezTo>
                  <a:pt x="1524" y="835"/>
                  <a:pt x="1526" y="835"/>
                  <a:pt x="1528" y="835"/>
                </a:cubicBezTo>
                <a:lnTo>
                  <a:pt x="7623" y="835"/>
                </a:lnTo>
                <a:cubicBezTo>
                  <a:pt x="7625" y="835"/>
                  <a:pt x="7627" y="835"/>
                  <a:pt x="7629" y="835"/>
                </a:cubicBezTo>
                <a:cubicBezTo>
                  <a:pt x="8007" y="835"/>
                  <a:pt x="8313" y="1146"/>
                  <a:pt x="8313" y="1526"/>
                </a:cubicBezTo>
                <a:lnTo>
                  <a:pt x="8313" y="11638"/>
                </a:lnTo>
                <a:lnTo>
                  <a:pt x="831" y="11638"/>
                </a:lnTo>
                <a:lnTo>
                  <a:pt x="831" y="1526"/>
                </a:lnTo>
                <a:cubicBezTo>
                  <a:pt x="834" y="1143"/>
                  <a:pt x="1140" y="835"/>
                  <a:pt x="1522" y="835"/>
                </a:cubicBezTo>
                <a:close/>
                <a:moveTo>
                  <a:pt x="8313" y="12469"/>
                </a:moveTo>
                <a:lnTo>
                  <a:pt x="8313" y="12666"/>
                </a:lnTo>
                <a:cubicBezTo>
                  <a:pt x="8313" y="13047"/>
                  <a:pt x="8004" y="13356"/>
                  <a:pt x="7623" y="13356"/>
                </a:cubicBezTo>
                <a:lnTo>
                  <a:pt x="1528" y="13356"/>
                </a:lnTo>
                <a:cubicBezTo>
                  <a:pt x="1143" y="13356"/>
                  <a:pt x="834" y="13047"/>
                  <a:pt x="831" y="12666"/>
                </a:cubicBezTo>
                <a:lnTo>
                  <a:pt x="831" y="12469"/>
                </a:lnTo>
                <a:close/>
                <a:moveTo>
                  <a:pt x="1528" y="1"/>
                </a:moveTo>
                <a:cubicBezTo>
                  <a:pt x="684" y="1"/>
                  <a:pt x="3" y="682"/>
                  <a:pt x="0" y="1526"/>
                </a:cubicBezTo>
                <a:lnTo>
                  <a:pt x="0" y="12666"/>
                </a:lnTo>
                <a:cubicBezTo>
                  <a:pt x="3" y="13506"/>
                  <a:pt x="684" y="14191"/>
                  <a:pt x="1528" y="14191"/>
                </a:cubicBezTo>
                <a:lnTo>
                  <a:pt x="7623" y="14191"/>
                </a:lnTo>
                <a:cubicBezTo>
                  <a:pt x="8463" y="14187"/>
                  <a:pt x="9144" y="13506"/>
                  <a:pt x="9147" y="12666"/>
                </a:cubicBezTo>
                <a:lnTo>
                  <a:pt x="9147" y="1526"/>
                </a:lnTo>
                <a:cubicBezTo>
                  <a:pt x="9144" y="685"/>
                  <a:pt x="8463" y="4"/>
                  <a:pt x="76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59"/>
          <p:cNvSpPr/>
          <p:nvPr/>
        </p:nvSpPr>
        <p:spPr>
          <a:xfrm>
            <a:off x="1885875" y="2204325"/>
            <a:ext cx="103900" cy="103975"/>
          </a:xfrm>
          <a:custGeom>
            <a:rect b="b" l="l" r="r" t="t"/>
            <a:pathLst>
              <a:path extrusionOk="0" h="4159" w="4156">
                <a:moveTo>
                  <a:pt x="3327" y="831"/>
                </a:moveTo>
                <a:lnTo>
                  <a:pt x="3327" y="3327"/>
                </a:lnTo>
                <a:lnTo>
                  <a:pt x="831" y="3327"/>
                </a:lnTo>
                <a:lnTo>
                  <a:pt x="831" y="831"/>
                </a:lnTo>
                <a:lnTo>
                  <a:pt x="1662" y="831"/>
                </a:lnTo>
                <a:lnTo>
                  <a:pt x="1662" y="1247"/>
                </a:lnTo>
                <a:cubicBezTo>
                  <a:pt x="1640" y="1490"/>
                  <a:pt x="1831" y="1703"/>
                  <a:pt x="2078" y="1703"/>
                </a:cubicBezTo>
                <a:cubicBezTo>
                  <a:pt x="2325" y="1703"/>
                  <a:pt x="2518" y="1490"/>
                  <a:pt x="2496" y="1247"/>
                </a:cubicBezTo>
                <a:lnTo>
                  <a:pt x="2496" y="831"/>
                </a:lnTo>
                <a:close/>
                <a:moveTo>
                  <a:pt x="413" y="0"/>
                </a:moveTo>
                <a:cubicBezTo>
                  <a:pt x="185" y="3"/>
                  <a:pt x="0" y="188"/>
                  <a:pt x="0" y="419"/>
                </a:cubicBezTo>
                <a:lnTo>
                  <a:pt x="0" y="3743"/>
                </a:lnTo>
                <a:cubicBezTo>
                  <a:pt x="0" y="3971"/>
                  <a:pt x="185" y="4158"/>
                  <a:pt x="413" y="4158"/>
                </a:cubicBezTo>
                <a:lnTo>
                  <a:pt x="3740" y="4158"/>
                </a:lnTo>
                <a:cubicBezTo>
                  <a:pt x="3971" y="4158"/>
                  <a:pt x="4155" y="3971"/>
                  <a:pt x="4155" y="3743"/>
                </a:cubicBezTo>
                <a:lnTo>
                  <a:pt x="4155" y="419"/>
                </a:lnTo>
                <a:cubicBezTo>
                  <a:pt x="4155" y="188"/>
                  <a:pt x="3971" y="0"/>
                  <a:pt x="37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59"/>
          <p:cNvSpPr/>
          <p:nvPr/>
        </p:nvSpPr>
        <p:spPr>
          <a:xfrm>
            <a:off x="1927425" y="2162850"/>
            <a:ext cx="20725" cy="20725"/>
          </a:xfrm>
          <a:custGeom>
            <a:rect b="b" l="l" r="r" t="t"/>
            <a:pathLst>
              <a:path extrusionOk="0" h="829" w="829">
                <a:moveTo>
                  <a:pt x="416" y="0"/>
                </a:moveTo>
                <a:cubicBezTo>
                  <a:pt x="188" y="0"/>
                  <a:pt x="0" y="185"/>
                  <a:pt x="0" y="413"/>
                </a:cubicBezTo>
                <a:cubicBezTo>
                  <a:pt x="0" y="641"/>
                  <a:pt x="188" y="828"/>
                  <a:pt x="416" y="828"/>
                </a:cubicBezTo>
                <a:cubicBezTo>
                  <a:pt x="644" y="828"/>
                  <a:pt x="828" y="641"/>
                  <a:pt x="828" y="413"/>
                </a:cubicBezTo>
                <a:cubicBezTo>
                  <a:pt x="828" y="185"/>
                  <a:pt x="644" y="0"/>
                  <a:pt x="4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59"/>
          <p:cNvSpPr/>
          <p:nvPr/>
        </p:nvSpPr>
        <p:spPr>
          <a:xfrm>
            <a:off x="1894625" y="2121250"/>
            <a:ext cx="83975" cy="32950"/>
          </a:xfrm>
          <a:custGeom>
            <a:rect b="b" l="l" r="r" t="t"/>
            <a:pathLst>
              <a:path extrusionOk="0" h="1318" w="3359">
                <a:moveTo>
                  <a:pt x="1728" y="1"/>
                </a:moveTo>
                <a:cubicBezTo>
                  <a:pt x="1197" y="1"/>
                  <a:pt x="666" y="202"/>
                  <a:pt x="259" y="605"/>
                </a:cubicBezTo>
                <a:cubicBezTo>
                  <a:pt x="0" y="868"/>
                  <a:pt x="184" y="1311"/>
                  <a:pt x="553" y="1317"/>
                </a:cubicBezTo>
                <a:cubicBezTo>
                  <a:pt x="662" y="1317"/>
                  <a:pt x="769" y="1274"/>
                  <a:pt x="844" y="1196"/>
                </a:cubicBezTo>
                <a:cubicBezTo>
                  <a:pt x="1078" y="961"/>
                  <a:pt x="1397" y="830"/>
                  <a:pt x="1728" y="827"/>
                </a:cubicBezTo>
                <a:cubicBezTo>
                  <a:pt x="2059" y="827"/>
                  <a:pt x="2378" y="958"/>
                  <a:pt x="2609" y="1196"/>
                </a:cubicBezTo>
                <a:cubicBezTo>
                  <a:pt x="2690" y="1277"/>
                  <a:pt x="2797" y="1317"/>
                  <a:pt x="2904" y="1317"/>
                </a:cubicBezTo>
                <a:cubicBezTo>
                  <a:pt x="3011" y="1317"/>
                  <a:pt x="3118" y="1277"/>
                  <a:pt x="3199" y="1196"/>
                </a:cubicBezTo>
                <a:cubicBezTo>
                  <a:pt x="3359" y="1030"/>
                  <a:pt x="3359" y="768"/>
                  <a:pt x="3199" y="605"/>
                </a:cubicBezTo>
                <a:cubicBezTo>
                  <a:pt x="2792" y="202"/>
                  <a:pt x="2260" y="1"/>
                  <a:pt x="17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59"/>
          <p:cNvSpPr/>
          <p:nvPr/>
        </p:nvSpPr>
        <p:spPr>
          <a:xfrm>
            <a:off x="1867600" y="2079650"/>
            <a:ext cx="140450" cy="45175"/>
          </a:xfrm>
          <a:custGeom>
            <a:rect b="b" l="l" r="r" t="t"/>
            <a:pathLst>
              <a:path extrusionOk="0" h="1807" w="5618">
                <a:moveTo>
                  <a:pt x="2810" y="0"/>
                </a:moveTo>
                <a:cubicBezTo>
                  <a:pt x="1854" y="0"/>
                  <a:pt x="897" y="365"/>
                  <a:pt x="166" y="1095"/>
                </a:cubicBezTo>
                <a:cubicBezTo>
                  <a:pt x="0" y="1257"/>
                  <a:pt x="0" y="1523"/>
                  <a:pt x="166" y="1682"/>
                </a:cubicBezTo>
                <a:cubicBezTo>
                  <a:pt x="245" y="1765"/>
                  <a:pt x="352" y="1806"/>
                  <a:pt x="458" y="1806"/>
                </a:cubicBezTo>
                <a:cubicBezTo>
                  <a:pt x="564" y="1806"/>
                  <a:pt x="670" y="1765"/>
                  <a:pt x="750" y="1682"/>
                </a:cubicBezTo>
                <a:cubicBezTo>
                  <a:pt x="1319" y="1115"/>
                  <a:pt x="2063" y="831"/>
                  <a:pt x="2808" y="831"/>
                </a:cubicBezTo>
                <a:cubicBezTo>
                  <a:pt x="3552" y="831"/>
                  <a:pt x="4297" y="1115"/>
                  <a:pt x="4868" y="1682"/>
                </a:cubicBezTo>
                <a:cubicBezTo>
                  <a:pt x="4949" y="1763"/>
                  <a:pt x="5055" y="1804"/>
                  <a:pt x="5161" y="1804"/>
                </a:cubicBezTo>
                <a:cubicBezTo>
                  <a:pt x="5267" y="1804"/>
                  <a:pt x="5374" y="1763"/>
                  <a:pt x="5455" y="1682"/>
                </a:cubicBezTo>
                <a:cubicBezTo>
                  <a:pt x="5617" y="1519"/>
                  <a:pt x="5617" y="1257"/>
                  <a:pt x="5455" y="1095"/>
                </a:cubicBezTo>
                <a:cubicBezTo>
                  <a:pt x="4724" y="365"/>
                  <a:pt x="3767" y="0"/>
                  <a:pt x="28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4" name="Google Shape;2054;p59"/>
          <p:cNvGrpSpPr/>
          <p:nvPr/>
        </p:nvGrpSpPr>
        <p:grpSpPr>
          <a:xfrm>
            <a:off x="1005350" y="1526400"/>
            <a:ext cx="354750" cy="354675"/>
            <a:chOff x="1005350" y="1526400"/>
            <a:chExt cx="354750" cy="354675"/>
          </a:xfrm>
        </p:grpSpPr>
        <p:sp>
          <p:nvSpPr>
            <p:cNvPr id="2055" name="Google Shape;2055;p59"/>
            <p:cNvSpPr/>
            <p:nvPr/>
          </p:nvSpPr>
          <p:spPr>
            <a:xfrm>
              <a:off x="1005350" y="1526400"/>
              <a:ext cx="354750" cy="354675"/>
            </a:xfrm>
            <a:custGeom>
              <a:rect b="b" l="l" r="r" t="t"/>
              <a:pathLst>
                <a:path extrusionOk="0" h="14187" w="14190">
                  <a:moveTo>
                    <a:pt x="12247" y="831"/>
                  </a:moveTo>
                  <a:lnTo>
                    <a:pt x="12746" y="8313"/>
                  </a:lnTo>
                  <a:lnTo>
                    <a:pt x="1440" y="8313"/>
                  </a:lnTo>
                  <a:lnTo>
                    <a:pt x="1940" y="831"/>
                  </a:lnTo>
                  <a:close/>
                  <a:moveTo>
                    <a:pt x="12840" y="9147"/>
                  </a:moveTo>
                  <a:lnTo>
                    <a:pt x="13277" y="11637"/>
                  </a:lnTo>
                  <a:lnTo>
                    <a:pt x="909" y="11637"/>
                  </a:lnTo>
                  <a:lnTo>
                    <a:pt x="1346" y="9147"/>
                  </a:lnTo>
                  <a:close/>
                  <a:moveTo>
                    <a:pt x="13356" y="12468"/>
                  </a:moveTo>
                  <a:lnTo>
                    <a:pt x="13356" y="13356"/>
                  </a:lnTo>
                  <a:lnTo>
                    <a:pt x="831" y="13356"/>
                  </a:lnTo>
                  <a:lnTo>
                    <a:pt x="831" y="12468"/>
                  </a:lnTo>
                  <a:close/>
                  <a:moveTo>
                    <a:pt x="1550" y="0"/>
                  </a:moveTo>
                  <a:cubicBezTo>
                    <a:pt x="1331" y="0"/>
                    <a:pt x="1150" y="169"/>
                    <a:pt x="1137" y="387"/>
                  </a:cubicBezTo>
                  <a:lnTo>
                    <a:pt x="587" y="8682"/>
                  </a:lnTo>
                  <a:lnTo>
                    <a:pt x="9" y="11981"/>
                  </a:lnTo>
                  <a:cubicBezTo>
                    <a:pt x="3" y="12006"/>
                    <a:pt x="0" y="12031"/>
                    <a:pt x="0" y="12056"/>
                  </a:cubicBezTo>
                  <a:lnTo>
                    <a:pt x="0" y="13774"/>
                  </a:lnTo>
                  <a:cubicBezTo>
                    <a:pt x="0" y="14002"/>
                    <a:pt x="184" y="14187"/>
                    <a:pt x="416" y="14187"/>
                  </a:cubicBezTo>
                  <a:lnTo>
                    <a:pt x="13774" y="14187"/>
                  </a:lnTo>
                  <a:cubicBezTo>
                    <a:pt x="13776" y="14187"/>
                    <a:pt x="13778" y="14187"/>
                    <a:pt x="13780" y="14187"/>
                  </a:cubicBezTo>
                  <a:cubicBezTo>
                    <a:pt x="14005" y="14187"/>
                    <a:pt x="14190" y="14000"/>
                    <a:pt x="14187" y="13774"/>
                  </a:cubicBezTo>
                  <a:lnTo>
                    <a:pt x="14187" y="12056"/>
                  </a:lnTo>
                  <a:cubicBezTo>
                    <a:pt x="14187" y="12031"/>
                    <a:pt x="14187" y="12006"/>
                    <a:pt x="14183" y="11981"/>
                  </a:cubicBezTo>
                  <a:lnTo>
                    <a:pt x="13606" y="8682"/>
                  </a:lnTo>
                  <a:lnTo>
                    <a:pt x="13053" y="387"/>
                  </a:lnTo>
                  <a:cubicBezTo>
                    <a:pt x="13037" y="169"/>
                    <a:pt x="12856" y="0"/>
                    <a:pt x="12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9"/>
            <p:cNvSpPr/>
            <p:nvPr/>
          </p:nvSpPr>
          <p:spPr>
            <a:xfrm>
              <a:off x="1068375" y="1567975"/>
              <a:ext cx="108025" cy="103950"/>
            </a:xfrm>
            <a:custGeom>
              <a:rect b="b" l="l" r="r" t="t"/>
              <a:pathLst>
                <a:path extrusionOk="0" h="4158" w="4321">
                  <a:moveTo>
                    <a:pt x="2081" y="833"/>
                  </a:moveTo>
                  <a:cubicBezTo>
                    <a:pt x="2768" y="833"/>
                    <a:pt x="3324" y="1389"/>
                    <a:pt x="3324" y="2080"/>
                  </a:cubicBezTo>
                  <a:cubicBezTo>
                    <a:pt x="3327" y="2164"/>
                    <a:pt x="3318" y="2251"/>
                    <a:pt x="3299" y="2336"/>
                  </a:cubicBezTo>
                  <a:cubicBezTo>
                    <a:pt x="3059" y="2164"/>
                    <a:pt x="2784" y="2042"/>
                    <a:pt x="2493" y="1980"/>
                  </a:cubicBezTo>
                  <a:lnTo>
                    <a:pt x="2493" y="1802"/>
                  </a:lnTo>
                  <a:cubicBezTo>
                    <a:pt x="2493" y="1574"/>
                    <a:pt x="2309" y="1386"/>
                    <a:pt x="2081" y="1386"/>
                  </a:cubicBezTo>
                  <a:cubicBezTo>
                    <a:pt x="1850" y="1386"/>
                    <a:pt x="1665" y="1574"/>
                    <a:pt x="1665" y="1802"/>
                  </a:cubicBezTo>
                  <a:lnTo>
                    <a:pt x="1665" y="1980"/>
                  </a:lnTo>
                  <a:cubicBezTo>
                    <a:pt x="1375" y="2042"/>
                    <a:pt x="1100" y="2164"/>
                    <a:pt x="862" y="2336"/>
                  </a:cubicBezTo>
                  <a:cubicBezTo>
                    <a:pt x="841" y="2251"/>
                    <a:pt x="831" y="2164"/>
                    <a:pt x="834" y="2080"/>
                  </a:cubicBezTo>
                  <a:cubicBezTo>
                    <a:pt x="834" y="1389"/>
                    <a:pt x="1390" y="833"/>
                    <a:pt x="2081" y="833"/>
                  </a:cubicBezTo>
                  <a:close/>
                  <a:moveTo>
                    <a:pt x="2080" y="2770"/>
                  </a:moveTo>
                  <a:cubicBezTo>
                    <a:pt x="2357" y="2770"/>
                    <a:pt x="2634" y="2864"/>
                    <a:pt x="2862" y="3051"/>
                  </a:cubicBezTo>
                  <a:cubicBezTo>
                    <a:pt x="2632" y="3232"/>
                    <a:pt x="2356" y="3323"/>
                    <a:pt x="2080" y="3323"/>
                  </a:cubicBezTo>
                  <a:cubicBezTo>
                    <a:pt x="1804" y="3323"/>
                    <a:pt x="1528" y="3232"/>
                    <a:pt x="1300" y="3051"/>
                  </a:cubicBezTo>
                  <a:cubicBezTo>
                    <a:pt x="1526" y="2864"/>
                    <a:pt x="1803" y="2770"/>
                    <a:pt x="2080" y="2770"/>
                  </a:cubicBezTo>
                  <a:close/>
                  <a:moveTo>
                    <a:pt x="2078" y="0"/>
                  </a:moveTo>
                  <a:cubicBezTo>
                    <a:pt x="1811" y="0"/>
                    <a:pt x="1541" y="52"/>
                    <a:pt x="1284" y="158"/>
                  </a:cubicBezTo>
                  <a:cubicBezTo>
                    <a:pt x="509" y="480"/>
                    <a:pt x="0" y="1239"/>
                    <a:pt x="0" y="2080"/>
                  </a:cubicBezTo>
                  <a:cubicBezTo>
                    <a:pt x="3" y="3223"/>
                    <a:pt x="934" y="4154"/>
                    <a:pt x="2081" y="4157"/>
                  </a:cubicBezTo>
                  <a:cubicBezTo>
                    <a:pt x="2918" y="4157"/>
                    <a:pt x="3677" y="3648"/>
                    <a:pt x="3999" y="2873"/>
                  </a:cubicBezTo>
                  <a:cubicBezTo>
                    <a:pt x="4321" y="2098"/>
                    <a:pt x="4143" y="1202"/>
                    <a:pt x="3549" y="608"/>
                  </a:cubicBezTo>
                  <a:cubicBezTo>
                    <a:pt x="3152" y="211"/>
                    <a:pt x="2620" y="0"/>
                    <a:pt x="20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9"/>
            <p:cNvSpPr/>
            <p:nvPr/>
          </p:nvSpPr>
          <p:spPr>
            <a:xfrm>
              <a:off x="1193100" y="1567975"/>
              <a:ext cx="107950" cy="103950"/>
            </a:xfrm>
            <a:custGeom>
              <a:rect b="b" l="l" r="r" t="t"/>
              <a:pathLst>
                <a:path extrusionOk="0" h="4158" w="4318">
                  <a:moveTo>
                    <a:pt x="2078" y="833"/>
                  </a:moveTo>
                  <a:cubicBezTo>
                    <a:pt x="2765" y="833"/>
                    <a:pt x="3324" y="1389"/>
                    <a:pt x="3328" y="2080"/>
                  </a:cubicBezTo>
                  <a:cubicBezTo>
                    <a:pt x="3324" y="2164"/>
                    <a:pt x="3318" y="2251"/>
                    <a:pt x="3299" y="2336"/>
                  </a:cubicBezTo>
                  <a:cubicBezTo>
                    <a:pt x="3059" y="2164"/>
                    <a:pt x="2784" y="2042"/>
                    <a:pt x="2497" y="1980"/>
                  </a:cubicBezTo>
                  <a:lnTo>
                    <a:pt x="2497" y="1802"/>
                  </a:lnTo>
                  <a:cubicBezTo>
                    <a:pt x="2475" y="1586"/>
                    <a:pt x="2293" y="1424"/>
                    <a:pt x="2078" y="1424"/>
                  </a:cubicBezTo>
                  <a:cubicBezTo>
                    <a:pt x="1865" y="1424"/>
                    <a:pt x="1684" y="1586"/>
                    <a:pt x="1662" y="1802"/>
                  </a:cubicBezTo>
                  <a:lnTo>
                    <a:pt x="1662" y="1980"/>
                  </a:lnTo>
                  <a:cubicBezTo>
                    <a:pt x="1372" y="2042"/>
                    <a:pt x="1100" y="2164"/>
                    <a:pt x="859" y="2336"/>
                  </a:cubicBezTo>
                  <a:cubicBezTo>
                    <a:pt x="841" y="2251"/>
                    <a:pt x="831" y="2164"/>
                    <a:pt x="831" y="2080"/>
                  </a:cubicBezTo>
                  <a:cubicBezTo>
                    <a:pt x="831" y="1389"/>
                    <a:pt x="1391" y="833"/>
                    <a:pt x="2078" y="833"/>
                  </a:cubicBezTo>
                  <a:close/>
                  <a:moveTo>
                    <a:pt x="2078" y="2770"/>
                  </a:moveTo>
                  <a:cubicBezTo>
                    <a:pt x="2355" y="2770"/>
                    <a:pt x="2632" y="2864"/>
                    <a:pt x="2859" y="3051"/>
                  </a:cubicBezTo>
                  <a:cubicBezTo>
                    <a:pt x="2641" y="3227"/>
                    <a:pt x="2371" y="3323"/>
                    <a:pt x="2091" y="3323"/>
                  </a:cubicBezTo>
                  <a:cubicBezTo>
                    <a:pt x="2087" y="3323"/>
                    <a:pt x="2082" y="3323"/>
                    <a:pt x="2078" y="3323"/>
                  </a:cubicBezTo>
                  <a:cubicBezTo>
                    <a:pt x="1794" y="3323"/>
                    <a:pt x="1519" y="3226"/>
                    <a:pt x="1297" y="3051"/>
                  </a:cubicBezTo>
                  <a:cubicBezTo>
                    <a:pt x="1523" y="2864"/>
                    <a:pt x="1801" y="2770"/>
                    <a:pt x="2078" y="2770"/>
                  </a:cubicBezTo>
                  <a:close/>
                  <a:moveTo>
                    <a:pt x="2077" y="0"/>
                  </a:moveTo>
                  <a:cubicBezTo>
                    <a:pt x="1809" y="0"/>
                    <a:pt x="1539" y="52"/>
                    <a:pt x="1281" y="158"/>
                  </a:cubicBezTo>
                  <a:cubicBezTo>
                    <a:pt x="506" y="480"/>
                    <a:pt x="0" y="1239"/>
                    <a:pt x="0" y="2080"/>
                  </a:cubicBezTo>
                  <a:cubicBezTo>
                    <a:pt x="0" y="3226"/>
                    <a:pt x="928" y="4157"/>
                    <a:pt x="2078" y="4157"/>
                  </a:cubicBezTo>
                  <a:cubicBezTo>
                    <a:pt x="2918" y="4157"/>
                    <a:pt x="3674" y="3648"/>
                    <a:pt x="3996" y="2873"/>
                  </a:cubicBezTo>
                  <a:cubicBezTo>
                    <a:pt x="4318" y="2098"/>
                    <a:pt x="4140" y="1202"/>
                    <a:pt x="3546" y="608"/>
                  </a:cubicBezTo>
                  <a:cubicBezTo>
                    <a:pt x="3149" y="211"/>
                    <a:pt x="2618" y="0"/>
                    <a:pt x="20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9"/>
            <p:cNvSpPr/>
            <p:nvPr/>
          </p:nvSpPr>
          <p:spPr>
            <a:xfrm>
              <a:off x="1245125" y="1775850"/>
              <a:ext cx="20700" cy="20725"/>
            </a:xfrm>
            <a:custGeom>
              <a:rect b="b" l="l" r="r" t="t"/>
              <a:pathLst>
                <a:path extrusionOk="0" h="829" w="828">
                  <a:moveTo>
                    <a:pt x="416" y="0"/>
                  </a:moveTo>
                  <a:cubicBezTo>
                    <a:pt x="184" y="0"/>
                    <a:pt x="0" y="185"/>
                    <a:pt x="0" y="413"/>
                  </a:cubicBezTo>
                  <a:cubicBezTo>
                    <a:pt x="0" y="641"/>
                    <a:pt x="184" y="828"/>
                    <a:pt x="416" y="828"/>
                  </a:cubicBezTo>
                  <a:cubicBezTo>
                    <a:pt x="644" y="828"/>
                    <a:pt x="828" y="641"/>
                    <a:pt x="828" y="413"/>
                  </a:cubicBezTo>
                  <a:cubicBezTo>
                    <a:pt x="828" y="185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9"/>
            <p:cNvSpPr/>
            <p:nvPr/>
          </p:nvSpPr>
          <p:spPr>
            <a:xfrm>
              <a:off x="1286575" y="17758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5"/>
                    <a:pt x="1" y="413"/>
                  </a:cubicBezTo>
                  <a:cubicBezTo>
                    <a:pt x="1" y="641"/>
                    <a:pt x="188" y="828"/>
                    <a:pt x="416" y="828"/>
                  </a:cubicBezTo>
                  <a:cubicBezTo>
                    <a:pt x="644" y="828"/>
                    <a:pt x="829" y="641"/>
                    <a:pt x="829" y="413"/>
                  </a:cubicBezTo>
                  <a:cubicBezTo>
                    <a:pt x="829" y="185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9"/>
            <p:cNvSpPr/>
            <p:nvPr/>
          </p:nvSpPr>
          <p:spPr>
            <a:xfrm>
              <a:off x="1058050" y="17758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5"/>
                    <a:pt x="1" y="413"/>
                  </a:cubicBezTo>
                  <a:cubicBezTo>
                    <a:pt x="1" y="641"/>
                    <a:pt x="185" y="828"/>
                    <a:pt x="413" y="828"/>
                  </a:cubicBezTo>
                  <a:cubicBezTo>
                    <a:pt x="644" y="828"/>
                    <a:pt x="829" y="641"/>
                    <a:pt x="829" y="413"/>
                  </a:cubicBezTo>
                  <a:cubicBezTo>
                    <a:pt x="829" y="185"/>
                    <a:pt x="644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9"/>
            <p:cNvSpPr/>
            <p:nvPr/>
          </p:nvSpPr>
          <p:spPr>
            <a:xfrm>
              <a:off x="1099600" y="17758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5"/>
                    <a:pt x="1" y="413"/>
                  </a:cubicBezTo>
                  <a:cubicBezTo>
                    <a:pt x="1" y="641"/>
                    <a:pt x="188" y="828"/>
                    <a:pt x="416" y="828"/>
                  </a:cubicBezTo>
                  <a:cubicBezTo>
                    <a:pt x="644" y="828"/>
                    <a:pt x="829" y="641"/>
                    <a:pt x="829" y="413"/>
                  </a:cubicBezTo>
                  <a:cubicBezTo>
                    <a:pt x="829" y="185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9"/>
            <p:cNvSpPr/>
            <p:nvPr/>
          </p:nvSpPr>
          <p:spPr>
            <a:xfrm>
              <a:off x="1098525" y="1692625"/>
              <a:ext cx="43675" cy="20900"/>
            </a:xfrm>
            <a:custGeom>
              <a:rect b="b" l="l" r="r" t="t"/>
              <a:pathLst>
                <a:path extrusionOk="0" h="836" w="1747">
                  <a:moveTo>
                    <a:pt x="416" y="0"/>
                  </a:moveTo>
                  <a:cubicBezTo>
                    <a:pt x="188" y="0"/>
                    <a:pt x="0" y="185"/>
                    <a:pt x="0" y="418"/>
                  </a:cubicBezTo>
                  <a:cubicBezTo>
                    <a:pt x="0" y="650"/>
                    <a:pt x="188" y="835"/>
                    <a:pt x="416" y="835"/>
                  </a:cubicBezTo>
                  <a:cubicBezTo>
                    <a:pt x="431" y="835"/>
                    <a:pt x="445" y="835"/>
                    <a:pt x="459" y="833"/>
                  </a:cubicBezTo>
                  <a:lnTo>
                    <a:pt x="1287" y="833"/>
                  </a:lnTo>
                  <a:cubicBezTo>
                    <a:pt x="1302" y="835"/>
                    <a:pt x="1316" y="835"/>
                    <a:pt x="1330" y="835"/>
                  </a:cubicBezTo>
                  <a:cubicBezTo>
                    <a:pt x="1558" y="835"/>
                    <a:pt x="1746" y="650"/>
                    <a:pt x="1746" y="418"/>
                  </a:cubicBezTo>
                  <a:cubicBezTo>
                    <a:pt x="1746" y="185"/>
                    <a:pt x="1558" y="0"/>
                    <a:pt x="1330" y="0"/>
                  </a:cubicBezTo>
                  <a:cubicBezTo>
                    <a:pt x="1316" y="0"/>
                    <a:pt x="1302" y="1"/>
                    <a:pt x="1287" y="2"/>
                  </a:cubicBezTo>
                  <a:lnTo>
                    <a:pt x="459" y="2"/>
                  </a:lnTo>
                  <a:cubicBezTo>
                    <a:pt x="445" y="1"/>
                    <a:pt x="431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9"/>
            <p:cNvSpPr/>
            <p:nvPr/>
          </p:nvSpPr>
          <p:spPr>
            <a:xfrm>
              <a:off x="1161850" y="1692675"/>
              <a:ext cx="40725" cy="20800"/>
            </a:xfrm>
            <a:custGeom>
              <a:rect b="b" l="l" r="r" t="t"/>
              <a:pathLst>
                <a:path extrusionOk="0" h="832" w="1629">
                  <a:moveTo>
                    <a:pt x="419" y="0"/>
                  </a:moveTo>
                  <a:cubicBezTo>
                    <a:pt x="188" y="0"/>
                    <a:pt x="1" y="188"/>
                    <a:pt x="4" y="419"/>
                  </a:cubicBezTo>
                  <a:cubicBezTo>
                    <a:pt x="4" y="647"/>
                    <a:pt x="188" y="831"/>
                    <a:pt x="419" y="831"/>
                  </a:cubicBezTo>
                  <a:lnTo>
                    <a:pt x="1250" y="831"/>
                  </a:lnTo>
                  <a:cubicBezTo>
                    <a:pt x="1463" y="809"/>
                    <a:pt x="1628" y="631"/>
                    <a:pt x="1628" y="416"/>
                  </a:cubicBezTo>
                  <a:cubicBezTo>
                    <a:pt x="1628" y="200"/>
                    <a:pt x="1463" y="19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9"/>
            <p:cNvSpPr/>
            <p:nvPr/>
          </p:nvSpPr>
          <p:spPr>
            <a:xfrm>
              <a:off x="1142025" y="1776550"/>
              <a:ext cx="81325" cy="20800"/>
            </a:xfrm>
            <a:custGeom>
              <a:rect b="b" l="l" r="r" t="t"/>
              <a:pathLst>
                <a:path extrusionOk="0" h="832" w="3253">
                  <a:moveTo>
                    <a:pt x="378" y="0"/>
                  </a:moveTo>
                  <a:cubicBezTo>
                    <a:pt x="166" y="19"/>
                    <a:pt x="0" y="200"/>
                    <a:pt x="0" y="416"/>
                  </a:cubicBezTo>
                  <a:cubicBezTo>
                    <a:pt x="0" y="628"/>
                    <a:pt x="166" y="810"/>
                    <a:pt x="378" y="831"/>
                  </a:cubicBezTo>
                  <a:lnTo>
                    <a:pt x="2874" y="831"/>
                  </a:lnTo>
                  <a:cubicBezTo>
                    <a:pt x="3090" y="810"/>
                    <a:pt x="3252" y="628"/>
                    <a:pt x="3252" y="416"/>
                  </a:cubicBezTo>
                  <a:cubicBezTo>
                    <a:pt x="3252" y="200"/>
                    <a:pt x="3090" y="19"/>
                    <a:pt x="28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9"/>
            <p:cNvSpPr/>
            <p:nvPr/>
          </p:nvSpPr>
          <p:spPr>
            <a:xfrm>
              <a:off x="1223250" y="1692625"/>
              <a:ext cx="41650" cy="20900"/>
            </a:xfrm>
            <a:custGeom>
              <a:rect b="b" l="l" r="r" t="t"/>
              <a:pathLst>
                <a:path extrusionOk="0" h="836" w="1666">
                  <a:moveTo>
                    <a:pt x="414" y="0"/>
                  </a:moveTo>
                  <a:cubicBezTo>
                    <a:pt x="189" y="0"/>
                    <a:pt x="0" y="185"/>
                    <a:pt x="0" y="418"/>
                  </a:cubicBezTo>
                  <a:cubicBezTo>
                    <a:pt x="0" y="650"/>
                    <a:pt x="189" y="835"/>
                    <a:pt x="414" y="835"/>
                  </a:cubicBezTo>
                  <a:cubicBezTo>
                    <a:pt x="428" y="835"/>
                    <a:pt x="442" y="835"/>
                    <a:pt x="456" y="833"/>
                  </a:cubicBezTo>
                  <a:lnTo>
                    <a:pt x="1291" y="833"/>
                  </a:lnTo>
                  <a:cubicBezTo>
                    <a:pt x="1503" y="811"/>
                    <a:pt x="1665" y="633"/>
                    <a:pt x="1665" y="418"/>
                  </a:cubicBezTo>
                  <a:cubicBezTo>
                    <a:pt x="1665" y="202"/>
                    <a:pt x="1503" y="21"/>
                    <a:pt x="1291" y="2"/>
                  </a:cubicBezTo>
                  <a:lnTo>
                    <a:pt x="456" y="2"/>
                  </a:lnTo>
                  <a:cubicBezTo>
                    <a:pt x="442" y="1"/>
                    <a:pt x="428" y="0"/>
                    <a:pt x="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6" name="Google Shape;2066;p59"/>
          <p:cNvSpPr/>
          <p:nvPr/>
        </p:nvSpPr>
        <p:spPr>
          <a:xfrm>
            <a:off x="7793875" y="1526400"/>
            <a:ext cx="354700" cy="354675"/>
          </a:xfrm>
          <a:custGeom>
            <a:rect b="b" l="l" r="r" t="t"/>
            <a:pathLst>
              <a:path extrusionOk="0" h="14187" w="14188">
                <a:moveTo>
                  <a:pt x="5015" y="831"/>
                </a:moveTo>
                <a:lnTo>
                  <a:pt x="5015" y="1718"/>
                </a:lnTo>
                <a:lnTo>
                  <a:pt x="4181" y="1718"/>
                </a:lnTo>
                <a:lnTo>
                  <a:pt x="4181" y="831"/>
                </a:lnTo>
                <a:close/>
                <a:moveTo>
                  <a:pt x="6677" y="831"/>
                </a:moveTo>
                <a:lnTo>
                  <a:pt x="6677" y="1718"/>
                </a:lnTo>
                <a:lnTo>
                  <a:pt x="5846" y="1718"/>
                </a:lnTo>
                <a:lnTo>
                  <a:pt x="5846" y="831"/>
                </a:lnTo>
                <a:close/>
                <a:moveTo>
                  <a:pt x="8342" y="831"/>
                </a:moveTo>
                <a:lnTo>
                  <a:pt x="8342" y="1718"/>
                </a:lnTo>
                <a:lnTo>
                  <a:pt x="7508" y="1718"/>
                </a:lnTo>
                <a:lnTo>
                  <a:pt x="7508" y="831"/>
                </a:lnTo>
                <a:close/>
                <a:moveTo>
                  <a:pt x="10004" y="831"/>
                </a:moveTo>
                <a:lnTo>
                  <a:pt x="10004" y="1718"/>
                </a:lnTo>
                <a:lnTo>
                  <a:pt x="9173" y="1718"/>
                </a:lnTo>
                <a:lnTo>
                  <a:pt x="9173" y="831"/>
                </a:lnTo>
                <a:close/>
                <a:moveTo>
                  <a:pt x="10004" y="2549"/>
                </a:moveTo>
                <a:lnTo>
                  <a:pt x="10004" y="3383"/>
                </a:lnTo>
                <a:lnTo>
                  <a:pt x="4181" y="3383"/>
                </a:lnTo>
                <a:lnTo>
                  <a:pt x="4181" y="2549"/>
                </a:lnTo>
                <a:close/>
                <a:moveTo>
                  <a:pt x="8217" y="4214"/>
                </a:moveTo>
                <a:lnTo>
                  <a:pt x="7095" y="4961"/>
                </a:lnTo>
                <a:lnTo>
                  <a:pt x="5971" y="4214"/>
                </a:lnTo>
                <a:close/>
                <a:moveTo>
                  <a:pt x="7095" y="5961"/>
                </a:moveTo>
                <a:lnTo>
                  <a:pt x="8836" y="7123"/>
                </a:lnTo>
                <a:lnTo>
                  <a:pt x="7095" y="8288"/>
                </a:lnTo>
                <a:lnTo>
                  <a:pt x="5349" y="7123"/>
                </a:lnTo>
                <a:lnTo>
                  <a:pt x="7095" y="5961"/>
                </a:lnTo>
                <a:close/>
                <a:moveTo>
                  <a:pt x="7095" y="9282"/>
                </a:moveTo>
                <a:lnTo>
                  <a:pt x="8217" y="10031"/>
                </a:lnTo>
                <a:lnTo>
                  <a:pt x="5971" y="10031"/>
                </a:lnTo>
                <a:lnTo>
                  <a:pt x="7095" y="9282"/>
                </a:lnTo>
                <a:close/>
                <a:moveTo>
                  <a:pt x="13353" y="10866"/>
                </a:moveTo>
                <a:lnTo>
                  <a:pt x="13356" y="12525"/>
                </a:lnTo>
                <a:lnTo>
                  <a:pt x="12981" y="12525"/>
                </a:lnTo>
                <a:cubicBezTo>
                  <a:pt x="12803" y="12028"/>
                  <a:pt x="12331" y="11697"/>
                  <a:pt x="11803" y="11697"/>
                </a:cubicBezTo>
                <a:cubicBezTo>
                  <a:pt x="11566" y="11907"/>
                  <a:pt x="11269" y="12013"/>
                  <a:pt x="10972" y="12013"/>
                </a:cubicBezTo>
                <a:cubicBezTo>
                  <a:pt x="10676" y="12013"/>
                  <a:pt x="10379" y="11907"/>
                  <a:pt x="10141" y="11697"/>
                </a:cubicBezTo>
                <a:cubicBezTo>
                  <a:pt x="9613" y="11697"/>
                  <a:pt x="9142" y="12028"/>
                  <a:pt x="8964" y="12525"/>
                </a:cubicBezTo>
                <a:lnTo>
                  <a:pt x="5221" y="12525"/>
                </a:lnTo>
                <a:cubicBezTo>
                  <a:pt x="5043" y="12028"/>
                  <a:pt x="4571" y="11697"/>
                  <a:pt x="4043" y="11697"/>
                </a:cubicBezTo>
                <a:cubicBezTo>
                  <a:pt x="3807" y="11907"/>
                  <a:pt x="3510" y="12013"/>
                  <a:pt x="3213" y="12013"/>
                </a:cubicBezTo>
                <a:cubicBezTo>
                  <a:pt x="2916" y="12013"/>
                  <a:pt x="2619" y="11907"/>
                  <a:pt x="2381" y="11697"/>
                </a:cubicBezTo>
                <a:cubicBezTo>
                  <a:pt x="1853" y="11697"/>
                  <a:pt x="1385" y="12028"/>
                  <a:pt x="1206" y="12525"/>
                </a:cubicBezTo>
                <a:lnTo>
                  <a:pt x="832" y="12525"/>
                </a:lnTo>
                <a:lnTo>
                  <a:pt x="832" y="10866"/>
                </a:lnTo>
                <a:close/>
                <a:moveTo>
                  <a:pt x="11797" y="12520"/>
                </a:moveTo>
                <a:cubicBezTo>
                  <a:pt x="12014" y="12520"/>
                  <a:pt x="12221" y="12689"/>
                  <a:pt x="12219" y="12943"/>
                </a:cubicBezTo>
                <a:cubicBezTo>
                  <a:pt x="12219" y="13171"/>
                  <a:pt x="12032" y="13356"/>
                  <a:pt x="11803" y="13356"/>
                </a:cubicBezTo>
                <a:cubicBezTo>
                  <a:pt x="11802" y="13356"/>
                  <a:pt x="11801" y="13356"/>
                  <a:pt x="11800" y="13356"/>
                </a:cubicBezTo>
                <a:cubicBezTo>
                  <a:pt x="11427" y="13356"/>
                  <a:pt x="11242" y="12905"/>
                  <a:pt x="11504" y="12643"/>
                </a:cubicBezTo>
                <a:cubicBezTo>
                  <a:pt x="11589" y="12558"/>
                  <a:pt x="11694" y="12520"/>
                  <a:pt x="11797" y="12520"/>
                </a:cubicBezTo>
                <a:close/>
                <a:moveTo>
                  <a:pt x="4038" y="12520"/>
                </a:moveTo>
                <a:cubicBezTo>
                  <a:pt x="4253" y="12520"/>
                  <a:pt x="4461" y="12689"/>
                  <a:pt x="4459" y="12943"/>
                </a:cubicBezTo>
                <a:cubicBezTo>
                  <a:pt x="4462" y="13169"/>
                  <a:pt x="4277" y="13356"/>
                  <a:pt x="4052" y="13356"/>
                </a:cubicBezTo>
                <a:cubicBezTo>
                  <a:pt x="4050" y="13356"/>
                  <a:pt x="4048" y="13356"/>
                  <a:pt x="4046" y="13356"/>
                </a:cubicBezTo>
                <a:cubicBezTo>
                  <a:pt x="4045" y="13356"/>
                  <a:pt x="4044" y="13356"/>
                  <a:pt x="4042" y="13356"/>
                </a:cubicBezTo>
                <a:cubicBezTo>
                  <a:pt x="3670" y="13356"/>
                  <a:pt x="3482" y="12905"/>
                  <a:pt x="3746" y="12643"/>
                </a:cubicBezTo>
                <a:cubicBezTo>
                  <a:pt x="3831" y="12558"/>
                  <a:pt x="3935" y="12520"/>
                  <a:pt x="4038" y="12520"/>
                </a:cubicBezTo>
                <a:close/>
                <a:moveTo>
                  <a:pt x="2424" y="12522"/>
                </a:moveTo>
                <a:cubicBezTo>
                  <a:pt x="2652" y="12522"/>
                  <a:pt x="2840" y="12708"/>
                  <a:pt x="2840" y="12940"/>
                </a:cubicBezTo>
                <a:cubicBezTo>
                  <a:pt x="2840" y="13172"/>
                  <a:pt x="2652" y="13358"/>
                  <a:pt x="2424" y="13358"/>
                </a:cubicBezTo>
                <a:cubicBezTo>
                  <a:pt x="2410" y="13358"/>
                  <a:pt x="2396" y="13357"/>
                  <a:pt x="2381" y="13356"/>
                </a:cubicBezTo>
                <a:cubicBezTo>
                  <a:pt x="2166" y="13334"/>
                  <a:pt x="2003" y="13156"/>
                  <a:pt x="2003" y="12940"/>
                </a:cubicBezTo>
                <a:cubicBezTo>
                  <a:pt x="2003" y="12724"/>
                  <a:pt x="2166" y="12543"/>
                  <a:pt x="2381" y="12525"/>
                </a:cubicBezTo>
                <a:cubicBezTo>
                  <a:pt x="2396" y="12523"/>
                  <a:pt x="2410" y="12522"/>
                  <a:pt x="2424" y="12522"/>
                </a:cubicBezTo>
                <a:close/>
                <a:moveTo>
                  <a:pt x="10184" y="12522"/>
                </a:moveTo>
                <a:cubicBezTo>
                  <a:pt x="10409" y="12522"/>
                  <a:pt x="10598" y="12708"/>
                  <a:pt x="10598" y="12940"/>
                </a:cubicBezTo>
                <a:cubicBezTo>
                  <a:pt x="10598" y="13172"/>
                  <a:pt x="10409" y="13358"/>
                  <a:pt x="10184" y="13358"/>
                </a:cubicBezTo>
                <a:cubicBezTo>
                  <a:pt x="10170" y="13358"/>
                  <a:pt x="10156" y="13357"/>
                  <a:pt x="10141" y="13356"/>
                </a:cubicBezTo>
                <a:cubicBezTo>
                  <a:pt x="9926" y="13334"/>
                  <a:pt x="9763" y="13156"/>
                  <a:pt x="9763" y="12940"/>
                </a:cubicBezTo>
                <a:cubicBezTo>
                  <a:pt x="9763" y="12724"/>
                  <a:pt x="9926" y="12543"/>
                  <a:pt x="10141" y="12525"/>
                </a:cubicBezTo>
                <a:cubicBezTo>
                  <a:pt x="10156" y="12523"/>
                  <a:pt x="10170" y="12522"/>
                  <a:pt x="10184" y="12522"/>
                </a:cubicBezTo>
                <a:close/>
                <a:moveTo>
                  <a:pt x="2103" y="0"/>
                </a:moveTo>
                <a:cubicBezTo>
                  <a:pt x="1891" y="22"/>
                  <a:pt x="1725" y="200"/>
                  <a:pt x="1725" y="416"/>
                </a:cubicBezTo>
                <a:cubicBezTo>
                  <a:pt x="1725" y="631"/>
                  <a:pt x="1891" y="812"/>
                  <a:pt x="2103" y="831"/>
                </a:cubicBezTo>
                <a:lnTo>
                  <a:pt x="3353" y="831"/>
                </a:lnTo>
                <a:lnTo>
                  <a:pt x="3353" y="3796"/>
                </a:lnTo>
                <a:cubicBezTo>
                  <a:pt x="3353" y="4027"/>
                  <a:pt x="3537" y="4214"/>
                  <a:pt x="3768" y="4214"/>
                </a:cubicBezTo>
                <a:lnTo>
                  <a:pt x="4474" y="4214"/>
                </a:lnTo>
                <a:lnTo>
                  <a:pt x="6346" y="5461"/>
                </a:lnTo>
                <a:lnTo>
                  <a:pt x="4368" y="6776"/>
                </a:lnTo>
                <a:cubicBezTo>
                  <a:pt x="4252" y="6851"/>
                  <a:pt x="4181" y="6982"/>
                  <a:pt x="4181" y="7123"/>
                </a:cubicBezTo>
                <a:cubicBezTo>
                  <a:pt x="4181" y="7260"/>
                  <a:pt x="4252" y="7392"/>
                  <a:pt x="4368" y="7467"/>
                </a:cubicBezTo>
                <a:lnTo>
                  <a:pt x="6346" y="8782"/>
                </a:lnTo>
                <a:lnTo>
                  <a:pt x="4474" y="10031"/>
                </a:lnTo>
                <a:lnTo>
                  <a:pt x="413" y="10031"/>
                </a:lnTo>
                <a:cubicBezTo>
                  <a:pt x="185" y="10031"/>
                  <a:pt x="1" y="10219"/>
                  <a:pt x="1" y="10447"/>
                </a:cubicBezTo>
                <a:lnTo>
                  <a:pt x="1" y="12943"/>
                </a:lnTo>
                <a:cubicBezTo>
                  <a:pt x="1" y="13171"/>
                  <a:pt x="185" y="13356"/>
                  <a:pt x="413" y="13356"/>
                </a:cubicBezTo>
                <a:lnTo>
                  <a:pt x="1206" y="13356"/>
                </a:lnTo>
                <a:cubicBezTo>
                  <a:pt x="2181" y="13527"/>
                  <a:pt x="3131" y="13805"/>
                  <a:pt x="4046" y="14187"/>
                </a:cubicBezTo>
                <a:cubicBezTo>
                  <a:pt x="4574" y="14187"/>
                  <a:pt x="5043" y="13852"/>
                  <a:pt x="5221" y="13356"/>
                </a:cubicBezTo>
                <a:lnTo>
                  <a:pt x="8967" y="13356"/>
                </a:lnTo>
                <a:cubicBezTo>
                  <a:pt x="9938" y="13527"/>
                  <a:pt x="10891" y="13805"/>
                  <a:pt x="11803" y="14187"/>
                </a:cubicBezTo>
                <a:cubicBezTo>
                  <a:pt x="12331" y="14187"/>
                  <a:pt x="12803" y="13852"/>
                  <a:pt x="12981" y="13356"/>
                </a:cubicBezTo>
                <a:lnTo>
                  <a:pt x="13772" y="13356"/>
                </a:lnTo>
                <a:cubicBezTo>
                  <a:pt x="13774" y="13356"/>
                  <a:pt x="13775" y="13356"/>
                  <a:pt x="13777" y="13356"/>
                </a:cubicBezTo>
                <a:cubicBezTo>
                  <a:pt x="14006" y="13356"/>
                  <a:pt x="14187" y="13169"/>
                  <a:pt x="14187" y="12943"/>
                </a:cubicBezTo>
                <a:lnTo>
                  <a:pt x="14187" y="10447"/>
                </a:lnTo>
                <a:cubicBezTo>
                  <a:pt x="14187" y="10216"/>
                  <a:pt x="14003" y="10031"/>
                  <a:pt x="13772" y="10031"/>
                </a:cubicBezTo>
                <a:lnTo>
                  <a:pt x="13050" y="10031"/>
                </a:lnTo>
                <a:lnTo>
                  <a:pt x="13050" y="9338"/>
                </a:lnTo>
                <a:cubicBezTo>
                  <a:pt x="13028" y="9122"/>
                  <a:pt x="12850" y="8960"/>
                  <a:pt x="12634" y="8960"/>
                </a:cubicBezTo>
                <a:cubicBezTo>
                  <a:pt x="12419" y="8960"/>
                  <a:pt x="12238" y="9122"/>
                  <a:pt x="12219" y="9338"/>
                </a:cubicBezTo>
                <a:lnTo>
                  <a:pt x="12219" y="10031"/>
                </a:lnTo>
                <a:lnTo>
                  <a:pt x="9710" y="10031"/>
                </a:lnTo>
                <a:lnTo>
                  <a:pt x="7842" y="8782"/>
                </a:lnTo>
                <a:lnTo>
                  <a:pt x="9817" y="7467"/>
                </a:lnTo>
                <a:cubicBezTo>
                  <a:pt x="9932" y="7392"/>
                  <a:pt x="10004" y="7260"/>
                  <a:pt x="10004" y="7123"/>
                </a:cubicBezTo>
                <a:cubicBezTo>
                  <a:pt x="10004" y="6982"/>
                  <a:pt x="9932" y="6851"/>
                  <a:pt x="9817" y="6776"/>
                </a:cubicBezTo>
                <a:lnTo>
                  <a:pt x="7842" y="5458"/>
                </a:lnTo>
                <a:lnTo>
                  <a:pt x="9710" y="4214"/>
                </a:lnTo>
                <a:lnTo>
                  <a:pt x="10419" y="4214"/>
                </a:lnTo>
                <a:cubicBezTo>
                  <a:pt x="10648" y="4214"/>
                  <a:pt x="10835" y="4027"/>
                  <a:pt x="10835" y="3796"/>
                </a:cubicBezTo>
                <a:lnTo>
                  <a:pt x="10835" y="831"/>
                </a:lnTo>
                <a:lnTo>
                  <a:pt x="12081" y="831"/>
                </a:lnTo>
                <a:cubicBezTo>
                  <a:pt x="12297" y="812"/>
                  <a:pt x="12460" y="631"/>
                  <a:pt x="12460" y="416"/>
                </a:cubicBezTo>
                <a:cubicBezTo>
                  <a:pt x="12460" y="200"/>
                  <a:pt x="12297" y="22"/>
                  <a:pt x="120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7" name="Google Shape;2067;p59"/>
          <p:cNvGrpSpPr/>
          <p:nvPr/>
        </p:nvGrpSpPr>
        <p:grpSpPr>
          <a:xfrm>
            <a:off x="7034250" y="1526375"/>
            <a:ext cx="356800" cy="354725"/>
            <a:chOff x="7034250" y="1526375"/>
            <a:chExt cx="356800" cy="354725"/>
          </a:xfrm>
        </p:grpSpPr>
        <p:sp>
          <p:nvSpPr>
            <p:cNvPr id="2068" name="Google Shape;2068;p59"/>
            <p:cNvSpPr/>
            <p:nvPr/>
          </p:nvSpPr>
          <p:spPr>
            <a:xfrm>
              <a:off x="7241450" y="1526375"/>
              <a:ext cx="149600" cy="354725"/>
            </a:xfrm>
            <a:custGeom>
              <a:rect b="b" l="l" r="r" t="t"/>
              <a:pathLst>
                <a:path extrusionOk="0" h="14189" w="5984">
                  <a:moveTo>
                    <a:pt x="1566" y="1138"/>
                  </a:moveTo>
                  <a:lnTo>
                    <a:pt x="1750" y="2432"/>
                  </a:lnTo>
                  <a:cubicBezTo>
                    <a:pt x="1778" y="2635"/>
                    <a:pt x="1953" y="2785"/>
                    <a:pt x="2159" y="2785"/>
                  </a:cubicBezTo>
                  <a:lnTo>
                    <a:pt x="3825" y="2785"/>
                  </a:lnTo>
                  <a:cubicBezTo>
                    <a:pt x="4031" y="2785"/>
                    <a:pt x="4206" y="2635"/>
                    <a:pt x="4234" y="2432"/>
                  </a:cubicBezTo>
                  <a:lnTo>
                    <a:pt x="4418" y="1138"/>
                  </a:lnTo>
                  <a:lnTo>
                    <a:pt x="4418" y="1138"/>
                  </a:lnTo>
                  <a:cubicBezTo>
                    <a:pt x="5352" y="2019"/>
                    <a:pt x="5271" y="3528"/>
                    <a:pt x="4246" y="4306"/>
                  </a:cubicBezTo>
                  <a:cubicBezTo>
                    <a:pt x="3809" y="4637"/>
                    <a:pt x="3547" y="5187"/>
                    <a:pt x="3547" y="5774"/>
                  </a:cubicBezTo>
                  <a:lnTo>
                    <a:pt x="3547" y="8417"/>
                  </a:lnTo>
                  <a:cubicBezTo>
                    <a:pt x="3547" y="9002"/>
                    <a:pt x="3809" y="9554"/>
                    <a:pt x="4246" y="9886"/>
                  </a:cubicBezTo>
                  <a:cubicBezTo>
                    <a:pt x="5271" y="10660"/>
                    <a:pt x="5352" y="12169"/>
                    <a:pt x="4418" y="13053"/>
                  </a:cubicBezTo>
                  <a:lnTo>
                    <a:pt x="4234" y="11760"/>
                  </a:lnTo>
                  <a:cubicBezTo>
                    <a:pt x="4206" y="11554"/>
                    <a:pt x="4031" y="11404"/>
                    <a:pt x="3825" y="11404"/>
                  </a:cubicBezTo>
                  <a:lnTo>
                    <a:pt x="2159" y="11404"/>
                  </a:lnTo>
                  <a:cubicBezTo>
                    <a:pt x="1953" y="11404"/>
                    <a:pt x="1778" y="11554"/>
                    <a:pt x="1750" y="11760"/>
                  </a:cubicBezTo>
                  <a:lnTo>
                    <a:pt x="1566" y="13053"/>
                  </a:lnTo>
                  <a:cubicBezTo>
                    <a:pt x="632" y="12169"/>
                    <a:pt x="713" y="10660"/>
                    <a:pt x="1738" y="9886"/>
                  </a:cubicBezTo>
                  <a:cubicBezTo>
                    <a:pt x="2175" y="9554"/>
                    <a:pt x="2438" y="9002"/>
                    <a:pt x="2438" y="8417"/>
                  </a:cubicBezTo>
                  <a:lnTo>
                    <a:pt x="2438" y="5774"/>
                  </a:lnTo>
                  <a:cubicBezTo>
                    <a:pt x="2438" y="5187"/>
                    <a:pt x="2175" y="4637"/>
                    <a:pt x="1738" y="4306"/>
                  </a:cubicBezTo>
                  <a:cubicBezTo>
                    <a:pt x="713" y="3528"/>
                    <a:pt x="632" y="2019"/>
                    <a:pt x="1566" y="1138"/>
                  </a:cubicBezTo>
                  <a:close/>
                  <a:moveTo>
                    <a:pt x="1887" y="1"/>
                  </a:moveTo>
                  <a:cubicBezTo>
                    <a:pt x="1823" y="1"/>
                    <a:pt x="1759" y="15"/>
                    <a:pt x="1700" y="45"/>
                  </a:cubicBezTo>
                  <a:cubicBezTo>
                    <a:pt x="797" y="491"/>
                    <a:pt x="191" y="1376"/>
                    <a:pt x="98" y="2375"/>
                  </a:cubicBezTo>
                  <a:cubicBezTo>
                    <a:pt x="1" y="3378"/>
                    <a:pt x="432" y="4359"/>
                    <a:pt x="1235" y="4968"/>
                  </a:cubicBezTo>
                  <a:cubicBezTo>
                    <a:pt x="1469" y="5143"/>
                    <a:pt x="1606" y="5443"/>
                    <a:pt x="1606" y="5771"/>
                  </a:cubicBezTo>
                  <a:lnTo>
                    <a:pt x="1606" y="8417"/>
                  </a:lnTo>
                  <a:cubicBezTo>
                    <a:pt x="1606" y="8745"/>
                    <a:pt x="1469" y="9045"/>
                    <a:pt x="1235" y="9220"/>
                  </a:cubicBezTo>
                  <a:cubicBezTo>
                    <a:pt x="432" y="9829"/>
                    <a:pt x="1" y="10810"/>
                    <a:pt x="98" y="11813"/>
                  </a:cubicBezTo>
                  <a:cubicBezTo>
                    <a:pt x="191" y="12816"/>
                    <a:pt x="797" y="13697"/>
                    <a:pt x="1700" y="14147"/>
                  </a:cubicBezTo>
                  <a:cubicBezTo>
                    <a:pt x="1760" y="14175"/>
                    <a:pt x="1822" y="14189"/>
                    <a:pt x="1882" y="14189"/>
                  </a:cubicBezTo>
                  <a:cubicBezTo>
                    <a:pt x="2080" y="14189"/>
                    <a:pt x="2263" y="14047"/>
                    <a:pt x="2297" y="13835"/>
                  </a:cubicBezTo>
                  <a:lnTo>
                    <a:pt x="2525" y="12235"/>
                  </a:lnTo>
                  <a:lnTo>
                    <a:pt x="3465" y="12235"/>
                  </a:lnTo>
                  <a:lnTo>
                    <a:pt x="3690" y="13835"/>
                  </a:lnTo>
                  <a:cubicBezTo>
                    <a:pt x="3706" y="13966"/>
                    <a:pt x="3790" y="14081"/>
                    <a:pt x="3909" y="14141"/>
                  </a:cubicBezTo>
                  <a:cubicBezTo>
                    <a:pt x="3968" y="14172"/>
                    <a:pt x="4034" y="14188"/>
                    <a:pt x="4103" y="14188"/>
                  </a:cubicBezTo>
                  <a:cubicBezTo>
                    <a:pt x="4108" y="14188"/>
                    <a:pt x="4113" y="14188"/>
                    <a:pt x="4118" y="14188"/>
                  </a:cubicBezTo>
                  <a:cubicBezTo>
                    <a:pt x="4176" y="14188"/>
                    <a:pt x="4232" y="14172"/>
                    <a:pt x="4284" y="14144"/>
                  </a:cubicBezTo>
                  <a:cubicBezTo>
                    <a:pt x="5187" y="13697"/>
                    <a:pt x="5793" y="12816"/>
                    <a:pt x="5887" y="11813"/>
                  </a:cubicBezTo>
                  <a:cubicBezTo>
                    <a:pt x="5983" y="10810"/>
                    <a:pt x="5552" y="9829"/>
                    <a:pt x="4749" y="9220"/>
                  </a:cubicBezTo>
                  <a:cubicBezTo>
                    <a:pt x="4518" y="9045"/>
                    <a:pt x="4378" y="8745"/>
                    <a:pt x="4378" y="8417"/>
                  </a:cubicBezTo>
                  <a:lnTo>
                    <a:pt x="4378" y="5774"/>
                  </a:lnTo>
                  <a:cubicBezTo>
                    <a:pt x="4378" y="5446"/>
                    <a:pt x="4518" y="5143"/>
                    <a:pt x="4749" y="4968"/>
                  </a:cubicBezTo>
                  <a:cubicBezTo>
                    <a:pt x="5552" y="4359"/>
                    <a:pt x="5983" y="3378"/>
                    <a:pt x="5887" y="2375"/>
                  </a:cubicBezTo>
                  <a:cubicBezTo>
                    <a:pt x="5793" y="1376"/>
                    <a:pt x="5187" y="491"/>
                    <a:pt x="4284" y="45"/>
                  </a:cubicBezTo>
                  <a:cubicBezTo>
                    <a:pt x="4224" y="15"/>
                    <a:pt x="4161" y="1"/>
                    <a:pt x="4099" y="1"/>
                  </a:cubicBezTo>
                  <a:cubicBezTo>
                    <a:pt x="3903" y="1"/>
                    <a:pt x="3721" y="143"/>
                    <a:pt x="3690" y="357"/>
                  </a:cubicBezTo>
                  <a:lnTo>
                    <a:pt x="3465" y="1957"/>
                  </a:lnTo>
                  <a:lnTo>
                    <a:pt x="2525" y="1957"/>
                  </a:lnTo>
                  <a:lnTo>
                    <a:pt x="2297" y="357"/>
                  </a:lnTo>
                  <a:cubicBezTo>
                    <a:pt x="2275" y="226"/>
                    <a:pt x="2194" y="110"/>
                    <a:pt x="2078" y="48"/>
                  </a:cubicBezTo>
                  <a:cubicBezTo>
                    <a:pt x="2018" y="16"/>
                    <a:pt x="1952" y="1"/>
                    <a:pt x="18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9"/>
            <p:cNvSpPr/>
            <p:nvPr/>
          </p:nvSpPr>
          <p:spPr>
            <a:xfrm>
              <a:off x="7034250" y="1658375"/>
              <a:ext cx="173250" cy="222700"/>
            </a:xfrm>
            <a:custGeom>
              <a:rect b="b" l="l" r="r" t="t"/>
              <a:pathLst>
                <a:path extrusionOk="0" h="8908" w="6930">
                  <a:moveTo>
                    <a:pt x="3884" y="1478"/>
                  </a:moveTo>
                  <a:cubicBezTo>
                    <a:pt x="4546" y="1635"/>
                    <a:pt x="5061" y="2150"/>
                    <a:pt x="5218" y="2812"/>
                  </a:cubicBezTo>
                  <a:lnTo>
                    <a:pt x="1712" y="2812"/>
                  </a:lnTo>
                  <a:cubicBezTo>
                    <a:pt x="1872" y="2150"/>
                    <a:pt x="2390" y="1635"/>
                    <a:pt x="3053" y="1478"/>
                  </a:cubicBezTo>
                  <a:lnTo>
                    <a:pt x="3053" y="1566"/>
                  </a:lnTo>
                  <a:cubicBezTo>
                    <a:pt x="3071" y="1781"/>
                    <a:pt x="3253" y="1944"/>
                    <a:pt x="3468" y="1944"/>
                  </a:cubicBezTo>
                  <a:cubicBezTo>
                    <a:pt x="3684" y="1944"/>
                    <a:pt x="3862" y="1781"/>
                    <a:pt x="3884" y="1566"/>
                  </a:cubicBezTo>
                  <a:lnTo>
                    <a:pt x="3884" y="1478"/>
                  </a:lnTo>
                  <a:close/>
                  <a:moveTo>
                    <a:pt x="4990" y="3643"/>
                  </a:moveTo>
                  <a:lnTo>
                    <a:pt x="4990" y="3781"/>
                  </a:lnTo>
                  <a:cubicBezTo>
                    <a:pt x="4990" y="4621"/>
                    <a:pt x="4305" y="5302"/>
                    <a:pt x="3465" y="5302"/>
                  </a:cubicBezTo>
                  <a:cubicBezTo>
                    <a:pt x="2625" y="5302"/>
                    <a:pt x="1944" y="4621"/>
                    <a:pt x="1944" y="3781"/>
                  </a:cubicBezTo>
                  <a:lnTo>
                    <a:pt x="1944" y="3643"/>
                  </a:lnTo>
                  <a:close/>
                  <a:moveTo>
                    <a:pt x="3743" y="6140"/>
                  </a:moveTo>
                  <a:cubicBezTo>
                    <a:pt x="4883" y="6140"/>
                    <a:pt x="5858" y="6955"/>
                    <a:pt x="6061" y="8077"/>
                  </a:cubicBezTo>
                  <a:lnTo>
                    <a:pt x="869" y="8077"/>
                  </a:lnTo>
                  <a:cubicBezTo>
                    <a:pt x="1072" y="6955"/>
                    <a:pt x="2050" y="6140"/>
                    <a:pt x="3187" y="6140"/>
                  </a:cubicBezTo>
                  <a:close/>
                  <a:moveTo>
                    <a:pt x="3468" y="1"/>
                  </a:moveTo>
                  <a:cubicBezTo>
                    <a:pt x="3221" y="1"/>
                    <a:pt x="3028" y="213"/>
                    <a:pt x="3053" y="457"/>
                  </a:cubicBezTo>
                  <a:lnTo>
                    <a:pt x="3053" y="629"/>
                  </a:lnTo>
                  <a:cubicBezTo>
                    <a:pt x="1928" y="810"/>
                    <a:pt x="1047" y="1688"/>
                    <a:pt x="866" y="2812"/>
                  </a:cubicBezTo>
                  <a:lnTo>
                    <a:pt x="694" y="2812"/>
                  </a:lnTo>
                  <a:cubicBezTo>
                    <a:pt x="478" y="2834"/>
                    <a:pt x="316" y="3012"/>
                    <a:pt x="316" y="3228"/>
                  </a:cubicBezTo>
                  <a:cubicBezTo>
                    <a:pt x="316" y="3443"/>
                    <a:pt x="478" y="3625"/>
                    <a:pt x="694" y="3643"/>
                  </a:cubicBezTo>
                  <a:lnTo>
                    <a:pt x="1113" y="3643"/>
                  </a:lnTo>
                  <a:lnTo>
                    <a:pt x="1113" y="3781"/>
                  </a:lnTo>
                  <a:cubicBezTo>
                    <a:pt x="1109" y="4468"/>
                    <a:pt x="1409" y="5118"/>
                    <a:pt x="1931" y="5565"/>
                  </a:cubicBezTo>
                  <a:cubicBezTo>
                    <a:pt x="760" y="6068"/>
                    <a:pt x="4" y="7221"/>
                    <a:pt x="4" y="8495"/>
                  </a:cubicBezTo>
                  <a:cubicBezTo>
                    <a:pt x="0" y="8721"/>
                    <a:pt x="188" y="8908"/>
                    <a:pt x="413" y="8908"/>
                  </a:cubicBezTo>
                  <a:cubicBezTo>
                    <a:pt x="415" y="8908"/>
                    <a:pt x="417" y="8908"/>
                    <a:pt x="419" y="8908"/>
                  </a:cubicBezTo>
                  <a:lnTo>
                    <a:pt x="6517" y="8908"/>
                  </a:lnTo>
                  <a:cubicBezTo>
                    <a:pt x="6745" y="8908"/>
                    <a:pt x="6930" y="8723"/>
                    <a:pt x="6930" y="8495"/>
                  </a:cubicBezTo>
                  <a:cubicBezTo>
                    <a:pt x="6930" y="7221"/>
                    <a:pt x="6171" y="6068"/>
                    <a:pt x="5002" y="5565"/>
                  </a:cubicBezTo>
                  <a:cubicBezTo>
                    <a:pt x="5521" y="5118"/>
                    <a:pt x="5821" y="4468"/>
                    <a:pt x="5821" y="3781"/>
                  </a:cubicBezTo>
                  <a:lnTo>
                    <a:pt x="5821" y="3643"/>
                  </a:lnTo>
                  <a:lnTo>
                    <a:pt x="6239" y="3643"/>
                  </a:lnTo>
                  <a:cubicBezTo>
                    <a:pt x="6452" y="3625"/>
                    <a:pt x="6617" y="3443"/>
                    <a:pt x="6617" y="3228"/>
                  </a:cubicBezTo>
                  <a:cubicBezTo>
                    <a:pt x="6617" y="3012"/>
                    <a:pt x="6452" y="2834"/>
                    <a:pt x="6239" y="2812"/>
                  </a:cubicBezTo>
                  <a:lnTo>
                    <a:pt x="6067" y="2812"/>
                  </a:lnTo>
                  <a:cubicBezTo>
                    <a:pt x="5886" y="1691"/>
                    <a:pt x="5005" y="810"/>
                    <a:pt x="3884" y="629"/>
                  </a:cubicBezTo>
                  <a:lnTo>
                    <a:pt x="3884" y="457"/>
                  </a:lnTo>
                  <a:cubicBezTo>
                    <a:pt x="3909" y="213"/>
                    <a:pt x="3715" y="1"/>
                    <a:pt x="34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0" name="Google Shape;2070;p59"/>
          <p:cNvSpPr/>
          <p:nvPr/>
        </p:nvSpPr>
        <p:spPr>
          <a:xfrm>
            <a:off x="6289225" y="1547875"/>
            <a:ext cx="354700" cy="311725"/>
          </a:xfrm>
          <a:custGeom>
            <a:rect b="b" l="l" r="r" t="t"/>
            <a:pathLst>
              <a:path extrusionOk="0" h="12469" w="14188">
                <a:moveTo>
                  <a:pt x="4765" y="831"/>
                </a:moveTo>
                <a:lnTo>
                  <a:pt x="4765" y="3327"/>
                </a:lnTo>
                <a:lnTo>
                  <a:pt x="2272" y="3327"/>
                </a:lnTo>
                <a:lnTo>
                  <a:pt x="2272" y="831"/>
                </a:lnTo>
                <a:lnTo>
                  <a:pt x="3103" y="831"/>
                </a:lnTo>
                <a:lnTo>
                  <a:pt x="3103" y="1247"/>
                </a:lnTo>
                <a:cubicBezTo>
                  <a:pt x="3081" y="1490"/>
                  <a:pt x="3271" y="1703"/>
                  <a:pt x="3518" y="1703"/>
                </a:cubicBezTo>
                <a:cubicBezTo>
                  <a:pt x="3765" y="1703"/>
                  <a:pt x="3959" y="1490"/>
                  <a:pt x="3937" y="1247"/>
                </a:cubicBezTo>
                <a:lnTo>
                  <a:pt x="3937" y="831"/>
                </a:lnTo>
                <a:close/>
                <a:moveTo>
                  <a:pt x="1287" y="4153"/>
                </a:moveTo>
                <a:cubicBezTo>
                  <a:pt x="1515" y="4153"/>
                  <a:pt x="1703" y="4338"/>
                  <a:pt x="1703" y="4571"/>
                </a:cubicBezTo>
                <a:cubicBezTo>
                  <a:pt x="1703" y="4803"/>
                  <a:pt x="1515" y="4988"/>
                  <a:pt x="1287" y="4988"/>
                </a:cubicBezTo>
                <a:cubicBezTo>
                  <a:pt x="1273" y="4988"/>
                  <a:pt x="1258" y="4988"/>
                  <a:pt x="1244" y="4986"/>
                </a:cubicBezTo>
                <a:cubicBezTo>
                  <a:pt x="1031" y="4967"/>
                  <a:pt x="866" y="4786"/>
                  <a:pt x="866" y="4571"/>
                </a:cubicBezTo>
                <a:cubicBezTo>
                  <a:pt x="866" y="4355"/>
                  <a:pt x="1031" y="4177"/>
                  <a:pt x="1244" y="4155"/>
                </a:cubicBezTo>
                <a:cubicBezTo>
                  <a:pt x="1258" y="4154"/>
                  <a:pt x="1273" y="4153"/>
                  <a:pt x="1287" y="4153"/>
                </a:cubicBezTo>
                <a:close/>
                <a:moveTo>
                  <a:pt x="8973" y="1965"/>
                </a:moveTo>
                <a:lnTo>
                  <a:pt x="9695" y="2378"/>
                </a:lnTo>
                <a:lnTo>
                  <a:pt x="9485" y="2737"/>
                </a:lnTo>
                <a:cubicBezTo>
                  <a:pt x="9373" y="2937"/>
                  <a:pt x="9438" y="3190"/>
                  <a:pt x="9638" y="3309"/>
                </a:cubicBezTo>
                <a:cubicBezTo>
                  <a:pt x="9701" y="3343"/>
                  <a:pt x="9773" y="3362"/>
                  <a:pt x="9845" y="3362"/>
                </a:cubicBezTo>
                <a:cubicBezTo>
                  <a:pt x="9991" y="3362"/>
                  <a:pt x="10132" y="3284"/>
                  <a:pt x="10207" y="3155"/>
                </a:cubicBezTo>
                <a:lnTo>
                  <a:pt x="10413" y="2793"/>
                </a:lnTo>
                <a:lnTo>
                  <a:pt x="11132" y="3212"/>
                </a:lnTo>
                <a:lnTo>
                  <a:pt x="9888" y="5370"/>
                </a:lnTo>
                <a:lnTo>
                  <a:pt x="7726" y="4124"/>
                </a:lnTo>
                <a:lnTo>
                  <a:pt x="8973" y="1965"/>
                </a:lnTo>
                <a:close/>
                <a:moveTo>
                  <a:pt x="6014" y="4155"/>
                </a:moveTo>
                <a:cubicBezTo>
                  <a:pt x="6086" y="4155"/>
                  <a:pt x="6158" y="4174"/>
                  <a:pt x="6221" y="4215"/>
                </a:cubicBezTo>
                <a:lnTo>
                  <a:pt x="13356" y="8335"/>
                </a:lnTo>
                <a:lnTo>
                  <a:pt x="13356" y="9291"/>
                </a:lnTo>
                <a:lnTo>
                  <a:pt x="5999" y="5046"/>
                </a:lnTo>
                <a:cubicBezTo>
                  <a:pt x="5936" y="5008"/>
                  <a:pt x="5864" y="4986"/>
                  <a:pt x="5790" y="4986"/>
                </a:cubicBezTo>
                <a:lnTo>
                  <a:pt x="2422" y="4986"/>
                </a:lnTo>
                <a:cubicBezTo>
                  <a:pt x="2469" y="4855"/>
                  <a:pt x="2494" y="4714"/>
                  <a:pt x="2494" y="4574"/>
                </a:cubicBezTo>
                <a:cubicBezTo>
                  <a:pt x="2494" y="4430"/>
                  <a:pt x="2469" y="4290"/>
                  <a:pt x="2422" y="4155"/>
                </a:cubicBezTo>
                <a:close/>
                <a:moveTo>
                  <a:pt x="832" y="5748"/>
                </a:moveTo>
                <a:cubicBezTo>
                  <a:pt x="963" y="5795"/>
                  <a:pt x="1103" y="5820"/>
                  <a:pt x="1244" y="5820"/>
                </a:cubicBezTo>
                <a:lnTo>
                  <a:pt x="5371" y="5820"/>
                </a:lnTo>
                <a:lnTo>
                  <a:pt x="5371" y="11637"/>
                </a:lnTo>
                <a:lnTo>
                  <a:pt x="832" y="11637"/>
                </a:lnTo>
                <a:lnTo>
                  <a:pt x="832" y="5748"/>
                </a:lnTo>
                <a:close/>
                <a:moveTo>
                  <a:pt x="6205" y="6123"/>
                </a:moveTo>
                <a:lnTo>
                  <a:pt x="13356" y="10250"/>
                </a:lnTo>
                <a:lnTo>
                  <a:pt x="13356" y="11637"/>
                </a:lnTo>
                <a:lnTo>
                  <a:pt x="6205" y="11637"/>
                </a:lnTo>
                <a:lnTo>
                  <a:pt x="6205" y="6123"/>
                </a:lnTo>
                <a:close/>
                <a:moveTo>
                  <a:pt x="1853" y="0"/>
                </a:moveTo>
                <a:cubicBezTo>
                  <a:pt x="1625" y="3"/>
                  <a:pt x="1441" y="188"/>
                  <a:pt x="1441" y="416"/>
                </a:cubicBezTo>
                <a:lnTo>
                  <a:pt x="1441" y="3327"/>
                </a:lnTo>
                <a:lnTo>
                  <a:pt x="1244" y="3327"/>
                </a:lnTo>
                <a:cubicBezTo>
                  <a:pt x="557" y="3327"/>
                  <a:pt x="1" y="3887"/>
                  <a:pt x="1" y="4574"/>
                </a:cubicBezTo>
                <a:lnTo>
                  <a:pt x="1" y="12056"/>
                </a:lnTo>
                <a:cubicBezTo>
                  <a:pt x="1" y="12284"/>
                  <a:pt x="185" y="12468"/>
                  <a:pt x="413" y="12468"/>
                </a:cubicBezTo>
                <a:lnTo>
                  <a:pt x="13772" y="12468"/>
                </a:lnTo>
                <a:cubicBezTo>
                  <a:pt x="14000" y="12468"/>
                  <a:pt x="14187" y="12284"/>
                  <a:pt x="14187" y="12056"/>
                </a:cubicBezTo>
                <a:lnTo>
                  <a:pt x="14187" y="8092"/>
                </a:lnTo>
                <a:cubicBezTo>
                  <a:pt x="14187" y="7945"/>
                  <a:pt x="14109" y="7807"/>
                  <a:pt x="13981" y="7732"/>
                </a:cubicBezTo>
                <a:lnTo>
                  <a:pt x="10607" y="5783"/>
                </a:lnTo>
                <a:lnTo>
                  <a:pt x="12063" y="3265"/>
                </a:lnTo>
                <a:cubicBezTo>
                  <a:pt x="12116" y="3168"/>
                  <a:pt x="12131" y="3055"/>
                  <a:pt x="12106" y="2949"/>
                </a:cubicBezTo>
                <a:cubicBezTo>
                  <a:pt x="12075" y="2843"/>
                  <a:pt x="12003" y="2756"/>
                  <a:pt x="11910" y="2699"/>
                </a:cubicBezTo>
                <a:lnTo>
                  <a:pt x="9029" y="1034"/>
                </a:lnTo>
                <a:cubicBezTo>
                  <a:pt x="8963" y="997"/>
                  <a:pt x="8892" y="979"/>
                  <a:pt x="8821" y="979"/>
                </a:cubicBezTo>
                <a:cubicBezTo>
                  <a:pt x="8678" y="979"/>
                  <a:pt x="8538" y="1053"/>
                  <a:pt x="8461" y="1187"/>
                </a:cubicBezTo>
                <a:lnTo>
                  <a:pt x="7008" y="3705"/>
                </a:lnTo>
                <a:lnTo>
                  <a:pt x="6633" y="3493"/>
                </a:lnTo>
                <a:cubicBezTo>
                  <a:pt x="6446" y="3384"/>
                  <a:pt x="6230" y="3327"/>
                  <a:pt x="6014" y="3327"/>
                </a:cubicBezTo>
                <a:lnTo>
                  <a:pt x="5596" y="3327"/>
                </a:lnTo>
                <a:lnTo>
                  <a:pt x="5596" y="416"/>
                </a:lnTo>
                <a:cubicBezTo>
                  <a:pt x="5596" y="184"/>
                  <a:pt x="5408" y="0"/>
                  <a:pt x="51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1" name="Google Shape;2071;p59"/>
          <p:cNvGrpSpPr/>
          <p:nvPr/>
        </p:nvGrpSpPr>
        <p:grpSpPr>
          <a:xfrm>
            <a:off x="5553500" y="1526400"/>
            <a:ext cx="325700" cy="354675"/>
            <a:chOff x="5553500" y="1526400"/>
            <a:chExt cx="325700" cy="354675"/>
          </a:xfrm>
        </p:grpSpPr>
        <p:sp>
          <p:nvSpPr>
            <p:cNvPr id="2072" name="Google Shape;2072;p59"/>
            <p:cNvSpPr/>
            <p:nvPr/>
          </p:nvSpPr>
          <p:spPr>
            <a:xfrm>
              <a:off x="5553500" y="1526400"/>
              <a:ext cx="325700" cy="354675"/>
            </a:xfrm>
            <a:custGeom>
              <a:rect b="b" l="l" r="r" t="t"/>
              <a:pathLst>
                <a:path extrusionOk="0" h="14187" w="13028">
                  <a:moveTo>
                    <a:pt x="2081" y="831"/>
                  </a:moveTo>
                  <a:cubicBezTo>
                    <a:pt x="2609" y="834"/>
                    <a:pt x="3078" y="1165"/>
                    <a:pt x="3256" y="1665"/>
                  </a:cubicBezTo>
                  <a:lnTo>
                    <a:pt x="906" y="1665"/>
                  </a:lnTo>
                  <a:cubicBezTo>
                    <a:pt x="1081" y="1165"/>
                    <a:pt x="1553" y="834"/>
                    <a:pt x="2081" y="831"/>
                  </a:cubicBezTo>
                  <a:close/>
                  <a:moveTo>
                    <a:pt x="3040" y="2496"/>
                  </a:moveTo>
                  <a:cubicBezTo>
                    <a:pt x="2968" y="2971"/>
                    <a:pt x="2562" y="3324"/>
                    <a:pt x="2081" y="3327"/>
                  </a:cubicBezTo>
                  <a:cubicBezTo>
                    <a:pt x="1597" y="3327"/>
                    <a:pt x="1191" y="2971"/>
                    <a:pt x="1119" y="2496"/>
                  </a:cubicBezTo>
                  <a:close/>
                  <a:moveTo>
                    <a:pt x="10532" y="2496"/>
                  </a:moveTo>
                  <a:lnTo>
                    <a:pt x="10532" y="8313"/>
                  </a:lnTo>
                  <a:lnTo>
                    <a:pt x="9701" y="8313"/>
                  </a:lnTo>
                  <a:lnTo>
                    <a:pt x="9701" y="2496"/>
                  </a:lnTo>
                  <a:close/>
                  <a:moveTo>
                    <a:pt x="2884" y="4155"/>
                  </a:moveTo>
                  <a:cubicBezTo>
                    <a:pt x="3253" y="4155"/>
                    <a:pt x="3590" y="4364"/>
                    <a:pt x="3752" y="4696"/>
                  </a:cubicBezTo>
                  <a:lnTo>
                    <a:pt x="4477" y="6142"/>
                  </a:lnTo>
                  <a:cubicBezTo>
                    <a:pt x="4549" y="6283"/>
                    <a:pt x="4693" y="6373"/>
                    <a:pt x="4849" y="6373"/>
                  </a:cubicBezTo>
                  <a:lnTo>
                    <a:pt x="5958" y="6373"/>
                  </a:lnTo>
                  <a:cubicBezTo>
                    <a:pt x="5973" y="6372"/>
                    <a:pt x="5987" y="6371"/>
                    <a:pt x="6001" y="6371"/>
                  </a:cubicBezTo>
                  <a:cubicBezTo>
                    <a:pt x="6229" y="6371"/>
                    <a:pt x="6417" y="6556"/>
                    <a:pt x="6417" y="6789"/>
                  </a:cubicBezTo>
                  <a:cubicBezTo>
                    <a:pt x="6417" y="7021"/>
                    <a:pt x="6229" y="7206"/>
                    <a:pt x="6001" y="7206"/>
                  </a:cubicBezTo>
                  <a:cubicBezTo>
                    <a:pt x="5987" y="7206"/>
                    <a:pt x="5973" y="7206"/>
                    <a:pt x="5958" y="7204"/>
                  </a:cubicBezTo>
                  <a:lnTo>
                    <a:pt x="3977" y="7204"/>
                  </a:lnTo>
                  <a:lnTo>
                    <a:pt x="3268" y="6020"/>
                  </a:lnTo>
                  <a:cubicBezTo>
                    <a:pt x="3196" y="5869"/>
                    <a:pt x="3046" y="5782"/>
                    <a:pt x="2890" y="5782"/>
                  </a:cubicBezTo>
                  <a:cubicBezTo>
                    <a:pt x="2817" y="5782"/>
                    <a:pt x="2743" y="5801"/>
                    <a:pt x="2675" y="5842"/>
                  </a:cubicBezTo>
                  <a:cubicBezTo>
                    <a:pt x="2462" y="5967"/>
                    <a:pt x="2406" y="6248"/>
                    <a:pt x="2553" y="6448"/>
                  </a:cubicBezTo>
                  <a:lnTo>
                    <a:pt x="3328" y="7735"/>
                  </a:lnTo>
                  <a:lnTo>
                    <a:pt x="3328" y="13356"/>
                  </a:lnTo>
                  <a:lnTo>
                    <a:pt x="2493" y="13356"/>
                  </a:lnTo>
                  <a:lnTo>
                    <a:pt x="2493" y="8729"/>
                  </a:lnTo>
                  <a:cubicBezTo>
                    <a:pt x="2475" y="8513"/>
                    <a:pt x="2294" y="8351"/>
                    <a:pt x="2078" y="8351"/>
                  </a:cubicBezTo>
                  <a:cubicBezTo>
                    <a:pt x="1862" y="8351"/>
                    <a:pt x="1684" y="8513"/>
                    <a:pt x="1662" y="8729"/>
                  </a:cubicBezTo>
                  <a:lnTo>
                    <a:pt x="1662" y="13356"/>
                  </a:lnTo>
                  <a:lnTo>
                    <a:pt x="831" y="13356"/>
                  </a:lnTo>
                  <a:lnTo>
                    <a:pt x="831" y="5127"/>
                  </a:lnTo>
                  <a:cubicBezTo>
                    <a:pt x="831" y="4592"/>
                    <a:pt x="1266" y="4158"/>
                    <a:pt x="1803" y="4155"/>
                  </a:cubicBezTo>
                  <a:close/>
                  <a:moveTo>
                    <a:pt x="12194" y="831"/>
                  </a:moveTo>
                  <a:lnTo>
                    <a:pt x="12194" y="13356"/>
                  </a:lnTo>
                  <a:lnTo>
                    <a:pt x="6377" y="13356"/>
                  </a:lnTo>
                  <a:lnTo>
                    <a:pt x="6377" y="11434"/>
                  </a:lnTo>
                  <a:cubicBezTo>
                    <a:pt x="6374" y="10659"/>
                    <a:pt x="6870" y="9972"/>
                    <a:pt x="7604" y="9728"/>
                  </a:cubicBezTo>
                  <a:lnTo>
                    <a:pt x="9351" y="9147"/>
                  </a:lnTo>
                  <a:lnTo>
                    <a:pt x="10944" y="9147"/>
                  </a:lnTo>
                  <a:cubicBezTo>
                    <a:pt x="11175" y="9147"/>
                    <a:pt x="11363" y="8960"/>
                    <a:pt x="11363" y="8729"/>
                  </a:cubicBezTo>
                  <a:lnTo>
                    <a:pt x="11363" y="2078"/>
                  </a:lnTo>
                  <a:cubicBezTo>
                    <a:pt x="11363" y="1848"/>
                    <a:pt x="11178" y="1665"/>
                    <a:pt x="10950" y="1665"/>
                  </a:cubicBezTo>
                  <a:cubicBezTo>
                    <a:pt x="10948" y="1665"/>
                    <a:pt x="10946" y="1665"/>
                    <a:pt x="10944" y="1665"/>
                  </a:cubicBezTo>
                  <a:lnTo>
                    <a:pt x="9701" y="1665"/>
                  </a:lnTo>
                  <a:lnTo>
                    <a:pt x="9701" y="831"/>
                  </a:lnTo>
                  <a:close/>
                  <a:moveTo>
                    <a:pt x="9285" y="0"/>
                  </a:moveTo>
                  <a:cubicBezTo>
                    <a:pt x="9057" y="0"/>
                    <a:pt x="8870" y="184"/>
                    <a:pt x="8867" y="416"/>
                  </a:cubicBezTo>
                  <a:lnTo>
                    <a:pt x="8867" y="8432"/>
                  </a:lnTo>
                  <a:lnTo>
                    <a:pt x="8029" y="8710"/>
                  </a:lnTo>
                  <a:lnTo>
                    <a:pt x="7017" y="7448"/>
                  </a:lnTo>
                  <a:cubicBezTo>
                    <a:pt x="7142" y="7251"/>
                    <a:pt x="7208" y="7023"/>
                    <a:pt x="7208" y="6792"/>
                  </a:cubicBezTo>
                  <a:cubicBezTo>
                    <a:pt x="7208" y="6101"/>
                    <a:pt x="6649" y="5542"/>
                    <a:pt x="5958" y="5542"/>
                  </a:cubicBezTo>
                  <a:lnTo>
                    <a:pt x="5105" y="5542"/>
                  </a:lnTo>
                  <a:lnTo>
                    <a:pt x="4496" y="4324"/>
                  </a:lnTo>
                  <a:cubicBezTo>
                    <a:pt x="4293" y="3914"/>
                    <a:pt x="3943" y="3599"/>
                    <a:pt x="3518" y="3437"/>
                  </a:cubicBezTo>
                  <a:cubicBezTo>
                    <a:pt x="3724" y="3165"/>
                    <a:pt x="3849" y="2837"/>
                    <a:pt x="3874" y="2496"/>
                  </a:cubicBezTo>
                  <a:lnTo>
                    <a:pt x="4571" y="2496"/>
                  </a:lnTo>
                  <a:cubicBezTo>
                    <a:pt x="4584" y="2497"/>
                    <a:pt x="4597" y="2498"/>
                    <a:pt x="4610" y="2498"/>
                  </a:cubicBezTo>
                  <a:cubicBezTo>
                    <a:pt x="4839" y="2498"/>
                    <a:pt x="5030" y="2315"/>
                    <a:pt x="5030" y="2081"/>
                  </a:cubicBezTo>
                  <a:cubicBezTo>
                    <a:pt x="5030" y="1847"/>
                    <a:pt x="4839" y="1660"/>
                    <a:pt x="4609" y="1660"/>
                  </a:cubicBezTo>
                  <a:cubicBezTo>
                    <a:pt x="4596" y="1660"/>
                    <a:pt x="4584" y="1661"/>
                    <a:pt x="4571" y="1662"/>
                  </a:cubicBezTo>
                  <a:lnTo>
                    <a:pt x="4115" y="1662"/>
                  </a:lnTo>
                  <a:cubicBezTo>
                    <a:pt x="3914" y="691"/>
                    <a:pt x="3056" y="5"/>
                    <a:pt x="2081" y="5"/>
                  </a:cubicBezTo>
                  <a:cubicBezTo>
                    <a:pt x="2012" y="5"/>
                    <a:pt x="1942" y="9"/>
                    <a:pt x="1872" y="16"/>
                  </a:cubicBezTo>
                  <a:cubicBezTo>
                    <a:pt x="813" y="122"/>
                    <a:pt x="7" y="1012"/>
                    <a:pt x="4" y="2078"/>
                  </a:cubicBezTo>
                  <a:cubicBezTo>
                    <a:pt x="0" y="2256"/>
                    <a:pt x="116" y="2415"/>
                    <a:pt x="285" y="2471"/>
                  </a:cubicBezTo>
                  <a:cubicBezTo>
                    <a:pt x="310" y="2909"/>
                    <a:pt x="497" y="3321"/>
                    <a:pt x="806" y="3627"/>
                  </a:cubicBezTo>
                  <a:cubicBezTo>
                    <a:pt x="303" y="3961"/>
                    <a:pt x="0" y="4524"/>
                    <a:pt x="4" y="5127"/>
                  </a:cubicBezTo>
                  <a:lnTo>
                    <a:pt x="4" y="13774"/>
                  </a:lnTo>
                  <a:cubicBezTo>
                    <a:pt x="0" y="14000"/>
                    <a:pt x="185" y="14187"/>
                    <a:pt x="410" y="14187"/>
                  </a:cubicBezTo>
                  <a:cubicBezTo>
                    <a:pt x="412" y="14187"/>
                    <a:pt x="414" y="14187"/>
                    <a:pt x="416" y="14187"/>
                  </a:cubicBezTo>
                  <a:lnTo>
                    <a:pt x="3740" y="14187"/>
                  </a:lnTo>
                  <a:cubicBezTo>
                    <a:pt x="3742" y="14187"/>
                    <a:pt x="3744" y="14187"/>
                    <a:pt x="3746" y="14187"/>
                  </a:cubicBezTo>
                  <a:cubicBezTo>
                    <a:pt x="3974" y="14187"/>
                    <a:pt x="4159" y="14000"/>
                    <a:pt x="4159" y="13774"/>
                  </a:cubicBezTo>
                  <a:lnTo>
                    <a:pt x="4159" y="8038"/>
                  </a:lnTo>
                  <a:lnTo>
                    <a:pt x="5958" y="8038"/>
                  </a:lnTo>
                  <a:cubicBezTo>
                    <a:pt x="6099" y="8038"/>
                    <a:pt x="6236" y="8013"/>
                    <a:pt x="6367" y="7966"/>
                  </a:cubicBezTo>
                  <a:lnTo>
                    <a:pt x="7192" y="8994"/>
                  </a:lnTo>
                  <a:cubicBezTo>
                    <a:pt x="6196" y="9394"/>
                    <a:pt x="5546" y="10360"/>
                    <a:pt x="5546" y="11434"/>
                  </a:cubicBezTo>
                  <a:lnTo>
                    <a:pt x="5546" y="13774"/>
                  </a:lnTo>
                  <a:cubicBezTo>
                    <a:pt x="5543" y="14000"/>
                    <a:pt x="5727" y="14187"/>
                    <a:pt x="5952" y="14187"/>
                  </a:cubicBezTo>
                  <a:cubicBezTo>
                    <a:pt x="5954" y="14187"/>
                    <a:pt x="5956" y="14187"/>
                    <a:pt x="5958" y="14187"/>
                  </a:cubicBezTo>
                  <a:lnTo>
                    <a:pt x="12609" y="14187"/>
                  </a:lnTo>
                  <a:cubicBezTo>
                    <a:pt x="12611" y="14187"/>
                    <a:pt x="12613" y="14187"/>
                    <a:pt x="12615" y="14187"/>
                  </a:cubicBezTo>
                  <a:cubicBezTo>
                    <a:pt x="12841" y="14187"/>
                    <a:pt x="13028" y="14000"/>
                    <a:pt x="13028" y="13774"/>
                  </a:cubicBezTo>
                  <a:lnTo>
                    <a:pt x="13028" y="416"/>
                  </a:lnTo>
                  <a:cubicBezTo>
                    <a:pt x="13025" y="184"/>
                    <a:pt x="12837" y="0"/>
                    <a:pt x="12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9"/>
            <p:cNvSpPr/>
            <p:nvPr/>
          </p:nvSpPr>
          <p:spPr>
            <a:xfrm>
              <a:off x="5733675" y="181880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1"/>
                  </a:moveTo>
                  <a:cubicBezTo>
                    <a:pt x="185" y="1"/>
                    <a:pt x="1" y="185"/>
                    <a:pt x="1" y="413"/>
                  </a:cubicBezTo>
                  <a:cubicBezTo>
                    <a:pt x="1" y="641"/>
                    <a:pt x="185" y="829"/>
                    <a:pt x="413" y="829"/>
                  </a:cubicBezTo>
                  <a:cubicBezTo>
                    <a:pt x="644" y="829"/>
                    <a:pt x="829" y="641"/>
                    <a:pt x="829" y="413"/>
                  </a:cubicBezTo>
                  <a:cubicBezTo>
                    <a:pt x="829" y="185"/>
                    <a:pt x="64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9"/>
            <p:cNvSpPr/>
            <p:nvPr/>
          </p:nvSpPr>
          <p:spPr>
            <a:xfrm>
              <a:off x="5775225" y="181880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8" y="1"/>
                    <a:pt x="1" y="185"/>
                    <a:pt x="1" y="413"/>
                  </a:cubicBezTo>
                  <a:cubicBezTo>
                    <a:pt x="1" y="641"/>
                    <a:pt x="188" y="829"/>
                    <a:pt x="416" y="829"/>
                  </a:cubicBezTo>
                  <a:cubicBezTo>
                    <a:pt x="644" y="829"/>
                    <a:pt x="829" y="641"/>
                    <a:pt x="829" y="413"/>
                  </a:cubicBezTo>
                  <a:cubicBezTo>
                    <a:pt x="829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9"/>
            <p:cNvSpPr/>
            <p:nvPr/>
          </p:nvSpPr>
          <p:spPr>
            <a:xfrm>
              <a:off x="5816775" y="181880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1"/>
                  </a:moveTo>
                  <a:cubicBezTo>
                    <a:pt x="185" y="1"/>
                    <a:pt x="1" y="185"/>
                    <a:pt x="1" y="413"/>
                  </a:cubicBezTo>
                  <a:cubicBezTo>
                    <a:pt x="1" y="641"/>
                    <a:pt x="185" y="829"/>
                    <a:pt x="413" y="829"/>
                  </a:cubicBezTo>
                  <a:cubicBezTo>
                    <a:pt x="641" y="829"/>
                    <a:pt x="829" y="641"/>
                    <a:pt x="829" y="413"/>
                  </a:cubicBezTo>
                  <a:cubicBezTo>
                    <a:pt x="829" y="185"/>
                    <a:pt x="641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6" name="Google Shape;2076;p59"/>
          <p:cNvGrpSpPr/>
          <p:nvPr/>
        </p:nvGrpSpPr>
        <p:grpSpPr>
          <a:xfrm>
            <a:off x="4783800" y="1526400"/>
            <a:ext cx="353350" cy="354675"/>
            <a:chOff x="4783800" y="1526400"/>
            <a:chExt cx="353350" cy="354675"/>
          </a:xfrm>
        </p:grpSpPr>
        <p:sp>
          <p:nvSpPr>
            <p:cNvPr id="2077" name="Google Shape;2077;p59"/>
            <p:cNvSpPr/>
            <p:nvPr/>
          </p:nvSpPr>
          <p:spPr>
            <a:xfrm>
              <a:off x="4783800" y="1526400"/>
              <a:ext cx="353350" cy="354675"/>
            </a:xfrm>
            <a:custGeom>
              <a:rect b="b" l="l" r="r" t="t"/>
              <a:pathLst>
                <a:path extrusionOk="0" h="14187" w="14134">
                  <a:moveTo>
                    <a:pt x="13303" y="831"/>
                  </a:moveTo>
                  <a:lnTo>
                    <a:pt x="13303" y="1662"/>
                  </a:lnTo>
                  <a:lnTo>
                    <a:pt x="831" y="1662"/>
                  </a:lnTo>
                  <a:lnTo>
                    <a:pt x="831" y="831"/>
                  </a:lnTo>
                  <a:close/>
                  <a:moveTo>
                    <a:pt x="12472" y="2496"/>
                  </a:moveTo>
                  <a:lnTo>
                    <a:pt x="12472" y="9978"/>
                  </a:lnTo>
                  <a:lnTo>
                    <a:pt x="1662" y="9978"/>
                  </a:lnTo>
                  <a:lnTo>
                    <a:pt x="1662" y="2496"/>
                  </a:lnTo>
                  <a:close/>
                  <a:moveTo>
                    <a:pt x="7060" y="12520"/>
                  </a:moveTo>
                  <a:cubicBezTo>
                    <a:pt x="7277" y="12520"/>
                    <a:pt x="7485" y="12689"/>
                    <a:pt x="7483" y="12943"/>
                  </a:cubicBezTo>
                  <a:cubicBezTo>
                    <a:pt x="7483" y="13169"/>
                    <a:pt x="7298" y="13356"/>
                    <a:pt x="7073" y="13356"/>
                  </a:cubicBezTo>
                  <a:cubicBezTo>
                    <a:pt x="7071" y="13356"/>
                    <a:pt x="7069" y="13356"/>
                    <a:pt x="7067" y="13356"/>
                  </a:cubicBezTo>
                  <a:cubicBezTo>
                    <a:pt x="7066" y="13356"/>
                    <a:pt x="7064" y="13356"/>
                    <a:pt x="7063" y="13356"/>
                  </a:cubicBezTo>
                  <a:cubicBezTo>
                    <a:pt x="6691" y="13356"/>
                    <a:pt x="6506" y="12905"/>
                    <a:pt x="6767" y="12643"/>
                  </a:cubicBezTo>
                  <a:cubicBezTo>
                    <a:pt x="6853" y="12558"/>
                    <a:pt x="6958" y="12520"/>
                    <a:pt x="7060" y="12520"/>
                  </a:cubicBezTo>
                  <a:close/>
                  <a:moveTo>
                    <a:pt x="416" y="0"/>
                  </a:moveTo>
                  <a:cubicBezTo>
                    <a:pt x="188" y="0"/>
                    <a:pt x="0" y="184"/>
                    <a:pt x="0" y="416"/>
                  </a:cubicBezTo>
                  <a:lnTo>
                    <a:pt x="0" y="2078"/>
                  </a:lnTo>
                  <a:cubicBezTo>
                    <a:pt x="0" y="2309"/>
                    <a:pt x="185" y="2496"/>
                    <a:pt x="416" y="2496"/>
                  </a:cubicBezTo>
                  <a:lnTo>
                    <a:pt x="831" y="2496"/>
                  </a:lnTo>
                  <a:lnTo>
                    <a:pt x="831" y="10391"/>
                  </a:lnTo>
                  <a:cubicBezTo>
                    <a:pt x="831" y="10622"/>
                    <a:pt x="1019" y="10806"/>
                    <a:pt x="1250" y="10806"/>
                  </a:cubicBezTo>
                  <a:lnTo>
                    <a:pt x="6655" y="10806"/>
                  </a:lnTo>
                  <a:lnTo>
                    <a:pt x="6655" y="11765"/>
                  </a:lnTo>
                  <a:cubicBezTo>
                    <a:pt x="6080" y="11968"/>
                    <a:pt x="5736" y="12553"/>
                    <a:pt x="5839" y="13152"/>
                  </a:cubicBezTo>
                  <a:cubicBezTo>
                    <a:pt x="5942" y="13749"/>
                    <a:pt x="6461" y="14187"/>
                    <a:pt x="7067" y="14187"/>
                  </a:cubicBezTo>
                  <a:cubicBezTo>
                    <a:pt x="7673" y="14187"/>
                    <a:pt x="8192" y="13749"/>
                    <a:pt x="8295" y="13152"/>
                  </a:cubicBezTo>
                  <a:cubicBezTo>
                    <a:pt x="8398" y="12553"/>
                    <a:pt x="8054" y="11968"/>
                    <a:pt x="7483" y="11765"/>
                  </a:cubicBezTo>
                  <a:lnTo>
                    <a:pt x="7483" y="10806"/>
                  </a:lnTo>
                  <a:lnTo>
                    <a:pt x="12887" y="10806"/>
                  </a:lnTo>
                  <a:cubicBezTo>
                    <a:pt x="13115" y="10806"/>
                    <a:pt x="13303" y="10622"/>
                    <a:pt x="13303" y="10391"/>
                  </a:cubicBezTo>
                  <a:lnTo>
                    <a:pt x="13303" y="2496"/>
                  </a:lnTo>
                  <a:lnTo>
                    <a:pt x="13718" y="2496"/>
                  </a:lnTo>
                  <a:cubicBezTo>
                    <a:pt x="13946" y="2496"/>
                    <a:pt x="14134" y="2309"/>
                    <a:pt x="14131" y="2078"/>
                  </a:cubicBezTo>
                  <a:lnTo>
                    <a:pt x="14131" y="416"/>
                  </a:lnTo>
                  <a:cubicBezTo>
                    <a:pt x="14131" y="184"/>
                    <a:pt x="13946" y="0"/>
                    <a:pt x="13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9"/>
            <p:cNvSpPr/>
            <p:nvPr/>
          </p:nvSpPr>
          <p:spPr>
            <a:xfrm>
              <a:off x="4847750" y="1609575"/>
              <a:ext cx="228800" cy="145575"/>
            </a:xfrm>
            <a:custGeom>
              <a:rect b="b" l="l" r="r" t="t"/>
              <a:pathLst>
                <a:path extrusionOk="0" h="5823" w="9152">
                  <a:moveTo>
                    <a:pt x="5756" y="828"/>
                  </a:moveTo>
                  <a:lnTo>
                    <a:pt x="5756" y="3324"/>
                  </a:lnTo>
                  <a:lnTo>
                    <a:pt x="3263" y="3324"/>
                  </a:lnTo>
                  <a:lnTo>
                    <a:pt x="3263" y="828"/>
                  </a:lnTo>
                  <a:lnTo>
                    <a:pt x="4097" y="828"/>
                  </a:lnTo>
                  <a:lnTo>
                    <a:pt x="4097" y="1247"/>
                  </a:lnTo>
                  <a:cubicBezTo>
                    <a:pt x="4097" y="1475"/>
                    <a:pt x="4281" y="1659"/>
                    <a:pt x="4509" y="1659"/>
                  </a:cubicBezTo>
                  <a:cubicBezTo>
                    <a:pt x="4737" y="1659"/>
                    <a:pt x="4921" y="1475"/>
                    <a:pt x="4925" y="1247"/>
                  </a:cubicBezTo>
                  <a:lnTo>
                    <a:pt x="4925" y="828"/>
                  </a:lnTo>
                  <a:close/>
                  <a:moveTo>
                    <a:pt x="4509" y="4155"/>
                  </a:moveTo>
                  <a:cubicBezTo>
                    <a:pt x="4737" y="4155"/>
                    <a:pt x="4925" y="4340"/>
                    <a:pt x="4925" y="4571"/>
                  </a:cubicBezTo>
                  <a:cubicBezTo>
                    <a:pt x="4925" y="4820"/>
                    <a:pt x="4721" y="4985"/>
                    <a:pt x="4508" y="4985"/>
                  </a:cubicBezTo>
                  <a:cubicBezTo>
                    <a:pt x="4405" y="4985"/>
                    <a:pt x="4301" y="4946"/>
                    <a:pt x="4215" y="4861"/>
                  </a:cubicBezTo>
                  <a:cubicBezTo>
                    <a:pt x="3956" y="4602"/>
                    <a:pt x="4140" y="4155"/>
                    <a:pt x="4509" y="4155"/>
                  </a:cubicBezTo>
                  <a:close/>
                  <a:moveTo>
                    <a:pt x="3334" y="4155"/>
                  </a:moveTo>
                  <a:cubicBezTo>
                    <a:pt x="3241" y="4424"/>
                    <a:pt x="3241" y="4718"/>
                    <a:pt x="3334" y="4986"/>
                  </a:cubicBezTo>
                  <a:lnTo>
                    <a:pt x="2357" y="4986"/>
                  </a:lnTo>
                  <a:cubicBezTo>
                    <a:pt x="2456" y="4718"/>
                    <a:pt x="2456" y="4424"/>
                    <a:pt x="2357" y="4155"/>
                  </a:cubicBezTo>
                  <a:close/>
                  <a:moveTo>
                    <a:pt x="6658" y="4155"/>
                  </a:moveTo>
                  <a:cubicBezTo>
                    <a:pt x="6562" y="4424"/>
                    <a:pt x="6562" y="4718"/>
                    <a:pt x="6658" y="4986"/>
                  </a:cubicBezTo>
                  <a:lnTo>
                    <a:pt x="5684" y="4986"/>
                  </a:lnTo>
                  <a:cubicBezTo>
                    <a:pt x="5777" y="4718"/>
                    <a:pt x="5777" y="4424"/>
                    <a:pt x="5684" y="4155"/>
                  </a:cubicBezTo>
                  <a:close/>
                  <a:moveTo>
                    <a:pt x="1186" y="4155"/>
                  </a:moveTo>
                  <a:cubicBezTo>
                    <a:pt x="1558" y="4155"/>
                    <a:pt x="1743" y="4606"/>
                    <a:pt x="1482" y="4868"/>
                  </a:cubicBezTo>
                  <a:cubicBezTo>
                    <a:pt x="1396" y="4953"/>
                    <a:pt x="1291" y="4991"/>
                    <a:pt x="1188" y="4991"/>
                  </a:cubicBezTo>
                  <a:cubicBezTo>
                    <a:pt x="972" y="4991"/>
                    <a:pt x="765" y="4823"/>
                    <a:pt x="769" y="4571"/>
                  </a:cubicBezTo>
                  <a:cubicBezTo>
                    <a:pt x="769" y="4343"/>
                    <a:pt x="954" y="4158"/>
                    <a:pt x="1182" y="4155"/>
                  </a:cubicBezTo>
                  <a:cubicBezTo>
                    <a:pt x="1183" y="4155"/>
                    <a:pt x="1184" y="4155"/>
                    <a:pt x="1186" y="4155"/>
                  </a:cubicBezTo>
                  <a:close/>
                  <a:moveTo>
                    <a:pt x="7833" y="4155"/>
                  </a:moveTo>
                  <a:cubicBezTo>
                    <a:pt x="8061" y="4155"/>
                    <a:pt x="8249" y="4340"/>
                    <a:pt x="8252" y="4571"/>
                  </a:cubicBezTo>
                  <a:cubicBezTo>
                    <a:pt x="8254" y="4823"/>
                    <a:pt x="8045" y="4992"/>
                    <a:pt x="7829" y="4992"/>
                  </a:cubicBezTo>
                  <a:cubicBezTo>
                    <a:pt x="7727" y="4992"/>
                    <a:pt x="7624" y="4955"/>
                    <a:pt x="7539" y="4871"/>
                  </a:cubicBezTo>
                  <a:cubicBezTo>
                    <a:pt x="7274" y="4608"/>
                    <a:pt x="7458" y="4155"/>
                    <a:pt x="7833" y="4155"/>
                  </a:cubicBezTo>
                  <a:close/>
                  <a:moveTo>
                    <a:pt x="2841" y="0"/>
                  </a:moveTo>
                  <a:cubicBezTo>
                    <a:pt x="2613" y="0"/>
                    <a:pt x="2428" y="186"/>
                    <a:pt x="2431" y="416"/>
                  </a:cubicBezTo>
                  <a:lnTo>
                    <a:pt x="2431" y="3324"/>
                  </a:lnTo>
                  <a:lnTo>
                    <a:pt x="1182" y="3324"/>
                  </a:lnTo>
                  <a:cubicBezTo>
                    <a:pt x="520" y="3362"/>
                    <a:pt x="1" y="3908"/>
                    <a:pt x="1" y="4571"/>
                  </a:cubicBezTo>
                  <a:cubicBezTo>
                    <a:pt x="1" y="5233"/>
                    <a:pt x="520" y="5783"/>
                    <a:pt x="1182" y="5820"/>
                  </a:cubicBezTo>
                  <a:lnTo>
                    <a:pt x="7833" y="5820"/>
                  </a:lnTo>
                  <a:cubicBezTo>
                    <a:pt x="7855" y="5822"/>
                    <a:pt x="7878" y="5822"/>
                    <a:pt x="7900" y="5822"/>
                  </a:cubicBezTo>
                  <a:cubicBezTo>
                    <a:pt x="8586" y="5822"/>
                    <a:pt x="9151" y="5267"/>
                    <a:pt x="9151" y="4571"/>
                  </a:cubicBezTo>
                  <a:cubicBezTo>
                    <a:pt x="9151" y="3876"/>
                    <a:pt x="8589" y="3322"/>
                    <a:pt x="7905" y="3322"/>
                  </a:cubicBezTo>
                  <a:cubicBezTo>
                    <a:pt x="7881" y="3322"/>
                    <a:pt x="7857" y="3323"/>
                    <a:pt x="7833" y="3324"/>
                  </a:cubicBezTo>
                  <a:lnTo>
                    <a:pt x="6587" y="3324"/>
                  </a:lnTo>
                  <a:lnTo>
                    <a:pt x="6587" y="416"/>
                  </a:lnTo>
                  <a:cubicBezTo>
                    <a:pt x="6590" y="186"/>
                    <a:pt x="6405" y="0"/>
                    <a:pt x="6180" y="0"/>
                  </a:cubicBezTo>
                  <a:cubicBezTo>
                    <a:pt x="6178" y="0"/>
                    <a:pt x="6176" y="0"/>
                    <a:pt x="6174" y="0"/>
                  </a:cubicBezTo>
                  <a:lnTo>
                    <a:pt x="2847" y="0"/>
                  </a:lnTo>
                  <a:cubicBezTo>
                    <a:pt x="2845" y="0"/>
                    <a:pt x="2843" y="0"/>
                    <a:pt x="28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9" name="Google Shape;2079;p59"/>
          <p:cNvGrpSpPr/>
          <p:nvPr/>
        </p:nvGrpSpPr>
        <p:grpSpPr>
          <a:xfrm>
            <a:off x="4029475" y="1526400"/>
            <a:ext cx="353375" cy="354675"/>
            <a:chOff x="4029475" y="1526400"/>
            <a:chExt cx="353375" cy="354675"/>
          </a:xfrm>
        </p:grpSpPr>
        <p:sp>
          <p:nvSpPr>
            <p:cNvPr id="2080" name="Google Shape;2080;p59"/>
            <p:cNvSpPr/>
            <p:nvPr/>
          </p:nvSpPr>
          <p:spPr>
            <a:xfrm>
              <a:off x="4029475" y="1652450"/>
              <a:ext cx="353375" cy="228625"/>
            </a:xfrm>
            <a:custGeom>
              <a:rect b="b" l="l" r="r" t="t"/>
              <a:pathLst>
                <a:path extrusionOk="0" h="9145" w="14135">
                  <a:moveTo>
                    <a:pt x="7623" y="831"/>
                  </a:moveTo>
                  <a:lnTo>
                    <a:pt x="7623" y="1918"/>
                  </a:lnTo>
                  <a:lnTo>
                    <a:pt x="7277" y="1719"/>
                  </a:lnTo>
                  <a:cubicBezTo>
                    <a:pt x="7211" y="1684"/>
                    <a:pt x="7142" y="1665"/>
                    <a:pt x="7070" y="1662"/>
                  </a:cubicBezTo>
                  <a:cubicBezTo>
                    <a:pt x="6995" y="1662"/>
                    <a:pt x="6924" y="1681"/>
                    <a:pt x="6861" y="1719"/>
                  </a:cubicBezTo>
                  <a:lnTo>
                    <a:pt x="6514" y="1918"/>
                  </a:lnTo>
                  <a:lnTo>
                    <a:pt x="6514" y="831"/>
                  </a:lnTo>
                  <a:close/>
                  <a:moveTo>
                    <a:pt x="9701" y="831"/>
                  </a:moveTo>
                  <a:lnTo>
                    <a:pt x="9701" y="6099"/>
                  </a:lnTo>
                  <a:lnTo>
                    <a:pt x="4437" y="6099"/>
                  </a:lnTo>
                  <a:lnTo>
                    <a:pt x="4437" y="831"/>
                  </a:lnTo>
                  <a:lnTo>
                    <a:pt x="5683" y="831"/>
                  </a:lnTo>
                  <a:lnTo>
                    <a:pt x="5683" y="2637"/>
                  </a:lnTo>
                  <a:cubicBezTo>
                    <a:pt x="5683" y="2879"/>
                    <a:pt x="5881" y="3052"/>
                    <a:pt x="6098" y="3052"/>
                  </a:cubicBezTo>
                  <a:cubicBezTo>
                    <a:pt x="6167" y="3052"/>
                    <a:pt x="6238" y="3035"/>
                    <a:pt x="6305" y="2996"/>
                  </a:cubicBezTo>
                  <a:lnTo>
                    <a:pt x="7070" y="2559"/>
                  </a:lnTo>
                  <a:lnTo>
                    <a:pt x="7830" y="2996"/>
                  </a:lnTo>
                  <a:cubicBezTo>
                    <a:pt x="7895" y="3031"/>
                    <a:pt x="7964" y="3049"/>
                    <a:pt x="8039" y="3049"/>
                  </a:cubicBezTo>
                  <a:cubicBezTo>
                    <a:pt x="8267" y="3049"/>
                    <a:pt x="8454" y="2865"/>
                    <a:pt x="8454" y="2637"/>
                  </a:cubicBezTo>
                  <a:lnTo>
                    <a:pt x="8454" y="831"/>
                  </a:lnTo>
                  <a:close/>
                  <a:moveTo>
                    <a:pt x="5711" y="6933"/>
                  </a:moveTo>
                  <a:cubicBezTo>
                    <a:pt x="5487" y="7364"/>
                    <a:pt x="5487" y="7879"/>
                    <a:pt x="5711" y="8314"/>
                  </a:cubicBezTo>
                  <a:lnTo>
                    <a:pt x="2884" y="8314"/>
                  </a:lnTo>
                  <a:cubicBezTo>
                    <a:pt x="3106" y="7879"/>
                    <a:pt x="3106" y="7364"/>
                    <a:pt x="2884" y="6933"/>
                  </a:cubicBezTo>
                  <a:close/>
                  <a:moveTo>
                    <a:pt x="7073" y="6922"/>
                  </a:moveTo>
                  <a:cubicBezTo>
                    <a:pt x="7244" y="6922"/>
                    <a:pt x="7417" y="6985"/>
                    <a:pt x="7558" y="7126"/>
                  </a:cubicBezTo>
                  <a:cubicBezTo>
                    <a:pt x="7998" y="7564"/>
                    <a:pt x="7689" y="8314"/>
                    <a:pt x="7070" y="8314"/>
                  </a:cubicBezTo>
                  <a:cubicBezTo>
                    <a:pt x="6686" y="8314"/>
                    <a:pt x="6377" y="8004"/>
                    <a:pt x="6374" y="7623"/>
                  </a:cubicBezTo>
                  <a:cubicBezTo>
                    <a:pt x="6372" y="7202"/>
                    <a:pt x="6716" y="6922"/>
                    <a:pt x="7073" y="6922"/>
                  </a:cubicBezTo>
                  <a:close/>
                  <a:moveTo>
                    <a:pt x="11251" y="6933"/>
                  </a:moveTo>
                  <a:cubicBezTo>
                    <a:pt x="11032" y="7367"/>
                    <a:pt x="11032" y="7879"/>
                    <a:pt x="11251" y="8314"/>
                  </a:cubicBezTo>
                  <a:lnTo>
                    <a:pt x="8423" y="8314"/>
                  </a:lnTo>
                  <a:cubicBezTo>
                    <a:pt x="8648" y="7879"/>
                    <a:pt x="8648" y="7364"/>
                    <a:pt x="8423" y="6933"/>
                  </a:cubicBezTo>
                  <a:close/>
                  <a:moveTo>
                    <a:pt x="12604" y="6930"/>
                  </a:moveTo>
                  <a:cubicBezTo>
                    <a:pt x="12960" y="6930"/>
                    <a:pt x="13303" y="7206"/>
                    <a:pt x="13303" y="7623"/>
                  </a:cubicBezTo>
                  <a:cubicBezTo>
                    <a:pt x="13303" y="8004"/>
                    <a:pt x="12991" y="8314"/>
                    <a:pt x="12610" y="8314"/>
                  </a:cubicBezTo>
                  <a:cubicBezTo>
                    <a:pt x="11994" y="8314"/>
                    <a:pt x="11685" y="7570"/>
                    <a:pt x="12122" y="7133"/>
                  </a:cubicBezTo>
                  <a:cubicBezTo>
                    <a:pt x="12262" y="6993"/>
                    <a:pt x="12435" y="6930"/>
                    <a:pt x="12604" y="6930"/>
                  </a:cubicBezTo>
                  <a:close/>
                  <a:moveTo>
                    <a:pt x="1532" y="6922"/>
                  </a:moveTo>
                  <a:cubicBezTo>
                    <a:pt x="1703" y="6922"/>
                    <a:pt x="1877" y="6985"/>
                    <a:pt x="2019" y="7126"/>
                  </a:cubicBezTo>
                  <a:cubicBezTo>
                    <a:pt x="2458" y="7566"/>
                    <a:pt x="2145" y="8314"/>
                    <a:pt x="1529" y="8314"/>
                  </a:cubicBezTo>
                  <a:cubicBezTo>
                    <a:pt x="1528" y="8314"/>
                    <a:pt x="1526" y="8314"/>
                    <a:pt x="1525" y="8314"/>
                  </a:cubicBezTo>
                  <a:cubicBezTo>
                    <a:pt x="1141" y="8314"/>
                    <a:pt x="832" y="8004"/>
                    <a:pt x="832" y="7623"/>
                  </a:cubicBezTo>
                  <a:cubicBezTo>
                    <a:pt x="830" y="7202"/>
                    <a:pt x="1173" y="6922"/>
                    <a:pt x="1532" y="6922"/>
                  </a:cubicBezTo>
                  <a:close/>
                  <a:moveTo>
                    <a:pt x="4018" y="0"/>
                  </a:moveTo>
                  <a:cubicBezTo>
                    <a:pt x="3790" y="0"/>
                    <a:pt x="3603" y="188"/>
                    <a:pt x="3606" y="419"/>
                  </a:cubicBezTo>
                  <a:lnTo>
                    <a:pt x="3606" y="6099"/>
                  </a:lnTo>
                  <a:lnTo>
                    <a:pt x="1525" y="6099"/>
                  </a:lnTo>
                  <a:cubicBezTo>
                    <a:pt x="682" y="6099"/>
                    <a:pt x="1" y="6783"/>
                    <a:pt x="1" y="7623"/>
                  </a:cubicBezTo>
                  <a:cubicBezTo>
                    <a:pt x="1" y="8463"/>
                    <a:pt x="682" y="9145"/>
                    <a:pt x="1525" y="9145"/>
                  </a:cubicBezTo>
                  <a:lnTo>
                    <a:pt x="12610" y="9145"/>
                  </a:lnTo>
                  <a:cubicBezTo>
                    <a:pt x="13450" y="9145"/>
                    <a:pt x="14134" y="8463"/>
                    <a:pt x="14134" y="7623"/>
                  </a:cubicBezTo>
                  <a:cubicBezTo>
                    <a:pt x="14134" y="6783"/>
                    <a:pt x="13450" y="6099"/>
                    <a:pt x="12610" y="6099"/>
                  </a:cubicBezTo>
                  <a:lnTo>
                    <a:pt x="10532" y="6099"/>
                  </a:lnTo>
                  <a:lnTo>
                    <a:pt x="10532" y="419"/>
                  </a:lnTo>
                  <a:cubicBezTo>
                    <a:pt x="10532" y="188"/>
                    <a:pt x="10345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9"/>
            <p:cNvSpPr/>
            <p:nvPr/>
          </p:nvSpPr>
          <p:spPr>
            <a:xfrm>
              <a:off x="4195825" y="16095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5" y="0"/>
                    <a:pt x="1" y="184"/>
                    <a:pt x="1" y="416"/>
                  </a:cubicBezTo>
                  <a:cubicBezTo>
                    <a:pt x="1" y="644"/>
                    <a:pt x="185" y="828"/>
                    <a:pt x="416" y="828"/>
                  </a:cubicBezTo>
                  <a:cubicBezTo>
                    <a:pt x="645" y="828"/>
                    <a:pt x="829" y="644"/>
                    <a:pt x="829" y="416"/>
                  </a:cubicBezTo>
                  <a:cubicBezTo>
                    <a:pt x="829" y="184"/>
                    <a:pt x="645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9"/>
            <p:cNvSpPr/>
            <p:nvPr/>
          </p:nvSpPr>
          <p:spPr>
            <a:xfrm>
              <a:off x="4165300" y="1567950"/>
              <a:ext cx="84150" cy="32975"/>
            </a:xfrm>
            <a:custGeom>
              <a:rect b="b" l="l" r="r" t="t"/>
              <a:pathLst>
                <a:path extrusionOk="0" h="1319" w="3366">
                  <a:moveTo>
                    <a:pt x="1634" y="1"/>
                  </a:moveTo>
                  <a:cubicBezTo>
                    <a:pt x="1102" y="1"/>
                    <a:pt x="569" y="205"/>
                    <a:pt x="163" y="612"/>
                  </a:cubicBezTo>
                  <a:cubicBezTo>
                    <a:pt x="0" y="775"/>
                    <a:pt x="4" y="1037"/>
                    <a:pt x="166" y="1200"/>
                  </a:cubicBezTo>
                  <a:cubicBezTo>
                    <a:pt x="247" y="1279"/>
                    <a:pt x="352" y="1319"/>
                    <a:pt x="458" y="1319"/>
                  </a:cubicBezTo>
                  <a:cubicBezTo>
                    <a:pt x="565" y="1319"/>
                    <a:pt x="672" y="1278"/>
                    <a:pt x="753" y="1197"/>
                  </a:cubicBezTo>
                  <a:cubicBezTo>
                    <a:pt x="997" y="954"/>
                    <a:pt x="1316" y="833"/>
                    <a:pt x="1636" y="833"/>
                  </a:cubicBezTo>
                  <a:cubicBezTo>
                    <a:pt x="1955" y="833"/>
                    <a:pt x="2275" y="954"/>
                    <a:pt x="2518" y="1197"/>
                  </a:cubicBezTo>
                  <a:cubicBezTo>
                    <a:pt x="2597" y="1275"/>
                    <a:pt x="2703" y="1318"/>
                    <a:pt x="2812" y="1318"/>
                  </a:cubicBezTo>
                  <a:cubicBezTo>
                    <a:pt x="3181" y="1318"/>
                    <a:pt x="3365" y="872"/>
                    <a:pt x="3106" y="612"/>
                  </a:cubicBezTo>
                  <a:cubicBezTo>
                    <a:pt x="2700" y="205"/>
                    <a:pt x="2167" y="1"/>
                    <a:pt x="1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9"/>
            <p:cNvSpPr/>
            <p:nvPr/>
          </p:nvSpPr>
          <p:spPr>
            <a:xfrm>
              <a:off x="4135925" y="1526400"/>
              <a:ext cx="142875" cy="45150"/>
            </a:xfrm>
            <a:custGeom>
              <a:rect b="b" l="l" r="r" t="t"/>
              <a:pathLst>
                <a:path extrusionOk="0" h="1806" w="5715">
                  <a:moveTo>
                    <a:pt x="2808" y="0"/>
                  </a:moveTo>
                  <a:cubicBezTo>
                    <a:pt x="1850" y="0"/>
                    <a:pt x="893" y="366"/>
                    <a:pt x="163" y="1097"/>
                  </a:cubicBezTo>
                  <a:cubicBezTo>
                    <a:pt x="1" y="1259"/>
                    <a:pt x="4" y="1525"/>
                    <a:pt x="166" y="1684"/>
                  </a:cubicBezTo>
                  <a:cubicBezTo>
                    <a:pt x="248" y="1765"/>
                    <a:pt x="354" y="1806"/>
                    <a:pt x="460" y="1806"/>
                  </a:cubicBezTo>
                  <a:cubicBezTo>
                    <a:pt x="566" y="1806"/>
                    <a:pt x="672" y="1765"/>
                    <a:pt x="754" y="1684"/>
                  </a:cubicBezTo>
                  <a:cubicBezTo>
                    <a:pt x="1322" y="1115"/>
                    <a:pt x="2067" y="831"/>
                    <a:pt x="2811" y="831"/>
                  </a:cubicBezTo>
                  <a:cubicBezTo>
                    <a:pt x="3555" y="831"/>
                    <a:pt x="4300" y="1115"/>
                    <a:pt x="4868" y="1684"/>
                  </a:cubicBezTo>
                  <a:cubicBezTo>
                    <a:pt x="4946" y="1762"/>
                    <a:pt x="5052" y="1806"/>
                    <a:pt x="5162" y="1806"/>
                  </a:cubicBezTo>
                  <a:cubicBezTo>
                    <a:pt x="5530" y="1806"/>
                    <a:pt x="5715" y="1359"/>
                    <a:pt x="5455" y="1097"/>
                  </a:cubicBezTo>
                  <a:cubicBezTo>
                    <a:pt x="4724" y="366"/>
                    <a:pt x="3766" y="0"/>
                    <a:pt x="2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4" name="Google Shape;2084;p59"/>
          <p:cNvSpPr/>
          <p:nvPr/>
        </p:nvSpPr>
        <p:spPr>
          <a:xfrm>
            <a:off x="3247200" y="1526400"/>
            <a:ext cx="354775" cy="354675"/>
          </a:xfrm>
          <a:custGeom>
            <a:rect b="b" l="l" r="r" t="t"/>
            <a:pathLst>
              <a:path extrusionOk="0" h="14187" w="14191">
                <a:moveTo>
                  <a:pt x="10032" y="831"/>
                </a:moveTo>
                <a:lnTo>
                  <a:pt x="10032" y="1662"/>
                </a:lnTo>
                <a:lnTo>
                  <a:pt x="3106" y="1662"/>
                </a:lnTo>
                <a:lnTo>
                  <a:pt x="3106" y="831"/>
                </a:lnTo>
                <a:close/>
                <a:moveTo>
                  <a:pt x="6567" y="6151"/>
                </a:moveTo>
                <a:lnTo>
                  <a:pt x="7567" y="7482"/>
                </a:lnTo>
                <a:cubicBezTo>
                  <a:pt x="8001" y="8070"/>
                  <a:pt x="7839" y="8901"/>
                  <a:pt x="7220" y="9282"/>
                </a:cubicBezTo>
                <a:cubicBezTo>
                  <a:pt x="7015" y="9408"/>
                  <a:pt x="6789" y="9468"/>
                  <a:pt x="6567" y="9468"/>
                </a:cubicBezTo>
                <a:cubicBezTo>
                  <a:pt x="6115" y="9468"/>
                  <a:pt x="5677" y="9221"/>
                  <a:pt x="5455" y="8788"/>
                </a:cubicBezTo>
                <a:cubicBezTo>
                  <a:pt x="5240" y="8366"/>
                  <a:pt x="5287" y="7857"/>
                  <a:pt x="5574" y="7482"/>
                </a:cubicBezTo>
                <a:lnTo>
                  <a:pt x="6567" y="6151"/>
                </a:lnTo>
                <a:close/>
                <a:moveTo>
                  <a:pt x="10032" y="2496"/>
                </a:moveTo>
                <a:lnTo>
                  <a:pt x="10032" y="9479"/>
                </a:lnTo>
                <a:lnTo>
                  <a:pt x="8233" y="9479"/>
                </a:lnTo>
                <a:cubicBezTo>
                  <a:pt x="8308" y="9379"/>
                  <a:pt x="8373" y="9272"/>
                  <a:pt x="8426" y="9163"/>
                </a:cubicBezTo>
                <a:cubicBezTo>
                  <a:pt x="8782" y="8457"/>
                  <a:pt x="8707" y="7610"/>
                  <a:pt x="8233" y="6982"/>
                </a:cubicBezTo>
                <a:lnTo>
                  <a:pt x="6905" y="5211"/>
                </a:lnTo>
                <a:cubicBezTo>
                  <a:pt x="6824" y="5105"/>
                  <a:pt x="6702" y="5042"/>
                  <a:pt x="6567" y="5042"/>
                </a:cubicBezTo>
                <a:cubicBezTo>
                  <a:pt x="6436" y="5042"/>
                  <a:pt x="6314" y="5105"/>
                  <a:pt x="6236" y="5211"/>
                </a:cubicBezTo>
                <a:lnTo>
                  <a:pt x="4908" y="6982"/>
                </a:lnTo>
                <a:cubicBezTo>
                  <a:pt x="4434" y="7613"/>
                  <a:pt x="4356" y="8457"/>
                  <a:pt x="4709" y="9163"/>
                </a:cubicBezTo>
                <a:cubicBezTo>
                  <a:pt x="4768" y="9272"/>
                  <a:pt x="4834" y="9379"/>
                  <a:pt x="4908" y="9479"/>
                </a:cubicBezTo>
                <a:lnTo>
                  <a:pt x="3106" y="9479"/>
                </a:lnTo>
                <a:lnTo>
                  <a:pt x="3106" y="2496"/>
                </a:lnTo>
                <a:close/>
                <a:moveTo>
                  <a:pt x="5768" y="10310"/>
                </a:moveTo>
                <a:cubicBezTo>
                  <a:pt x="5658" y="10522"/>
                  <a:pt x="5599" y="10759"/>
                  <a:pt x="5599" y="11000"/>
                </a:cubicBezTo>
                <a:cubicBezTo>
                  <a:pt x="5602" y="11244"/>
                  <a:pt x="5658" y="11481"/>
                  <a:pt x="5768" y="11697"/>
                </a:cubicBezTo>
                <a:lnTo>
                  <a:pt x="3106" y="11697"/>
                </a:lnTo>
                <a:lnTo>
                  <a:pt x="3106" y="10310"/>
                </a:lnTo>
                <a:close/>
                <a:moveTo>
                  <a:pt x="11310" y="10310"/>
                </a:moveTo>
                <a:cubicBezTo>
                  <a:pt x="11200" y="10522"/>
                  <a:pt x="11141" y="10759"/>
                  <a:pt x="11141" y="11000"/>
                </a:cubicBezTo>
                <a:cubicBezTo>
                  <a:pt x="11141" y="11244"/>
                  <a:pt x="11200" y="11481"/>
                  <a:pt x="11310" y="11697"/>
                </a:cubicBezTo>
                <a:lnTo>
                  <a:pt x="8482" y="11697"/>
                </a:lnTo>
                <a:cubicBezTo>
                  <a:pt x="8592" y="11481"/>
                  <a:pt x="8648" y="11244"/>
                  <a:pt x="8651" y="11000"/>
                </a:cubicBezTo>
                <a:cubicBezTo>
                  <a:pt x="8648" y="10759"/>
                  <a:pt x="8592" y="10522"/>
                  <a:pt x="8482" y="10310"/>
                </a:cubicBezTo>
                <a:close/>
                <a:moveTo>
                  <a:pt x="7134" y="10305"/>
                </a:moveTo>
                <a:cubicBezTo>
                  <a:pt x="7304" y="10305"/>
                  <a:pt x="7479" y="10368"/>
                  <a:pt x="7620" y="10509"/>
                </a:cubicBezTo>
                <a:cubicBezTo>
                  <a:pt x="8057" y="10949"/>
                  <a:pt x="7743" y="11697"/>
                  <a:pt x="7127" y="11697"/>
                </a:cubicBezTo>
                <a:cubicBezTo>
                  <a:pt x="7126" y="11697"/>
                  <a:pt x="7125" y="11697"/>
                  <a:pt x="7123" y="11697"/>
                </a:cubicBezTo>
                <a:cubicBezTo>
                  <a:pt x="6739" y="11697"/>
                  <a:pt x="6430" y="11384"/>
                  <a:pt x="6433" y="11000"/>
                </a:cubicBezTo>
                <a:cubicBezTo>
                  <a:pt x="6433" y="10582"/>
                  <a:pt x="6776" y="10305"/>
                  <a:pt x="7134" y="10305"/>
                </a:cubicBezTo>
                <a:close/>
                <a:moveTo>
                  <a:pt x="12659" y="10305"/>
                </a:moveTo>
                <a:cubicBezTo>
                  <a:pt x="13016" y="10305"/>
                  <a:pt x="13359" y="10582"/>
                  <a:pt x="13359" y="11000"/>
                </a:cubicBezTo>
                <a:cubicBezTo>
                  <a:pt x="13359" y="11384"/>
                  <a:pt x="13050" y="11693"/>
                  <a:pt x="12669" y="11697"/>
                </a:cubicBezTo>
                <a:cubicBezTo>
                  <a:pt x="12667" y="11697"/>
                  <a:pt x="12666" y="11697"/>
                  <a:pt x="12665" y="11697"/>
                </a:cubicBezTo>
                <a:cubicBezTo>
                  <a:pt x="12046" y="11697"/>
                  <a:pt x="11736" y="10949"/>
                  <a:pt x="12172" y="10509"/>
                </a:cubicBezTo>
                <a:cubicBezTo>
                  <a:pt x="12314" y="10368"/>
                  <a:pt x="12488" y="10305"/>
                  <a:pt x="12659" y="10305"/>
                </a:cubicBezTo>
                <a:close/>
                <a:moveTo>
                  <a:pt x="2278" y="831"/>
                </a:moveTo>
                <a:lnTo>
                  <a:pt x="2278" y="13356"/>
                </a:lnTo>
                <a:lnTo>
                  <a:pt x="835" y="13356"/>
                </a:lnTo>
                <a:lnTo>
                  <a:pt x="835" y="831"/>
                </a:lnTo>
                <a:close/>
                <a:moveTo>
                  <a:pt x="10032" y="12525"/>
                </a:moveTo>
                <a:lnTo>
                  <a:pt x="10032" y="13356"/>
                </a:lnTo>
                <a:lnTo>
                  <a:pt x="3106" y="13356"/>
                </a:lnTo>
                <a:lnTo>
                  <a:pt x="3106" y="12525"/>
                </a:lnTo>
                <a:close/>
                <a:moveTo>
                  <a:pt x="419" y="0"/>
                </a:moveTo>
                <a:cubicBezTo>
                  <a:pt x="188" y="0"/>
                  <a:pt x="4" y="184"/>
                  <a:pt x="4" y="416"/>
                </a:cubicBezTo>
                <a:lnTo>
                  <a:pt x="4" y="13774"/>
                </a:lnTo>
                <a:cubicBezTo>
                  <a:pt x="1" y="14000"/>
                  <a:pt x="185" y="14187"/>
                  <a:pt x="413" y="14187"/>
                </a:cubicBezTo>
                <a:cubicBezTo>
                  <a:pt x="415" y="14187"/>
                  <a:pt x="417" y="14187"/>
                  <a:pt x="419" y="14187"/>
                </a:cubicBezTo>
                <a:lnTo>
                  <a:pt x="10451" y="14187"/>
                </a:lnTo>
                <a:cubicBezTo>
                  <a:pt x="10453" y="14187"/>
                  <a:pt x="10454" y="14187"/>
                  <a:pt x="10456" y="14187"/>
                </a:cubicBezTo>
                <a:cubicBezTo>
                  <a:pt x="10682" y="14187"/>
                  <a:pt x="10866" y="14000"/>
                  <a:pt x="10863" y="13774"/>
                </a:cubicBezTo>
                <a:lnTo>
                  <a:pt x="10863" y="12525"/>
                </a:lnTo>
                <a:lnTo>
                  <a:pt x="12669" y="12525"/>
                </a:lnTo>
                <a:cubicBezTo>
                  <a:pt x="13509" y="12525"/>
                  <a:pt x="14190" y="11840"/>
                  <a:pt x="14190" y="11000"/>
                </a:cubicBezTo>
                <a:cubicBezTo>
                  <a:pt x="14190" y="10160"/>
                  <a:pt x="13509" y="9479"/>
                  <a:pt x="12669" y="9479"/>
                </a:cubicBezTo>
                <a:lnTo>
                  <a:pt x="10863" y="9479"/>
                </a:lnTo>
                <a:lnTo>
                  <a:pt x="10863" y="416"/>
                </a:lnTo>
                <a:cubicBezTo>
                  <a:pt x="10863" y="184"/>
                  <a:pt x="10679" y="0"/>
                  <a:pt x="104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59"/>
          <p:cNvSpPr/>
          <p:nvPr/>
        </p:nvSpPr>
        <p:spPr>
          <a:xfrm>
            <a:off x="3352650" y="1652525"/>
            <a:ext cx="20700" cy="20725"/>
          </a:xfrm>
          <a:custGeom>
            <a:rect b="b" l="l" r="r" t="t"/>
            <a:pathLst>
              <a:path extrusionOk="0" h="829" w="828">
                <a:moveTo>
                  <a:pt x="412" y="0"/>
                </a:moveTo>
                <a:cubicBezTo>
                  <a:pt x="184" y="0"/>
                  <a:pt x="0" y="185"/>
                  <a:pt x="0" y="416"/>
                </a:cubicBezTo>
                <a:cubicBezTo>
                  <a:pt x="0" y="644"/>
                  <a:pt x="184" y="828"/>
                  <a:pt x="412" y="828"/>
                </a:cubicBezTo>
                <a:cubicBezTo>
                  <a:pt x="640" y="828"/>
                  <a:pt x="828" y="644"/>
                  <a:pt x="828" y="416"/>
                </a:cubicBezTo>
                <a:cubicBezTo>
                  <a:pt x="828" y="185"/>
                  <a:pt x="640" y="0"/>
                  <a:pt x="41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59"/>
          <p:cNvSpPr/>
          <p:nvPr/>
        </p:nvSpPr>
        <p:spPr>
          <a:xfrm>
            <a:off x="3380375" y="1610900"/>
            <a:ext cx="20700" cy="20725"/>
          </a:xfrm>
          <a:custGeom>
            <a:rect b="b" l="l" r="r" t="t"/>
            <a:pathLst>
              <a:path extrusionOk="0" h="829" w="828">
                <a:moveTo>
                  <a:pt x="412" y="0"/>
                </a:moveTo>
                <a:cubicBezTo>
                  <a:pt x="184" y="0"/>
                  <a:pt x="0" y="188"/>
                  <a:pt x="0" y="416"/>
                </a:cubicBezTo>
                <a:cubicBezTo>
                  <a:pt x="0" y="644"/>
                  <a:pt x="184" y="828"/>
                  <a:pt x="412" y="828"/>
                </a:cubicBezTo>
                <a:cubicBezTo>
                  <a:pt x="641" y="828"/>
                  <a:pt x="828" y="644"/>
                  <a:pt x="828" y="416"/>
                </a:cubicBezTo>
                <a:cubicBezTo>
                  <a:pt x="828" y="188"/>
                  <a:pt x="641" y="0"/>
                  <a:pt x="41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59"/>
          <p:cNvSpPr/>
          <p:nvPr/>
        </p:nvSpPr>
        <p:spPr>
          <a:xfrm>
            <a:off x="3435650" y="1631750"/>
            <a:ext cx="20800" cy="20725"/>
          </a:xfrm>
          <a:custGeom>
            <a:rect b="b" l="l" r="r" t="t"/>
            <a:pathLst>
              <a:path extrusionOk="0" h="829" w="832">
                <a:moveTo>
                  <a:pt x="416" y="0"/>
                </a:moveTo>
                <a:cubicBezTo>
                  <a:pt x="188" y="0"/>
                  <a:pt x="1" y="185"/>
                  <a:pt x="1" y="413"/>
                </a:cubicBezTo>
                <a:cubicBezTo>
                  <a:pt x="1" y="641"/>
                  <a:pt x="188" y="828"/>
                  <a:pt x="416" y="828"/>
                </a:cubicBezTo>
                <a:cubicBezTo>
                  <a:pt x="645" y="828"/>
                  <a:pt x="832" y="641"/>
                  <a:pt x="832" y="413"/>
                </a:cubicBezTo>
                <a:cubicBezTo>
                  <a:pt x="832" y="185"/>
                  <a:pt x="645" y="0"/>
                  <a:pt x="4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59"/>
          <p:cNvSpPr/>
          <p:nvPr/>
        </p:nvSpPr>
        <p:spPr>
          <a:xfrm>
            <a:off x="3401075" y="1723900"/>
            <a:ext cx="20700" cy="20725"/>
          </a:xfrm>
          <a:custGeom>
            <a:rect b="b" l="l" r="r" t="t"/>
            <a:pathLst>
              <a:path extrusionOk="0" h="829" w="828">
                <a:moveTo>
                  <a:pt x="412" y="1"/>
                </a:moveTo>
                <a:cubicBezTo>
                  <a:pt x="184" y="1"/>
                  <a:pt x="0" y="185"/>
                  <a:pt x="0" y="413"/>
                </a:cubicBezTo>
                <a:cubicBezTo>
                  <a:pt x="0" y="641"/>
                  <a:pt x="184" y="829"/>
                  <a:pt x="412" y="829"/>
                </a:cubicBezTo>
                <a:cubicBezTo>
                  <a:pt x="640" y="829"/>
                  <a:pt x="828" y="641"/>
                  <a:pt x="828" y="413"/>
                </a:cubicBezTo>
                <a:cubicBezTo>
                  <a:pt x="828" y="185"/>
                  <a:pt x="640" y="1"/>
                  <a:pt x="41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59"/>
          <p:cNvSpPr/>
          <p:nvPr/>
        </p:nvSpPr>
        <p:spPr>
          <a:xfrm>
            <a:off x="2530375" y="1526400"/>
            <a:ext cx="354850" cy="354675"/>
          </a:xfrm>
          <a:custGeom>
            <a:rect b="b" l="l" r="r" t="t"/>
            <a:pathLst>
              <a:path extrusionOk="0" h="14187" w="14194">
                <a:moveTo>
                  <a:pt x="1562" y="1658"/>
                </a:moveTo>
                <a:cubicBezTo>
                  <a:pt x="1732" y="1658"/>
                  <a:pt x="1906" y="1721"/>
                  <a:pt x="2047" y="1862"/>
                </a:cubicBezTo>
                <a:cubicBezTo>
                  <a:pt x="2484" y="2302"/>
                  <a:pt x="2175" y="3049"/>
                  <a:pt x="1556" y="3049"/>
                </a:cubicBezTo>
                <a:cubicBezTo>
                  <a:pt x="1172" y="3049"/>
                  <a:pt x="860" y="2740"/>
                  <a:pt x="860" y="2356"/>
                </a:cubicBezTo>
                <a:cubicBezTo>
                  <a:pt x="860" y="1936"/>
                  <a:pt x="1204" y="1658"/>
                  <a:pt x="1562" y="1658"/>
                </a:cubicBezTo>
                <a:close/>
                <a:moveTo>
                  <a:pt x="9451" y="1662"/>
                </a:moveTo>
                <a:lnTo>
                  <a:pt x="9451" y="3049"/>
                </a:lnTo>
                <a:lnTo>
                  <a:pt x="3559" y="3049"/>
                </a:lnTo>
                <a:lnTo>
                  <a:pt x="2912" y="1662"/>
                </a:lnTo>
                <a:close/>
                <a:moveTo>
                  <a:pt x="12637" y="831"/>
                </a:moveTo>
                <a:cubicBezTo>
                  <a:pt x="12716" y="831"/>
                  <a:pt x="12778" y="893"/>
                  <a:pt x="12778" y="968"/>
                </a:cubicBezTo>
                <a:lnTo>
                  <a:pt x="12778" y="1665"/>
                </a:lnTo>
                <a:lnTo>
                  <a:pt x="12084" y="1665"/>
                </a:lnTo>
                <a:cubicBezTo>
                  <a:pt x="11869" y="1684"/>
                  <a:pt x="11706" y="1865"/>
                  <a:pt x="11706" y="2081"/>
                </a:cubicBezTo>
                <a:cubicBezTo>
                  <a:pt x="11706" y="2293"/>
                  <a:pt x="11869" y="2474"/>
                  <a:pt x="12084" y="2496"/>
                </a:cubicBezTo>
                <a:lnTo>
                  <a:pt x="12778" y="2496"/>
                </a:lnTo>
                <a:lnTo>
                  <a:pt x="12778" y="3327"/>
                </a:lnTo>
                <a:lnTo>
                  <a:pt x="12084" y="3327"/>
                </a:lnTo>
                <a:cubicBezTo>
                  <a:pt x="11856" y="3327"/>
                  <a:pt x="11669" y="3511"/>
                  <a:pt x="11669" y="3743"/>
                </a:cubicBezTo>
                <a:cubicBezTo>
                  <a:pt x="11669" y="3971"/>
                  <a:pt x="11856" y="4155"/>
                  <a:pt x="12084" y="4155"/>
                </a:cubicBezTo>
                <a:lnTo>
                  <a:pt x="12778" y="4155"/>
                </a:lnTo>
                <a:lnTo>
                  <a:pt x="12778" y="4986"/>
                </a:lnTo>
                <a:lnTo>
                  <a:pt x="10285" y="4986"/>
                </a:lnTo>
                <a:lnTo>
                  <a:pt x="10285" y="968"/>
                </a:lnTo>
                <a:cubicBezTo>
                  <a:pt x="10285" y="893"/>
                  <a:pt x="10344" y="831"/>
                  <a:pt x="10419" y="831"/>
                </a:cubicBezTo>
                <a:close/>
                <a:moveTo>
                  <a:pt x="2756" y="3293"/>
                </a:moveTo>
                <a:lnTo>
                  <a:pt x="3921" y="5792"/>
                </a:lnTo>
                <a:cubicBezTo>
                  <a:pt x="3484" y="5976"/>
                  <a:pt x="3090" y="6258"/>
                  <a:pt x="2775" y="6617"/>
                </a:cubicBezTo>
                <a:lnTo>
                  <a:pt x="1500" y="3877"/>
                </a:lnTo>
                <a:lnTo>
                  <a:pt x="1556" y="3877"/>
                </a:lnTo>
                <a:cubicBezTo>
                  <a:pt x="2025" y="3877"/>
                  <a:pt x="2465" y="3661"/>
                  <a:pt x="2756" y="3293"/>
                </a:cubicBezTo>
                <a:close/>
                <a:moveTo>
                  <a:pt x="11947" y="5820"/>
                </a:moveTo>
                <a:lnTo>
                  <a:pt x="11947" y="6651"/>
                </a:lnTo>
                <a:lnTo>
                  <a:pt x="11116" y="6651"/>
                </a:lnTo>
                <a:lnTo>
                  <a:pt x="11116" y="5820"/>
                </a:lnTo>
                <a:close/>
                <a:moveTo>
                  <a:pt x="5155" y="6373"/>
                </a:moveTo>
                <a:cubicBezTo>
                  <a:pt x="6455" y="6376"/>
                  <a:pt x="7508" y="7429"/>
                  <a:pt x="7511" y="8729"/>
                </a:cubicBezTo>
                <a:lnTo>
                  <a:pt x="7511" y="11697"/>
                </a:lnTo>
                <a:lnTo>
                  <a:pt x="2803" y="11697"/>
                </a:lnTo>
                <a:lnTo>
                  <a:pt x="2803" y="8729"/>
                </a:lnTo>
                <a:cubicBezTo>
                  <a:pt x="2803" y="7429"/>
                  <a:pt x="3856" y="6376"/>
                  <a:pt x="5155" y="6373"/>
                </a:cubicBezTo>
                <a:close/>
                <a:moveTo>
                  <a:pt x="13362" y="12525"/>
                </a:moveTo>
                <a:lnTo>
                  <a:pt x="13362" y="13356"/>
                </a:lnTo>
                <a:lnTo>
                  <a:pt x="835" y="13356"/>
                </a:lnTo>
                <a:lnTo>
                  <a:pt x="835" y="12525"/>
                </a:lnTo>
                <a:close/>
                <a:moveTo>
                  <a:pt x="10419" y="0"/>
                </a:moveTo>
                <a:cubicBezTo>
                  <a:pt x="9938" y="3"/>
                  <a:pt x="9532" y="356"/>
                  <a:pt x="9463" y="831"/>
                </a:cubicBezTo>
                <a:lnTo>
                  <a:pt x="1556" y="831"/>
                </a:lnTo>
                <a:cubicBezTo>
                  <a:pt x="713" y="831"/>
                  <a:pt x="32" y="1512"/>
                  <a:pt x="29" y="2356"/>
                </a:cubicBezTo>
                <a:cubicBezTo>
                  <a:pt x="29" y="2577"/>
                  <a:pt x="79" y="2796"/>
                  <a:pt x="172" y="2999"/>
                </a:cubicBezTo>
                <a:lnTo>
                  <a:pt x="2244" y="7438"/>
                </a:lnTo>
                <a:cubicBezTo>
                  <a:pt x="2062" y="7845"/>
                  <a:pt x="1969" y="8285"/>
                  <a:pt x="1969" y="8729"/>
                </a:cubicBezTo>
                <a:lnTo>
                  <a:pt x="1969" y="11697"/>
                </a:lnTo>
                <a:lnTo>
                  <a:pt x="419" y="11697"/>
                </a:lnTo>
                <a:cubicBezTo>
                  <a:pt x="417" y="11697"/>
                  <a:pt x="415" y="11697"/>
                  <a:pt x="413" y="11697"/>
                </a:cubicBezTo>
                <a:cubicBezTo>
                  <a:pt x="185" y="11697"/>
                  <a:pt x="0" y="11883"/>
                  <a:pt x="0" y="12109"/>
                </a:cubicBezTo>
                <a:lnTo>
                  <a:pt x="0" y="13774"/>
                </a:lnTo>
                <a:cubicBezTo>
                  <a:pt x="0" y="14000"/>
                  <a:pt x="185" y="14187"/>
                  <a:pt x="413" y="14187"/>
                </a:cubicBezTo>
                <a:cubicBezTo>
                  <a:pt x="415" y="14187"/>
                  <a:pt x="417" y="14187"/>
                  <a:pt x="419" y="14187"/>
                </a:cubicBezTo>
                <a:lnTo>
                  <a:pt x="13775" y="14187"/>
                </a:lnTo>
                <a:cubicBezTo>
                  <a:pt x="13777" y="14187"/>
                  <a:pt x="13778" y="14187"/>
                  <a:pt x="13780" y="14187"/>
                </a:cubicBezTo>
                <a:cubicBezTo>
                  <a:pt x="14009" y="14187"/>
                  <a:pt x="14193" y="14000"/>
                  <a:pt x="14193" y="13774"/>
                </a:cubicBezTo>
                <a:lnTo>
                  <a:pt x="14193" y="12109"/>
                </a:lnTo>
                <a:cubicBezTo>
                  <a:pt x="14193" y="11883"/>
                  <a:pt x="14009" y="11697"/>
                  <a:pt x="13780" y="11697"/>
                </a:cubicBezTo>
                <a:cubicBezTo>
                  <a:pt x="13778" y="11697"/>
                  <a:pt x="13777" y="11697"/>
                  <a:pt x="13775" y="11697"/>
                </a:cubicBezTo>
                <a:lnTo>
                  <a:pt x="8342" y="11697"/>
                </a:lnTo>
                <a:lnTo>
                  <a:pt x="8342" y="8729"/>
                </a:lnTo>
                <a:cubicBezTo>
                  <a:pt x="8342" y="6970"/>
                  <a:pt x="6914" y="5542"/>
                  <a:pt x="5155" y="5542"/>
                </a:cubicBezTo>
                <a:cubicBezTo>
                  <a:pt x="5015" y="5542"/>
                  <a:pt x="4874" y="5552"/>
                  <a:pt x="4733" y="5570"/>
                </a:cubicBezTo>
                <a:lnTo>
                  <a:pt x="3946" y="3877"/>
                </a:lnTo>
                <a:lnTo>
                  <a:pt x="9451" y="3877"/>
                </a:lnTo>
                <a:lnTo>
                  <a:pt x="9451" y="5405"/>
                </a:lnTo>
                <a:cubicBezTo>
                  <a:pt x="9451" y="5636"/>
                  <a:pt x="9638" y="5820"/>
                  <a:pt x="9869" y="5820"/>
                </a:cubicBezTo>
                <a:lnTo>
                  <a:pt x="10285" y="5820"/>
                </a:lnTo>
                <a:lnTo>
                  <a:pt x="10285" y="7070"/>
                </a:lnTo>
                <a:cubicBezTo>
                  <a:pt x="10285" y="7295"/>
                  <a:pt x="10469" y="7479"/>
                  <a:pt x="10697" y="7482"/>
                </a:cubicBezTo>
                <a:lnTo>
                  <a:pt x="11116" y="7482"/>
                </a:lnTo>
                <a:lnTo>
                  <a:pt x="11116" y="9282"/>
                </a:lnTo>
                <a:cubicBezTo>
                  <a:pt x="11091" y="9528"/>
                  <a:pt x="11285" y="9741"/>
                  <a:pt x="11532" y="9741"/>
                </a:cubicBezTo>
                <a:cubicBezTo>
                  <a:pt x="11778" y="9741"/>
                  <a:pt x="11972" y="9528"/>
                  <a:pt x="11947" y="9282"/>
                </a:cubicBezTo>
                <a:lnTo>
                  <a:pt x="11947" y="7482"/>
                </a:lnTo>
                <a:lnTo>
                  <a:pt x="12363" y="7482"/>
                </a:lnTo>
                <a:cubicBezTo>
                  <a:pt x="12591" y="7482"/>
                  <a:pt x="12778" y="7298"/>
                  <a:pt x="12778" y="7070"/>
                </a:cubicBezTo>
                <a:lnTo>
                  <a:pt x="12778" y="5820"/>
                </a:lnTo>
                <a:lnTo>
                  <a:pt x="13194" y="5820"/>
                </a:lnTo>
                <a:cubicBezTo>
                  <a:pt x="13422" y="5820"/>
                  <a:pt x="13609" y="5633"/>
                  <a:pt x="13606" y="5405"/>
                </a:cubicBezTo>
                <a:lnTo>
                  <a:pt x="13606" y="968"/>
                </a:lnTo>
                <a:cubicBezTo>
                  <a:pt x="13606" y="434"/>
                  <a:pt x="13172" y="0"/>
                  <a:pt x="12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59"/>
          <p:cNvSpPr/>
          <p:nvPr/>
        </p:nvSpPr>
        <p:spPr>
          <a:xfrm>
            <a:off x="2621200" y="1706425"/>
            <a:ext cx="79375" cy="76400"/>
          </a:xfrm>
          <a:custGeom>
            <a:rect b="b" l="l" r="r" t="t"/>
            <a:pathLst>
              <a:path extrusionOk="0" h="3056" w="3175">
                <a:moveTo>
                  <a:pt x="1530" y="837"/>
                </a:moveTo>
                <a:cubicBezTo>
                  <a:pt x="2146" y="837"/>
                  <a:pt x="2454" y="1586"/>
                  <a:pt x="2019" y="2021"/>
                </a:cubicBezTo>
                <a:cubicBezTo>
                  <a:pt x="1877" y="2164"/>
                  <a:pt x="1702" y="2227"/>
                  <a:pt x="1531" y="2227"/>
                </a:cubicBezTo>
                <a:cubicBezTo>
                  <a:pt x="1172" y="2227"/>
                  <a:pt x="830" y="1948"/>
                  <a:pt x="832" y="1528"/>
                </a:cubicBezTo>
                <a:cubicBezTo>
                  <a:pt x="835" y="1147"/>
                  <a:pt x="1141" y="837"/>
                  <a:pt x="1522" y="837"/>
                </a:cubicBezTo>
                <a:cubicBezTo>
                  <a:pt x="1525" y="837"/>
                  <a:pt x="1527" y="837"/>
                  <a:pt x="1530" y="837"/>
                </a:cubicBezTo>
                <a:close/>
                <a:moveTo>
                  <a:pt x="1526" y="1"/>
                </a:moveTo>
                <a:cubicBezTo>
                  <a:pt x="1330" y="1"/>
                  <a:pt x="1133" y="38"/>
                  <a:pt x="944" y="116"/>
                </a:cubicBezTo>
                <a:cubicBezTo>
                  <a:pt x="373" y="353"/>
                  <a:pt x="1" y="909"/>
                  <a:pt x="1" y="1528"/>
                </a:cubicBezTo>
                <a:cubicBezTo>
                  <a:pt x="1" y="2368"/>
                  <a:pt x="682" y="3052"/>
                  <a:pt x="1522" y="3055"/>
                </a:cubicBezTo>
                <a:cubicBezTo>
                  <a:pt x="2141" y="3055"/>
                  <a:pt x="2700" y="2684"/>
                  <a:pt x="2937" y="2115"/>
                </a:cubicBezTo>
                <a:cubicBezTo>
                  <a:pt x="3175" y="1543"/>
                  <a:pt x="3044" y="887"/>
                  <a:pt x="2609" y="450"/>
                </a:cubicBezTo>
                <a:cubicBezTo>
                  <a:pt x="2316" y="157"/>
                  <a:pt x="1924" y="1"/>
                  <a:pt x="15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59"/>
          <p:cNvSpPr/>
          <p:nvPr/>
        </p:nvSpPr>
        <p:spPr>
          <a:xfrm>
            <a:off x="1760425" y="1589500"/>
            <a:ext cx="354775" cy="228550"/>
          </a:xfrm>
          <a:custGeom>
            <a:rect b="b" l="l" r="r" t="t"/>
            <a:pathLst>
              <a:path extrusionOk="0" h="9142" w="14191">
                <a:moveTo>
                  <a:pt x="9423" y="831"/>
                </a:moveTo>
                <a:lnTo>
                  <a:pt x="9423" y="4986"/>
                </a:lnTo>
                <a:lnTo>
                  <a:pt x="832" y="4986"/>
                </a:lnTo>
                <a:lnTo>
                  <a:pt x="832" y="831"/>
                </a:lnTo>
                <a:close/>
                <a:moveTo>
                  <a:pt x="12644" y="3321"/>
                </a:moveTo>
                <a:lnTo>
                  <a:pt x="13200" y="4986"/>
                </a:lnTo>
                <a:lnTo>
                  <a:pt x="11973" y="4986"/>
                </a:lnTo>
                <a:lnTo>
                  <a:pt x="11973" y="3321"/>
                </a:lnTo>
                <a:close/>
                <a:moveTo>
                  <a:pt x="9423" y="5817"/>
                </a:moveTo>
                <a:lnTo>
                  <a:pt x="9423" y="7482"/>
                </a:lnTo>
                <a:lnTo>
                  <a:pt x="5196" y="7482"/>
                </a:lnTo>
                <a:cubicBezTo>
                  <a:pt x="5008" y="6952"/>
                  <a:pt x="4519" y="6650"/>
                  <a:pt x="4017" y="6650"/>
                </a:cubicBezTo>
                <a:cubicBezTo>
                  <a:pt x="3727" y="6650"/>
                  <a:pt x="3433" y="6751"/>
                  <a:pt x="3191" y="6967"/>
                </a:cubicBezTo>
                <a:cubicBezTo>
                  <a:pt x="2948" y="6751"/>
                  <a:pt x="2653" y="6650"/>
                  <a:pt x="2363" y="6650"/>
                </a:cubicBezTo>
                <a:cubicBezTo>
                  <a:pt x="1860" y="6650"/>
                  <a:pt x="1370" y="6952"/>
                  <a:pt x="1182" y="7482"/>
                </a:cubicBezTo>
                <a:lnTo>
                  <a:pt x="832" y="7482"/>
                </a:lnTo>
                <a:lnTo>
                  <a:pt x="832" y="5817"/>
                </a:lnTo>
                <a:close/>
                <a:moveTo>
                  <a:pt x="11141" y="3321"/>
                </a:moveTo>
                <a:lnTo>
                  <a:pt x="11141" y="5399"/>
                </a:lnTo>
                <a:cubicBezTo>
                  <a:pt x="11141" y="5630"/>
                  <a:pt x="11329" y="5817"/>
                  <a:pt x="11560" y="5817"/>
                </a:cubicBezTo>
                <a:lnTo>
                  <a:pt x="13360" y="5817"/>
                </a:lnTo>
                <a:lnTo>
                  <a:pt x="13360" y="7482"/>
                </a:lnTo>
                <a:lnTo>
                  <a:pt x="13010" y="7482"/>
                </a:lnTo>
                <a:cubicBezTo>
                  <a:pt x="12835" y="6983"/>
                  <a:pt x="12366" y="6648"/>
                  <a:pt x="11835" y="6648"/>
                </a:cubicBezTo>
                <a:cubicBezTo>
                  <a:pt x="11307" y="6648"/>
                  <a:pt x="10835" y="6983"/>
                  <a:pt x="10660" y="7482"/>
                </a:cubicBezTo>
                <a:lnTo>
                  <a:pt x="10254" y="7482"/>
                </a:lnTo>
                <a:lnTo>
                  <a:pt x="10254" y="3321"/>
                </a:lnTo>
                <a:close/>
                <a:moveTo>
                  <a:pt x="2317" y="7480"/>
                </a:moveTo>
                <a:cubicBezTo>
                  <a:pt x="2331" y="7480"/>
                  <a:pt x="2345" y="7481"/>
                  <a:pt x="2360" y="7482"/>
                </a:cubicBezTo>
                <a:cubicBezTo>
                  <a:pt x="2572" y="7501"/>
                  <a:pt x="2735" y="7682"/>
                  <a:pt x="2735" y="7898"/>
                </a:cubicBezTo>
                <a:cubicBezTo>
                  <a:pt x="2735" y="8110"/>
                  <a:pt x="2572" y="8292"/>
                  <a:pt x="2360" y="8313"/>
                </a:cubicBezTo>
                <a:cubicBezTo>
                  <a:pt x="2347" y="8315"/>
                  <a:pt x="2334" y="8315"/>
                  <a:pt x="2321" y="8315"/>
                </a:cubicBezTo>
                <a:cubicBezTo>
                  <a:pt x="2091" y="8315"/>
                  <a:pt x="1900" y="8132"/>
                  <a:pt x="1900" y="7898"/>
                </a:cubicBezTo>
                <a:cubicBezTo>
                  <a:pt x="1900" y="7666"/>
                  <a:pt x="2089" y="7480"/>
                  <a:pt x="2317" y="7480"/>
                </a:cubicBezTo>
                <a:close/>
                <a:moveTo>
                  <a:pt x="3979" y="7480"/>
                </a:moveTo>
                <a:cubicBezTo>
                  <a:pt x="3993" y="7480"/>
                  <a:pt x="4007" y="7481"/>
                  <a:pt x="4022" y="7482"/>
                </a:cubicBezTo>
                <a:cubicBezTo>
                  <a:pt x="4237" y="7501"/>
                  <a:pt x="4400" y="7682"/>
                  <a:pt x="4400" y="7898"/>
                </a:cubicBezTo>
                <a:cubicBezTo>
                  <a:pt x="4400" y="8110"/>
                  <a:pt x="4237" y="8292"/>
                  <a:pt x="4022" y="8313"/>
                </a:cubicBezTo>
                <a:cubicBezTo>
                  <a:pt x="4009" y="8315"/>
                  <a:pt x="3996" y="8315"/>
                  <a:pt x="3983" y="8315"/>
                </a:cubicBezTo>
                <a:cubicBezTo>
                  <a:pt x="3753" y="8315"/>
                  <a:pt x="3562" y="8132"/>
                  <a:pt x="3562" y="7898"/>
                </a:cubicBezTo>
                <a:cubicBezTo>
                  <a:pt x="3562" y="7666"/>
                  <a:pt x="3751" y="7480"/>
                  <a:pt x="3979" y="7480"/>
                </a:cubicBezTo>
                <a:close/>
                <a:moveTo>
                  <a:pt x="11793" y="7480"/>
                </a:moveTo>
                <a:cubicBezTo>
                  <a:pt x="11807" y="7480"/>
                  <a:pt x="11821" y="7481"/>
                  <a:pt x="11835" y="7482"/>
                </a:cubicBezTo>
                <a:cubicBezTo>
                  <a:pt x="12051" y="7501"/>
                  <a:pt x="12213" y="7682"/>
                  <a:pt x="12213" y="7898"/>
                </a:cubicBezTo>
                <a:cubicBezTo>
                  <a:pt x="12213" y="8110"/>
                  <a:pt x="12051" y="8292"/>
                  <a:pt x="11835" y="8313"/>
                </a:cubicBezTo>
                <a:cubicBezTo>
                  <a:pt x="11822" y="8315"/>
                  <a:pt x="11810" y="8315"/>
                  <a:pt x="11797" y="8315"/>
                </a:cubicBezTo>
                <a:cubicBezTo>
                  <a:pt x="11570" y="8315"/>
                  <a:pt x="11379" y="8132"/>
                  <a:pt x="11379" y="7898"/>
                </a:cubicBezTo>
                <a:cubicBezTo>
                  <a:pt x="11379" y="7666"/>
                  <a:pt x="11567" y="7480"/>
                  <a:pt x="11793" y="7480"/>
                </a:cubicBezTo>
                <a:close/>
                <a:moveTo>
                  <a:pt x="411" y="0"/>
                </a:moveTo>
                <a:cubicBezTo>
                  <a:pt x="185" y="0"/>
                  <a:pt x="1" y="186"/>
                  <a:pt x="4" y="413"/>
                </a:cubicBezTo>
                <a:lnTo>
                  <a:pt x="4" y="7895"/>
                </a:lnTo>
                <a:cubicBezTo>
                  <a:pt x="1" y="8126"/>
                  <a:pt x="188" y="8313"/>
                  <a:pt x="416" y="8313"/>
                </a:cubicBezTo>
                <a:lnTo>
                  <a:pt x="1182" y="8313"/>
                </a:lnTo>
                <a:cubicBezTo>
                  <a:pt x="1360" y="8810"/>
                  <a:pt x="1832" y="9141"/>
                  <a:pt x="2360" y="9141"/>
                </a:cubicBezTo>
                <a:cubicBezTo>
                  <a:pt x="2666" y="9141"/>
                  <a:pt x="2963" y="9029"/>
                  <a:pt x="3191" y="8823"/>
                </a:cubicBezTo>
                <a:cubicBezTo>
                  <a:pt x="3419" y="9029"/>
                  <a:pt x="3715" y="9141"/>
                  <a:pt x="4022" y="9141"/>
                </a:cubicBezTo>
                <a:cubicBezTo>
                  <a:pt x="4550" y="9138"/>
                  <a:pt x="5018" y="8807"/>
                  <a:pt x="5196" y="8313"/>
                </a:cubicBezTo>
                <a:lnTo>
                  <a:pt x="10660" y="8313"/>
                </a:lnTo>
                <a:cubicBezTo>
                  <a:pt x="10838" y="8807"/>
                  <a:pt x="11310" y="9138"/>
                  <a:pt x="11835" y="9138"/>
                </a:cubicBezTo>
                <a:cubicBezTo>
                  <a:pt x="12363" y="9138"/>
                  <a:pt x="12832" y="8807"/>
                  <a:pt x="13013" y="8313"/>
                </a:cubicBezTo>
                <a:lnTo>
                  <a:pt x="13772" y="8313"/>
                </a:lnTo>
                <a:cubicBezTo>
                  <a:pt x="14003" y="8313"/>
                  <a:pt x="14191" y="8126"/>
                  <a:pt x="14191" y="7895"/>
                </a:cubicBezTo>
                <a:lnTo>
                  <a:pt x="14191" y="5399"/>
                </a:lnTo>
                <a:cubicBezTo>
                  <a:pt x="14191" y="5355"/>
                  <a:pt x="14181" y="5311"/>
                  <a:pt x="14169" y="5271"/>
                </a:cubicBezTo>
                <a:lnTo>
                  <a:pt x="13335" y="2774"/>
                </a:lnTo>
                <a:cubicBezTo>
                  <a:pt x="13278" y="2606"/>
                  <a:pt x="13119" y="2490"/>
                  <a:pt x="12941" y="2490"/>
                </a:cubicBezTo>
                <a:lnTo>
                  <a:pt x="10254" y="2490"/>
                </a:lnTo>
                <a:lnTo>
                  <a:pt x="10254" y="413"/>
                </a:lnTo>
                <a:cubicBezTo>
                  <a:pt x="10257" y="186"/>
                  <a:pt x="10073" y="0"/>
                  <a:pt x="9847" y="0"/>
                </a:cubicBezTo>
                <a:cubicBezTo>
                  <a:pt x="9846" y="0"/>
                  <a:pt x="9844" y="0"/>
                  <a:pt x="9842" y="0"/>
                </a:cubicBezTo>
                <a:lnTo>
                  <a:pt x="416" y="0"/>
                </a:lnTo>
                <a:cubicBezTo>
                  <a:pt x="415" y="0"/>
                  <a:pt x="413" y="0"/>
                  <a:pt x="4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59"/>
          <p:cNvSpPr/>
          <p:nvPr/>
        </p:nvSpPr>
        <p:spPr>
          <a:xfrm>
            <a:off x="1807525" y="1624100"/>
            <a:ext cx="20800" cy="75300"/>
          </a:xfrm>
          <a:custGeom>
            <a:rect b="b" l="l" r="r" t="t"/>
            <a:pathLst>
              <a:path extrusionOk="0" h="3012" w="832">
                <a:moveTo>
                  <a:pt x="419" y="0"/>
                </a:moveTo>
                <a:cubicBezTo>
                  <a:pt x="188" y="0"/>
                  <a:pt x="1" y="185"/>
                  <a:pt x="1" y="416"/>
                </a:cubicBezTo>
                <a:lnTo>
                  <a:pt x="1" y="2634"/>
                </a:lnTo>
                <a:cubicBezTo>
                  <a:pt x="23" y="2846"/>
                  <a:pt x="204" y="3012"/>
                  <a:pt x="416" y="3012"/>
                </a:cubicBezTo>
                <a:cubicBezTo>
                  <a:pt x="632" y="3012"/>
                  <a:pt x="813" y="2846"/>
                  <a:pt x="832" y="2634"/>
                </a:cubicBezTo>
                <a:lnTo>
                  <a:pt x="832" y="416"/>
                </a:lnTo>
                <a:cubicBezTo>
                  <a:pt x="832" y="188"/>
                  <a:pt x="647" y="0"/>
                  <a:pt x="4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59"/>
          <p:cNvSpPr/>
          <p:nvPr/>
        </p:nvSpPr>
        <p:spPr>
          <a:xfrm>
            <a:off x="1854625" y="1624100"/>
            <a:ext cx="20875" cy="75300"/>
          </a:xfrm>
          <a:custGeom>
            <a:rect b="b" l="l" r="r" t="t"/>
            <a:pathLst>
              <a:path extrusionOk="0" h="3012" w="835">
                <a:moveTo>
                  <a:pt x="419" y="0"/>
                </a:moveTo>
                <a:cubicBezTo>
                  <a:pt x="188" y="0"/>
                  <a:pt x="1" y="185"/>
                  <a:pt x="4" y="416"/>
                </a:cubicBezTo>
                <a:lnTo>
                  <a:pt x="4" y="2634"/>
                </a:lnTo>
                <a:cubicBezTo>
                  <a:pt x="26" y="2846"/>
                  <a:pt x="204" y="3012"/>
                  <a:pt x="419" y="3012"/>
                </a:cubicBezTo>
                <a:cubicBezTo>
                  <a:pt x="635" y="3012"/>
                  <a:pt x="816" y="2846"/>
                  <a:pt x="835" y="2634"/>
                </a:cubicBezTo>
                <a:lnTo>
                  <a:pt x="835" y="416"/>
                </a:lnTo>
                <a:cubicBezTo>
                  <a:pt x="835" y="185"/>
                  <a:pt x="647" y="0"/>
                  <a:pt x="4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59"/>
          <p:cNvSpPr/>
          <p:nvPr/>
        </p:nvSpPr>
        <p:spPr>
          <a:xfrm>
            <a:off x="1948900" y="1624100"/>
            <a:ext cx="20875" cy="75300"/>
          </a:xfrm>
          <a:custGeom>
            <a:rect b="b" l="l" r="r" t="t"/>
            <a:pathLst>
              <a:path extrusionOk="0" h="3012" w="835">
                <a:moveTo>
                  <a:pt x="416" y="0"/>
                </a:moveTo>
                <a:cubicBezTo>
                  <a:pt x="185" y="0"/>
                  <a:pt x="0" y="185"/>
                  <a:pt x="0" y="416"/>
                </a:cubicBezTo>
                <a:lnTo>
                  <a:pt x="0" y="2634"/>
                </a:lnTo>
                <a:cubicBezTo>
                  <a:pt x="22" y="2846"/>
                  <a:pt x="203" y="3012"/>
                  <a:pt x="416" y="3012"/>
                </a:cubicBezTo>
                <a:cubicBezTo>
                  <a:pt x="631" y="3012"/>
                  <a:pt x="813" y="2846"/>
                  <a:pt x="835" y="2634"/>
                </a:cubicBezTo>
                <a:lnTo>
                  <a:pt x="835" y="416"/>
                </a:lnTo>
                <a:cubicBezTo>
                  <a:pt x="835" y="185"/>
                  <a:pt x="644" y="0"/>
                  <a:pt x="4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59"/>
          <p:cNvSpPr/>
          <p:nvPr/>
        </p:nvSpPr>
        <p:spPr>
          <a:xfrm>
            <a:off x="1901725" y="1624100"/>
            <a:ext cx="20875" cy="75300"/>
          </a:xfrm>
          <a:custGeom>
            <a:rect b="b" l="l" r="r" t="t"/>
            <a:pathLst>
              <a:path extrusionOk="0" h="3012" w="835">
                <a:moveTo>
                  <a:pt x="419" y="0"/>
                </a:moveTo>
                <a:cubicBezTo>
                  <a:pt x="191" y="0"/>
                  <a:pt x="0" y="185"/>
                  <a:pt x="4" y="416"/>
                </a:cubicBezTo>
                <a:lnTo>
                  <a:pt x="4" y="2634"/>
                </a:lnTo>
                <a:cubicBezTo>
                  <a:pt x="22" y="2846"/>
                  <a:pt x="203" y="3012"/>
                  <a:pt x="419" y="3012"/>
                </a:cubicBezTo>
                <a:cubicBezTo>
                  <a:pt x="632" y="3012"/>
                  <a:pt x="813" y="2846"/>
                  <a:pt x="835" y="2634"/>
                </a:cubicBezTo>
                <a:lnTo>
                  <a:pt x="835" y="416"/>
                </a:lnTo>
                <a:cubicBezTo>
                  <a:pt x="835" y="188"/>
                  <a:pt x="647" y="0"/>
                  <a:pt x="4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60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01" name="Google Shape;2101;p60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2102" name="Google Shape;2102;p60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b="1"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by keeping the </a:t>
            </a:r>
            <a:r>
              <a:rPr b="1" lang="en" sz="1000" u="sng">
                <a:solidFill>
                  <a:srgbClr val="869FB2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</a:t>
            </a:r>
            <a:r>
              <a:rPr lang="en" sz="1000">
                <a:solidFill>
                  <a:srgbClr val="869FB2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slide.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As a Free user, 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61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08" name="Google Shape;2108;p61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900" u="sng">
                <a:solidFill>
                  <a:schemeClr val="hlink"/>
                </a:solidFill>
              </a:rPr>
              <a:t>S</a:t>
            </a:r>
            <a:r>
              <a:rPr b="1" lang="en" sz="10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09" name="Google Shape;2109;p61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2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62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62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117" name="Google Shape;2117;p62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118" name="Google Shape;2118;p62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119" name="Google Shape;2119;p62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120" name="Google Shape;2120;p62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62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22" name="Google Shape;2122;p62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3" name="Google Shape;2123;p62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124" name="Google Shape;2124;p62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125" name="Google Shape;2125;p62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62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27" name="Google Shape;2127;p62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128" name="Google Shape;2128;p62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62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62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62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32" name="Google Shape;2132;p62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133" name="Google Shape;2133;p62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134" name="Google Shape;2134;p62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62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6" name="Google Shape;2136;p62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137" name="Google Shape;2137;p62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62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62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62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41" name="Google Shape;2141;p62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142" name="Google Shape;2142;p62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143" name="Google Shape;2143;p62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62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45" name="Google Shape;2145;p62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146" name="Google Shape;2146;p62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62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48" name="Google Shape;2148;p62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149" name="Google Shape;2149;p62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150" name="Google Shape;2150;p62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62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52" name="Google Shape;2152;p62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153" name="Google Shape;2153;p62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62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62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62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62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1"/>
          <p:cNvGrpSpPr/>
          <p:nvPr/>
        </p:nvGrpSpPr>
        <p:grpSpPr>
          <a:xfrm>
            <a:off x="6149421" y="1133300"/>
            <a:ext cx="2548258" cy="879300"/>
            <a:chOff x="6149421" y="1133300"/>
            <a:chExt cx="2548258" cy="879300"/>
          </a:xfrm>
        </p:grpSpPr>
        <p:sp>
          <p:nvSpPr>
            <p:cNvPr id="306" name="Google Shape;306;p31"/>
            <p:cNvSpPr/>
            <p:nvPr/>
          </p:nvSpPr>
          <p:spPr>
            <a:xfrm>
              <a:off x="7172480" y="113330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6149421" y="1173498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31"/>
            <p:cNvGrpSpPr/>
            <p:nvPr/>
          </p:nvGrpSpPr>
          <p:grpSpPr>
            <a:xfrm>
              <a:off x="7203695" y="1212190"/>
              <a:ext cx="1462769" cy="721490"/>
              <a:chOff x="4161939" y="1904085"/>
              <a:chExt cx="1699511" cy="721490"/>
            </a:xfrm>
          </p:grpSpPr>
          <p:sp>
            <p:nvSpPr>
              <p:cNvPr id="309" name="Google Shape;309;p31"/>
              <p:cNvSpPr txBox="1"/>
              <p:nvPr/>
            </p:nvSpPr>
            <p:spPr>
              <a:xfrm>
                <a:off x="4161939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Simple method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0" name="Google Shape;310;p31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11" name="Google Shape;311;p31"/>
          <p:cNvGrpSpPr/>
          <p:nvPr/>
        </p:nvGrpSpPr>
        <p:grpSpPr>
          <a:xfrm>
            <a:off x="6149421" y="2314425"/>
            <a:ext cx="2548258" cy="879300"/>
            <a:chOff x="6149421" y="2314425"/>
            <a:chExt cx="2548258" cy="879300"/>
          </a:xfrm>
        </p:grpSpPr>
        <p:sp>
          <p:nvSpPr>
            <p:cNvPr id="312" name="Google Shape;312;p31"/>
            <p:cNvSpPr/>
            <p:nvPr/>
          </p:nvSpPr>
          <p:spPr>
            <a:xfrm>
              <a:off x="7172480" y="2314425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149421" y="2354623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31"/>
            <p:cNvGrpSpPr/>
            <p:nvPr/>
          </p:nvGrpSpPr>
          <p:grpSpPr>
            <a:xfrm>
              <a:off x="7203695" y="2393321"/>
              <a:ext cx="1462769" cy="721490"/>
              <a:chOff x="4161939" y="1904085"/>
              <a:chExt cx="1699511" cy="721490"/>
            </a:xfrm>
          </p:grpSpPr>
          <p:sp>
            <p:nvSpPr>
              <p:cNvPr id="315" name="Google Shape;315;p31"/>
              <p:cNvSpPr txBox="1"/>
              <p:nvPr/>
            </p:nvSpPr>
            <p:spPr>
              <a:xfrm>
                <a:off x="4161939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Suitability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6" name="Google Shape;316;p31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where we all live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17" name="Google Shape;317;p31"/>
          <p:cNvGrpSpPr/>
          <p:nvPr/>
        </p:nvGrpSpPr>
        <p:grpSpPr>
          <a:xfrm>
            <a:off x="6149421" y="3495550"/>
            <a:ext cx="2548258" cy="879300"/>
            <a:chOff x="6149421" y="3495550"/>
            <a:chExt cx="2548258" cy="879300"/>
          </a:xfrm>
        </p:grpSpPr>
        <p:sp>
          <p:nvSpPr>
            <p:cNvPr id="318" name="Google Shape;318;p31"/>
            <p:cNvSpPr/>
            <p:nvPr/>
          </p:nvSpPr>
          <p:spPr>
            <a:xfrm>
              <a:off x="7172480" y="349555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6149421" y="3535748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p31"/>
            <p:cNvGrpSpPr/>
            <p:nvPr/>
          </p:nvGrpSpPr>
          <p:grpSpPr>
            <a:xfrm>
              <a:off x="7203695" y="3574455"/>
              <a:ext cx="1462769" cy="721490"/>
              <a:chOff x="4161939" y="1904085"/>
              <a:chExt cx="1699511" cy="721490"/>
            </a:xfrm>
          </p:grpSpPr>
          <p:sp>
            <p:nvSpPr>
              <p:cNvPr id="321" name="Google Shape;321;p31"/>
              <p:cNvSpPr txBox="1"/>
              <p:nvPr/>
            </p:nvSpPr>
            <p:spPr>
              <a:xfrm>
                <a:off x="4161939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Control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22" name="Google Shape;322;p31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far away from Earth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23" name="Google Shape;323;p31"/>
          <p:cNvGrpSpPr/>
          <p:nvPr/>
        </p:nvGrpSpPr>
        <p:grpSpPr>
          <a:xfrm>
            <a:off x="457200" y="3495550"/>
            <a:ext cx="2546696" cy="879300"/>
            <a:chOff x="457200" y="3495550"/>
            <a:chExt cx="2546696" cy="879300"/>
          </a:xfrm>
        </p:grpSpPr>
        <p:sp>
          <p:nvSpPr>
            <p:cNvPr id="324" name="Google Shape;324;p31"/>
            <p:cNvSpPr/>
            <p:nvPr/>
          </p:nvSpPr>
          <p:spPr>
            <a:xfrm>
              <a:off x="457200" y="349555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2204996" y="3535748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31"/>
            <p:cNvGrpSpPr/>
            <p:nvPr/>
          </p:nvGrpSpPr>
          <p:grpSpPr>
            <a:xfrm>
              <a:off x="488416" y="3574455"/>
              <a:ext cx="1462769" cy="721490"/>
              <a:chOff x="4161939" y="1904085"/>
              <a:chExt cx="1699511" cy="721490"/>
            </a:xfrm>
          </p:grpSpPr>
          <p:sp>
            <p:nvSpPr>
              <p:cNvPr id="327" name="Google Shape;327;p31"/>
              <p:cNvSpPr txBox="1"/>
              <p:nvPr/>
            </p:nvSpPr>
            <p:spPr>
              <a:xfrm>
                <a:off x="4161939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Standardization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28" name="Google Shape;328;p31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29" name="Google Shape;329;p31"/>
          <p:cNvGrpSpPr/>
          <p:nvPr/>
        </p:nvGrpSpPr>
        <p:grpSpPr>
          <a:xfrm>
            <a:off x="457200" y="2314425"/>
            <a:ext cx="2546696" cy="879300"/>
            <a:chOff x="457200" y="2314425"/>
            <a:chExt cx="2546696" cy="879300"/>
          </a:xfrm>
        </p:grpSpPr>
        <p:sp>
          <p:nvSpPr>
            <p:cNvPr id="330" name="Google Shape;330;p31"/>
            <p:cNvSpPr/>
            <p:nvPr/>
          </p:nvSpPr>
          <p:spPr>
            <a:xfrm>
              <a:off x="457200" y="2314425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2204996" y="2354623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2" name="Google Shape;332;p31"/>
            <p:cNvGrpSpPr/>
            <p:nvPr/>
          </p:nvGrpSpPr>
          <p:grpSpPr>
            <a:xfrm>
              <a:off x="488416" y="2393321"/>
              <a:ext cx="1462769" cy="721490"/>
              <a:chOff x="4161939" y="1904085"/>
              <a:chExt cx="1699511" cy="721490"/>
            </a:xfrm>
          </p:grpSpPr>
          <p:sp>
            <p:nvSpPr>
              <p:cNvPr id="333" name="Google Shape;333;p31"/>
              <p:cNvSpPr txBox="1"/>
              <p:nvPr/>
            </p:nvSpPr>
            <p:spPr>
              <a:xfrm>
                <a:off x="4161939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Ease to use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34" name="Google Shape;334;p31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very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35" name="Google Shape;335;p31"/>
          <p:cNvGrpSpPr/>
          <p:nvPr/>
        </p:nvGrpSpPr>
        <p:grpSpPr>
          <a:xfrm>
            <a:off x="457200" y="1133300"/>
            <a:ext cx="2546696" cy="879300"/>
            <a:chOff x="457200" y="1133300"/>
            <a:chExt cx="2546696" cy="879300"/>
          </a:xfrm>
        </p:grpSpPr>
        <p:sp>
          <p:nvSpPr>
            <p:cNvPr id="336" name="Google Shape;336;p31"/>
            <p:cNvSpPr/>
            <p:nvPr/>
          </p:nvSpPr>
          <p:spPr>
            <a:xfrm>
              <a:off x="2204996" y="1173498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57200" y="1133300"/>
              <a:ext cx="1525200" cy="879300"/>
            </a:xfrm>
            <a:prstGeom prst="roundRect">
              <a:avLst>
                <a:gd fmla="val 1170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38" name="Google Shape;338;p31"/>
            <p:cNvGrpSpPr/>
            <p:nvPr/>
          </p:nvGrpSpPr>
          <p:grpSpPr>
            <a:xfrm>
              <a:off x="488416" y="1212190"/>
              <a:ext cx="1462769" cy="721490"/>
              <a:chOff x="4161939" y="1904085"/>
              <a:chExt cx="1699511" cy="721490"/>
            </a:xfrm>
          </p:grpSpPr>
          <p:sp>
            <p:nvSpPr>
              <p:cNvPr id="339" name="Google Shape;339;p31"/>
              <p:cNvSpPr txBox="1"/>
              <p:nvPr/>
            </p:nvSpPr>
            <p:spPr>
              <a:xfrm>
                <a:off x="4161939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100"/>
                  <a:buFont typeface="Arial"/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Flexibility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40" name="Google Shape;340;p31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41" name="Google Shape;341;p31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342" name="Google Shape;342;p31"/>
          <p:cNvGrpSpPr/>
          <p:nvPr/>
        </p:nvGrpSpPr>
        <p:grpSpPr>
          <a:xfrm>
            <a:off x="3292050" y="1469400"/>
            <a:ext cx="2569200" cy="2569200"/>
            <a:chOff x="3292050" y="1469400"/>
            <a:chExt cx="2569200" cy="2569200"/>
          </a:xfrm>
        </p:grpSpPr>
        <p:sp>
          <p:nvSpPr>
            <p:cNvPr id="343" name="Google Shape;343;p31"/>
            <p:cNvSpPr/>
            <p:nvPr/>
          </p:nvSpPr>
          <p:spPr>
            <a:xfrm>
              <a:off x="3292050" y="1469400"/>
              <a:ext cx="2569200" cy="256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3491100" y="1668450"/>
              <a:ext cx="2171100" cy="21711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 txBox="1"/>
            <p:nvPr/>
          </p:nvSpPr>
          <p:spPr>
            <a:xfrm>
              <a:off x="3756900" y="2476350"/>
              <a:ext cx="16395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 costing advantages</a:t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346" name="Google Shape;346;p31"/>
          <p:cNvCxnSpPr>
            <a:stCxn id="337" idx="3"/>
            <a:endCxn id="336" idx="2"/>
          </p:cNvCxnSpPr>
          <p:nvPr/>
        </p:nvCxnSpPr>
        <p:spPr>
          <a:xfrm>
            <a:off x="1982400" y="1572950"/>
            <a:ext cx="222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1"/>
          <p:cNvCxnSpPr>
            <a:endCxn id="331" idx="2"/>
          </p:cNvCxnSpPr>
          <p:nvPr/>
        </p:nvCxnSpPr>
        <p:spPr>
          <a:xfrm>
            <a:off x="1982396" y="2754073"/>
            <a:ext cx="222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1"/>
          <p:cNvCxnSpPr>
            <a:stCxn id="324" idx="3"/>
            <a:endCxn id="325" idx="2"/>
          </p:cNvCxnSpPr>
          <p:nvPr/>
        </p:nvCxnSpPr>
        <p:spPr>
          <a:xfrm>
            <a:off x="1982400" y="3935200"/>
            <a:ext cx="222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1"/>
          <p:cNvCxnSpPr>
            <a:stCxn id="336" idx="6"/>
            <a:endCxn id="343" idx="1"/>
          </p:cNvCxnSpPr>
          <p:nvPr/>
        </p:nvCxnSpPr>
        <p:spPr>
          <a:xfrm>
            <a:off x="3003896" y="1572948"/>
            <a:ext cx="664500" cy="2727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1"/>
          <p:cNvCxnSpPr>
            <a:stCxn id="325" idx="6"/>
            <a:endCxn id="343" idx="3"/>
          </p:cNvCxnSpPr>
          <p:nvPr/>
        </p:nvCxnSpPr>
        <p:spPr>
          <a:xfrm flipH="1" rot="10800000">
            <a:off x="3003896" y="3662498"/>
            <a:ext cx="664500" cy="2727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1"/>
          <p:cNvCxnSpPr>
            <a:stCxn id="331" idx="6"/>
            <a:endCxn id="343" idx="2"/>
          </p:cNvCxnSpPr>
          <p:nvPr/>
        </p:nvCxnSpPr>
        <p:spPr>
          <a:xfrm>
            <a:off x="3003896" y="2754073"/>
            <a:ext cx="288300" cy="600"/>
          </a:xfrm>
          <a:prstGeom prst="bentConnector3">
            <a:avLst>
              <a:gd fmla="val 49975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1"/>
          <p:cNvCxnSpPr>
            <a:stCxn id="306" idx="1"/>
            <a:endCxn id="307" idx="6"/>
          </p:cNvCxnSpPr>
          <p:nvPr/>
        </p:nvCxnSpPr>
        <p:spPr>
          <a:xfrm flipH="1">
            <a:off x="6948380" y="1572950"/>
            <a:ext cx="224100" cy="6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1"/>
          <p:cNvCxnSpPr>
            <a:stCxn id="312" idx="1"/>
            <a:endCxn id="313" idx="6"/>
          </p:cNvCxnSpPr>
          <p:nvPr/>
        </p:nvCxnSpPr>
        <p:spPr>
          <a:xfrm rot="10800000">
            <a:off x="6948380" y="2754075"/>
            <a:ext cx="2241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1"/>
          <p:cNvCxnSpPr>
            <a:stCxn id="318" idx="1"/>
            <a:endCxn id="319" idx="6"/>
          </p:cNvCxnSpPr>
          <p:nvPr/>
        </p:nvCxnSpPr>
        <p:spPr>
          <a:xfrm rot="10800000">
            <a:off x="6948380" y="3935200"/>
            <a:ext cx="2241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1"/>
          <p:cNvCxnSpPr>
            <a:stCxn id="307" idx="2"/>
            <a:endCxn id="343" idx="7"/>
          </p:cNvCxnSpPr>
          <p:nvPr/>
        </p:nvCxnSpPr>
        <p:spPr>
          <a:xfrm flipH="1">
            <a:off x="5484921" y="1572948"/>
            <a:ext cx="664500" cy="2727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1"/>
          <p:cNvCxnSpPr>
            <a:stCxn id="319" idx="2"/>
            <a:endCxn id="343" idx="5"/>
          </p:cNvCxnSpPr>
          <p:nvPr/>
        </p:nvCxnSpPr>
        <p:spPr>
          <a:xfrm rot="10800000">
            <a:off x="5484921" y="3662498"/>
            <a:ext cx="664500" cy="2727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1"/>
          <p:cNvCxnSpPr>
            <a:stCxn id="313" idx="2"/>
            <a:endCxn id="343" idx="6"/>
          </p:cNvCxnSpPr>
          <p:nvPr/>
        </p:nvCxnSpPr>
        <p:spPr>
          <a:xfrm rot="10800000">
            <a:off x="5861121" y="2754073"/>
            <a:ext cx="288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358" name="Google Shape;358;p31"/>
          <p:cNvGrpSpPr/>
          <p:nvPr/>
        </p:nvGrpSpPr>
        <p:grpSpPr>
          <a:xfrm>
            <a:off x="2452621" y="2576629"/>
            <a:ext cx="303666" cy="354892"/>
            <a:chOff x="1584500" y="238325"/>
            <a:chExt cx="4465675" cy="5219000"/>
          </a:xfrm>
        </p:grpSpPr>
        <p:sp>
          <p:nvSpPr>
            <p:cNvPr id="359" name="Google Shape;359;p31"/>
            <p:cNvSpPr/>
            <p:nvPr/>
          </p:nvSpPr>
          <p:spPr>
            <a:xfrm>
              <a:off x="1584500" y="769925"/>
              <a:ext cx="4465675" cy="4687400"/>
            </a:xfrm>
            <a:custGeom>
              <a:rect b="b" l="l" r="r" t="t"/>
              <a:pathLst>
                <a:path extrusionOk="0" h="187496" w="178627">
                  <a:moveTo>
                    <a:pt x="129628" y="63205"/>
                  </a:moveTo>
                  <a:cubicBezTo>
                    <a:pt x="131418" y="63205"/>
                    <a:pt x="133204" y="63882"/>
                    <a:pt x="134557" y="65236"/>
                  </a:cubicBezTo>
                  <a:cubicBezTo>
                    <a:pt x="137297" y="67976"/>
                    <a:pt x="137297" y="72380"/>
                    <a:pt x="134557" y="75120"/>
                  </a:cubicBezTo>
                  <a:lnTo>
                    <a:pt x="116029" y="93648"/>
                  </a:lnTo>
                  <a:cubicBezTo>
                    <a:pt x="114676" y="95018"/>
                    <a:pt x="112890" y="95703"/>
                    <a:pt x="111100" y="95703"/>
                  </a:cubicBezTo>
                  <a:cubicBezTo>
                    <a:pt x="109310" y="95703"/>
                    <a:pt x="107515" y="95018"/>
                    <a:pt x="106145" y="93648"/>
                  </a:cubicBezTo>
                  <a:cubicBezTo>
                    <a:pt x="103438" y="90940"/>
                    <a:pt x="103438" y="86504"/>
                    <a:pt x="106145" y="83764"/>
                  </a:cubicBezTo>
                  <a:lnTo>
                    <a:pt x="124674" y="65236"/>
                  </a:lnTo>
                  <a:cubicBezTo>
                    <a:pt x="126044" y="63882"/>
                    <a:pt x="127838" y="63205"/>
                    <a:pt x="129628" y="63205"/>
                  </a:cubicBezTo>
                  <a:close/>
                  <a:moveTo>
                    <a:pt x="143528" y="86365"/>
                  </a:moveTo>
                  <a:cubicBezTo>
                    <a:pt x="145314" y="86365"/>
                    <a:pt x="147100" y="87042"/>
                    <a:pt x="148453" y="88396"/>
                  </a:cubicBezTo>
                  <a:cubicBezTo>
                    <a:pt x="151193" y="91136"/>
                    <a:pt x="151193" y="95572"/>
                    <a:pt x="148453" y="98280"/>
                  </a:cubicBezTo>
                  <a:lnTo>
                    <a:pt x="134557" y="112176"/>
                  </a:lnTo>
                  <a:cubicBezTo>
                    <a:pt x="133187" y="113546"/>
                    <a:pt x="131401" y="114231"/>
                    <a:pt x="129615" y="114231"/>
                  </a:cubicBezTo>
                  <a:cubicBezTo>
                    <a:pt x="127829" y="114231"/>
                    <a:pt x="126044" y="113546"/>
                    <a:pt x="124674" y="112176"/>
                  </a:cubicBezTo>
                  <a:cubicBezTo>
                    <a:pt x="121966" y="109468"/>
                    <a:pt x="121966" y="105032"/>
                    <a:pt x="124674" y="102292"/>
                  </a:cubicBezTo>
                  <a:lnTo>
                    <a:pt x="138602" y="88396"/>
                  </a:lnTo>
                  <a:cubicBezTo>
                    <a:pt x="139956" y="87042"/>
                    <a:pt x="141742" y="86365"/>
                    <a:pt x="143528" y="86365"/>
                  </a:cubicBezTo>
                  <a:close/>
                  <a:moveTo>
                    <a:pt x="157420" y="109534"/>
                  </a:moveTo>
                  <a:cubicBezTo>
                    <a:pt x="159221" y="109534"/>
                    <a:pt x="161020" y="110227"/>
                    <a:pt x="162382" y="111589"/>
                  </a:cubicBezTo>
                  <a:cubicBezTo>
                    <a:pt x="165122" y="114329"/>
                    <a:pt x="165057" y="118765"/>
                    <a:pt x="162382" y="121440"/>
                  </a:cubicBezTo>
                  <a:lnTo>
                    <a:pt x="162349" y="121440"/>
                  </a:lnTo>
                  <a:lnTo>
                    <a:pt x="153085" y="130737"/>
                  </a:lnTo>
                  <a:cubicBezTo>
                    <a:pt x="151744" y="132078"/>
                    <a:pt x="149960" y="132763"/>
                    <a:pt x="148168" y="132763"/>
                  </a:cubicBezTo>
                  <a:cubicBezTo>
                    <a:pt x="146388" y="132763"/>
                    <a:pt x="144600" y="132086"/>
                    <a:pt x="143234" y="130704"/>
                  </a:cubicBezTo>
                  <a:cubicBezTo>
                    <a:pt x="140462" y="127964"/>
                    <a:pt x="140527" y="123560"/>
                    <a:pt x="143234" y="120853"/>
                  </a:cubicBezTo>
                  <a:lnTo>
                    <a:pt x="152498" y="111589"/>
                  </a:lnTo>
                  <a:cubicBezTo>
                    <a:pt x="153860" y="110211"/>
                    <a:pt x="155641" y="109534"/>
                    <a:pt x="157420" y="109534"/>
                  </a:cubicBezTo>
                  <a:close/>
                  <a:moveTo>
                    <a:pt x="143513" y="12228"/>
                  </a:moveTo>
                  <a:cubicBezTo>
                    <a:pt x="145320" y="12228"/>
                    <a:pt x="147117" y="12930"/>
                    <a:pt x="148453" y="14284"/>
                  </a:cubicBezTo>
                  <a:cubicBezTo>
                    <a:pt x="151193" y="16991"/>
                    <a:pt x="151193" y="21427"/>
                    <a:pt x="148453" y="24167"/>
                  </a:cubicBezTo>
                  <a:lnTo>
                    <a:pt x="97501" y="75120"/>
                  </a:lnTo>
                  <a:cubicBezTo>
                    <a:pt x="89999" y="82622"/>
                    <a:pt x="89999" y="94822"/>
                    <a:pt x="97501" y="102325"/>
                  </a:cubicBezTo>
                  <a:cubicBezTo>
                    <a:pt x="101089" y="105880"/>
                    <a:pt x="105721" y="107740"/>
                    <a:pt x="110419" y="107903"/>
                  </a:cubicBezTo>
                  <a:cubicBezTo>
                    <a:pt x="110582" y="112600"/>
                    <a:pt x="112474" y="117265"/>
                    <a:pt x="116029" y="120853"/>
                  </a:cubicBezTo>
                  <a:cubicBezTo>
                    <a:pt x="119617" y="124408"/>
                    <a:pt x="124249" y="126268"/>
                    <a:pt x="128947" y="126431"/>
                  </a:cubicBezTo>
                  <a:cubicBezTo>
                    <a:pt x="129110" y="131324"/>
                    <a:pt x="131100" y="135891"/>
                    <a:pt x="134557" y="139381"/>
                  </a:cubicBezTo>
                  <a:cubicBezTo>
                    <a:pt x="136286" y="141077"/>
                    <a:pt x="138276" y="142447"/>
                    <a:pt x="140429" y="143393"/>
                  </a:cubicBezTo>
                  <a:lnTo>
                    <a:pt x="112539" y="171283"/>
                  </a:lnTo>
                  <a:cubicBezTo>
                    <a:pt x="109995" y="173827"/>
                    <a:pt x="106504" y="175263"/>
                    <a:pt x="102949" y="175263"/>
                  </a:cubicBezTo>
                  <a:lnTo>
                    <a:pt x="48571" y="175263"/>
                  </a:lnTo>
                  <a:lnTo>
                    <a:pt x="15364" y="142056"/>
                  </a:lnTo>
                  <a:lnTo>
                    <a:pt x="30696" y="126724"/>
                  </a:lnTo>
                  <a:cubicBezTo>
                    <a:pt x="31870" y="125583"/>
                    <a:pt x="32490" y="124017"/>
                    <a:pt x="32490" y="122386"/>
                  </a:cubicBezTo>
                  <a:lnTo>
                    <a:pt x="32425" y="46610"/>
                  </a:lnTo>
                  <a:cubicBezTo>
                    <a:pt x="34637" y="45074"/>
                    <a:pt x="37273" y="44258"/>
                    <a:pt x="39962" y="44258"/>
                  </a:cubicBezTo>
                  <a:cubicBezTo>
                    <a:pt x="41157" y="44258"/>
                    <a:pt x="42363" y="44419"/>
                    <a:pt x="43548" y="44751"/>
                  </a:cubicBezTo>
                  <a:cubicBezTo>
                    <a:pt x="48115" y="46088"/>
                    <a:pt x="51638" y="49774"/>
                    <a:pt x="52714" y="54439"/>
                  </a:cubicBezTo>
                  <a:lnTo>
                    <a:pt x="58814" y="80828"/>
                  </a:lnTo>
                  <a:cubicBezTo>
                    <a:pt x="59075" y="81970"/>
                    <a:pt x="59630" y="82981"/>
                    <a:pt x="60445" y="83764"/>
                  </a:cubicBezTo>
                  <a:cubicBezTo>
                    <a:pt x="60445" y="83764"/>
                    <a:pt x="65077" y="88396"/>
                    <a:pt x="65077" y="88396"/>
                  </a:cubicBezTo>
                  <a:cubicBezTo>
                    <a:pt x="75450" y="98802"/>
                    <a:pt x="75450" y="115699"/>
                    <a:pt x="65077" y="126072"/>
                  </a:cubicBezTo>
                  <a:cubicBezTo>
                    <a:pt x="62696" y="128486"/>
                    <a:pt x="62696" y="132335"/>
                    <a:pt x="65077" y="134749"/>
                  </a:cubicBezTo>
                  <a:cubicBezTo>
                    <a:pt x="66268" y="135939"/>
                    <a:pt x="67833" y="136535"/>
                    <a:pt x="69399" y="136535"/>
                  </a:cubicBezTo>
                  <a:cubicBezTo>
                    <a:pt x="70965" y="136535"/>
                    <a:pt x="72531" y="135939"/>
                    <a:pt x="73721" y="134749"/>
                  </a:cubicBezTo>
                  <a:cubicBezTo>
                    <a:pt x="88890" y="119581"/>
                    <a:pt x="88890" y="94920"/>
                    <a:pt x="73721" y="79752"/>
                  </a:cubicBezTo>
                  <a:lnTo>
                    <a:pt x="73428" y="79458"/>
                  </a:lnTo>
                  <a:lnTo>
                    <a:pt x="138602" y="14284"/>
                  </a:lnTo>
                  <a:cubicBezTo>
                    <a:pt x="139972" y="12898"/>
                    <a:pt x="141748" y="12228"/>
                    <a:pt x="143513" y="12228"/>
                  </a:cubicBezTo>
                  <a:close/>
                  <a:moveTo>
                    <a:pt x="143524" y="0"/>
                  </a:moveTo>
                  <a:cubicBezTo>
                    <a:pt x="138608" y="0"/>
                    <a:pt x="133689" y="1876"/>
                    <a:pt x="129925" y="5639"/>
                  </a:cubicBezTo>
                  <a:lnTo>
                    <a:pt x="68241" y="67324"/>
                  </a:lnTo>
                  <a:lnTo>
                    <a:pt x="64620" y="51699"/>
                  </a:lnTo>
                  <a:cubicBezTo>
                    <a:pt x="62565" y="42696"/>
                    <a:pt x="55780" y="35552"/>
                    <a:pt x="46908" y="33007"/>
                  </a:cubicBezTo>
                  <a:cubicBezTo>
                    <a:pt x="44602" y="32346"/>
                    <a:pt x="42253" y="32024"/>
                    <a:pt x="39924" y="32024"/>
                  </a:cubicBezTo>
                  <a:cubicBezTo>
                    <a:pt x="33288" y="32024"/>
                    <a:pt x="26815" y="34637"/>
                    <a:pt x="21986" y="39466"/>
                  </a:cubicBezTo>
                  <a:cubicBezTo>
                    <a:pt x="20844" y="40608"/>
                    <a:pt x="20192" y="42174"/>
                    <a:pt x="20192" y="43805"/>
                  </a:cubicBezTo>
                  <a:lnTo>
                    <a:pt x="20257" y="119874"/>
                  </a:lnTo>
                  <a:lnTo>
                    <a:pt x="2414" y="137750"/>
                  </a:lnTo>
                  <a:cubicBezTo>
                    <a:pt x="0" y="140131"/>
                    <a:pt x="0" y="144013"/>
                    <a:pt x="2414" y="146394"/>
                  </a:cubicBezTo>
                  <a:lnTo>
                    <a:pt x="41721" y="185701"/>
                  </a:lnTo>
                  <a:cubicBezTo>
                    <a:pt x="42863" y="186843"/>
                    <a:pt x="44429" y="187495"/>
                    <a:pt x="46027" y="187495"/>
                  </a:cubicBezTo>
                  <a:lnTo>
                    <a:pt x="102949" y="187495"/>
                  </a:lnTo>
                  <a:cubicBezTo>
                    <a:pt x="109831" y="187495"/>
                    <a:pt x="116323" y="184820"/>
                    <a:pt x="121183" y="179960"/>
                  </a:cubicBezTo>
                  <a:lnTo>
                    <a:pt x="171026" y="130117"/>
                  </a:lnTo>
                  <a:cubicBezTo>
                    <a:pt x="178431" y="122712"/>
                    <a:pt x="178627" y="110512"/>
                    <a:pt x="171026" y="102912"/>
                  </a:cubicBezTo>
                  <a:cubicBezTo>
                    <a:pt x="168547" y="100433"/>
                    <a:pt x="165514" y="98736"/>
                    <a:pt x="162186" y="97888"/>
                  </a:cubicBezTo>
                  <a:cubicBezTo>
                    <a:pt x="163719" y="91593"/>
                    <a:pt x="162023" y="84677"/>
                    <a:pt x="157130" y="79752"/>
                  </a:cubicBezTo>
                  <a:cubicBezTo>
                    <a:pt x="154586" y="77240"/>
                    <a:pt x="151552" y="75576"/>
                    <a:pt x="148290" y="74728"/>
                  </a:cubicBezTo>
                  <a:cubicBezTo>
                    <a:pt x="149726" y="68791"/>
                    <a:pt x="148421" y="61778"/>
                    <a:pt x="143234" y="56592"/>
                  </a:cubicBezTo>
                  <a:cubicBezTo>
                    <a:pt x="141473" y="54863"/>
                    <a:pt x="139483" y="53525"/>
                    <a:pt x="137330" y="52579"/>
                  </a:cubicBezTo>
                  <a:lnTo>
                    <a:pt x="157130" y="32812"/>
                  </a:lnTo>
                  <a:cubicBezTo>
                    <a:pt x="164633" y="25309"/>
                    <a:pt x="164633" y="13142"/>
                    <a:pt x="157130" y="5639"/>
                  </a:cubicBezTo>
                  <a:cubicBezTo>
                    <a:pt x="153375" y="1884"/>
                    <a:pt x="148451" y="0"/>
                    <a:pt x="143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073600" y="238325"/>
              <a:ext cx="306650" cy="960475"/>
            </a:xfrm>
            <a:custGeom>
              <a:rect b="b" l="l" r="r" t="t"/>
              <a:pathLst>
                <a:path extrusionOk="0" h="38419" w="12266">
                  <a:moveTo>
                    <a:pt x="6133" y="0"/>
                  </a:moveTo>
                  <a:cubicBezTo>
                    <a:pt x="3148" y="0"/>
                    <a:pt x="163" y="2031"/>
                    <a:pt x="0" y="6092"/>
                  </a:cubicBezTo>
                  <a:lnTo>
                    <a:pt x="0" y="32286"/>
                  </a:lnTo>
                  <a:cubicBezTo>
                    <a:pt x="0" y="35678"/>
                    <a:pt x="2740" y="38418"/>
                    <a:pt x="6133" y="38418"/>
                  </a:cubicBezTo>
                  <a:cubicBezTo>
                    <a:pt x="9525" y="38418"/>
                    <a:pt x="12265" y="35678"/>
                    <a:pt x="12265" y="32286"/>
                  </a:cubicBezTo>
                  <a:lnTo>
                    <a:pt x="12265" y="6092"/>
                  </a:lnTo>
                  <a:cubicBezTo>
                    <a:pt x="12102" y="2031"/>
                    <a:pt x="9118" y="0"/>
                    <a:pt x="6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2240150" y="728625"/>
              <a:ext cx="499125" cy="469975"/>
            </a:xfrm>
            <a:custGeom>
              <a:rect b="b" l="l" r="r" t="t"/>
              <a:pathLst>
                <a:path extrusionOk="0" h="18799" w="19965">
                  <a:moveTo>
                    <a:pt x="6704" y="1"/>
                  </a:moveTo>
                  <a:cubicBezTo>
                    <a:pt x="5138" y="1"/>
                    <a:pt x="3573" y="604"/>
                    <a:pt x="2382" y="1811"/>
                  </a:cubicBezTo>
                  <a:cubicBezTo>
                    <a:pt x="1" y="4193"/>
                    <a:pt x="1" y="8074"/>
                    <a:pt x="2382" y="10456"/>
                  </a:cubicBezTo>
                  <a:lnTo>
                    <a:pt x="8939" y="17012"/>
                  </a:lnTo>
                  <a:cubicBezTo>
                    <a:pt x="10129" y="18203"/>
                    <a:pt x="11695" y="18798"/>
                    <a:pt x="13261" y="18798"/>
                  </a:cubicBezTo>
                  <a:cubicBezTo>
                    <a:pt x="14826" y="18798"/>
                    <a:pt x="16392" y="18203"/>
                    <a:pt x="17583" y="17012"/>
                  </a:cubicBezTo>
                  <a:cubicBezTo>
                    <a:pt x="19964" y="14598"/>
                    <a:pt x="19964" y="10749"/>
                    <a:pt x="17583" y="8335"/>
                  </a:cubicBezTo>
                  <a:lnTo>
                    <a:pt x="11026" y="1811"/>
                  </a:lnTo>
                  <a:cubicBezTo>
                    <a:pt x="9836" y="604"/>
                    <a:pt x="8270" y="1"/>
                    <a:pt x="6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714575" y="728625"/>
              <a:ext cx="499100" cy="469975"/>
            </a:xfrm>
            <a:custGeom>
              <a:rect b="b" l="l" r="r" t="t"/>
              <a:pathLst>
                <a:path extrusionOk="0" h="18799" w="19964">
                  <a:moveTo>
                    <a:pt x="13260" y="1"/>
                  </a:moveTo>
                  <a:cubicBezTo>
                    <a:pt x="11695" y="1"/>
                    <a:pt x="10129" y="604"/>
                    <a:pt x="8938" y="1811"/>
                  </a:cubicBezTo>
                  <a:lnTo>
                    <a:pt x="2382" y="8335"/>
                  </a:lnTo>
                  <a:cubicBezTo>
                    <a:pt x="0" y="10749"/>
                    <a:pt x="0" y="14598"/>
                    <a:pt x="2382" y="17012"/>
                  </a:cubicBezTo>
                  <a:cubicBezTo>
                    <a:pt x="3572" y="18203"/>
                    <a:pt x="5138" y="18798"/>
                    <a:pt x="6704" y="18798"/>
                  </a:cubicBezTo>
                  <a:cubicBezTo>
                    <a:pt x="8270" y="18798"/>
                    <a:pt x="9835" y="18203"/>
                    <a:pt x="11026" y="17012"/>
                  </a:cubicBezTo>
                  <a:lnTo>
                    <a:pt x="17583" y="10456"/>
                  </a:lnTo>
                  <a:cubicBezTo>
                    <a:pt x="19964" y="8074"/>
                    <a:pt x="19964" y="4193"/>
                    <a:pt x="17583" y="1811"/>
                  </a:cubicBezTo>
                  <a:cubicBezTo>
                    <a:pt x="16392" y="604"/>
                    <a:pt x="14826" y="1"/>
                    <a:pt x="13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31"/>
          <p:cNvGrpSpPr/>
          <p:nvPr/>
        </p:nvGrpSpPr>
        <p:grpSpPr>
          <a:xfrm>
            <a:off x="2453875" y="1403180"/>
            <a:ext cx="301161" cy="339535"/>
            <a:chOff x="3299850" y="238575"/>
            <a:chExt cx="427725" cy="482225"/>
          </a:xfrm>
        </p:grpSpPr>
        <p:sp>
          <p:nvSpPr>
            <p:cNvPr id="364" name="Google Shape;364;p31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2450332" y="3781078"/>
            <a:ext cx="308234" cy="308234"/>
            <a:chOff x="1487200" y="4993750"/>
            <a:chExt cx="483125" cy="483125"/>
          </a:xfrm>
        </p:grpSpPr>
        <p:sp>
          <p:nvSpPr>
            <p:cNvPr id="370" name="Google Shape;370;p31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2" name="Google Shape;372;p31"/>
          <p:cNvGrpSpPr/>
          <p:nvPr/>
        </p:nvGrpSpPr>
        <p:grpSpPr>
          <a:xfrm>
            <a:off x="6378773" y="1402862"/>
            <a:ext cx="340168" cy="340168"/>
            <a:chOff x="2676100" y="832575"/>
            <a:chExt cx="483125" cy="483125"/>
          </a:xfrm>
        </p:grpSpPr>
        <p:sp>
          <p:nvSpPr>
            <p:cNvPr id="373" name="Google Shape;373;p31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6" name="Google Shape;376;p31"/>
          <p:cNvGrpSpPr/>
          <p:nvPr/>
        </p:nvGrpSpPr>
        <p:grpSpPr>
          <a:xfrm>
            <a:off x="6378781" y="2583983"/>
            <a:ext cx="340168" cy="340168"/>
            <a:chOff x="5648375" y="3804850"/>
            <a:chExt cx="483125" cy="483125"/>
          </a:xfrm>
        </p:grpSpPr>
        <p:sp>
          <p:nvSpPr>
            <p:cNvPr id="377" name="Google Shape;377;p31"/>
            <p:cNvSpPr/>
            <p:nvPr/>
          </p:nvSpPr>
          <p:spPr>
            <a:xfrm>
              <a:off x="5648375" y="38048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5762575" y="39473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932425" y="3947300"/>
              <a:ext cx="88250" cy="85000"/>
            </a:xfrm>
            <a:custGeom>
              <a:rect b="b" l="l" r="r" t="t"/>
              <a:pathLst>
                <a:path extrusionOk="0" h="3400" w="353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762575" y="4060600"/>
              <a:ext cx="254800" cy="141550"/>
            </a:xfrm>
            <a:custGeom>
              <a:rect b="b" l="l" r="r" t="t"/>
              <a:pathLst>
                <a:path extrusionOk="0" h="5662" w="10192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81" name="Google Shape;381;p31"/>
          <p:cNvSpPr/>
          <p:nvPr/>
        </p:nvSpPr>
        <p:spPr>
          <a:xfrm>
            <a:off x="6409337" y="3765125"/>
            <a:ext cx="279052" cy="340186"/>
          </a:xfrm>
          <a:custGeom>
            <a:rect b="b" l="l" r="r" t="t"/>
            <a:pathLst>
              <a:path extrusionOk="0" h="19326" w="15853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sp>
        <p:nvSpPr>
          <p:cNvPr id="387" name="Google Shape;387;p32"/>
          <p:cNvSpPr txBox="1"/>
          <p:nvPr>
            <p:ph type="title"/>
          </p:nvPr>
        </p:nvSpPr>
        <p:spPr>
          <a:xfrm>
            <a:off x="457200" y="945875"/>
            <a:ext cx="82389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Types of process costing</a:t>
            </a:r>
            <a:endParaRPr b="0" sz="1800"/>
          </a:p>
        </p:txBody>
      </p:sp>
      <p:sp>
        <p:nvSpPr>
          <p:cNvPr id="388" name="Google Shape;388;p32"/>
          <p:cNvSpPr/>
          <p:nvPr/>
        </p:nvSpPr>
        <p:spPr>
          <a:xfrm>
            <a:off x="612600" y="1627650"/>
            <a:ext cx="7918800" cy="57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32"/>
          <p:cNvGrpSpPr/>
          <p:nvPr/>
        </p:nvGrpSpPr>
        <p:grpSpPr>
          <a:xfrm>
            <a:off x="1760293" y="1746013"/>
            <a:ext cx="354775" cy="354775"/>
            <a:chOff x="1760425" y="3165200"/>
            <a:chExt cx="354775" cy="354775"/>
          </a:xfrm>
        </p:grpSpPr>
        <p:sp>
          <p:nvSpPr>
            <p:cNvPr id="390" name="Google Shape;390;p32"/>
            <p:cNvSpPr/>
            <p:nvPr/>
          </p:nvSpPr>
          <p:spPr>
            <a:xfrm>
              <a:off x="1760425" y="3299150"/>
              <a:ext cx="173275" cy="220825"/>
            </a:xfrm>
            <a:custGeom>
              <a:rect b="b" l="l" r="r" t="t"/>
              <a:pathLst>
                <a:path extrusionOk="0" h="8833" w="6931">
                  <a:moveTo>
                    <a:pt x="3881" y="1397"/>
                  </a:moveTo>
                  <a:cubicBezTo>
                    <a:pt x="4543" y="1557"/>
                    <a:pt x="5059" y="2072"/>
                    <a:pt x="5218" y="2734"/>
                  </a:cubicBezTo>
                  <a:lnTo>
                    <a:pt x="1713" y="2734"/>
                  </a:lnTo>
                  <a:cubicBezTo>
                    <a:pt x="1872" y="2072"/>
                    <a:pt x="2388" y="1557"/>
                    <a:pt x="3050" y="1397"/>
                  </a:cubicBezTo>
                  <a:lnTo>
                    <a:pt x="3050" y="1488"/>
                  </a:lnTo>
                  <a:cubicBezTo>
                    <a:pt x="3025" y="1732"/>
                    <a:pt x="3219" y="1944"/>
                    <a:pt x="3466" y="1944"/>
                  </a:cubicBezTo>
                  <a:cubicBezTo>
                    <a:pt x="3712" y="1944"/>
                    <a:pt x="3906" y="1732"/>
                    <a:pt x="3881" y="1488"/>
                  </a:cubicBezTo>
                  <a:lnTo>
                    <a:pt x="3881" y="1397"/>
                  </a:lnTo>
                  <a:close/>
                  <a:moveTo>
                    <a:pt x="4990" y="3565"/>
                  </a:moveTo>
                  <a:lnTo>
                    <a:pt x="4990" y="3706"/>
                  </a:lnTo>
                  <a:cubicBezTo>
                    <a:pt x="4950" y="4518"/>
                    <a:pt x="4278" y="5156"/>
                    <a:pt x="3466" y="5156"/>
                  </a:cubicBezTo>
                  <a:cubicBezTo>
                    <a:pt x="2653" y="5156"/>
                    <a:pt x="1982" y="4518"/>
                    <a:pt x="1941" y="3706"/>
                  </a:cubicBezTo>
                  <a:lnTo>
                    <a:pt x="1941" y="3565"/>
                  </a:lnTo>
                  <a:close/>
                  <a:moveTo>
                    <a:pt x="3744" y="6062"/>
                  </a:moveTo>
                  <a:cubicBezTo>
                    <a:pt x="4884" y="6062"/>
                    <a:pt x="5859" y="6880"/>
                    <a:pt x="6062" y="8002"/>
                  </a:cubicBezTo>
                  <a:lnTo>
                    <a:pt x="869" y="8002"/>
                  </a:lnTo>
                  <a:cubicBezTo>
                    <a:pt x="1072" y="6877"/>
                    <a:pt x="2050" y="6062"/>
                    <a:pt x="3191" y="6062"/>
                  </a:cubicBezTo>
                  <a:close/>
                  <a:moveTo>
                    <a:pt x="3466" y="1"/>
                  </a:moveTo>
                  <a:cubicBezTo>
                    <a:pt x="3250" y="1"/>
                    <a:pt x="3069" y="163"/>
                    <a:pt x="3050" y="379"/>
                  </a:cubicBezTo>
                  <a:lnTo>
                    <a:pt x="3050" y="551"/>
                  </a:lnTo>
                  <a:cubicBezTo>
                    <a:pt x="1928" y="732"/>
                    <a:pt x="1051" y="1613"/>
                    <a:pt x="866" y="2734"/>
                  </a:cubicBezTo>
                  <a:lnTo>
                    <a:pt x="694" y="2734"/>
                  </a:lnTo>
                  <a:cubicBezTo>
                    <a:pt x="479" y="2753"/>
                    <a:pt x="316" y="2934"/>
                    <a:pt x="316" y="3150"/>
                  </a:cubicBezTo>
                  <a:cubicBezTo>
                    <a:pt x="316" y="3362"/>
                    <a:pt x="479" y="3543"/>
                    <a:pt x="694" y="3565"/>
                  </a:cubicBezTo>
                  <a:lnTo>
                    <a:pt x="1110" y="3565"/>
                  </a:lnTo>
                  <a:lnTo>
                    <a:pt x="1110" y="3706"/>
                  </a:lnTo>
                  <a:cubicBezTo>
                    <a:pt x="1110" y="4390"/>
                    <a:pt x="1410" y="5043"/>
                    <a:pt x="1928" y="5490"/>
                  </a:cubicBezTo>
                  <a:cubicBezTo>
                    <a:pt x="760" y="5993"/>
                    <a:pt x="4" y="7142"/>
                    <a:pt x="4" y="8414"/>
                  </a:cubicBezTo>
                  <a:cubicBezTo>
                    <a:pt x="1" y="8645"/>
                    <a:pt x="188" y="8833"/>
                    <a:pt x="416" y="8833"/>
                  </a:cubicBezTo>
                  <a:lnTo>
                    <a:pt x="6515" y="8833"/>
                  </a:lnTo>
                  <a:cubicBezTo>
                    <a:pt x="6743" y="8833"/>
                    <a:pt x="6930" y="8645"/>
                    <a:pt x="6930" y="8414"/>
                  </a:cubicBezTo>
                  <a:cubicBezTo>
                    <a:pt x="6930" y="7142"/>
                    <a:pt x="6171" y="5993"/>
                    <a:pt x="5003" y="5490"/>
                  </a:cubicBezTo>
                  <a:cubicBezTo>
                    <a:pt x="5521" y="5043"/>
                    <a:pt x="5821" y="4390"/>
                    <a:pt x="5821" y="3706"/>
                  </a:cubicBezTo>
                  <a:lnTo>
                    <a:pt x="5821" y="3565"/>
                  </a:lnTo>
                  <a:lnTo>
                    <a:pt x="6237" y="3565"/>
                  </a:lnTo>
                  <a:cubicBezTo>
                    <a:pt x="6249" y="3566"/>
                    <a:pt x="6262" y="3567"/>
                    <a:pt x="6275" y="3567"/>
                  </a:cubicBezTo>
                  <a:cubicBezTo>
                    <a:pt x="6502" y="3567"/>
                    <a:pt x="6693" y="3384"/>
                    <a:pt x="6693" y="3150"/>
                  </a:cubicBezTo>
                  <a:cubicBezTo>
                    <a:pt x="6693" y="2917"/>
                    <a:pt x="6504" y="2732"/>
                    <a:pt x="6279" y="2732"/>
                  </a:cubicBezTo>
                  <a:cubicBezTo>
                    <a:pt x="6265" y="2732"/>
                    <a:pt x="6251" y="2733"/>
                    <a:pt x="6237" y="2734"/>
                  </a:cubicBezTo>
                  <a:lnTo>
                    <a:pt x="6065" y="2734"/>
                  </a:lnTo>
                  <a:cubicBezTo>
                    <a:pt x="5884" y="1610"/>
                    <a:pt x="5003" y="732"/>
                    <a:pt x="3881" y="551"/>
                  </a:cubicBezTo>
                  <a:lnTo>
                    <a:pt x="3881" y="379"/>
                  </a:lnTo>
                  <a:cubicBezTo>
                    <a:pt x="3859" y="163"/>
                    <a:pt x="3681" y="1"/>
                    <a:pt x="3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906250" y="3165200"/>
              <a:ext cx="208950" cy="200925"/>
            </a:xfrm>
            <a:custGeom>
              <a:rect b="b" l="l" r="r" t="t"/>
              <a:pathLst>
                <a:path extrusionOk="0" h="8037" w="8358">
                  <a:moveTo>
                    <a:pt x="4337" y="832"/>
                  </a:moveTo>
                  <a:cubicBezTo>
                    <a:pt x="4692" y="832"/>
                    <a:pt x="5052" y="892"/>
                    <a:pt x="5402" y="1016"/>
                  </a:cubicBezTo>
                  <a:cubicBezTo>
                    <a:pt x="6864" y="1532"/>
                    <a:pt x="7742" y="3028"/>
                    <a:pt x="7480" y="4556"/>
                  </a:cubicBezTo>
                  <a:cubicBezTo>
                    <a:pt x="7217" y="6087"/>
                    <a:pt x="5890" y="7205"/>
                    <a:pt x="4340" y="7205"/>
                  </a:cubicBezTo>
                  <a:lnTo>
                    <a:pt x="2316" y="7205"/>
                  </a:lnTo>
                  <a:lnTo>
                    <a:pt x="2422" y="7036"/>
                  </a:lnTo>
                  <a:cubicBezTo>
                    <a:pt x="2534" y="6858"/>
                    <a:pt x="2497" y="6624"/>
                    <a:pt x="2331" y="6493"/>
                  </a:cubicBezTo>
                  <a:cubicBezTo>
                    <a:pt x="1125" y="5518"/>
                    <a:pt x="800" y="3812"/>
                    <a:pt x="1556" y="2460"/>
                  </a:cubicBezTo>
                  <a:cubicBezTo>
                    <a:pt x="2134" y="1431"/>
                    <a:pt x="3211" y="832"/>
                    <a:pt x="4337" y="832"/>
                  </a:cubicBezTo>
                  <a:close/>
                  <a:moveTo>
                    <a:pt x="4340" y="1"/>
                  </a:moveTo>
                  <a:cubicBezTo>
                    <a:pt x="2706" y="1"/>
                    <a:pt x="1235" y="988"/>
                    <a:pt x="619" y="2500"/>
                  </a:cubicBezTo>
                  <a:cubicBezTo>
                    <a:pt x="1" y="4015"/>
                    <a:pt x="363" y="5749"/>
                    <a:pt x="1531" y="6893"/>
                  </a:cubicBezTo>
                  <a:lnTo>
                    <a:pt x="1216" y="7399"/>
                  </a:lnTo>
                  <a:cubicBezTo>
                    <a:pt x="1135" y="7527"/>
                    <a:pt x="1128" y="7689"/>
                    <a:pt x="1203" y="7821"/>
                  </a:cubicBezTo>
                  <a:cubicBezTo>
                    <a:pt x="1275" y="7952"/>
                    <a:pt x="1416" y="8036"/>
                    <a:pt x="1566" y="8036"/>
                  </a:cubicBezTo>
                  <a:lnTo>
                    <a:pt x="4340" y="8036"/>
                  </a:lnTo>
                  <a:cubicBezTo>
                    <a:pt x="6558" y="8036"/>
                    <a:pt x="8358" y="6237"/>
                    <a:pt x="8358" y="4019"/>
                  </a:cubicBezTo>
                  <a:cubicBezTo>
                    <a:pt x="8358" y="1797"/>
                    <a:pt x="6558" y="1"/>
                    <a:pt x="4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56775" y="3205750"/>
              <a:ext cx="115950" cy="117875"/>
            </a:xfrm>
            <a:custGeom>
              <a:rect b="b" l="l" r="r" t="t"/>
              <a:pathLst>
                <a:path extrusionOk="0" h="4715" w="4638">
                  <a:moveTo>
                    <a:pt x="2319" y="1840"/>
                  </a:moveTo>
                  <a:cubicBezTo>
                    <a:pt x="2813" y="1840"/>
                    <a:pt x="3059" y="2437"/>
                    <a:pt x="2710" y="2787"/>
                  </a:cubicBezTo>
                  <a:cubicBezTo>
                    <a:pt x="2596" y="2900"/>
                    <a:pt x="2457" y="2951"/>
                    <a:pt x="2320" y="2951"/>
                  </a:cubicBezTo>
                  <a:cubicBezTo>
                    <a:pt x="2036" y="2951"/>
                    <a:pt x="1763" y="2730"/>
                    <a:pt x="1763" y="2397"/>
                  </a:cubicBezTo>
                  <a:cubicBezTo>
                    <a:pt x="1766" y="2090"/>
                    <a:pt x="2013" y="1844"/>
                    <a:pt x="2319" y="1840"/>
                  </a:cubicBezTo>
                  <a:close/>
                  <a:moveTo>
                    <a:pt x="2316" y="0"/>
                  </a:moveTo>
                  <a:cubicBezTo>
                    <a:pt x="2069" y="0"/>
                    <a:pt x="1875" y="213"/>
                    <a:pt x="1900" y="460"/>
                  </a:cubicBezTo>
                  <a:lnTo>
                    <a:pt x="1900" y="1075"/>
                  </a:lnTo>
                  <a:cubicBezTo>
                    <a:pt x="1822" y="1100"/>
                    <a:pt x="1747" y="1131"/>
                    <a:pt x="1679" y="1169"/>
                  </a:cubicBezTo>
                  <a:lnTo>
                    <a:pt x="1241" y="731"/>
                  </a:lnTo>
                  <a:cubicBezTo>
                    <a:pt x="1160" y="650"/>
                    <a:pt x="1054" y="610"/>
                    <a:pt x="948" y="610"/>
                  </a:cubicBezTo>
                  <a:cubicBezTo>
                    <a:pt x="841" y="610"/>
                    <a:pt x="735" y="650"/>
                    <a:pt x="654" y="731"/>
                  </a:cubicBezTo>
                  <a:cubicBezTo>
                    <a:pt x="491" y="891"/>
                    <a:pt x="488" y="1156"/>
                    <a:pt x="651" y="1319"/>
                  </a:cubicBezTo>
                  <a:lnTo>
                    <a:pt x="1088" y="1756"/>
                  </a:lnTo>
                  <a:cubicBezTo>
                    <a:pt x="1054" y="1828"/>
                    <a:pt x="1023" y="1906"/>
                    <a:pt x="994" y="1981"/>
                  </a:cubicBezTo>
                  <a:lnTo>
                    <a:pt x="379" y="1981"/>
                  </a:lnTo>
                  <a:cubicBezTo>
                    <a:pt x="163" y="2003"/>
                    <a:pt x="1" y="2184"/>
                    <a:pt x="1" y="2397"/>
                  </a:cubicBezTo>
                  <a:cubicBezTo>
                    <a:pt x="1" y="2612"/>
                    <a:pt x="163" y="2793"/>
                    <a:pt x="379" y="2815"/>
                  </a:cubicBezTo>
                  <a:lnTo>
                    <a:pt x="994" y="2815"/>
                  </a:lnTo>
                  <a:cubicBezTo>
                    <a:pt x="1019" y="2890"/>
                    <a:pt x="1054" y="2965"/>
                    <a:pt x="1088" y="3037"/>
                  </a:cubicBezTo>
                  <a:lnTo>
                    <a:pt x="651" y="3474"/>
                  </a:lnTo>
                  <a:cubicBezTo>
                    <a:pt x="491" y="3637"/>
                    <a:pt x="491" y="3899"/>
                    <a:pt x="651" y="4065"/>
                  </a:cubicBezTo>
                  <a:cubicBezTo>
                    <a:pt x="732" y="4144"/>
                    <a:pt x="839" y="4184"/>
                    <a:pt x="946" y="4184"/>
                  </a:cubicBezTo>
                  <a:cubicBezTo>
                    <a:pt x="1053" y="4184"/>
                    <a:pt x="1160" y="4144"/>
                    <a:pt x="1241" y="4065"/>
                  </a:cubicBezTo>
                  <a:lnTo>
                    <a:pt x="1679" y="3627"/>
                  </a:lnTo>
                  <a:cubicBezTo>
                    <a:pt x="1750" y="3662"/>
                    <a:pt x="1825" y="3693"/>
                    <a:pt x="1900" y="3721"/>
                  </a:cubicBezTo>
                  <a:lnTo>
                    <a:pt x="1900" y="4337"/>
                  </a:lnTo>
                  <a:cubicBezTo>
                    <a:pt x="1922" y="4552"/>
                    <a:pt x="2100" y="4715"/>
                    <a:pt x="2316" y="4715"/>
                  </a:cubicBezTo>
                  <a:cubicBezTo>
                    <a:pt x="2531" y="4715"/>
                    <a:pt x="2713" y="4552"/>
                    <a:pt x="2731" y="4337"/>
                  </a:cubicBezTo>
                  <a:lnTo>
                    <a:pt x="2731" y="3721"/>
                  </a:lnTo>
                  <a:cubicBezTo>
                    <a:pt x="2810" y="3693"/>
                    <a:pt x="2884" y="3662"/>
                    <a:pt x="2959" y="3627"/>
                  </a:cubicBezTo>
                  <a:lnTo>
                    <a:pt x="3397" y="4065"/>
                  </a:lnTo>
                  <a:cubicBezTo>
                    <a:pt x="3475" y="4140"/>
                    <a:pt x="3578" y="4184"/>
                    <a:pt x="3691" y="4184"/>
                  </a:cubicBezTo>
                  <a:cubicBezTo>
                    <a:pt x="3694" y="4184"/>
                    <a:pt x="3698" y="4184"/>
                    <a:pt x="3701" y="4184"/>
                  </a:cubicBezTo>
                  <a:cubicBezTo>
                    <a:pt x="3807" y="4184"/>
                    <a:pt x="3909" y="4140"/>
                    <a:pt x="3981" y="4065"/>
                  </a:cubicBezTo>
                  <a:cubicBezTo>
                    <a:pt x="4147" y="3902"/>
                    <a:pt x="4147" y="3637"/>
                    <a:pt x="3981" y="3474"/>
                  </a:cubicBezTo>
                  <a:lnTo>
                    <a:pt x="3544" y="3037"/>
                  </a:lnTo>
                  <a:cubicBezTo>
                    <a:pt x="3584" y="2965"/>
                    <a:pt x="3616" y="2890"/>
                    <a:pt x="3637" y="2815"/>
                  </a:cubicBezTo>
                  <a:lnTo>
                    <a:pt x="4259" y="2815"/>
                  </a:lnTo>
                  <a:cubicBezTo>
                    <a:pt x="4475" y="2793"/>
                    <a:pt x="4637" y="2612"/>
                    <a:pt x="4637" y="2397"/>
                  </a:cubicBezTo>
                  <a:cubicBezTo>
                    <a:pt x="4637" y="2184"/>
                    <a:pt x="4475" y="2003"/>
                    <a:pt x="4259" y="1981"/>
                  </a:cubicBezTo>
                  <a:lnTo>
                    <a:pt x="3637" y="1981"/>
                  </a:lnTo>
                  <a:cubicBezTo>
                    <a:pt x="3616" y="1903"/>
                    <a:pt x="3584" y="1828"/>
                    <a:pt x="3544" y="1756"/>
                  </a:cubicBezTo>
                  <a:lnTo>
                    <a:pt x="3981" y="1319"/>
                  </a:lnTo>
                  <a:cubicBezTo>
                    <a:pt x="4144" y="1156"/>
                    <a:pt x="4144" y="894"/>
                    <a:pt x="3981" y="731"/>
                  </a:cubicBezTo>
                  <a:cubicBezTo>
                    <a:pt x="3900" y="650"/>
                    <a:pt x="3794" y="610"/>
                    <a:pt x="3689" y="610"/>
                  </a:cubicBezTo>
                  <a:cubicBezTo>
                    <a:pt x="3584" y="610"/>
                    <a:pt x="3478" y="650"/>
                    <a:pt x="3397" y="731"/>
                  </a:cubicBezTo>
                  <a:lnTo>
                    <a:pt x="2959" y="1169"/>
                  </a:lnTo>
                  <a:cubicBezTo>
                    <a:pt x="2888" y="1131"/>
                    <a:pt x="2810" y="1100"/>
                    <a:pt x="2731" y="1075"/>
                  </a:cubicBezTo>
                  <a:lnTo>
                    <a:pt x="2731" y="460"/>
                  </a:lnTo>
                  <a:cubicBezTo>
                    <a:pt x="2756" y="213"/>
                    <a:pt x="2563" y="0"/>
                    <a:pt x="2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2"/>
          <p:cNvGrpSpPr/>
          <p:nvPr/>
        </p:nvGrpSpPr>
        <p:grpSpPr>
          <a:xfrm>
            <a:off x="7052931" y="1744263"/>
            <a:ext cx="323275" cy="358275"/>
            <a:chOff x="4046200" y="3163425"/>
            <a:chExt cx="323275" cy="358275"/>
          </a:xfrm>
        </p:grpSpPr>
        <p:sp>
          <p:nvSpPr>
            <p:cNvPr id="394" name="Google Shape;394;p32"/>
            <p:cNvSpPr/>
            <p:nvPr/>
          </p:nvSpPr>
          <p:spPr>
            <a:xfrm>
              <a:off x="4046200" y="3163425"/>
              <a:ext cx="323275" cy="358275"/>
            </a:xfrm>
            <a:custGeom>
              <a:rect b="b" l="l" r="r" t="t"/>
              <a:pathLst>
                <a:path extrusionOk="0" h="14331" w="12931">
                  <a:moveTo>
                    <a:pt x="6401" y="903"/>
                  </a:moveTo>
                  <a:cubicBezTo>
                    <a:pt x="6773" y="903"/>
                    <a:pt x="6958" y="1353"/>
                    <a:pt x="6695" y="1615"/>
                  </a:cubicBezTo>
                  <a:cubicBezTo>
                    <a:pt x="6610" y="1700"/>
                    <a:pt x="6506" y="1738"/>
                    <a:pt x="6403" y="1738"/>
                  </a:cubicBezTo>
                  <a:cubicBezTo>
                    <a:pt x="6189" y="1738"/>
                    <a:pt x="5983" y="1572"/>
                    <a:pt x="5983" y="1318"/>
                  </a:cubicBezTo>
                  <a:cubicBezTo>
                    <a:pt x="5983" y="1090"/>
                    <a:pt x="6170" y="903"/>
                    <a:pt x="6401" y="903"/>
                  </a:cubicBezTo>
                  <a:close/>
                  <a:moveTo>
                    <a:pt x="1338" y="3827"/>
                  </a:moveTo>
                  <a:cubicBezTo>
                    <a:pt x="1710" y="3827"/>
                    <a:pt x="1899" y="4278"/>
                    <a:pt x="1634" y="4539"/>
                  </a:cubicBezTo>
                  <a:cubicBezTo>
                    <a:pt x="1549" y="4625"/>
                    <a:pt x="1444" y="4663"/>
                    <a:pt x="1342" y="4663"/>
                  </a:cubicBezTo>
                  <a:cubicBezTo>
                    <a:pt x="1126" y="4663"/>
                    <a:pt x="920" y="4494"/>
                    <a:pt x="922" y="4239"/>
                  </a:cubicBezTo>
                  <a:cubicBezTo>
                    <a:pt x="922" y="4015"/>
                    <a:pt x="1106" y="3830"/>
                    <a:pt x="1334" y="3827"/>
                  </a:cubicBezTo>
                  <a:cubicBezTo>
                    <a:pt x="1335" y="3827"/>
                    <a:pt x="1337" y="3827"/>
                    <a:pt x="1338" y="3827"/>
                  </a:cubicBezTo>
                  <a:close/>
                  <a:moveTo>
                    <a:pt x="11466" y="3827"/>
                  </a:moveTo>
                  <a:cubicBezTo>
                    <a:pt x="11836" y="3827"/>
                    <a:pt x="12024" y="4278"/>
                    <a:pt x="11759" y="4539"/>
                  </a:cubicBezTo>
                  <a:cubicBezTo>
                    <a:pt x="11675" y="4625"/>
                    <a:pt x="11571" y="4663"/>
                    <a:pt x="11468" y="4663"/>
                  </a:cubicBezTo>
                  <a:cubicBezTo>
                    <a:pt x="11252" y="4663"/>
                    <a:pt x="11045" y="4494"/>
                    <a:pt x="11047" y="4239"/>
                  </a:cubicBezTo>
                  <a:cubicBezTo>
                    <a:pt x="11050" y="4015"/>
                    <a:pt x="11234" y="3830"/>
                    <a:pt x="11463" y="3827"/>
                  </a:cubicBezTo>
                  <a:cubicBezTo>
                    <a:pt x="11464" y="3827"/>
                    <a:pt x="11465" y="3827"/>
                    <a:pt x="11466" y="3827"/>
                  </a:cubicBezTo>
                  <a:close/>
                  <a:moveTo>
                    <a:pt x="5589" y="2265"/>
                  </a:moveTo>
                  <a:cubicBezTo>
                    <a:pt x="5705" y="2365"/>
                    <a:pt x="5839" y="2443"/>
                    <a:pt x="5983" y="2496"/>
                  </a:cubicBezTo>
                  <a:lnTo>
                    <a:pt x="5983" y="3424"/>
                  </a:lnTo>
                  <a:lnTo>
                    <a:pt x="5567" y="3424"/>
                  </a:lnTo>
                  <a:cubicBezTo>
                    <a:pt x="5339" y="3424"/>
                    <a:pt x="5152" y="3608"/>
                    <a:pt x="5152" y="3840"/>
                  </a:cubicBezTo>
                  <a:lnTo>
                    <a:pt x="5152" y="4539"/>
                  </a:lnTo>
                  <a:cubicBezTo>
                    <a:pt x="5011" y="4605"/>
                    <a:pt x="4874" y="4683"/>
                    <a:pt x="4749" y="4774"/>
                  </a:cubicBezTo>
                  <a:lnTo>
                    <a:pt x="4143" y="4424"/>
                  </a:lnTo>
                  <a:cubicBezTo>
                    <a:pt x="4078" y="4386"/>
                    <a:pt x="4007" y="4368"/>
                    <a:pt x="3936" y="4368"/>
                  </a:cubicBezTo>
                  <a:cubicBezTo>
                    <a:pt x="3793" y="4368"/>
                    <a:pt x="3653" y="4443"/>
                    <a:pt x="3577" y="4577"/>
                  </a:cubicBezTo>
                  <a:lnTo>
                    <a:pt x="3365" y="4936"/>
                  </a:lnTo>
                  <a:lnTo>
                    <a:pt x="2562" y="4471"/>
                  </a:lnTo>
                  <a:cubicBezTo>
                    <a:pt x="2574" y="4396"/>
                    <a:pt x="2581" y="4318"/>
                    <a:pt x="2581" y="4243"/>
                  </a:cubicBezTo>
                  <a:cubicBezTo>
                    <a:pt x="2581" y="4164"/>
                    <a:pt x="2574" y="4090"/>
                    <a:pt x="2562" y="4015"/>
                  </a:cubicBezTo>
                  <a:lnTo>
                    <a:pt x="5589" y="2265"/>
                  </a:lnTo>
                  <a:close/>
                  <a:moveTo>
                    <a:pt x="7207" y="2265"/>
                  </a:moveTo>
                  <a:lnTo>
                    <a:pt x="10238" y="4015"/>
                  </a:lnTo>
                  <a:cubicBezTo>
                    <a:pt x="10222" y="4090"/>
                    <a:pt x="10216" y="4164"/>
                    <a:pt x="10216" y="4239"/>
                  </a:cubicBezTo>
                  <a:cubicBezTo>
                    <a:pt x="10216" y="4318"/>
                    <a:pt x="10222" y="4396"/>
                    <a:pt x="10238" y="4471"/>
                  </a:cubicBezTo>
                  <a:lnTo>
                    <a:pt x="9432" y="4936"/>
                  </a:lnTo>
                  <a:lnTo>
                    <a:pt x="9223" y="4577"/>
                  </a:lnTo>
                  <a:cubicBezTo>
                    <a:pt x="9147" y="4443"/>
                    <a:pt x="9007" y="4369"/>
                    <a:pt x="8863" y="4369"/>
                  </a:cubicBezTo>
                  <a:cubicBezTo>
                    <a:pt x="8793" y="4369"/>
                    <a:pt x="8722" y="4387"/>
                    <a:pt x="8657" y="4424"/>
                  </a:cubicBezTo>
                  <a:lnTo>
                    <a:pt x="8051" y="4771"/>
                  </a:lnTo>
                  <a:cubicBezTo>
                    <a:pt x="7923" y="4683"/>
                    <a:pt x="7789" y="4605"/>
                    <a:pt x="7645" y="4536"/>
                  </a:cubicBezTo>
                  <a:lnTo>
                    <a:pt x="7645" y="3840"/>
                  </a:lnTo>
                  <a:cubicBezTo>
                    <a:pt x="7645" y="3612"/>
                    <a:pt x="7461" y="3427"/>
                    <a:pt x="7232" y="3424"/>
                  </a:cubicBezTo>
                  <a:lnTo>
                    <a:pt x="6814" y="3424"/>
                  </a:lnTo>
                  <a:lnTo>
                    <a:pt x="6814" y="2496"/>
                  </a:lnTo>
                  <a:cubicBezTo>
                    <a:pt x="6958" y="2443"/>
                    <a:pt x="7092" y="2365"/>
                    <a:pt x="7207" y="2265"/>
                  </a:cubicBezTo>
                  <a:close/>
                  <a:moveTo>
                    <a:pt x="2143" y="5189"/>
                  </a:moveTo>
                  <a:lnTo>
                    <a:pt x="2952" y="5655"/>
                  </a:lnTo>
                  <a:lnTo>
                    <a:pt x="2743" y="6014"/>
                  </a:lnTo>
                  <a:cubicBezTo>
                    <a:pt x="2690" y="6111"/>
                    <a:pt x="2674" y="6223"/>
                    <a:pt x="2703" y="6329"/>
                  </a:cubicBezTo>
                  <a:cubicBezTo>
                    <a:pt x="2731" y="6439"/>
                    <a:pt x="2799" y="6529"/>
                    <a:pt x="2896" y="6586"/>
                  </a:cubicBezTo>
                  <a:lnTo>
                    <a:pt x="3499" y="6932"/>
                  </a:lnTo>
                  <a:cubicBezTo>
                    <a:pt x="3496" y="7011"/>
                    <a:pt x="3490" y="7089"/>
                    <a:pt x="3490" y="7167"/>
                  </a:cubicBezTo>
                  <a:cubicBezTo>
                    <a:pt x="3490" y="7245"/>
                    <a:pt x="3496" y="7323"/>
                    <a:pt x="3499" y="7401"/>
                  </a:cubicBezTo>
                  <a:lnTo>
                    <a:pt x="2896" y="7748"/>
                  </a:lnTo>
                  <a:cubicBezTo>
                    <a:pt x="2799" y="7801"/>
                    <a:pt x="2731" y="7895"/>
                    <a:pt x="2703" y="8001"/>
                  </a:cubicBezTo>
                  <a:cubicBezTo>
                    <a:pt x="2674" y="8110"/>
                    <a:pt x="2690" y="8223"/>
                    <a:pt x="2743" y="8320"/>
                  </a:cubicBezTo>
                  <a:lnTo>
                    <a:pt x="2952" y="8679"/>
                  </a:lnTo>
                  <a:lnTo>
                    <a:pt x="2146" y="9141"/>
                  </a:lnTo>
                  <a:cubicBezTo>
                    <a:pt x="2031" y="9044"/>
                    <a:pt x="1897" y="8966"/>
                    <a:pt x="1753" y="8916"/>
                  </a:cubicBezTo>
                  <a:lnTo>
                    <a:pt x="1753" y="5417"/>
                  </a:lnTo>
                  <a:cubicBezTo>
                    <a:pt x="1897" y="5367"/>
                    <a:pt x="2028" y="5289"/>
                    <a:pt x="2143" y="5189"/>
                  </a:cubicBezTo>
                  <a:close/>
                  <a:moveTo>
                    <a:pt x="10653" y="5189"/>
                  </a:moveTo>
                  <a:cubicBezTo>
                    <a:pt x="10769" y="5289"/>
                    <a:pt x="10903" y="5364"/>
                    <a:pt x="11047" y="5417"/>
                  </a:cubicBezTo>
                  <a:lnTo>
                    <a:pt x="11047" y="8916"/>
                  </a:lnTo>
                  <a:cubicBezTo>
                    <a:pt x="10903" y="8966"/>
                    <a:pt x="10769" y="9044"/>
                    <a:pt x="10653" y="9141"/>
                  </a:cubicBezTo>
                  <a:lnTo>
                    <a:pt x="9847" y="8676"/>
                  </a:lnTo>
                  <a:lnTo>
                    <a:pt x="10057" y="8316"/>
                  </a:lnTo>
                  <a:cubicBezTo>
                    <a:pt x="10110" y="8223"/>
                    <a:pt x="10125" y="8107"/>
                    <a:pt x="10094" y="8001"/>
                  </a:cubicBezTo>
                  <a:cubicBezTo>
                    <a:pt x="10066" y="7895"/>
                    <a:pt x="9997" y="7804"/>
                    <a:pt x="9904" y="7748"/>
                  </a:cubicBezTo>
                  <a:lnTo>
                    <a:pt x="9298" y="7401"/>
                  </a:lnTo>
                  <a:cubicBezTo>
                    <a:pt x="9307" y="7323"/>
                    <a:pt x="9310" y="7245"/>
                    <a:pt x="9310" y="7167"/>
                  </a:cubicBezTo>
                  <a:cubicBezTo>
                    <a:pt x="9310" y="7089"/>
                    <a:pt x="9307" y="7011"/>
                    <a:pt x="9298" y="6932"/>
                  </a:cubicBezTo>
                  <a:lnTo>
                    <a:pt x="9904" y="6583"/>
                  </a:lnTo>
                  <a:cubicBezTo>
                    <a:pt x="9997" y="6529"/>
                    <a:pt x="10066" y="6436"/>
                    <a:pt x="10094" y="6329"/>
                  </a:cubicBezTo>
                  <a:cubicBezTo>
                    <a:pt x="10125" y="6223"/>
                    <a:pt x="10110" y="6111"/>
                    <a:pt x="10057" y="6014"/>
                  </a:cubicBezTo>
                  <a:lnTo>
                    <a:pt x="9847" y="5655"/>
                  </a:lnTo>
                  <a:lnTo>
                    <a:pt x="10653" y="5189"/>
                  </a:lnTo>
                  <a:close/>
                  <a:moveTo>
                    <a:pt x="6814" y="4258"/>
                  </a:moveTo>
                  <a:lnTo>
                    <a:pt x="6814" y="4814"/>
                  </a:lnTo>
                  <a:cubicBezTo>
                    <a:pt x="6814" y="4992"/>
                    <a:pt x="6923" y="5149"/>
                    <a:pt x="7092" y="5208"/>
                  </a:cubicBezTo>
                  <a:cubicBezTo>
                    <a:pt x="7332" y="5292"/>
                    <a:pt x="7554" y="5420"/>
                    <a:pt x="7748" y="5589"/>
                  </a:cubicBezTo>
                  <a:cubicBezTo>
                    <a:pt x="7825" y="5653"/>
                    <a:pt x="7921" y="5687"/>
                    <a:pt x="8018" y="5687"/>
                  </a:cubicBezTo>
                  <a:cubicBezTo>
                    <a:pt x="8091" y="5687"/>
                    <a:pt x="8164" y="5668"/>
                    <a:pt x="8229" y="5630"/>
                  </a:cubicBezTo>
                  <a:lnTo>
                    <a:pt x="8713" y="5349"/>
                  </a:lnTo>
                  <a:lnTo>
                    <a:pt x="9126" y="6073"/>
                  </a:lnTo>
                  <a:lnTo>
                    <a:pt x="8641" y="6348"/>
                  </a:lnTo>
                  <a:cubicBezTo>
                    <a:pt x="8488" y="6439"/>
                    <a:pt x="8407" y="6614"/>
                    <a:pt x="8442" y="6786"/>
                  </a:cubicBezTo>
                  <a:cubicBezTo>
                    <a:pt x="8488" y="7039"/>
                    <a:pt x="8488" y="7295"/>
                    <a:pt x="8442" y="7545"/>
                  </a:cubicBezTo>
                  <a:cubicBezTo>
                    <a:pt x="8407" y="7717"/>
                    <a:pt x="8488" y="7895"/>
                    <a:pt x="8641" y="7982"/>
                  </a:cubicBezTo>
                  <a:lnTo>
                    <a:pt x="9126" y="8260"/>
                  </a:lnTo>
                  <a:lnTo>
                    <a:pt x="8713" y="8982"/>
                  </a:lnTo>
                  <a:lnTo>
                    <a:pt x="8229" y="8701"/>
                  </a:lnTo>
                  <a:cubicBezTo>
                    <a:pt x="8164" y="8663"/>
                    <a:pt x="8091" y="8645"/>
                    <a:pt x="8019" y="8645"/>
                  </a:cubicBezTo>
                  <a:cubicBezTo>
                    <a:pt x="7921" y="8645"/>
                    <a:pt x="7825" y="8678"/>
                    <a:pt x="7748" y="8744"/>
                  </a:cubicBezTo>
                  <a:cubicBezTo>
                    <a:pt x="7554" y="8910"/>
                    <a:pt x="7332" y="9038"/>
                    <a:pt x="7092" y="9122"/>
                  </a:cubicBezTo>
                  <a:cubicBezTo>
                    <a:pt x="6923" y="9182"/>
                    <a:pt x="6814" y="9341"/>
                    <a:pt x="6814" y="9516"/>
                  </a:cubicBezTo>
                  <a:lnTo>
                    <a:pt x="6814" y="10075"/>
                  </a:lnTo>
                  <a:lnTo>
                    <a:pt x="5983" y="10075"/>
                  </a:lnTo>
                  <a:lnTo>
                    <a:pt x="5983" y="9516"/>
                  </a:lnTo>
                  <a:cubicBezTo>
                    <a:pt x="5983" y="9341"/>
                    <a:pt x="5874" y="9182"/>
                    <a:pt x="5705" y="9122"/>
                  </a:cubicBezTo>
                  <a:cubicBezTo>
                    <a:pt x="5464" y="9038"/>
                    <a:pt x="5242" y="8910"/>
                    <a:pt x="5049" y="8744"/>
                  </a:cubicBezTo>
                  <a:cubicBezTo>
                    <a:pt x="4972" y="8678"/>
                    <a:pt x="4876" y="8645"/>
                    <a:pt x="4781" y="8645"/>
                  </a:cubicBezTo>
                  <a:cubicBezTo>
                    <a:pt x="4709" y="8645"/>
                    <a:pt x="4638" y="8663"/>
                    <a:pt x="4574" y="8701"/>
                  </a:cubicBezTo>
                  <a:lnTo>
                    <a:pt x="4087" y="8982"/>
                  </a:lnTo>
                  <a:lnTo>
                    <a:pt x="3671" y="8260"/>
                  </a:lnTo>
                  <a:lnTo>
                    <a:pt x="4155" y="7982"/>
                  </a:lnTo>
                  <a:cubicBezTo>
                    <a:pt x="4308" y="7895"/>
                    <a:pt x="4390" y="7720"/>
                    <a:pt x="4358" y="7545"/>
                  </a:cubicBezTo>
                  <a:cubicBezTo>
                    <a:pt x="4311" y="7295"/>
                    <a:pt x="4311" y="7039"/>
                    <a:pt x="4358" y="6786"/>
                  </a:cubicBezTo>
                  <a:cubicBezTo>
                    <a:pt x="4390" y="6614"/>
                    <a:pt x="4308" y="6439"/>
                    <a:pt x="4155" y="6348"/>
                  </a:cubicBezTo>
                  <a:lnTo>
                    <a:pt x="3671" y="6073"/>
                  </a:lnTo>
                  <a:lnTo>
                    <a:pt x="4087" y="5349"/>
                  </a:lnTo>
                  <a:lnTo>
                    <a:pt x="4574" y="5630"/>
                  </a:lnTo>
                  <a:cubicBezTo>
                    <a:pt x="4638" y="5668"/>
                    <a:pt x="4709" y="5687"/>
                    <a:pt x="4781" y="5687"/>
                  </a:cubicBezTo>
                  <a:cubicBezTo>
                    <a:pt x="4876" y="5687"/>
                    <a:pt x="4972" y="5653"/>
                    <a:pt x="5049" y="5589"/>
                  </a:cubicBezTo>
                  <a:cubicBezTo>
                    <a:pt x="5242" y="5424"/>
                    <a:pt x="5464" y="5292"/>
                    <a:pt x="5705" y="5208"/>
                  </a:cubicBezTo>
                  <a:cubicBezTo>
                    <a:pt x="5874" y="5152"/>
                    <a:pt x="5983" y="4992"/>
                    <a:pt x="5983" y="4814"/>
                  </a:cubicBezTo>
                  <a:lnTo>
                    <a:pt x="5983" y="4258"/>
                  </a:lnTo>
                  <a:close/>
                  <a:moveTo>
                    <a:pt x="11457" y="9669"/>
                  </a:moveTo>
                  <a:cubicBezTo>
                    <a:pt x="11673" y="9669"/>
                    <a:pt x="11880" y="9838"/>
                    <a:pt x="11878" y="10091"/>
                  </a:cubicBezTo>
                  <a:cubicBezTo>
                    <a:pt x="11878" y="10317"/>
                    <a:pt x="11694" y="10503"/>
                    <a:pt x="11468" y="10503"/>
                  </a:cubicBezTo>
                  <a:cubicBezTo>
                    <a:pt x="11466" y="10503"/>
                    <a:pt x="11464" y="10503"/>
                    <a:pt x="11463" y="10503"/>
                  </a:cubicBezTo>
                  <a:cubicBezTo>
                    <a:pt x="11088" y="10503"/>
                    <a:pt x="10903" y="10053"/>
                    <a:pt x="11166" y="9791"/>
                  </a:cubicBezTo>
                  <a:cubicBezTo>
                    <a:pt x="11251" y="9707"/>
                    <a:pt x="11355" y="9669"/>
                    <a:pt x="11457" y="9669"/>
                  </a:cubicBezTo>
                  <a:close/>
                  <a:moveTo>
                    <a:pt x="1334" y="9672"/>
                  </a:moveTo>
                  <a:cubicBezTo>
                    <a:pt x="1372" y="9672"/>
                    <a:pt x="1409" y="9679"/>
                    <a:pt x="1444" y="9688"/>
                  </a:cubicBezTo>
                  <a:cubicBezTo>
                    <a:pt x="1550" y="9716"/>
                    <a:pt x="1640" y="9785"/>
                    <a:pt x="1693" y="9878"/>
                  </a:cubicBezTo>
                  <a:cubicBezTo>
                    <a:pt x="1809" y="10078"/>
                    <a:pt x="1740" y="10335"/>
                    <a:pt x="1543" y="10450"/>
                  </a:cubicBezTo>
                  <a:cubicBezTo>
                    <a:pt x="1478" y="10488"/>
                    <a:pt x="1406" y="10506"/>
                    <a:pt x="1336" y="10506"/>
                  </a:cubicBezTo>
                  <a:cubicBezTo>
                    <a:pt x="1192" y="10506"/>
                    <a:pt x="1052" y="10431"/>
                    <a:pt x="975" y="10297"/>
                  </a:cubicBezTo>
                  <a:cubicBezTo>
                    <a:pt x="922" y="10203"/>
                    <a:pt x="906" y="10088"/>
                    <a:pt x="934" y="9982"/>
                  </a:cubicBezTo>
                  <a:cubicBezTo>
                    <a:pt x="962" y="9875"/>
                    <a:pt x="1034" y="9785"/>
                    <a:pt x="1128" y="9729"/>
                  </a:cubicBezTo>
                  <a:cubicBezTo>
                    <a:pt x="1190" y="9691"/>
                    <a:pt x="1262" y="9672"/>
                    <a:pt x="1334" y="9672"/>
                  </a:cubicBezTo>
                  <a:close/>
                  <a:moveTo>
                    <a:pt x="3365" y="9394"/>
                  </a:moveTo>
                  <a:lnTo>
                    <a:pt x="3577" y="9754"/>
                  </a:lnTo>
                  <a:cubicBezTo>
                    <a:pt x="3652" y="9889"/>
                    <a:pt x="3792" y="9965"/>
                    <a:pt x="3934" y="9965"/>
                  </a:cubicBezTo>
                  <a:cubicBezTo>
                    <a:pt x="4005" y="9965"/>
                    <a:pt x="4077" y="9946"/>
                    <a:pt x="4143" y="9907"/>
                  </a:cubicBezTo>
                  <a:lnTo>
                    <a:pt x="4749" y="9560"/>
                  </a:lnTo>
                  <a:cubicBezTo>
                    <a:pt x="4877" y="9647"/>
                    <a:pt x="5011" y="9725"/>
                    <a:pt x="5152" y="9794"/>
                  </a:cubicBezTo>
                  <a:lnTo>
                    <a:pt x="5152" y="10494"/>
                  </a:lnTo>
                  <a:cubicBezTo>
                    <a:pt x="5152" y="10722"/>
                    <a:pt x="5339" y="10906"/>
                    <a:pt x="5567" y="10906"/>
                  </a:cubicBezTo>
                  <a:lnTo>
                    <a:pt x="5983" y="10906"/>
                  </a:lnTo>
                  <a:lnTo>
                    <a:pt x="5983" y="11837"/>
                  </a:lnTo>
                  <a:cubicBezTo>
                    <a:pt x="5836" y="11887"/>
                    <a:pt x="5705" y="11965"/>
                    <a:pt x="5589" y="12065"/>
                  </a:cubicBezTo>
                  <a:lnTo>
                    <a:pt x="2562" y="10316"/>
                  </a:lnTo>
                  <a:cubicBezTo>
                    <a:pt x="2587" y="10166"/>
                    <a:pt x="2587" y="10013"/>
                    <a:pt x="2562" y="9860"/>
                  </a:cubicBezTo>
                  <a:lnTo>
                    <a:pt x="3365" y="9394"/>
                  </a:lnTo>
                  <a:close/>
                  <a:moveTo>
                    <a:pt x="9432" y="9394"/>
                  </a:moveTo>
                  <a:lnTo>
                    <a:pt x="10238" y="9860"/>
                  </a:lnTo>
                  <a:cubicBezTo>
                    <a:pt x="10222" y="9938"/>
                    <a:pt x="10216" y="10013"/>
                    <a:pt x="10216" y="10091"/>
                  </a:cubicBezTo>
                  <a:cubicBezTo>
                    <a:pt x="10216" y="10166"/>
                    <a:pt x="10222" y="10244"/>
                    <a:pt x="10238" y="10316"/>
                  </a:cubicBezTo>
                  <a:lnTo>
                    <a:pt x="7207" y="12065"/>
                  </a:lnTo>
                  <a:cubicBezTo>
                    <a:pt x="7092" y="11965"/>
                    <a:pt x="6958" y="11887"/>
                    <a:pt x="6814" y="11837"/>
                  </a:cubicBezTo>
                  <a:lnTo>
                    <a:pt x="6814" y="10906"/>
                  </a:lnTo>
                  <a:lnTo>
                    <a:pt x="7232" y="10906"/>
                  </a:lnTo>
                  <a:cubicBezTo>
                    <a:pt x="7461" y="10906"/>
                    <a:pt x="7645" y="10722"/>
                    <a:pt x="7645" y="10494"/>
                  </a:cubicBezTo>
                  <a:lnTo>
                    <a:pt x="7645" y="9794"/>
                  </a:lnTo>
                  <a:cubicBezTo>
                    <a:pt x="7785" y="9725"/>
                    <a:pt x="7923" y="9647"/>
                    <a:pt x="8051" y="9560"/>
                  </a:cubicBezTo>
                  <a:lnTo>
                    <a:pt x="8657" y="9907"/>
                  </a:lnTo>
                  <a:cubicBezTo>
                    <a:pt x="8722" y="9945"/>
                    <a:pt x="8793" y="9963"/>
                    <a:pt x="8863" y="9963"/>
                  </a:cubicBezTo>
                  <a:cubicBezTo>
                    <a:pt x="9007" y="9963"/>
                    <a:pt x="9147" y="9888"/>
                    <a:pt x="9223" y="9754"/>
                  </a:cubicBezTo>
                  <a:lnTo>
                    <a:pt x="9432" y="9394"/>
                  </a:lnTo>
                  <a:close/>
                  <a:moveTo>
                    <a:pt x="6392" y="12594"/>
                  </a:moveTo>
                  <a:cubicBezTo>
                    <a:pt x="6607" y="12594"/>
                    <a:pt x="6814" y="12761"/>
                    <a:pt x="6814" y="13012"/>
                  </a:cubicBezTo>
                  <a:cubicBezTo>
                    <a:pt x="6814" y="13240"/>
                    <a:pt x="6630" y="13427"/>
                    <a:pt x="6401" y="13431"/>
                  </a:cubicBezTo>
                  <a:cubicBezTo>
                    <a:pt x="6400" y="13431"/>
                    <a:pt x="6399" y="13431"/>
                    <a:pt x="6398" y="13431"/>
                  </a:cubicBezTo>
                  <a:cubicBezTo>
                    <a:pt x="6025" y="13431"/>
                    <a:pt x="5837" y="12983"/>
                    <a:pt x="6098" y="12718"/>
                  </a:cubicBezTo>
                  <a:cubicBezTo>
                    <a:pt x="6184" y="12632"/>
                    <a:pt x="6289" y="12594"/>
                    <a:pt x="6392" y="12594"/>
                  </a:cubicBezTo>
                  <a:close/>
                  <a:moveTo>
                    <a:pt x="6398" y="0"/>
                  </a:moveTo>
                  <a:cubicBezTo>
                    <a:pt x="5680" y="0"/>
                    <a:pt x="5111" y="603"/>
                    <a:pt x="5152" y="1322"/>
                  </a:cubicBezTo>
                  <a:cubicBezTo>
                    <a:pt x="5149" y="1397"/>
                    <a:pt x="5158" y="1472"/>
                    <a:pt x="5174" y="1547"/>
                  </a:cubicBezTo>
                  <a:lnTo>
                    <a:pt x="2143" y="3296"/>
                  </a:lnTo>
                  <a:cubicBezTo>
                    <a:pt x="1918" y="3102"/>
                    <a:pt x="1631" y="2996"/>
                    <a:pt x="1334" y="2996"/>
                  </a:cubicBezTo>
                  <a:cubicBezTo>
                    <a:pt x="728" y="2996"/>
                    <a:pt x="209" y="3433"/>
                    <a:pt x="106" y="4030"/>
                  </a:cubicBezTo>
                  <a:cubicBezTo>
                    <a:pt x="3" y="4630"/>
                    <a:pt x="347" y="5214"/>
                    <a:pt x="922" y="5417"/>
                  </a:cubicBezTo>
                  <a:lnTo>
                    <a:pt x="922" y="8916"/>
                  </a:lnTo>
                  <a:cubicBezTo>
                    <a:pt x="847" y="8938"/>
                    <a:pt x="778" y="8969"/>
                    <a:pt x="709" y="9010"/>
                  </a:cubicBezTo>
                  <a:cubicBezTo>
                    <a:pt x="425" y="9176"/>
                    <a:pt x="219" y="9447"/>
                    <a:pt x="131" y="9766"/>
                  </a:cubicBezTo>
                  <a:cubicBezTo>
                    <a:pt x="0" y="10253"/>
                    <a:pt x="175" y="10772"/>
                    <a:pt x="578" y="11078"/>
                  </a:cubicBezTo>
                  <a:cubicBezTo>
                    <a:pt x="800" y="11250"/>
                    <a:pt x="1068" y="11337"/>
                    <a:pt x="1336" y="11337"/>
                  </a:cubicBezTo>
                  <a:cubicBezTo>
                    <a:pt x="1551" y="11337"/>
                    <a:pt x="1766" y="11281"/>
                    <a:pt x="1959" y="11169"/>
                  </a:cubicBezTo>
                  <a:cubicBezTo>
                    <a:pt x="2028" y="11131"/>
                    <a:pt x="2090" y="11084"/>
                    <a:pt x="2146" y="11038"/>
                  </a:cubicBezTo>
                  <a:lnTo>
                    <a:pt x="5174" y="12787"/>
                  </a:lnTo>
                  <a:cubicBezTo>
                    <a:pt x="5158" y="12859"/>
                    <a:pt x="5149" y="12937"/>
                    <a:pt x="5152" y="13012"/>
                  </a:cubicBezTo>
                  <a:cubicBezTo>
                    <a:pt x="5111" y="13727"/>
                    <a:pt x="5680" y="14330"/>
                    <a:pt x="6398" y="14330"/>
                  </a:cubicBezTo>
                  <a:cubicBezTo>
                    <a:pt x="7117" y="14330"/>
                    <a:pt x="7685" y="13727"/>
                    <a:pt x="7645" y="13012"/>
                  </a:cubicBezTo>
                  <a:cubicBezTo>
                    <a:pt x="7645" y="12937"/>
                    <a:pt x="7639" y="12859"/>
                    <a:pt x="7626" y="12787"/>
                  </a:cubicBezTo>
                  <a:lnTo>
                    <a:pt x="10653" y="11038"/>
                  </a:lnTo>
                  <a:cubicBezTo>
                    <a:pt x="10889" y="11240"/>
                    <a:pt x="11175" y="11336"/>
                    <a:pt x="11459" y="11336"/>
                  </a:cubicBezTo>
                  <a:cubicBezTo>
                    <a:pt x="11885" y="11336"/>
                    <a:pt x="12306" y="11118"/>
                    <a:pt x="12540" y="10713"/>
                  </a:cubicBezTo>
                  <a:cubicBezTo>
                    <a:pt x="12931" y="10038"/>
                    <a:pt x="12612" y="9176"/>
                    <a:pt x="11878" y="8916"/>
                  </a:cubicBezTo>
                  <a:lnTo>
                    <a:pt x="11878" y="5417"/>
                  </a:lnTo>
                  <a:cubicBezTo>
                    <a:pt x="12612" y="5155"/>
                    <a:pt x="12931" y="4293"/>
                    <a:pt x="12540" y="3618"/>
                  </a:cubicBezTo>
                  <a:cubicBezTo>
                    <a:pt x="12306" y="3213"/>
                    <a:pt x="11887" y="2996"/>
                    <a:pt x="11462" y="2996"/>
                  </a:cubicBezTo>
                  <a:cubicBezTo>
                    <a:pt x="11177" y="2996"/>
                    <a:pt x="10890" y="3093"/>
                    <a:pt x="10653" y="3296"/>
                  </a:cubicBezTo>
                  <a:lnTo>
                    <a:pt x="7626" y="1547"/>
                  </a:lnTo>
                  <a:cubicBezTo>
                    <a:pt x="7639" y="1472"/>
                    <a:pt x="7645" y="1397"/>
                    <a:pt x="7645" y="1322"/>
                  </a:cubicBezTo>
                  <a:cubicBezTo>
                    <a:pt x="7685" y="603"/>
                    <a:pt x="7117" y="0"/>
                    <a:pt x="6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172550" y="3311425"/>
              <a:ext cx="64775" cy="62300"/>
            </a:xfrm>
            <a:custGeom>
              <a:rect b="b" l="l" r="r" t="t"/>
              <a:pathLst>
                <a:path extrusionOk="0" h="2492" w="2591">
                  <a:moveTo>
                    <a:pt x="1342" y="832"/>
                  </a:moveTo>
                  <a:cubicBezTo>
                    <a:pt x="1555" y="832"/>
                    <a:pt x="1760" y="997"/>
                    <a:pt x="1760" y="1247"/>
                  </a:cubicBezTo>
                  <a:cubicBezTo>
                    <a:pt x="1760" y="1475"/>
                    <a:pt x="1576" y="1659"/>
                    <a:pt x="1347" y="1659"/>
                  </a:cubicBezTo>
                  <a:cubicBezTo>
                    <a:pt x="976" y="1659"/>
                    <a:pt x="791" y="1216"/>
                    <a:pt x="1054" y="953"/>
                  </a:cubicBezTo>
                  <a:cubicBezTo>
                    <a:pt x="1137" y="869"/>
                    <a:pt x="1241" y="832"/>
                    <a:pt x="1342" y="832"/>
                  </a:cubicBezTo>
                  <a:close/>
                  <a:moveTo>
                    <a:pt x="1347" y="0"/>
                  </a:moveTo>
                  <a:cubicBezTo>
                    <a:pt x="841" y="0"/>
                    <a:pt x="388" y="303"/>
                    <a:pt x="195" y="769"/>
                  </a:cubicBezTo>
                  <a:cubicBezTo>
                    <a:pt x="1" y="1234"/>
                    <a:pt x="110" y="1772"/>
                    <a:pt x="466" y="2128"/>
                  </a:cubicBezTo>
                  <a:cubicBezTo>
                    <a:pt x="704" y="2366"/>
                    <a:pt x="1022" y="2492"/>
                    <a:pt x="1345" y="2492"/>
                  </a:cubicBezTo>
                  <a:cubicBezTo>
                    <a:pt x="1506" y="2492"/>
                    <a:pt x="1668" y="2461"/>
                    <a:pt x="1822" y="2396"/>
                  </a:cubicBezTo>
                  <a:cubicBezTo>
                    <a:pt x="2288" y="2203"/>
                    <a:pt x="2591" y="1750"/>
                    <a:pt x="2591" y="1247"/>
                  </a:cubicBezTo>
                  <a:cubicBezTo>
                    <a:pt x="2591" y="559"/>
                    <a:pt x="2032" y="3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2"/>
          <p:cNvGrpSpPr/>
          <p:nvPr/>
        </p:nvGrpSpPr>
        <p:grpSpPr>
          <a:xfrm>
            <a:off x="4398693" y="1746013"/>
            <a:ext cx="354775" cy="354775"/>
            <a:chOff x="4028775" y="2608575"/>
            <a:chExt cx="354775" cy="354775"/>
          </a:xfrm>
        </p:grpSpPr>
        <p:sp>
          <p:nvSpPr>
            <p:cNvPr id="397" name="Google Shape;397;p32"/>
            <p:cNvSpPr/>
            <p:nvPr/>
          </p:nvSpPr>
          <p:spPr>
            <a:xfrm>
              <a:off x="4028775" y="2608575"/>
              <a:ext cx="354775" cy="354775"/>
            </a:xfrm>
            <a:custGeom>
              <a:rect b="b" l="l" r="r" t="t"/>
              <a:pathLst>
                <a:path extrusionOk="0" h="14191" w="14191">
                  <a:moveTo>
                    <a:pt x="2775" y="835"/>
                  </a:moveTo>
                  <a:lnTo>
                    <a:pt x="2775" y="10035"/>
                  </a:lnTo>
                  <a:lnTo>
                    <a:pt x="1247" y="10035"/>
                  </a:lnTo>
                  <a:cubicBezTo>
                    <a:pt x="1239" y="10035"/>
                    <a:pt x="1231" y="10035"/>
                    <a:pt x="1223" y="10035"/>
                  </a:cubicBezTo>
                  <a:cubicBezTo>
                    <a:pt x="1091" y="10035"/>
                    <a:pt x="959" y="10060"/>
                    <a:pt x="835" y="10104"/>
                  </a:cubicBezTo>
                  <a:lnTo>
                    <a:pt x="835" y="1247"/>
                  </a:lnTo>
                  <a:cubicBezTo>
                    <a:pt x="835" y="1019"/>
                    <a:pt x="1019" y="835"/>
                    <a:pt x="1247" y="835"/>
                  </a:cubicBezTo>
                  <a:close/>
                  <a:moveTo>
                    <a:pt x="12949" y="2497"/>
                  </a:moveTo>
                  <a:cubicBezTo>
                    <a:pt x="13175" y="2497"/>
                    <a:pt x="13359" y="2683"/>
                    <a:pt x="13356" y="2912"/>
                  </a:cubicBezTo>
                  <a:lnTo>
                    <a:pt x="13356" y="11769"/>
                  </a:lnTo>
                  <a:cubicBezTo>
                    <a:pt x="13225" y="11719"/>
                    <a:pt x="13084" y="11697"/>
                    <a:pt x="12944" y="11697"/>
                  </a:cubicBezTo>
                  <a:lnTo>
                    <a:pt x="1247" y="11697"/>
                  </a:lnTo>
                  <a:cubicBezTo>
                    <a:pt x="1019" y="11694"/>
                    <a:pt x="832" y="11510"/>
                    <a:pt x="835" y="11278"/>
                  </a:cubicBezTo>
                  <a:cubicBezTo>
                    <a:pt x="835" y="11050"/>
                    <a:pt x="1019" y="10866"/>
                    <a:pt x="1247" y="10866"/>
                  </a:cubicBezTo>
                  <a:lnTo>
                    <a:pt x="3187" y="10866"/>
                  </a:lnTo>
                  <a:cubicBezTo>
                    <a:pt x="3418" y="10866"/>
                    <a:pt x="3606" y="10679"/>
                    <a:pt x="3606" y="10447"/>
                  </a:cubicBezTo>
                  <a:lnTo>
                    <a:pt x="3606" y="2497"/>
                  </a:lnTo>
                  <a:lnTo>
                    <a:pt x="12944" y="2497"/>
                  </a:lnTo>
                  <a:cubicBezTo>
                    <a:pt x="12946" y="2497"/>
                    <a:pt x="12947" y="2497"/>
                    <a:pt x="12949" y="2497"/>
                  </a:cubicBezTo>
                  <a:close/>
                  <a:moveTo>
                    <a:pt x="12944" y="12525"/>
                  </a:moveTo>
                  <a:cubicBezTo>
                    <a:pt x="13156" y="12547"/>
                    <a:pt x="13322" y="12725"/>
                    <a:pt x="13322" y="12940"/>
                  </a:cubicBezTo>
                  <a:cubicBezTo>
                    <a:pt x="13322" y="13156"/>
                    <a:pt x="13156" y="13337"/>
                    <a:pt x="12944" y="13356"/>
                  </a:cubicBezTo>
                  <a:lnTo>
                    <a:pt x="10866" y="13356"/>
                  </a:lnTo>
                  <a:lnTo>
                    <a:pt x="10866" y="12525"/>
                  </a:lnTo>
                  <a:close/>
                  <a:moveTo>
                    <a:pt x="1247" y="0"/>
                  </a:moveTo>
                  <a:cubicBezTo>
                    <a:pt x="560" y="0"/>
                    <a:pt x="0" y="560"/>
                    <a:pt x="0" y="1247"/>
                  </a:cubicBezTo>
                  <a:lnTo>
                    <a:pt x="0" y="11278"/>
                  </a:lnTo>
                  <a:cubicBezTo>
                    <a:pt x="0" y="11966"/>
                    <a:pt x="560" y="12525"/>
                    <a:pt x="1247" y="12525"/>
                  </a:cubicBezTo>
                  <a:lnTo>
                    <a:pt x="10035" y="12525"/>
                  </a:lnTo>
                  <a:lnTo>
                    <a:pt x="10035" y="13775"/>
                  </a:lnTo>
                  <a:cubicBezTo>
                    <a:pt x="10035" y="14003"/>
                    <a:pt x="10219" y="14190"/>
                    <a:pt x="10448" y="14190"/>
                  </a:cubicBezTo>
                  <a:lnTo>
                    <a:pt x="12944" y="14190"/>
                  </a:lnTo>
                  <a:cubicBezTo>
                    <a:pt x="13631" y="14190"/>
                    <a:pt x="14190" y="13631"/>
                    <a:pt x="14190" y="12944"/>
                  </a:cubicBezTo>
                  <a:lnTo>
                    <a:pt x="14190" y="2912"/>
                  </a:lnTo>
                  <a:cubicBezTo>
                    <a:pt x="14190" y="2222"/>
                    <a:pt x="13631" y="1666"/>
                    <a:pt x="12944" y="1666"/>
                  </a:cubicBezTo>
                  <a:lnTo>
                    <a:pt x="3606" y="1666"/>
                  </a:lnTo>
                  <a:lnTo>
                    <a:pt x="3606" y="416"/>
                  </a:lnTo>
                  <a:cubicBezTo>
                    <a:pt x="3603" y="185"/>
                    <a:pt x="3418" y="0"/>
                    <a:pt x="3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147250" y="2692425"/>
              <a:ext cx="187100" cy="185575"/>
            </a:xfrm>
            <a:custGeom>
              <a:rect b="b" l="l" r="r" t="t"/>
              <a:pathLst>
                <a:path extrusionOk="0" h="7423" w="7484">
                  <a:moveTo>
                    <a:pt x="4837" y="983"/>
                  </a:moveTo>
                  <a:lnTo>
                    <a:pt x="5555" y="1401"/>
                  </a:lnTo>
                  <a:lnTo>
                    <a:pt x="5281" y="1886"/>
                  </a:lnTo>
                  <a:cubicBezTo>
                    <a:pt x="5190" y="2036"/>
                    <a:pt x="5206" y="2229"/>
                    <a:pt x="5321" y="2364"/>
                  </a:cubicBezTo>
                  <a:cubicBezTo>
                    <a:pt x="5487" y="2557"/>
                    <a:pt x="5615" y="2779"/>
                    <a:pt x="5702" y="3020"/>
                  </a:cubicBezTo>
                  <a:cubicBezTo>
                    <a:pt x="5762" y="3185"/>
                    <a:pt x="5918" y="3295"/>
                    <a:pt x="6093" y="3295"/>
                  </a:cubicBezTo>
                  <a:lnTo>
                    <a:pt x="6655" y="3295"/>
                  </a:lnTo>
                  <a:lnTo>
                    <a:pt x="6655" y="4126"/>
                  </a:lnTo>
                  <a:lnTo>
                    <a:pt x="6093" y="4126"/>
                  </a:lnTo>
                  <a:cubicBezTo>
                    <a:pt x="5915" y="4126"/>
                    <a:pt x="5759" y="4238"/>
                    <a:pt x="5702" y="4404"/>
                  </a:cubicBezTo>
                  <a:cubicBezTo>
                    <a:pt x="5615" y="4644"/>
                    <a:pt x="5487" y="4866"/>
                    <a:pt x="5321" y="5060"/>
                  </a:cubicBezTo>
                  <a:cubicBezTo>
                    <a:pt x="5206" y="5194"/>
                    <a:pt x="5190" y="5388"/>
                    <a:pt x="5281" y="5541"/>
                  </a:cubicBezTo>
                  <a:lnTo>
                    <a:pt x="5555" y="6025"/>
                  </a:lnTo>
                  <a:lnTo>
                    <a:pt x="4837" y="6437"/>
                  </a:lnTo>
                  <a:lnTo>
                    <a:pt x="4556" y="5953"/>
                  </a:lnTo>
                  <a:cubicBezTo>
                    <a:pt x="4484" y="5825"/>
                    <a:pt x="4346" y="5747"/>
                    <a:pt x="4196" y="5747"/>
                  </a:cubicBezTo>
                  <a:lnTo>
                    <a:pt x="4125" y="5753"/>
                  </a:lnTo>
                  <a:cubicBezTo>
                    <a:pt x="3998" y="5777"/>
                    <a:pt x="3870" y="5788"/>
                    <a:pt x="3742" y="5788"/>
                  </a:cubicBezTo>
                  <a:cubicBezTo>
                    <a:pt x="3615" y="5788"/>
                    <a:pt x="3487" y="5777"/>
                    <a:pt x="3362" y="5753"/>
                  </a:cubicBezTo>
                  <a:cubicBezTo>
                    <a:pt x="3338" y="5749"/>
                    <a:pt x="3313" y="5747"/>
                    <a:pt x="3289" y="5747"/>
                  </a:cubicBezTo>
                  <a:cubicBezTo>
                    <a:pt x="3142" y="5747"/>
                    <a:pt x="3003" y="5825"/>
                    <a:pt x="2928" y="5953"/>
                  </a:cubicBezTo>
                  <a:lnTo>
                    <a:pt x="2647" y="6437"/>
                  </a:lnTo>
                  <a:lnTo>
                    <a:pt x="1928" y="6025"/>
                  </a:lnTo>
                  <a:lnTo>
                    <a:pt x="2206" y="5541"/>
                  </a:lnTo>
                  <a:cubicBezTo>
                    <a:pt x="2297" y="5388"/>
                    <a:pt x="2278" y="5194"/>
                    <a:pt x="2163" y="5060"/>
                  </a:cubicBezTo>
                  <a:cubicBezTo>
                    <a:pt x="1997" y="4866"/>
                    <a:pt x="1869" y="4644"/>
                    <a:pt x="1785" y="4404"/>
                  </a:cubicBezTo>
                  <a:cubicBezTo>
                    <a:pt x="1725" y="4238"/>
                    <a:pt x="1569" y="4126"/>
                    <a:pt x="1394" y="4126"/>
                  </a:cubicBezTo>
                  <a:lnTo>
                    <a:pt x="832" y="4126"/>
                  </a:lnTo>
                  <a:lnTo>
                    <a:pt x="832" y="3295"/>
                  </a:lnTo>
                  <a:lnTo>
                    <a:pt x="1394" y="3295"/>
                  </a:lnTo>
                  <a:cubicBezTo>
                    <a:pt x="1569" y="3295"/>
                    <a:pt x="1725" y="3185"/>
                    <a:pt x="1785" y="3020"/>
                  </a:cubicBezTo>
                  <a:cubicBezTo>
                    <a:pt x="1869" y="2779"/>
                    <a:pt x="1997" y="2557"/>
                    <a:pt x="2163" y="2360"/>
                  </a:cubicBezTo>
                  <a:cubicBezTo>
                    <a:pt x="2278" y="2229"/>
                    <a:pt x="2297" y="2036"/>
                    <a:pt x="2206" y="1886"/>
                  </a:cubicBezTo>
                  <a:lnTo>
                    <a:pt x="1928" y="1401"/>
                  </a:lnTo>
                  <a:lnTo>
                    <a:pt x="2647" y="983"/>
                  </a:lnTo>
                  <a:lnTo>
                    <a:pt x="2928" y="1470"/>
                  </a:lnTo>
                  <a:cubicBezTo>
                    <a:pt x="3003" y="1599"/>
                    <a:pt x="3142" y="1677"/>
                    <a:pt x="3289" y="1677"/>
                  </a:cubicBezTo>
                  <a:cubicBezTo>
                    <a:pt x="3313" y="1677"/>
                    <a:pt x="3338" y="1674"/>
                    <a:pt x="3362" y="1670"/>
                  </a:cubicBezTo>
                  <a:cubicBezTo>
                    <a:pt x="3487" y="1643"/>
                    <a:pt x="3615" y="1630"/>
                    <a:pt x="3742" y="1630"/>
                  </a:cubicBezTo>
                  <a:cubicBezTo>
                    <a:pt x="3870" y="1630"/>
                    <a:pt x="3998" y="1643"/>
                    <a:pt x="4125" y="1670"/>
                  </a:cubicBezTo>
                  <a:cubicBezTo>
                    <a:pt x="4149" y="1674"/>
                    <a:pt x="4174" y="1677"/>
                    <a:pt x="4198" y="1677"/>
                  </a:cubicBezTo>
                  <a:cubicBezTo>
                    <a:pt x="4344" y="1677"/>
                    <a:pt x="4481" y="1599"/>
                    <a:pt x="4556" y="1470"/>
                  </a:cubicBezTo>
                  <a:lnTo>
                    <a:pt x="4837" y="983"/>
                  </a:lnTo>
                  <a:close/>
                  <a:moveTo>
                    <a:pt x="2804" y="1"/>
                  </a:moveTo>
                  <a:cubicBezTo>
                    <a:pt x="2730" y="1"/>
                    <a:pt x="2657" y="20"/>
                    <a:pt x="2594" y="58"/>
                  </a:cubicBezTo>
                  <a:lnTo>
                    <a:pt x="1150" y="889"/>
                  </a:lnTo>
                  <a:cubicBezTo>
                    <a:pt x="1057" y="942"/>
                    <a:pt x="988" y="1033"/>
                    <a:pt x="960" y="1139"/>
                  </a:cubicBezTo>
                  <a:cubicBezTo>
                    <a:pt x="929" y="1245"/>
                    <a:pt x="944" y="1358"/>
                    <a:pt x="1000" y="1454"/>
                  </a:cubicBezTo>
                  <a:lnTo>
                    <a:pt x="1350" y="2061"/>
                  </a:lnTo>
                  <a:cubicBezTo>
                    <a:pt x="1260" y="2189"/>
                    <a:pt x="1182" y="2323"/>
                    <a:pt x="1116" y="2467"/>
                  </a:cubicBezTo>
                  <a:lnTo>
                    <a:pt x="416" y="2467"/>
                  </a:lnTo>
                  <a:cubicBezTo>
                    <a:pt x="414" y="2467"/>
                    <a:pt x="413" y="2467"/>
                    <a:pt x="411" y="2467"/>
                  </a:cubicBezTo>
                  <a:cubicBezTo>
                    <a:pt x="185" y="2467"/>
                    <a:pt x="1" y="2653"/>
                    <a:pt x="4" y="2879"/>
                  </a:cubicBezTo>
                  <a:lnTo>
                    <a:pt x="4" y="4544"/>
                  </a:lnTo>
                  <a:cubicBezTo>
                    <a:pt x="1" y="4770"/>
                    <a:pt x="185" y="4957"/>
                    <a:pt x="411" y="4957"/>
                  </a:cubicBezTo>
                  <a:cubicBezTo>
                    <a:pt x="413" y="4957"/>
                    <a:pt x="414" y="4957"/>
                    <a:pt x="416" y="4957"/>
                  </a:cubicBezTo>
                  <a:lnTo>
                    <a:pt x="1116" y="4957"/>
                  </a:lnTo>
                  <a:cubicBezTo>
                    <a:pt x="1182" y="5100"/>
                    <a:pt x="1260" y="5235"/>
                    <a:pt x="1350" y="5363"/>
                  </a:cubicBezTo>
                  <a:lnTo>
                    <a:pt x="1000" y="5969"/>
                  </a:lnTo>
                  <a:cubicBezTo>
                    <a:pt x="944" y="6063"/>
                    <a:pt x="929" y="6175"/>
                    <a:pt x="960" y="6281"/>
                  </a:cubicBezTo>
                  <a:cubicBezTo>
                    <a:pt x="988" y="6387"/>
                    <a:pt x="1057" y="6481"/>
                    <a:pt x="1150" y="6534"/>
                  </a:cubicBezTo>
                  <a:lnTo>
                    <a:pt x="2594" y="7368"/>
                  </a:lnTo>
                  <a:cubicBezTo>
                    <a:pt x="2657" y="7404"/>
                    <a:pt x="2729" y="7423"/>
                    <a:pt x="2802" y="7423"/>
                  </a:cubicBezTo>
                  <a:cubicBezTo>
                    <a:pt x="2838" y="7423"/>
                    <a:pt x="2874" y="7418"/>
                    <a:pt x="2909" y="7409"/>
                  </a:cubicBezTo>
                  <a:cubicBezTo>
                    <a:pt x="3012" y="7378"/>
                    <a:pt x="3103" y="7309"/>
                    <a:pt x="3159" y="7215"/>
                  </a:cubicBezTo>
                  <a:lnTo>
                    <a:pt x="3509" y="6609"/>
                  </a:lnTo>
                  <a:cubicBezTo>
                    <a:pt x="3587" y="6617"/>
                    <a:pt x="3665" y="6621"/>
                    <a:pt x="3743" y="6621"/>
                  </a:cubicBezTo>
                  <a:cubicBezTo>
                    <a:pt x="3821" y="6621"/>
                    <a:pt x="3898" y="6617"/>
                    <a:pt x="3975" y="6609"/>
                  </a:cubicBezTo>
                  <a:lnTo>
                    <a:pt x="4328" y="7215"/>
                  </a:lnTo>
                  <a:cubicBezTo>
                    <a:pt x="4381" y="7309"/>
                    <a:pt x="4471" y="7378"/>
                    <a:pt x="4578" y="7409"/>
                  </a:cubicBezTo>
                  <a:cubicBezTo>
                    <a:pt x="4612" y="7418"/>
                    <a:pt x="4649" y="7421"/>
                    <a:pt x="4687" y="7421"/>
                  </a:cubicBezTo>
                  <a:cubicBezTo>
                    <a:pt x="4759" y="7421"/>
                    <a:pt x="4828" y="7403"/>
                    <a:pt x="4893" y="7365"/>
                  </a:cubicBezTo>
                  <a:lnTo>
                    <a:pt x="6333" y="6534"/>
                  </a:lnTo>
                  <a:cubicBezTo>
                    <a:pt x="6430" y="6481"/>
                    <a:pt x="6499" y="6387"/>
                    <a:pt x="6524" y="6281"/>
                  </a:cubicBezTo>
                  <a:cubicBezTo>
                    <a:pt x="6555" y="6175"/>
                    <a:pt x="6540" y="6063"/>
                    <a:pt x="6486" y="5969"/>
                  </a:cubicBezTo>
                  <a:lnTo>
                    <a:pt x="6133" y="5363"/>
                  </a:lnTo>
                  <a:cubicBezTo>
                    <a:pt x="6224" y="5235"/>
                    <a:pt x="6302" y="5100"/>
                    <a:pt x="6368" y="4957"/>
                  </a:cubicBezTo>
                  <a:lnTo>
                    <a:pt x="7068" y="4957"/>
                  </a:lnTo>
                  <a:cubicBezTo>
                    <a:pt x="7069" y="4957"/>
                    <a:pt x="7071" y="4957"/>
                    <a:pt x="7073" y="4957"/>
                  </a:cubicBezTo>
                  <a:cubicBezTo>
                    <a:pt x="7299" y="4957"/>
                    <a:pt x="7483" y="4770"/>
                    <a:pt x="7483" y="4544"/>
                  </a:cubicBezTo>
                  <a:lnTo>
                    <a:pt x="7483" y="2879"/>
                  </a:lnTo>
                  <a:cubicBezTo>
                    <a:pt x="7483" y="2653"/>
                    <a:pt x="7299" y="2467"/>
                    <a:pt x="7073" y="2467"/>
                  </a:cubicBezTo>
                  <a:cubicBezTo>
                    <a:pt x="7071" y="2467"/>
                    <a:pt x="7069" y="2467"/>
                    <a:pt x="7068" y="2467"/>
                  </a:cubicBezTo>
                  <a:lnTo>
                    <a:pt x="6368" y="2467"/>
                  </a:lnTo>
                  <a:cubicBezTo>
                    <a:pt x="6302" y="2323"/>
                    <a:pt x="6224" y="2189"/>
                    <a:pt x="6133" y="2061"/>
                  </a:cubicBezTo>
                  <a:lnTo>
                    <a:pt x="6486" y="1454"/>
                  </a:lnTo>
                  <a:cubicBezTo>
                    <a:pt x="6543" y="1358"/>
                    <a:pt x="6555" y="1245"/>
                    <a:pt x="6524" y="1139"/>
                  </a:cubicBezTo>
                  <a:cubicBezTo>
                    <a:pt x="6496" y="1033"/>
                    <a:pt x="6427" y="942"/>
                    <a:pt x="6333" y="889"/>
                  </a:cubicBezTo>
                  <a:lnTo>
                    <a:pt x="4893" y="58"/>
                  </a:lnTo>
                  <a:cubicBezTo>
                    <a:pt x="4828" y="20"/>
                    <a:pt x="4755" y="1"/>
                    <a:pt x="4682" y="1"/>
                  </a:cubicBezTo>
                  <a:cubicBezTo>
                    <a:pt x="4647" y="1"/>
                    <a:pt x="4612" y="5"/>
                    <a:pt x="4578" y="14"/>
                  </a:cubicBezTo>
                  <a:cubicBezTo>
                    <a:pt x="4471" y="42"/>
                    <a:pt x="4381" y="114"/>
                    <a:pt x="4328" y="208"/>
                  </a:cubicBezTo>
                  <a:lnTo>
                    <a:pt x="3975" y="811"/>
                  </a:lnTo>
                  <a:cubicBezTo>
                    <a:pt x="3897" y="805"/>
                    <a:pt x="3819" y="802"/>
                    <a:pt x="3742" y="802"/>
                  </a:cubicBezTo>
                  <a:cubicBezTo>
                    <a:pt x="3665" y="802"/>
                    <a:pt x="3587" y="805"/>
                    <a:pt x="3509" y="811"/>
                  </a:cubicBezTo>
                  <a:lnTo>
                    <a:pt x="3159" y="208"/>
                  </a:lnTo>
                  <a:cubicBezTo>
                    <a:pt x="3103" y="114"/>
                    <a:pt x="3016" y="42"/>
                    <a:pt x="2909" y="14"/>
                  </a:cubicBezTo>
                  <a:cubicBezTo>
                    <a:pt x="2875" y="5"/>
                    <a:pt x="2839" y="1"/>
                    <a:pt x="2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207250" y="2754075"/>
              <a:ext cx="64750" cy="62300"/>
            </a:xfrm>
            <a:custGeom>
              <a:rect b="b" l="l" r="r" t="t"/>
              <a:pathLst>
                <a:path extrusionOk="0" h="2492" w="2590">
                  <a:moveTo>
                    <a:pt x="1337" y="824"/>
                  </a:moveTo>
                  <a:cubicBezTo>
                    <a:pt x="1554" y="824"/>
                    <a:pt x="1761" y="993"/>
                    <a:pt x="1759" y="1247"/>
                  </a:cubicBezTo>
                  <a:cubicBezTo>
                    <a:pt x="1759" y="1475"/>
                    <a:pt x="1572" y="1660"/>
                    <a:pt x="1343" y="1660"/>
                  </a:cubicBezTo>
                  <a:cubicBezTo>
                    <a:pt x="1342" y="1660"/>
                    <a:pt x="1341" y="1660"/>
                    <a:pt x="1340" y="1660"/>
                  </a:cubicBezTo>
                  <a:cubicBezTo>
                    <a:pt x="967" y="1660"/>
                    <a:pt x="782" y="1209"/>
                    <a:pt x="1044" y="947"/>
                  </a:cubicBezTo>
                  <a:cubicBezTo>
                    <a:pt x="1129" y="862"/>
                    <a:pt x="1234" y="824"/>
                    <a:pt x="1337" y="824"/>
                  </a:cubicBezTo>
                  <a:close/>
                  <a:moveTo>
                    <a:pt x="1343" y="1"/>
                  </a:moveTo>
                  <a:cubicBezTo>
                    <a:pt x="840" y="1"/>
                    <a:pt x="387" y="304"/>
                    <a:pt x="194" y="769"/>
                  </a:cubicBezTo>
                  <a:cubicBezTo>
                    <a:pt x="0" y="1235"/>
                    <a:pt x="106" y="1769"/>
                    <a:pt x="462" y="2125"/>
                  </a:cubicBezTo>
                  <a:cubicBezTo>
                    <a:pt x="701" y="2364"/>
                    <a:pt x="1021" y="2492"/>
                    <a:pt x="1347" y="2492"/>
                  </a:cubicBezTo>
                  <a:cubicBezTo>
                    <a:pt x="1507" y="2492"/>
                    <a:pt x="1668" y="2461"/>
                    <a:pt x="1821" y="2397"/>
                  </a:cubicBezTo>
                  <a:cubicBezTo>
                    <a:pt x="2287" y="2203"/>
                    <a:pt x="2590" y="1750"/>
                    <a:pt x="2590" y="1247"/>
                  </a:cubicBezTo>
                  <a:cubicBezTo>
                    <a:pt x="2590" y="557"/>
                    <a:pt x="2031" y="1"/>
                    <a:pt x="1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400" name="Google Shape;400;p32"/>
          <p:cNvGraphicFramePr/>
          <p:nvPr/>
        </p:nvGraphicFramePr>
        <p:xfrm>
          <a:off x="613463" y="162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{69B0B513-0229-4EE2-8AEF-04BCD059F822}</a:tableStyleId>
              </a:tblPr>
              <a:tblGrid>
                <a:gridCol w="2639025"/>
                <a:gridCol w="2639025"/>
                <a:gridCol w="2639025"/>
              </a:tblGrid>
              <a:tr h="58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Weighted average costs</a:t>
                      </a:r>
                      <a:endParaRPr sz="16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Standard costs</a:t>
                      </a:r>
                      <a:endParaRPr sz="16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First-in first-out costing</a:t>
                      </a:r>
                      <a:endParaRPr sz="16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the closest planet to the Sun and the smallest one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 is located in the main asteroid belt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 and the biggest planet in the Solar System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planet from the Sun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planet. It’s very small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 is the star at the center of the Solar System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sp>
        <p:nvSpPr>
          <p:cNvPr id="406" name="Google Shape;406;p33"/>
          <p:cNvSpPr txBox="1"/>
          <p:nvPr>
            <p:ph type="title"/>
          </p:nvPr>
        </p:nvSpPr>
        <p:spPr>
          <a:xfrm>
            <a:off x="457200" y="945875"/>
            <a:ext cx="82389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Cost flow in process costing</a:t>
            </a:r>
            <a:endParaRPr b="0" sz="1800"/>
          </a:p>
        </p:txBody>
      </p:sp>
      <p:sp>
        <p:nvSpPr>
          <p:cNvPr id="407" name="Google Shape;407;p33"/>
          <p:cNvSpPr/>
          <p:nvPr/>
        </p:nvSpPr>
        <p:spPr>
          <a:xfrm>
            <a:off x="457200" y="1580650"/>
            <a:ext cx="1812900" cy="879300"/>
          </a:xfrm>
          <a:prstGeom prst="roundRect">
            <a:avLst>
              <a:gd fmla="val 1170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Direct materials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457200" y="2571750"/>
            <a:ext cx="1812900" cy="879300"/>
          </a:xfrm>
          <a:prstGeom prst="roundRect">
            <a:avLst>
              <a:gd fmla="val 1170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Direct labor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457200" y="3562850"/>
            <a:ext cx="1812900" cy="879300"/>
          </a:xfrm>
          <a:prstGeom prst="roundRect">
            <a:avLst>
              <a:gd fmla="val 1170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Manufacturing overhead applied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2599231" y="1580650"/>
            <a:ext cx="1812900" cy="879300"/>
          </a:xfrm>
          <a:prstGeom prst="roundRect">
            <a:avLst>
              <a:gd fmla="val 117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WIP inventory departament A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2599231" y="2571750"/>
            <a:ext cx="1812900" cy="879300"/>
          </a:xfrm>
          <a:prstGeom prst="roundRect">
            <a:avLst>
              <a:gd fmla="val 117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WIP inventory departament B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2599231" y="3562850"/>
            <a:ext cx="1812900" cy="879300"/>
          </a:xfrm>
          <a:prstGeom prst="roundRect">
            <a:avLst>
              <a:gd fmla="val 117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WIP inventory departament C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3" name="Google Shape;413;p33"/>
          <p:cNvSpPr/>
          <p:nvPr/>
        </p:nvSpPr>
        <p:spPr>
          <a:xfrm>
            <a:off x="4741236" y="2571750"/>
            <a:ext cx="1812900" cy="879300"/>
          </a:xfrm>
          <a:prstGeom prst="roundRect">
            <a:avLst>
              <a:gd fmla="val 1170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Finished goods inventory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6883254" y="2571750"/>
            <a:ext cx="1812900" cy="879300"/>
          </a:xfrm>
          <a:prstGeom prst="roundRect">
            <a:avLst>
              <a:gd fmla="val 117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Cost of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goods sold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15" name="Google Shape;415;p33"/>
          <p:cNvCxnSpPr>
            <a:stCxn id="407" idx="3"/>
            <a:endCxn id="410" idx="1"/>
          </p:cNvCxnSpPr>
          <p:nvPr/>
        </p:nvCxnSpPr>
        <p:spPr>
          <a:xfrm>
            <a:off x="2270100" y="2020300"/>
            <a:ext cx="3291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3"/>
          <p:cNvCxnSpPr>
            <a:stCxn id="408" idx="3"/>
            <a:endCxn id="411" idx="1"/>
          </p:cNvCxnSpPr>
          <p:nvPr/>
        </p:nvCxnSpPr>
        <p:spPr>
          <a:xfrm>
            <a:off x="2270100" y="3011400"/>
            <a:ext cx="3291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3"/>
          <p:cNvCxnSpPr>
            <a:stCxn id="409" idx="3"/>
            <a:endCxn id="412" idx="1"/>
          </p:cNvCxnSpPr>
          <p:nvPr/>
        </p:nvCxnSpPr>
        <p:spPr>
          <a:xfrm>
            <a:off x="2270100" y="4002500"/>
            <a:ext cx="3291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3"/>
          <p:cNvCxnSpPr>
            <a:stCxn id="410" idx="2"/>
            <a:endCxn id="411" idx="0"/>
          </p:cNvCxnSpPr>
          <p:nvPr/>
        </p:nvCxnSpPr>
        <p:spPr>
          <a:xfrm>
            <a:off x="3505681" y="2459950"/>
            <a:ext cx="0" cy="111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3"/>
          <p:cNvCxnSpPr>
            <a:stCxn id="411" idx="2"/>
            <a:endCxn id="412" idx="0"/>
          </p:cNvCxnSpPr>
          <p:nvPr/>
        </p:nvCxnSpPr>
        <p:spPr>
          <a:xfrm>
            <a:off x="3505681" y="3451050"/>
            <a:ext cx="0" cy="111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3"/>
          <p:cNvCxnSpPr>
            <a:stCxn id="412" idx="2"/>
            <a:endCxn id="413" idx="2"/>
          </p:cNvCxnSpPr>
          <p:nvPr/>
        </p:nvCxnSpPr>
        <p:spPr>
          <a:xfrm rot="-5400000">
            <a:off x="4081081" y="2875550"/>
            <a:ext cx="991200" cy="2142000"/>
          </a:xfrm>
          <a:prstGeom prst="bentConnector3">
            <a:avLst>
              <a:gd fmla="val -24024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3"/>
          <p:cNvCxnSpPr>
            <a:stCxn id="413" idx="3"/>
            <a:endCxn id="414" idx="1"/>
          </p:cNvCxnSpPr>
          <p:nvPr/>
        </p:nvCxnSpPr>
        <p:spPr>
          <a:xfrm>
            <a:off x="6554136" y="3011400"/>
            <a:ext cx="3291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2" name="Google Shape;422;p33"/>
          <p:cNvSpPr/>
          <p:nvPr/>
        </p:nvSpPr>
        <p:spPr>
          <a:xfrm>
            <a:off x="4741236" y="1580650"/>
            <a:ext cx="1812900" cy="879300"/>
          </a:xfrm>
          <a:prstGeom prst="roundRect">
            <a:avLst>
              <a:gd fmla="val 117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6883236" y="1580650"/>
            <a:ext cx="1812900" cy="879300"/>
          </a:xfrm>
          <a:prstGeom prst="roundRect">
            <a:avLst>
              <a:gd fmla="val 117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Venus has a nice name and is the second planet from the Sun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24" name="Google Shape;424;p33"/>
          <p:cNvCxnSpPr>
            <a:stCxn id="422" idx="2"/>
            <a:endCxn id="413" idx="0"/>
          </p:cNvCxnSpPr>
          <p:nvPr/>
        </p:nvCxnSpPr>
        <p:spPr>
          <a:xfrm>
            <a:off x="5647686" y="2459950"/>
            <a:ext cx="0" cy="111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3"/>
          <p:cNvCxnSpPr>
            <a:stCxn id="423" idx="2"/>
            <a:endCxn id="414" idx="0"/>
          </p:cNvCxnSpPr>
          <p:nvPr/>
        </p:nvCxnSpPr>
        <p:spPr>
          <a:xfrm>
            <a:off x="7789686" y="2459950"/>
            <a:ext cx="0" cy="111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457200" y="1079150"/>
            <a:ext cx="2614900" cy="798900"/>
            <a:chOff x="457200" y="1079150"/>
            <a:chExt cx="2614900" cy="798900"/>
          </a:xfrm>
        </p:grpSpPr>
        <p:grpSp>
          <p:nvGrpSpPr>
            <p:cNvPr id="432" name="Google Shape;432;p34"/>
            <p:cNvGrpSpPr/>
            <p:nvPr/>
          </p:nvGrpSpPr>
          <p:grpSpPr>
            <a:xfrm>
              <a:off x="457200" y="1092813"/>
              <a:ext cx="1699500" cy="771600"/>
              <a:chOff x="4161950" y="1853975"/>
              <a:chExt cx="1699500" cy="771600"/>
            </a:xfrm>
          </p:grpSpPr>
          <p:sp>
            <p:nvSpPr>
              <p:cNvPr id="433" name="Google Shape;433;p34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34" name="Google Shape;434;p34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35" name="Google Shape;435;p34"/>
            <p:cNvSpPr/>
            <p:nvPr/>
          </p:nvSpPr>
          <p:spPr>
            <a:xfrm>
              <a:off x="2273200" y="107915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4"/>
          <p:cNvGrpSpPr/>
          <p:nvPr/>
        </p:nvGrpSpPr>
        <p:grpSpPr>
          <a:xfrm>
            <a:off x="457200" y="2032000"/>
            <a:ext cx="2614900" cy="798900"/>
            <a:chOff x="457200" y="2032000"/>
            <a:chExt cx="2614900" cy="798900"/>
          </a:xfrm>
        </p:grpSpPr>
        <p:grpSp>
          <p:nvGrpSpPr>
            <p:cNvPr id="437" name="Google Shape;437;p34"/>
            <p:cNvGrpSpPr/>
            <p:nvPr/>
          </p:nvGrpSpPr>
          <p:grpSpPr>
            <a:xfrm>
              <a:off x="457200" y="2045663"/>
              <a:ext cx="1699500" cy="771600"/>
              <a:chOff x="4161950" y="2994925"/>
              <a:chExt cx="1699500" cy="771600"/>
            </a:xfrm>
          </p:grpSpPr>
          <p:sp>
            <p:nvSpPr>
              <p:cNvPr id="438" name="Google Shape;438;p34"/>
              <p:cNvSpPr txBox="1"/>
              <p:nvPr/>
            </p:nvSpPr>
            <p:spPr>
              <a:xfrm>
                <a:off x="4161950" y="299492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39" name="Google Shape;439;p34"/>
              <p:cNvSpPr txBox="1"/>
              <p:nvPr/>
            </p:nvSpPr>
            <p:spPr>
              <a:xfrm>
                <a:off x="4161950" y="331772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40" name="Google Shape;440;p34"/>
            <p:cNvSpPr/>
            <p:nvPr/>
          </p:nvSpPr>
          <p:spPr>
            <a:xfrm>
              <a:off x="2273200" y="203200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4"/>
          <p:cNvGrpSpPr/>
          <p:nvPr/>
        </p:nvGrpSpPr>
        <p:grpSpPr>
          <a:xfrm>
            <a:off x="6071900" y="1079150"/>
            <a:ext cx="2614901" cy="798900"/>
            <a:chOff x="6071900" y="1079150"/>
            <a:chExt cx="2614901" cy="798900"/>
          </a:xfrm>
        </p:grpSpPr>
        <p:grpSp>
          <p:nvGrpSpPr>
            <p:cNvPr id="442" name="Google Shape;442;p34"/>
            <p:cNvGrpSpPr/>
            <p:nvPr/>
          </p:nvGrpSpPr>
          <p:grpSpPr>
            <a:xfrm>
              <a:off x="6987300" y="1092813"/>
              <a:ext cx="1699500" cy="771600"/>
              <a:chOff x="6996700" y="1853975"/>
              <a:chExt cx="1699500" cy="771600"/>
            </a:xfrm>
          </p:grpSpPr>
          <p:sp>
            <p:nvSpPr>
              <p:cNvPr id="443" name="Google Shape;443;p34"/>
              <p:cNvSpPr txBox="1"/>
              <p:nvPr/>
            </p:nvSpPr>
            <p:spPr>
              <a:xfrm>
                <a:off x="699670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44" name="Google Shape;444;p34"/>
              <p:cNvSpPr txBox="1"/>
              <p:nvPr/>
            </p:nvSpPr>
            <p:spPr>
              <a:xfrm>
                <a:off x="6996701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45" name="Google Shape;445;p34"/>
            <p:cNvSpPr/>
            <p:nvPr/>
          </p:nvSpPr>
          <p:spPr>
            <a:xfrm>
              <a:off x="6071900" y="107915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4"/>
          <p:cNvGrpSpPr/>
          <p:nvPr/>
        </p:nvGrpSpPr>
        <p:grpSpPr>
          <a:xfrm>
            <a:off x="6071900" y="2032000"/>
            <a:ext cx="2614900" cy="798900"/>
            <a:chOff x="6071900" y="2032000"/>
            <a:chExt cx="2614900" cy="798900"/>
          </a:xfrm>
        </p:grpSpPr>
        <p:grpSp>
          <p:nvGrpSpPr>
            <p:cNvPr id="447" name="Google Shape;447;p34"/>
            <p:cNvGrpSpPr/>
            <p:nvPr/>
          </p:nvGrpSpPr>
          <p:grpSpPr>
            <a:xfrm>
              <a:off x="6987300" y="2045663"/>
              <a:ext cx="1699500" cy="771600"/>
              <a:chOff x="6996701" y="2994925"/>
              <a:chExt cx="1699500" cy="771600"/>
            </a:xfrm>
          </p:grpSpPr>
          <p:sp>
            <p:nvSpPr>
              <p:cNvPr id="448" name="Google Shape;448;p34"/>
              <p:cNvSpPr txBox="1"/>
              <p:nvPr/>
            </p:nvSpPr>
            <p:spPr>
              <a:xfrm>
                <a:off x="6996701" y="299492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49" name="Google Shape;449;p34"/>
              <p:cNvSpPr txBox="1"/>
              <p:nvPr/>
            </p:nvSpPr>
            <p:spPr>
              <a:xfrm>
                <a:off x="6996701" y="331772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50" name="Google Shape;450;p34"/>
            <p:cNvSpPr/>
            <p:nvPr/>
          </p:nvSpPr>
          <p:spPr>
            <a:xfrm>
              <a:off x="6071900" y="203200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34"/>
          <p:cNvSpPr/>
          <p:nvPr/>
        </p:nvSpPr>
        <p:spPr>
          <a:xfrm>
            <a:off x="2493838" y="2254538"/>
            <a:ext cx="357650" cy="353825"/>
          </a:xfrm>
          <a:custGeom>
            <a:rect b="b" l="l" r="r" t="t"/>
            <a:pathLst>
              <a:path extrusionOk="0" h="14153" w="14306">
                <a:moveTo>
                  <a:pt x="7570" y="1396"/>
                </a:moveTo>
                <a:cubicBezTo>
                  <a:pt x="8232" y="1556"/>
                  <a:pt x="8748" y="2074"/>
                  <a:pt x="8904" y="2737"/>
                </a:cubicBezTo>
                <a:lnTo>
                  <a:pt x="5399" y="2737"/>
                </a:lnTo>
                <a:cubicBezTo>
                  <a:pt x="5558" y="2074"/>
                  <a:pt x="6074" y="1556"/>
                  <a:pt x="6739" y="1396"/>
                </a:cubicBezTo>
                <a:lnTo>
                  <a:pt x="6739" y="1487"/>
                </a:lnTo>
                <a:cubicBezTo>
                  <a:pt x="6714" y="1734"/>
                  <a:pt x="6908" y="1946"/>
                  <a:pt x="7154" y="1946"/>
                </a:cubicBezTo>
                <a:cubicBezTo>
                  <a:pt x="7401" y="1946"/>
                  <a:pt x="7592" y="1734"/>
                  <a:pt x="7570" y="1487"/>
                </a:cubicBezTo>
                <a:lnTo>
                  <a:pt x="7570" y="1396"/>
                </a:lnTo>
                <a:close/>
                <a:moveTo>
                  <a:pt x="8679" y="3568"/>
                </a:moveTo>
                <a:lnTo>
                  <a:pt x="8679" y="3705"/>
                </a:lnTo>
                <a:cubicBezTo>
                  <a:pt x="8638" y="4517"/>
                  <a:pt x="7967" y="5155"/>
                  <a:pt x="7154" y="5155"/>
                </a:cubicBezTo>
                <a:cubicBezTo>
                  <a:pt x="6339" y="5155"/>
                  <a:pt x="5671" y="4517"/>
                  <a:pt x="5630" y="3705"/>
                </a:cubicBezTo>
                <a:lnTo>
                  <a:pt x="5630" y="3568"/>
                </a:lnTo>
                <a:close/>
                <a:moveTo>
                  <a:pt x="3780" y="9441"/>
                </a:moveTo>
                <a:lnTo>
                  <a:pt x="3780" y="11106"/>
                </a:lnTo>
                <a:lnTo>
                  <a:pt x="2025" y="11106"/>
                </a:lnTo>
                <a:lnTo>
                  <a:pt x="2025" y="9441"/>
                </a:lnTo>
                <a:close/>
                <a:moveTo>
                  <a:pt x="8029" y="9441"/>
                </a:moveTo>
                <a:lnTo>
                  <a:pt x="8029" y="11106"/>
                </a:lnTo>
                <a:lnTo>
                  <a:pt x="6277" y="11106"/>
                </a:lnTo>
                <a:lnTo>
                  <a:pt x="6277" y="9441"/>
                </a:lnTo>
                <a:close/>
                <a:moveTo>
                  <a:pt x="7476" y="6061"/>
                </a:moveTo>
                <a:cubicBezTo>
                  <a:pt x="8701" y="6061"/>
                  <a:pt x="9691" y="7054"/>
                  <a:pt x="9694" y="8279"/>
                </a:cubicBezTo>
                <a:lnTo>
                  <a:pt x="9694" y="11106"/>
                </a:lnTo>
                <a:lnTo>
                  <a:pt x="8860" y="11106"/>
                </a:lnTo>
                <a:lnTo>
                  <a:pt x="8860" y="9022"/>
                </a:lnTo>
                <a:cubicBezTo>
                  <a:pt x="8860" y="8794"/>
                  <a:pt x="8673" y="8610"/>
                  <a:pt x="8445" y="8610"/>
                </a:cubicBezTo>
                <a:lnTo>
                  <a:pt x="5858" y="8610"/>
                </a:lnTo>
                <a:cubicBezTo>
                  <a:pt x="5630" y="8610"/>
                  <a:pt x="5446" y="8794"/>
                  <a:pt x="5446" y="9022"/>
                </a:cubicBezTo>
                <a:lnTo>
                  <a:pt x="5446" y="11106"/>
                </a:lnTo>
                <a:lnTo>
                  <a:pt x="4615" y="11106"/>
                </a:lnTo>
                <a:lnTo>
                  <a:pt x="4615" y="8279"/>
                </a:lnTo>
                <a:cubicBezTo>
                  <a:pt x="4611" y="7054"/>
                  <a:pt x="5605" y="6061"/>
                  <a:pt x="6826" y="6061"/>
                </a:cubicBezTo>
                <a:close/>
                <a:moveTo>
                  <a:pt x="12278" y="9441"/>
                </a:moveTo>
                <a:lnTo>
                  <a:pt x="12278" y="11106"/>
                </a:lnTo>
                <a:lnTo>
                  <a:pt x="10525" y="11106"/>
                </a:lnTo>
                <a:lnTo>
                  <a:pt x="10525" y="9441"/>
                </a:lnTo>
                <a:close/>
                <a:moveTo>
                  <a:pt x="1614" y="11935"/>
                </a:moveTo>
                <a:cubicBezTo>
                  <a:pt x="1784" y="11935"/>
                  <a:pt x="1958" y="11999"/>
                  <a:pt x="2100" y="12140"/>
                </a:cubicBezTo>
                <a:cubicBezTo>
                  <a:pt x="2534" y="12574"/>
                  <a:pt x="2225" y="13321"/>
                  <a:pt x="1609" y="13321"/>
                </a:cubicBezTo>
                <a:cubicBezTo>
                  <a:pt x="1228" y="13321"/>
                  <a:pt x="919" y="13009"/>
                  <a:pt x="919" y="12628"/>
                </a:cubicBezTo>
                <a:cubicBezTo>
                  <a:pt x="919" y="12211"/>
                  <a:pt x="1259" y="11935"/>
                  <a:pt x="1614" y="11935"/>
                </a:cubicBezTo>
                <a:close/>
                <a:moveTo>
                  <a:pt x="5795" y="11937"/>
                </a:moveTo>
                <a:cubicBezTo>
                  <a:pt x="5574" y="12371"/>
                  <a:pt x="5574" y="12887"/>
                  <a:pt x="5795" y="13321"/>
                </a:cubicBezTo>
                <a:lnTo>
                  <a:pt x="2968" y="13321"/>
                </a:lnTo>
                <a:cubicBezTo>
                  <a:pt x="3187" y="12884"/>
                  <a:pt x="3187" y="12371"/>
                  <a:pt x="2968" y="11937"/>
                </a:cubicBezTo>
                <a:close/>
                <a:moveTo>
                  <a:pt x="11338" y="11937"/>
                </a:moveTo>
                <a:cubicBezTo>
                  <a:pt x="11113" y="12371"/>
                  <a:pt x="11113" y="12887"/>
                  <a:pt x="11338" y="13321"/>
                </a:cubicBezTo>
                <a:lnTo>
                  <a:pt x="8510" y="13321"/>
                </a:lnTo>
                <a:cubicBezTo>
                  <a:pt x="8735" y="12887"/>
                  <a:pt x="8735" y="12371"/>
                  <a:pt x="8510" y="11937"/>
                </a:cubicBezTo>
                <a:close/>
                <a:moveTo>
                  <a:pt x="12692" y="11936"/>
                </a:moveTo>
                <a:cubicBezTo>
                  <a:pt x="13047" y="11936"/>
                  <a:pt x="13387" y="12211"/>
                  <a:pt x="13387" y="12628"/>
                </a:cubicBezTo>
                <a:cubicBezTo>
                  <a:pt x="13387" y="13012"/>
                  <a:pt x="13075" y="13321"/>
                  <a:pt x="12694" y="13321"/>
                </a:cubicBezTo>
                <a:cubicBezTo>
                  <a:pt x="12078" y="13315"/>
                  <a:pt x="11772" y="12571"/>
                  <a:pt x="12209" y="12137"/>
                </a:cubicBezTo>
                <a:cubicBezTo>
                  <a:pt x="12350" y="11998"/>
                  <a:pt x="12523" y="11936"/>
                  <a:pt x="12692" y="11936"/>
                </a:cubicBezTo>
                <a:close/>
                <a:moveTo>
                  <a:pt x="7160" y="11928"/>
                </a:moveTo>
                <a:cubicBezTo>
                  <a:pt x="7331" y="11928"/>
                  <a:pt x="7506" y="11992"/>
                  <a:pt x="7648" y="12134"/>
                </a:cubicBezTo>
                <a:cubicBezTo>
                  <a:pt x="8085" y="12570"/>
                  <a:pt x="7774" y="13321"/>
                  <a:pt x="7155" y="13321"/>
                </a:cubicBezTo>
                <a:cubicBezTo>
                  <a:pt x="7154" y="13321"/>
                  <a:pt x="7153" y="13321"/>
                  <a:pt x="7151" y="13321"/>
                </a:cubicBezTo>
                <a:cubicBezTo>
                  <a:pt x="6770" y="13321"/>
                  <a:pt x="6461" y="13009"/>
                  <a:pt x="6461" y="12628"/>
                </a:cubicBezTo>
                <a:cubicBezTo>
                  <a:pt x="6459" y="12207"/>
                  <a:pt x="6801" y="11928"/>
                  <a:pt x="7160" y="11928"/>
                </a:cubicBezTo>
                <a:close/>
                <a:moveTo>
                  <a:pt x="7154" y="0"/>
                </a:moveTo>
                <a:cubicBezTo>
                  <a:pt x="6939" y="0"/>
                  <a:pt x="6758" y="162"/>
                  <a:pt x="6736" y="378"/>
                </a:cubicBezTo>
                <a:lnTo>
                  <a:pt x="6736" y="550"/>
                </a:lnTo>
                <a:cubicBezTo>
                  <a:pt x="5614" y="731"/>
                  <a:pt x="4733" y="1612"/>
                  <a:pt x="4555" y="2737"/>
                </a:cubicBezTo>
                <a:lnTo>
                  <a:pt x="4383" y="2737"/>
                </a:lnTo>
                <a:cubicBezTo>
                  <a:pt x="4369" y="2735"/>
                  <a:pt x="4355" y="2735"/>
                  <a:pt x="4341" y="2735"/>
                </a:cubicBezTo>
                <a:cubicBezTo>
                  <a:pt x="4112" y="2735"/>
                  <a:pt x="3924" y="2920"/>
                  <a:pt x="3924" y="3152"/>
                </a:cubicBezTo>
                <a:cubicBezTo>
                  <a:pt x="3924" y="3385"/>
                  <a:pt x="4112" y="3570"/>
                  <a:pt x="4341" y="3570"/>
                </a:cubicBezTo>
                <a:cubicBezTo>
                  <a:pt x="4355" y="3570"/>
                  <a:pt x="4369" y="3569"/>
                  <a:pt x="4383" y="3568"/>
                </a:cubicBezTo>
                <a:lnTo>
                  <a:pt x="4796" y="3568"/>
                </a:lnTo>
                <a:lnTo>
                  <a:pt x="4796" y="3705"/>
                </a:lnTo>
                <a:cubicBezTo>
                  <a:pt x="4796" y="4386"/>
                  <a:pt x="5093" y="5036"/>
                  <a:pt x="5608" y="5483"/>
                </a:cubicBezTo>
                <a:cubicBezTo>
                  <a:pt x="4499" y="5970"/>
                  <a:pt x="3784" y="7067"/>
                  <a:pt x="3780" y="8279"/>
                </a:cubicBezTo>
                <a:lnTo>
                  <a:pt x="3780" y="8610"/>
                </a:lnTo>
                <a:lnTo>
                  <a:pt x="1609" y="8610"/>
                </a:lnTo>
                <a:cubicBezTo>
                  <a:pt x="1381" y="8610"/>
                  <a:pt x="1197" y="8794"/>
                  <a:pt x="1197" y="9022"/>
                </a:cubicBezTo>
                <a:lnTo>
                  <a:pt x="1197" y="11166"/>
                </a:lnTo>
                <a:cubicBezTo>
                  <a:pt x="466" y="11372"/>
                  <a:pt x="0" y="12087"/>
                  <a:pt x="106" y="12837"/>
                </a:cubicBezTo>
                <a:cubicBezTo>
                  <a:pt x="210" y="13590"/>
                  <a:pt x="850" y="14149"/>
                  <a:pt x="1609" y="14152"/>
                </a:cubicBezTo>
                <a:lnTo>
                  <a:pt x="12694" y="14152"/>
                </a:lnTo>
                <a:cubicBezTo>
                  <a:pt x="13453" y="14152"/>
                  <a:pt x="14096" y="13593"/>
                  <a:pt x="14199" y="12840"/>
                </a:cubicBezTo>
                <a:cubicBezTo>
                  <a:pt x="14306" y="12087"/>
                  <a:pt x="13840" y="11372"/>
                  <a:pt x="13112" y="11166"/>
                </a:cubicBezTo>
                <a:lnTo>
                  <a:pt x="13112" y="9022"/>
                </a:lnTo>
                <a:cubicBezTo>
                  <a:pt x="13109" y="8794"/>
                  <a:pt x="12922" y="8610"/>
                  <a:pt x="12694" y="8610"/>
                </a:cubicBezTo>
                <a:lnTo>
                  <a:pt x="10525" y="8610"/>
                </a:lnTo>
                <a:lnTo>
                  <a:pt x="10525" y="8279"/>
                </a:lnTo>
                <a:cubicBezTo>
                  <a:pt x="10525" y="7064"/>
                  <a:pt x="9807" y="5967"/>
                  <a:pt x="8695" y="5483"/>
                </a:cubicBezTo>
                <a:cubicBezTo>
                  <a:pt x="9213" y="5036"/>
                  <a:pt x="9510" y="4389"/>
                  <a:pt x="9507" y="3705"/>
                </a:cubicBezTo>
                <a:lnTo>
                  <a:pt x="9507" y="3568"/>
                </a:lnTo>
                <a:lnTo>
                  <a:pt x="9926" y="3568"/>
                </a:lnTo>
                <a:cubicBezTo>
                  <a:pt x="10138" y="3549"/>
                  <a:pt x="10300" y="3368"/>
                  <a:pt x="10300" y="3152"/>
                </a:cubicBezTo>
                <a:cubicBezTo>
                  <a:pt x="10300" y="2937"/>
                  <a:pt x="10138" y="2759"/>
                  <a:pt x="9926" y="2737"/>
                </a:cubicBezTo>
                <a:lnTo>
                  <a:pt x="9754" y="2737"/>
                </a:lnTo>
                <a:cubicBezTo>
                  <a:pt x="9569" y="1615"/>
                  <a:pt x="8692" y="734"/>
                  <a:pt x="7570" y="550"/>
                </a:cubicBezTo>
                <a:lnTo>
                  <a:pt x="7570" y="378"/>
                </a:lnTo>
                <a:cubicBezTo>
                  <a:pt x="7548" y="162"/>
                  <a:pt x="7367" y="0"/>
                  <a:pt x="71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4"/>
          <p:cNvGrpSpPr/>
          <p:nvPr/>
        </p:nvGrpSpPr>
        <p:grpSpPr>
          <a:xfrm>
            <a:off x="6294013" y="1301188"/>
            <a:ext cx="354675" cy="354825"/>
            <a:chOff x="1005350" y="2038025"/>
            <a:chExt cx="354675" cy="354825"/>
          </a:xfrm>
        </p:grpSpPr>
        <p:sp>
          <p:nvSpPr>
            <p:cNvPr id="453" name="Google Shape;453;p34"/>
            <p:cNvSpPr/>
            <p:nvPr/>
          </p:nvSpPr>
          <p:spPr>
            <a:xfrm>
              <a:off x="1005350" y="2038025"/>
              <a:ext cx="354675" cy="354825"/>
            </a:xfrm>
            <a:custGeom>
              <a:rect b="b" l="l" r="r" t="t"/>
              <a:pathLst>
                <a:path extrusionOk="0" h="14193" w="14187">
                  <a:moveTo>
                    <a:pt x="4602" y="2572"/>
                  </a:moveTo>
                  <a:lnTo>
                    <a:pt x="6214" y="3578"/>
                  </a:lnTo>
                  <a:lnTo>
                    <a:pt x="5780" y="4156"/>
                  </a:lnTo>
                  <a:lnTo>
                    <a:pt x="3421" y="4156"/>
                  </a:lnTo>
                  <a:lnTo>
                    <a:pt x="2987" y="3578"/>
                  </a:lnTo>
                  <a:lnTo>
                    <a:pt x="4602" y="2572"/>
                  </a:lnTo>
                  <a:close/>
                  <a:moveTo>
                    <a:pt x="5570" y="4987"/>
                  </a:moveTo>
                  <a:lnTo>
                    <a:pt x="5570" y="6930"/>
                  </a:lnTo>
                  <a:lnTo>
                    <a:pt x="3633" y="6930"/>
                  </a:lnTo>
                  <a:lnTo>
                    <a:pt x="3633" y="4987"/>
                  </a:lnTo>
                  <a:close/>
                  <a:moveTo>
                    <a:pt x="12943" y="835"/>
                  </a:moveTo>
                  <a:cubicBezTo>
                    <a:pt x="13171" y="835"/>
                    <a:pt x="13356" y="1019"/>
                    <a:pt x="13356" y="1247"/>
                  </a:cubicBezTo>
                  <a:lnTo>
                    <a:pt x="13356" y="8592"/>
                  </a:lnTo>
                  <a:lnTo>
                    <a:pt x="831" y="8592"/>
                  </a:lnTo>
                  <a:lnTo>
                    <a:pt x="831" y="1247"/>
                  </a:lnTo>
                  <a:cubicBezTo>
                    <a:pt x="834" y="1019"/>
                    <a:pt x="1018" y="835"/>
                    <a:pt x="1247" y="835"/>
                  </a:cubicBezTo>
                  <a:lnTo>
                    <a:pt x="4186" y="835"/>
                  </a:lnTo>
                  <a:lnTo>
                    <a:pt x="4186" y="1850"/>
                  </a:lnTo>
                  <a:lnTo>
                    <a:pt x="2165" y="3113"/>
                  </a:lnTo>
                  <a:cubicBezTo>
                    <a:pt x="2065" y="3175"/>
                    <a:pt x="1996" y="3275"/>
                    <a:pt x="1978" y="3391"/>
                  </a:cubicBezTo>
                  <a:cubicBezTo>
                    <a:pt x="1953" y="3506"/>
                    <a:pt x="1981" y="3622"/>
                    <a:pt x="2049" y="3716"/>
                  </a:cubicBezTo>
                  <a:lnTo>
                    <a:pt x="2799" y="4712"/>
                  </a:lnTo>
                  <a:lnTo>
                    <a:pt x="2799" y="7349"/>
                  </a:lnTo>
                  <a:cubicBezTo>
                    <a:pt x="2799" y="7577"/>
                    <a:pt x="2987" y="7761"/>
                    <a:pt x="3215" y="7761"/>
                  </a:cubicBezTo>
                  <a:lnTo>
                    <a:pt x="5986" y="7761"/>
                  </a:lnTo>
                  <a:cubicBezTo>
                    <a:pt x="6214" y="7761"/>
                    <a:pt x="6401" y="7577"/>
                    <a:pt x="6401" y="7349"/>
                  </a:cubicBezTo>
                  <a:lnTo>
                    <a:pt x="6401" y="4712"/>
                  </a:lnTo>
                  <a:lnTo>
                    <a:pt x="7151" y="3716"/>
                  </a:lnTo>
                  <a:cubicBezTo>
                    <a:pt x="7220" y="3622"/>
                    <a:pt x="7248" y="3506"/>
                    <a:pt x="7226" y="3391"/>
                  </a:cubicBezTo>
                  <a:cubicBezTo>
                    <a:pt x="7204" y="3275"/>
                    <a:pt x="7135" y="3175"/>
                    <a:pt x="7039" y="3116"/>
                  </a:cubicBezTo>
                  <a:lnTo>
                    <a:pt x="5014" y="1850"/>
                  </a:lnTo>
                  <a:lnTo>
                    <a:pt x="5014" y="835"/>
                  </a:lnTo>
                  <a:close/>
                  <a:moveTo>
                    <a:pt x="13356" y="9426"/>
                  </a:moveTo>
                  <a:lnTo>
                    <a:pt x="13356" y="10117"/>
                  </a:lnTo>
                  <a:cubicBezTo>
                    <a:pt x="13359" y="10345"/>
                    <a:pt x="13171" y="10535"/>
                    <a:pt x="12943" y="10535"/>
                  </a:cubicBezTo>
                  <a:lnTo>
                    <a:pt x="1247" y="10535"/>
                  </a:lnTo>
                  <a:cubicBezTo>
                    <a:pt x="1015" y="10532"/>
                    <a:pt x="831" y="10345"/>
                    <a:pt x="831" y="10117"/>
                  </a:cubicBezTo>
                  <a:lnTo>
                    <a:pt x="831" y="9426"/>
                  </a:lnTo>
                  <a:close/>
                  <a:moveTo>
                    <a:pt x="8619" y="11363"/>
                  </a:moveTo>
                  <a:lnTo>
                    <a:pt x="8619" y="11769"/>
                  </a:lnTo>
                  <a:cubicBezTo>
                    <a:pt x="8616" y="12326"/>
                    <a:pt x="8760" y="12872"/>
                    <a:pt x="9032" y="13356"/>
                  </a:cubicBezTo>
                  <a:lnTo>
                    <a:pt x="5155" y="13356"/>
                  </a:lnTo>
                  <a:cubicBezTo>
                    <a:pt x="5427" y="12872"/>
                    <a:pt x="5570" y="12326"/>
                    <a:pt x="5570" y="11769"/>
                  </a:cubicBezTo>
                  <a:lnTo>
                    <a:pt x="5570" y="11363"/>
                  </a:lnTo>
                  <a:close/>
                  <a:moveTo>
                    <a:pt x="1247" y="1"/>
                  </a:moveTo>
                  <a:cubicBezTo>
                    <a:pt x="559" y="1"/>
                    <a:pt x="0" y="560"/>
                    <a:pt x="0" y="1247"/>
                  </a:cubicBezTo>
                  <a:lnTo>
                    <a:pt x="0" y="10117"/>
                  </a:lnTo>
                  <a:cubicBezTo>
                    <a:pt x="0" y="10804"/>
                    <a:pt x="559" y="11363"/>
                    <a:pt x="1247" y="11363"/>
                  </a:cubicBezTo>
                  <a:lnTo>
                    <a:pt x="4736" y="11363"/>
                  </a:lnTo>
                  <a:lnTo>
                    <a:pt x="4736" y="11769"/>
                  </a:lnTo>
                  <a:cubicBezTo>
                    <a:pt x="4739" y="12351"/>
                    <a:pt x="4527" y="12916"/>
                    <a:pt x="4143" y="13356"/>
                  </a:cubicBezTo>
                  <a:lnTo>
                    <a:pt x="3493" y="13356"/>
                  </a:lnTo>
                  <a:cubicBezTo>
                    <a:pt x="3277" y="13378"/>
                    <a:pt x="3115" y="13560"/>
                    <a:pt x="3115" y="13772"/>
                  </a:cubicBezTo>
                  <a:cubicBezTo>
                    <a:pt x="3115" y="13988"/>
                    <a:pt x="3277" y="14169"/>
                    <a:pt x="3493" y="14191"/>
                  </a:cubicBezTo>
                  <a:lnTo>
                    <a:pt x="10697" y="14191"/>
                  </a:lnTo>
                  <a:cubicBezTo>
                    <a:pt x="10710" y="14192"/>
                    <a:pt x="10722" y="14192"/>
                    <a:pt x="10735" y="14192"/>
                  </a:cubicBezTo>
                  <a:cubicBezTo>
                    <a:pt x="10962" y="14192"/>
                    <a:pt x="11153" y="14006"/>
                    <a:pt x="11153" y="13772"/>
                  </a:cubicBezTo>
                  <a:cubicBezTo>
                    <a:pt x="11153" y="13538"/>
                    <a:pt x="10962" y="13355"/>
                    <a:pt x="10735" y="13355"/>
                  </a:cubicBezTo>
                  <a:cubicBezTo>
                    <a:pt x="10722" y="13355"/>
                    <a:pt x="10710" y="13355"/>
                    <a:pt x="10697" y="13356"/>
                  </a:cubicBezTo>
                  <a:lnTo>
                    <a:pt x="10047" y="13356"/>
                  </a:lnTo>
                  <a:cubicBezTo>
                    <a:pt x="9663" y="12919"/>
                    <a:pt x="9450" y="12354"/>
                    <a:pt x="9450" y="11769"/>
                  </a:cubicBezTo>
                  <a:lnTo>
                    <a:pt x="9450" y="11363"/>
                  </a:lnTo>
                  <a:lnTo>
                    <a:pt x="12943" y="11363"/>
                  </a:lnTo>
                  <a:cubicBezTo>
                    <a:pt x="13631" y="11363"/>
                    <a:pt x="14187" y="10804"/>
                    <a:pt x="14187" y="10117"/>
                  </a:cubicBezTo>
                  <a:lnTo>
                    <a:pt x="14187" y="1247"/>
                  </a:lnTo>
                  <a:cubicBezTo>
                    <a:pt x="14187" y="560"/>
                    <a:pt x="13631" y="1"/>
                    <a:pt x="12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1249400" y="2086625"/>
              <a:ext cx="67425" cy="20800"/>
            </a:xfrm>
            <a:custGeom>
              <a:rect b="b" l="l" r="r" t="t"/>
              <a:pathLst>
                <a:path extrusionOk="0" h="832" w="2697">
                  <a:moveTo>
                    <a:pt x="379" y="0"/>
                  </a:moveTo>
                  <a:cubicBezTo>
                    <a:pt x="166" y="19"/>
                    <a:pt x="1" y="200"/>
                    <a:pt x="1" y="416"/>
                  </a:cubicBezTo>
                  <a:cubicBezTo>
                    <a:pt x="1" y="628"/>
                    <a:pt x="166" y="809"/>
                    <a:pt x="379" y="831"/>
                  </a:cubicBezTo>
                  <a:lnTo>
                    <a:pt x="2319" y="831"/>
                  </a:lnTo>
                  <a:cubicBezTo>
                    <a:pt x="2535" y="809"/>
                    <a:pt x="2697" y="628"/>
                    <a:pt x="2697" y="416"/>
                  </a:cubicBezTo>
                  <a:cubicBezTo>
                    <a:pt x="2697" y="200"/>
                    <a:pt x="2535" y="19"/>
                    <a:pt x="23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1206925" y="208662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0" y="184"/>
                    <a:pt x="0" y="413"/>
                  </a:cubicBezTo>
                  <a:cubicBezTo>
                    <a:pt x="0" y="641"/>
                    <a:pt x="188" y="828"/>
                    <a:pt x="416" y="828"/>
                  </a:cubicBezTo>
                  <a:cubicBezTo>
                    <a:pt x="644" y="828"/>
                    <a:pt x="828" y="641"/>
                    <a:pt x="828" y="413"/>
                  </a:cubicBezTo>
                  <a:cubicBezTo>
                    <a:pt x="828" y="184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206925" y="21281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0" y="184"/>
                    <a:pt x="0" y="416"/>
                  </a:cubicBezTo>
                  <a:cubicBezTo>
                    <a:pt x="0" y="644"/>
                    <a:pt x="188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4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206925" y="216972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0" y="188"/>
                    <a:pt x="0" y="416"/>
                  </a:cubicBezTo>
                  <a:cubicBezTo>
                    <a:pt x="0" y="644"/>
                    <a:pt x="188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8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206925" y="22113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0" y="185"/>
                    <a:pt x="0" y="416"/>
                  </a:cubicBezTo>
                  <a:cubicBezTo>
                    <a:pt x="0" y="644"/>
                    <a:pt x="188" y="828"/>
                    <a:pt x="416" y="828"/>
                  </a:cubicBezTo>
                  <a:cubicBezTo>
                    <a:pt x="644" y="828"/>
                    <a:pt x="828" y="644"/>
                    <a:pt x="828" y="416"/>
                  </a:cubicBezTo>
                  <a:cubicBezTo>
                    <a:pt x="828" y="185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248550" y="2128175"/>
              <a:ext cx="69225" cy="20725"/>
            </a:xfrm>
            <a:custGeom>
              <a:rect b="b" l="l" r="r" t="t"/>
              <a:pathLst>
                <a:path extrusionOk="0" h="829" w="2769">
                  <a:moveTo>
                    <a:pt x="413" y="0"/>
                  </a:moveTo>
                  <a:cubicBezTo>
                    <a:pt x="185" y="0"/>
                    <a:pt x="0" y="184"/>
                    <a:pt x="0" y="416"/>
                  </a:cubicBezTo>
                  <a:cubicBezTo>
                    <a:pt x="0" y="644"/>
                    <a:pt x="185" y="828"/>
                    <a:pt x="413" y="828"/>
                  </a:cubicBezTo>
                  <a:lnTo>
                    <a:pt x="2353" y="828"/>
                  </a:lnTo>
                  <a:cubicBezTo>
                    <a:pt x="2584" y="828"/>
                    <a:pt x="2768" y="644"/>
                    <a:pt x="2768" y="416"/>
                  </a:cubicBezTo>
                  <a:cubicBezTo>
                    <a:pt x="2768" y="184"/>
                    <a:pt x="2584" y="0"/>
                    <a:pt x="23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249400" y="2169650"/>
              <a:ext cx="67425" cy="20875"/>
            </a:xfrm>
            <a:custGeom>
              <a:rect b="b" l="l" r="r" t="t"/>
              <a:pathLst>
                <a:path extrusionOk="0" h="835" w="2697">
                  <a:moveTo>
                    <a:pt x="379" y="0"/>
                  </a:moveTo>
                  <a:cubicBezTo>
                    <a:pt x="166" y="22"/>
                    <a:pt x="1" y="203"/>
                    <a:pt x="1" y="416"/>
                  </a:cubicBezTo>
                  <a:cubicBezTo>
                    <a:pt x="1" y="631"/>
                    <a:pt x="166" y="812"/>
                    <a:pt x="379" y="834"/>
                  </a:cubicBezTo>
                  <a:lnTo>
                    <a:pt x="2319" y="834"/>
                  </a:lnTo>
                  <a:cubicBezTo>
                    <a:pt x="2535" y="812"/>
                    <a:pt x="2697" y="631"/>
                    <a:pt x="2697" y="416"/>
                  </a:cubicBezTo>
                  <a:cubicBezTo>
                    <a:pt x="2697" y="203"/>
                    <a:pt x="2535" y="22"/>
                    <a:pt x="23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249400" y="2211275"/>
              <a:ext cx="67425" cy="20800"/>
            </a:xfrm>
            <a:custGeom>
              <a:rect b="b" l="l" r="r" t="t"/>
              <a:pathLst>
                <a:path extrusionOk="0" h="832" w="2697">
                  <a:moveTo>
                    <a:pt x="379" y="0"/>
                  </a:moveTo>
                  <a:cubicBezTo>
                    <a:pt x="166" y="19"/>
                    <a:pt x="1" y="200"/>
                    <a:pt x="1" y="416"/>
                  </a:cubicBezTo>
                  <a:cubicBezTo>
                    <a:pt x="1" y="631"/>
                    <a:pt x="166" y="809"/>
                    <a:pt x="379" y="831"/>
                  </a:cubicBezTo>
                  <a:lnTo>
                    <a:pt x="2319" y="831"/>
                  </a:lnTo>
                  <a:cubicBezTo>
                    <a:pt x="2535" y="809"/>
                    <a:pt x="2697" y="631"/>
                    <a:pt x="2697" y="416"/>
                  </a:cubicBezTo>
                  <a:cubicBezTo>
                    <a:pt x="2697" y="200"/>
                    <a:pt x="2535" y="19"/>
                    <a:pt x="23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4"/>
          <p:cNvGrpSpPr/>
          <p:nvPr/>
        </p:nvGrpSpPr>
        <p:grpSpPr>
          <a:xfrm>
            <a:off x="2495288" y="1291963"/>
            <a:ext cx="354750" cy="354675"/>
            <a:chOff x="1005350" y="1526400"/>
            <a:chExt cx="354750" cy="354675"/>
          </a:xfrm>
        </p:grpSpPr>
        <p:sp>
          <p:nvSpPr>
            <p:cNvPr id="463" name="Google Shape;463;p34"/>
            <p:cNvSpPr/>
            <p:nvPr/>
          </p:nvSpPr>
          <p:spPr>
            <a:xfrm>
              <a:off x="1005350" y="1526400"/>
              <a:ext cx="354750" cy="354675"/>
            </a:xfrm>
            <a:custGeom>
              <a:rect b="b" l="l" r="r" t="t"/>
              <a:pathLst>
                <a:path extrusionOk="0" h="14187" w="14190">
                  <a:moveTo>
                    <a:pt x="12247" y="831"/>
                  </a:moveTo>
                  <a:lnTo>
                    <a:pt x="12746" y="8313"/>
                  </a:lnTo>
                  <a:lnTo>
                    <a:pt x="1440" y="8313"/>
                  </a:lnTo>
                  <a:lnTo>
                    <a:pt x="1940" y="831"/>
                  </a:lnTo>
                  <a:close/>
                  <a:moveTo>
                    <a:pt x="12840" y="9147"/>
                  </a:moveTo>
                  <a:lnTo>
                    <a:pt x="13277" y="11637"/>
                  </a:lnTo>
                  <a:lnTo>
                    <a:pt x="909" y="11637"/>
                  </a:lnTo>
                  <a:lnTo>
                    <a:pt x="1346" y="9147"/>
                  </a:lnTo>
                  <a:close/>
                  <a:moveTo>
                    <a:pt x="13356" y="12468"/>
                  </a:moveTo>
                  <a:lnTo>
                    <a:pt x="13356" y="13356"/>
                  </a:lnTo>
                  <a:lnTo>
                    <a:pt x="831" y="13356"/>
                  </a:lnTo>
                  <a:lnTo>
                    <a:pt x="831" y="12468"/>
                  </a:lnTo>
                  <a:close/>
                  <a:moveTo>
                    <a:pt x="1550" y="0"/>
                  </a:moveTo>
                  <a:cubicBezTo>
                    <a:pt x="1331" y="0"/>
                    <a:pt x="1150" y="169"/>
                    <a:pt x="1137" y="387"/>
                  </a:cubicBezTo>
                  <a:lnTo>
                    <a:pt x="587" y="8682"/>
                  </a:lnTo>
                  <a:lnTo>
                    <a:pt x="9" y="11981"/>
                  </a:lnTo>
                  <a:cubicBezTo>
                    <a:pt x="3" y="12006"/>
                    <a:pt x="0" y="12031"/>
                    <a:pt x="0" y="12056"/>
                  </a:cubicBezTo>
                  <a:lnTo>
                    <a:pt x="0" y="13774"/>
                  </a:lnTo>
                  <a:cubicBezTo>
                    <a:pt x="0" y="14002"/>
                    <a:pt x="184" y="14187"/>
                    <a:pt x="416" y="14187"/>
                  </a:cubicBezTo>
                  <a:lnTo>
                    <a:pt x="13774" y="14187"/>
                  </a:lnTo>
                  <a:cubicBezTo>
                    <a:pt x="13776" y="14187"/>
                    <a:pt x="13778" y="14187"/>
                    <a:pt x="13780" y="14187"/>
                  </a:cubicBezTo>
                  <a:cubicBezTo>
                    <a:pt x="14005" y="14187"/>
                    <a:pt x="14190" y="14000"/>
                    <a:pt x="14187" y="13774"/>
                  </a:cubicBezTo>
                  <a:lnTo>
                    <a:pt x="14187" y="12056"/>
                  </a:lnTo>
                  <a:cubicBezTo>
                    <a:pt x="14187" y="12031"/>
                    <a:pt x="14187" y="12006"/>
                    <a:pt x="14183" y="11981"/>
                  </a:cubicBezTo>
                  <a:lnTo>
                    <a:pt x="13606" y="8682"/>
                  </a:lnTo>
                  <a:lnTo>
                    <a:pt x="13053" y="387"/>
                  </a:lnTo>
                  <a:cubicBezTo>
                    <a:pt x="13037" y="169"/>
                    <a:pt x="12856" y="0"/>
                    <a:pt x="12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1068375" y="1567975"/>
              <a:ext cx="108025" cy="103950"/>
            </a:xfrm>
            <a:custGeom>
              <a:rect b="b" l="l" r="r" t="t"/>
              <a:pathLst>
                <a:path extrusionOk="0" h="4158" w="4321">
                  <a:moveTo>
                    <a:pt x="2081" y="833"/>
                  </a:moveTo>
                  <a:cubicBezTo>
                    <a:pt x="2768" y="833"/>
                    <a:pt x="3324" y="1389"/>
                    <a:pt x="3324" y="2080"/>
                  </a:cubicBezTo>
                  <a:cubicBezTo>
                    <a:pt x="3327" y="2164"/>
                    <a:pt x="3318" y="2251"/>
                    <a:pt x="3299" y="2336"/>
                  </a:cubicBezTo>
                  <a:cubicBezTo>
                    <a:pt x="3059" y="2164"/>
                    <a:pt x="2784" y="2042"/>
                    <a:pt x="2493" y="1980"/>
                  </a:cubicBezTo>
                  <a:lnTo>
                    <a:pt x="2493" y="1802"/>
                  </a:lnTo>
                  <a:cubicBezTo>
                    <a:pt x="2493" y="1574"/>
                    <a:pt x="2309" y="1386"/>
                    <a:pt x="2081" y="1386"/>
                  </a:cubicBezTo>
                  <a:cubicBezTo>
                    <a:pt x="1850" y="1386"/>
                    <a:pt x="1665" y="1574"/>
                    <a:pt x="1665" y="1802"/>
                  </a:cubicBezTo>
                  <a:lnTo>
                    <a:pt x="1665" y="1980"/>
                  </a:lnTo>
                  <a:cubicBezTo>
                    <a:pt x="1375" y="2042"/>
                    <a:pt x="1100" y="2164"/>
                    <a:pt x="862" y="2336"/>
                  </a:cubicBezTo>
                  <a:cubicBezTo>
                    <a:pt x="841" y="2251"/>
                    <a:pt x="831" y="2164"/>
                    <a:pt x="834" y="2080"/>
                  </a:cubicBezTo>
                  <a:cubicBezTo>
                    <a:pt x="834" y="1389"/>
                    <a:pt x="1390" y="833"/>
                    <a:pt x="2081" y="833"/>
                  </a:cubicBezTo>
                  <a:close/>
                  <a:moveTo>
                    <a:pt x="2080" y="2770"/>
                  </a:moveTo>
                  <a:cubicBezTo>
                    <a:pt x="2357" y="2770"/>
                    <a:pt x="2634" y="2864"/>
                    <a:pt x="2862" y="3051"/>
                  </a:cubicBezTo>
                  <a:cubicBezTo>
                    <a:pt x="2632" y="3232"/>
                    <a:pt x="2356" y="3323"/>
                    <a:pt x="2080" y="3323"/>
                  </a:cubicBezTo>
                  <a:cubicBezTo>
                    <a:pt x="1804" y="3323"/>
                    <a:pt x="1528" y="3232"/>
                    <a:pt x="1300" y="3051"/>
                  </a:cubicBezTo>
                  <a:cubicBezTo>
                    <a:pt x="1526" y="2864"/>
                    <a:pt x="1803" y="2770"/>
                    <a:pt x="2080" y="2770"/>
                  </a:cubicBezTo>
                  <a:close/>
                  <a:moveTo>
                    <a:pt x="2078" y="0"/>
                  </a:moveTo>
                  <a:cubicBezTo>
                    <a:pt x="1811" y="0"/>
                    <a:pt x="1541" y="52"/>
                    <a:pt x="1284" y="158"/>
                  </a:cubicBezTo>
                  <a:cubicBezTo>
                    <a:pt x="509" y="480"/>
                    <a:pt x="0" y="1239"/>
                    <a:pt x="0" y="2080"/>
                  </a:cubicBezTo>
                  <a:cubicBezTo>
                    <a:pt x="3" y="3223"/>
                    <a:pt x="934" y="4154"/>
                    <a:pt x="2081" y="4157"/>
                  </a:cubicBezTo>
                  <a:cubicBezTo>
                    <a:pt x="2918" y="4157"/>
                    <a:pt x="3677" y="3648"/>
                    <a:pt x="3999" y="2873"/>
                  </a:cubicBezTo>
                  <a:cubicBezTo>
                    <a:pt x="4321" y="2098"/>
                    <a:pt x="4143" y="1202"/>
                    <a:pt x="3549" y="608"/>
                  </a:cubicBezTo>
                  <a:cubicBezTo>
                    <a:pt x="3152" y="211"/>
                    <a:pt x="2620" y="0"/>
                    <a:pt x="20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93100" y="1567975"/>
              <a:ext cx="107950" cy="103950"/>
            </a:xfrm>
            <a:custGeom>
              <a:rect b="b" l="l" r="r" t="t"/>
              <a:pathLst>
                <a:path extrusionOk="0" h="4158" w="4318">
                  <a:moveTo>
                    <a:pt x="2078" y="833"/>
                  </a:moveTo>
                  <a:cubicBezTo>
                    <a:pt x="2765" y="833"/>
                    <a:pt x="3324" y="1389"/>
                    <a:pt x="3328" y="2080"/>
                  </a:cubicBezTo>
                  <a:cubicBezTo>
                    <a:pt x="3324" y="2164"/>
                    <a:pt x="3318" y="2251"/>
                    <a:pt x="3299" y="2336"/>
                  </a:cubicBezTo>
                  <a:cubicBezTo>
                    <a:pt x="3059" y="2164"/>
                    <a:pt x="2784" y="2042"/>
                    <a:pt x="2497" y="1980"/>
                  </a:cubicBezTo>
                  <a:lnTo>
                    <a:pt x="2497" y="1802"/>
                  </a:lnTo>
                  <a:cubicBezTo>
                    <a:pt x="2475" y="1586"/>
                    <a:pt x="2293" y="1424"/>
                    <a:pt x="2078" y="1424"/>
                  </a:cubicBezTo>
                  <a:cubicBezTo>
                    <a:pt x="1865" y="1424"/>
                    <a:pt x="1684" y="1586"/>
                    <a:pt x="1662" y="1802"/>
                  </a:cubicBezTo>
                  <a:lnTo>
                    <a:pt x="1662" y="1980"/>
                  </a:lnTo>
                  <a:cubicBezTo>
                    <a:pt x="1372" y="2042"/>
                    <a:pt x="1100" y="2164"/>
                    <a:pt x="859" y="2336"/>
                  </a:cubicBezTo>
                  <a:cubicBezTo>
                    <a:pt x="841" y="2251"/>
                    <a:pt x="831" y="2164"/>
                    <a:pt x="831" y="2080"/>
                  </a:cubicBezTo>
                  <a:cubicBezTo>
                    <a:pt x="831" y="1389"/>
                    <a:pt x="1391" y="833"/>
                    <a:pt x="2078" y="833"/>
                  </a:cubicBezTo>
                  <a:close/>
                  <a:moveTo>
                    <a:pt x="2078" y="2770"/>
                  </a:moveTo>
                  <a:cubicBezTo>
                    <a:pt x="2355" y="2770"/>
                    <a:pt x="2632" y="2864"/>
                    <a:pt x="2859" y="3051"/>
                  </a:cubicBezTo>
                  <a:cubicBezTo>
                    <a:pt x="2641" y="3227"/>
                    <a:pt x="2371" y="3323"/>
                    <a:pt x="2091" y="3323"/>
                  </a:cubicBezTo>
                  <a:cubicBezTo>
                    <a:pt x="2087" y="3323"/>
                    <a:pt x="2082" y="3323"/>
                    <a:pt x="2078" y="3323"/>
                  </a:cubicBezTo>
                  <a:cubicBezTo>
                    <a:pt x="1794" y="3323"/>
                    <a:pt x="1519" y="3226"/>
                    <a:pt x="1297" y="3051"/>
                  </a:cubicBezTo>
                  <a:cubicBezTo>
                    <a:pt x="1523" y="2864"/>
                    <a:pt x="1801" y="2770"/>
                    <a:pt x="2078" y="2770"/>
                  </a:cubicBezTo>
                  <a:close/>
                  <a:moveTo>
                    <a:pt x="2077" y="0"/>
                  </a:moveTo>
                  <a:cubicBezTo>
                    <a:pt x="1809" y="0"/>
                    <a:pt x="1539" y="52"/>
                    <a:pt x="1281" y="158"/>
                  </a:cubicBezTo>
                  <a:cubicBezTo>
                    <a:pt x="506" y="480"/>
                    <a:pt x="0" y="1239"/>
                    <a:pt x="0" y="2080"/>
                  </a:cubicBezTo>
                  <a:cubicBezTo>
                    <a:pt x="0" y="3226"/>
                    <a:pt x="928" y="4157"/>
                    <a:pt x="2078" y="4157"/>
                  </a:cubicBezTo>
                  <a:cubicBezTo>
                    <a:pt x="2918" y="4157"/>
                    <a:pt x="3674" y="3648"/>
                    <a:pt x="3996" y="2873"/>
                  </a:cubicBezTo>
                  <a:cubicBezTo>
                    <a:pt x="4318" y="2098"/>
                    <a:pt x="4140" y="1202"/>
                    <a:pt x="3546" y="608"/>
                  </a:cubicBezTo>
                  <a:cubicBezTo>
                    <a:pt x="3149" y="211"/>
                    <a:pt x="2618" y="0"/>
                    <a:pt x="20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245125" y="1775850"/>
              <a:ext cx="20700" cy="20725"/>
            </a:xfrm>
            <a:custGeom>
              <a:rect b="b" l="l" r="r" t="t"/>
              <a:pathLst>
                <a:path extrusionOk="0" h="829" w="828">
                  <a:moveTo>
                    <a:pt x="416" y="0"/>
                  </a:moveTo>
                  <a:cubicBezTo>
                    <a:pt x="184" y="0"/>
                    <a:pt x="0" y="185"/>
                    <a:pt x="0" y="413"/>
                  </a:cubicBezTo>
                  <a:cubicBezTo>
                    <a:pt x="0" y="641"/>
                    <a:pt x="184" y="828"/>
                    <a:pt x="416" y="828"/>
                  </a:cubicBezTo>
                  <a:cubicBezTo>
                    <a:pt x="644" y="828"/>
                    <a:pt x="828" y="641"/>
                    <a:pt x="828" y="413"/>
                  </a:cubicBezTo>
                  <a:cubicBezTo>
                    <a:pt x="828" y="185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286575" y="17758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5"/>
                    <a:pt x="1" y="413"/>
                  </a:cubicBezTo>
                  <a:cubicBezTo>
                    <a:pt x="1" y="641"/>
                    <a:pt x="188" y="828"/>
                    <a:pt x="416" y="828"/>
                  </a:cubicBezTo>
                  <a:cubicBezTo>
                    <a:pt x="644" y="828"/>
                    <a:pt x="829" y="641"/>
                    <a:pt x="829" y="413"/>
                  </a:cubicBezTo>
                  <a:cubicBezTo>
                    <a:pt x="829" y="185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058050" y="17758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5"/>
                    <a:pt x="1" y="413"/>
                  </a:cubicBezTo>
                  <a:cubicBezTo>
                    <a:pt x="1" y="641"/>
                    <a:pt x="185" y="828"/>
                    <a:pt x="413" y="828"/>
                  </a:cubicBezTo>
                  <a:cubicBezTo>
                    <a:pt x="644" y="828"/>
                    <a:pt x="829" y="641"/>
                    <a:pt x="829" y="413"/>
                  </a:cubicBezTo>
                  <a:cubicBezTo>
                    <a:pt x="829" y="185"/>
                    <a:pt x="644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099600" y="177585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5"/>
                    <a:pt x="1" y="413"/>
                  </a:cubicBezTo>
                  <a:cubicBezTo>
                    <a:pt x="1" y="641"/>
                    <a:pt x="188" y="828"/>
                    <a:pt x="416" y="828"/>
                  </a:cubicBezTo>
                  <a:cubicBezTo>
                    <a:pt x="644" y="828"/>
                    <a:pt x="829" y="641"/>
                    <a:pt x="829" y="413"/>
                  </a:cubicBezTo>
                  <a:cubicBezTo>
                    <a:pt x="829" y="185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098525" y="1692625"/>
              <a:ext cx="43675" cy="20900"/>
            </a:xfrm>
            <a:custGeom>
              <a:rect b="b" l="l" r="r" t="t"/>
              <a:pathLst>
                <a:path extrusionOk="0" h="836" w="1747">
                  <a:moveTo>
                    <a:pt x="416" y="0"/>
                  </a:moveTo>
                  <a:cubicBezTo>
                    <a:pt x="188" y="0"/>
                    <a:pt x="0" y="185"/>
                    <a:pt x="0" y="418"/>
                  </a:cubicBezTo>
                  <a:cubicBezTo>
                    <a:pt x="0" y="650"/>
                    <a:pt x="188" y="835"/>
                    <a:pt x="416" y="835"/>
                  </a:cubicBezTo>
                  <a:cubicBezTo>
                    <a:pt x="431" y="835"/>
                    <a:pt x="445" y="835"/>
                    <a:pt x="459" y="833"/>
                  </a:cubicBezTo>
                  <a:lnTo>
                    <a:pt x="1287" y="833"/>
                  </a:lnTo>
                  <a:cubicBezTo>
                    <a:pt x="1302" y="835"/>
                    <a:pt x="1316" y="835"/>
                    <a:pt x="1330" y="835"/>
                  </a:cubicBezTo>
                  <a:cubicBezTo>
                    <a:pt x="1558" y="835"/>
                    <a:pt x="1746" y="650"/>
                    <a:pt x="1746" y="418"/>
                  </a:cubicBezTo>
                  <a:cubicBezTo>
                    <a:pt x="1746" y="185"/>
                    <a:pt x="1558" y="0"/>
                    <a:pt x="1330" y="0"/>
                  </a:cubicBezTo>
                  <a:cubicBezTo>
                    <a:pt x="1316" y="0"/>
                    <a:pt x="1302" y="1"/>
                    <a:pt x="1287" y="2"/>
                  </a:cubicBezTo>
                  <a:lnTo>
                    <a:pt x="459" y="2"/>
                  </a:lnTo>
                  <a:cubicBezTo>
                    <a:pt x="445" y="1"/>
                    <a:pt x="431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161850" y="1692675"/>
              <a:ext cx="40725" cy="20800"/>
            </a:xfrm>
            <a:custGeom>
              <a:rect b="b" l="l" r="r" t="t"/>
              <a:pathLst>
                <a:path extrusionOk="0" h="832" w="1629">
                  <a:moveTo>
                    <a:pt x="419" y="0"/>
                  </a:moveTo>
                  <a:cubicBezTo>
                    <a:pt x="188" y="0"/>
                    <a:pt x="1" y="188"/>
                    <a:pt x="4" y="419"/>
                  </a:cubicBezTo>
                  <a:cubicBezTo>
                    <a:pt x="4" y="647"/>
                    <a:pt x="188" y="831"/>
                    <a:pt x="419" y="831"/>
                  </a:cubicBezTo>
                  <a:lnTo>
                    <a:pt x="1250" y="831"/>
                  </a:lnTo>
                  <a:cubicBezTo>
                    <a:pt x="1463" y="809"/>
                    <a:pt x="1628" y="631"/>
                    <a:pt x="1628" y="416"/>
                  </a:cubicBezTo>
                  <a:cubicBezTo>
                    <a:pt x="1628" y="200"/>
                    <a:pt x="1463" y="19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142025" y="1776550"/>
              <a:ext cx="81325" cy="20800"/>
            </a:xfrm>
            <a:custGeom>
              <a:rect b="b" l="l" r="r" t="t"/>
              <a:pathLst>
                <a:path extrusionOk="0" h="832" w="3253">
                  <a:moveTo>
                    <a:pt x="378" y="0"/>
                  </a:moveTo>
                  <a:cubicBezTo>
                    <a:pt x="166" y="19"/>
                    <a:pt x="0" y="200"/>
                    <a:pt x="0" y="416"/>
                  </a:cubicBezTo>
                  <a:cubicBezTo>
                    <a:pt x="0" y="628"/>
                    <a:pt x="166" y="810"/>
                    <a:pt x="378" y="831"/>
                  </a:cubicBezTo>
                  <a:lnTo>
                    <a:pt x="2874" y="831"/>
                  </a:lnTo>
                  <a:cubicBezTo>
                    <a:pt x="3090" y="810"/>
                    <a:pt x="3252" y="628"/>
                    <a:pt x="3252" y="416"/>
                  </a:cubicBezTo>
                  <a:cubicBezTo>
                    <a:pt x="3252" y="200"/>
                    <a:pt x="3090" y="19"/>
                    <a:pt x="28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223250" y="1692625"/>
              <a:ext cx="41650" cy="20900"/>
            </a:xfrm>
            <a:custGeom>
              <a:rect b="b" l="l" r="r" t="t"/>
              <a:pathLst>
                <a:path extrusionOk="0" h="836" w="1666">
                  <a:moveTo>
                    <a:pt x="414" y="0"/>
                  </a:moveTo>
                  <a:cubicBezTo>
                    <a:pt x="189" y="0"/>
                    <a:pt x="0" y="185"/>
                    <a:pt x="0" y="418"/>
                  </a:cubicBezTo>
                  <a:cubicBezTo>
                    <a:pt x="0" y="650"/>
                    <a:pt x="189" y="835"/>
                    <a:pt x="414" y="835"/>
                  </a:cubicBezTo>
                  <a:cubicBezTo>
                    <a:pt x="428" y="835"/>
                    <a:pt x="442" y="835"/>
                    <a:pt x="456" y="833"/>
                  </a:cubicBezTo>
                  <a:lnTo>
                    <a:pt x="1291" y="833"/>
                  </a:lnTo>
                  <a:cubicBezTo>
                    <a:pt x="1503" y="811"/>
                    <a:pt x="1665" y="633"/>
                    <a:pt x="1665" y="418"/>
                  </a:cubicBezTo>
                  <a:cubicBezTo>
                    <a:pt x="1665" y="202"/>
                    <a:pt x="1503" y="21"/>
                    <a:pt x="1291" y="2"/>
                  </a:cubicBezTo>
                  <a:lnTo>
                    <a:pt x="456" y="2"/>
                  </a:lnTo>
                  <a:cubicBezTo>
                    <a:pt x="442" y="1"/>
                    <a:pt x="428" y="0"/>
                    <a:pt x="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4"/>
          <p:cNvGrpSpPr/>
          <p:nvPr/>
        </p:nvGrpSpPr>
        <p:grpSpPr>
          <a:xfrm>
            <a:off x="6294425" y="2253113"/>
            <a:ext cx="353850" cy="356725"/>
            <a:chOff x="6290075" y="3165200"/>
            <a:chExt cx="353850" cy="356725"/>
          </a:xfrm>
        </p:grpSpPr>
        <p:sp>
          <p:nvSpPr>
            <p:cNvPr id="475" name="Google Shape;475;p34"/>
            <p:cNvSpPr/>
            <p:nvPr/>
          </p:nvSpPr>
          <p:spPr>
            <a:xfrm>
              <a:off x="6415200" y="3165200"/>
              <a:ext cx="228725" cy="356725"/>
            </a:xfrm>
            <a:custGeom>
              <a:rect b="b" l="l" r="r" t="t"/>
              <a:pathLst>
                <a:path extrusionOk="0" h="14269" w="9149">
                  <a:moveTo>
                    <a:pt x="4993" y="832"/>
                  </a:moveTo>
                  <a:lnTo>
                    <a:pt x="4993" y="1582"/>
                  </a:lnTo>
                  <a:lnTo>
                    <a:pt x="4806" y="1457"/>
                  </a:lnTo>
                  <a:cubicBezTo>
                    <a:pt x="4737" y="1410"/>
                    <a:pt x="4656" y="1385"/>
                    <a:pt x="4574" y="1385"/>
                  </a:cubicBezTo>
                  <a:cubicBezTo>
                    <a:pt x="4493" y="1385"/>
                    <a:pt x="4412" y="1410"/>
                    <a:pt x="4343" y="1457"/>
                  </a:cubicBezTo>
                  <a:lnTo>
                    <a:pt x="4162" y="1582"/>
                  </a:lnTo>
                  <a:lnTo>
                    <a:pt x="4159" y="832"/>
                  </a:lnTo>
                  <a:close/>
                  <a:moveTo>
                    <a:pt x="6652" y="832"/>
                  </a:moveTo>
                  <a:lnTo>
                    <a:pt x="6652" y="4990"/>
                  </a:lnTo>
                  <a:lnTo>
                    <a:pt x="2497" y="4990"/>
                  </a:lnTo>
                  <a:lnTo>
                    <a:pt x="2497" y="832"/>
                  </a:lnTo>
                  <a:lnTo>
                    <a:pt x="3328" y="832"/>
                  </a:lnTo>
                  <a:lnTo>
                    <a:pt x="3328" y="2360"/>
                  </a:lnTo>
                  <a:cubicBezTo>
                    <a:pt x="3328" y="2510"/>
                    <a:pt x="3412" y="2650"/>
                    <a:pt x="3547" y="2722"/>
                  </a:cubicBezTo>
                  <a:cubicBezTo>
                    <a:pt x="3608" y="2756"/>
                    <a:pt x="3676" y="2773"/>
                    <a:pt x="3743" y="2773"/>
                  </a:cubicBezTo>
                  <a:cubicBezTo>
                    <a:pt x="3823" y="2773"/>
                    <a:pt x="3903" y="2749"/>
                    <a:pt x="3971" y="2703"/>
                  </a:cubicBezTo>
                  <a:lnTo>
                    <a:pt x="4574" y="2303"/>
                  </a:lnTo>
                  <a:lnTo>
                    <a:pt x="5174" y="2703"/>
                  </a:lnTo>
                  <a:cubicBezTo>
                    <a:pt x="5243" y="2747"/>
                    <a:pt x="5324" y="2772"/>
                    <a:pt x="5405" y="2772"/>
                  </a:cubicBezTo>
                  <a:cubicBezTo>
                    <a:pt x="5474" y="2772"/>
                    <a:pt x="5543" y="2756"/>
                    <a:pt x="5602" y="2722"/>
                  </a:cubicBezTo>
                  <a:cubicBezTo>
                    <a:pt x="5737" y="2650"/>
                    <a:pt x="5824" y="2513"/>
                    <a:pt x="5824" y="2360"/>
                  </a:cubicBezTo>
                  <a:lnTo>
                    <a:pt x="5824" y="832"/>
                  </a:lnTo>
                  <a:close/>
                  <a:moveTo>
                    <a:pt x="4993" y="5821"/>
                  </a:moveTo>
                  <a:lnTo>
                    <a:pt x="4993" y="6568"/>
                  </a:lnTo>
                  <a:lnTo>
                    <a:pt x="4806" y="6443"/>
                  </a:lnTo>
                  <a:cubicBezTo>
                    <a:pt x="4737" y="6396"/>
                    <a:pt x="4656" y="6371"/>
                    <a:pt x="4574" y="6371"/>
                  </a:cubicBezTo>
                  <a:cubicBezTo>
                    <a:pt x="4493" y="6374"/>
                    <a:pt x="4412" y="6396"/>
                    <a:pt x="4343" y="6443"/>
                  </a:cubicBezTo>
                  <a:lnTo>
                    <a:pt x="4159" y="6568"/>
                  </a:lnTo>
                  <a:lnTo>
                    <a:pt x="4159" y="5821"/>
                  </a:lnTo>
                  <a:close/>
                  <a:moveTo>
                    <a:pt x="6652" y="5821"/>
                  </a:moveTo>
                  <a:lnTo>
                    <a:pt x="6652" y="9976"/>
                  </a:lnTo>
                  <a:lnTo>
                    <a:pt x="2497" y="9976"/>
                  </a:lnTo>
                  <a:lnTo>
                    <a:pt x="2497" y="5821"/>
                  </a:lnTo>
                  <a:lnTo>
                    <a:pt x="3328" y="5821"/>
                  </a:lnTo>
                  <a:lnTo>
                    <a:pt x="3328" y="7346"/>
                  </a:lnTo>
                  <a:cubicBezTo>
                    <a:pt x="3331" y="7499"/>
                    <a:pt x="3415" y="7636"/>
                    <a:pt x="3547" y="7711"/>
                  </a:cubicBezTo>
                  <a:cubicBezTo>
                    <a:pt x="3608" y="7744"/>
                    <a:pt x="3675" y="7759"/>
                    <a:pt x="3742" y="7759"/>
                  </a:cubicBezTo>
                  <a:cubicBezTo>
                    <a:pt x="3823" y="7759"/>
                    <a:pt x="3903" y="7736"/>
                    <a:pt x="3971" y="7689"/>
                  </a:cubicBezTo>
                  <a:lnTo>
                    <a:pt x="4574" y="7289"/>
                  </a:lnTo>
                  <a:lnTo>
                    <a:pt x="5174" y="7689"/>
                  </a:lnTo>
                  <a:cubicBezTo>
                    <a:pt x="5248" y="7739"/>
                    <a:pt x="5329" y="7762"/>
                    <a:pt x="5408" y="7762"/>
                  </a:cubicBezTo>
                  <a:cubicBezTo>
                    <a:pt x="5625" y="7762"/>
                    <a:pt x="5826" y="7591"/>
                    <a:pt x="5824" y="7346"/>
                  </a:cubicBezTo>
                  <a:lnTo>
                    <a:pt x="5824" y="5821"/>
                  </a:lnTo>
                  <a:close/>
                  <a:moveTo>
                    <a:pt x="8317" y="10810"/>
                  </a:moveTo>
                  <a:lnTo>
                    <a:pt x="8314" y="11694"/>
                  </a:lnTo>
                  <a:lnTo>
                    <a:pt x="835" y="11694"/>
                  </a:lnTo>
                  <a:lnTo>
                    <a:pt x="835" y="10810"/>
                  </a:lnTo>
                  <a:close/>
                  <a:moveTo>
                    <a:pt x="7761" y="12529"/>
                  </a:moveTo>
                  <a:lnTo>
                    <a:pt x="7761" y="12663"/>
                  </a:lnTo>
                  <a:cubicBezTo>
                    <a:pt x="7761" y="13044"/>
                    <a:pt x="7452" y="13353"/>
                    <a:pt x="7071" y="13353"/>
                  </a:cubicBezTo>
                  <a:cubicBezTo>
                    <a:pt x="6689" y="13353"/>
                    <a:pt x="6377" y="13044"/>
                    <a:pt x="6380" y="12663"/>
                  </a:cubicBezTo>
                  <a:lnTo>
                    <a:pt x="6380" y="12529"/>
                  </a:lnTo>
                  <a:close/>
                  <a:moveTo>
                    <a:pt x="2775" y="12529"/>
                  </a:moveTo>
                  <a:lnTo>
                    <a:pt x="2775" y="12663"/>
                  </a:lnTo>
                  <a:cubicBezTo>
                    <a:pt x="2803" y="13066"/>
                    <a:pt x="2484" y="13410"/>
                    <a:pt x="2081" y="13410"/>
                  </a:cubicBezTo>
                  <a:cubicBezTo>
                    <a:pt x="1675" y="13410"/>
                    <a:pt x="1357" y="13066"/>
                    <a:pt x="1388" y="12663"/>
                  </a:cubicBezTo>
                  <a:lnTo>
                    <a:pt x="1388" y="12529"/>
                  </a:lnTo>
                  <a:close/>
                  <a:moveTo>
                    <a:pt x="2079" y="1"/>
                  </a:moveTo>
                  <a:cubicBezTo>
                    <a:pt x="1850" y="1"/>
                    <a:pt x="1666" y="187"/>
                    <a:pt x="1666" y="416"/>
                  </a:cubicBezTo>
                  <a:lnTo>
                    <a:pt x="1666" y="9976"/>
                  </a:lnTo>
                  <a:lnTo>
                    <a:pt x="419" y="9976"/>
                  </a:lnTo>
                  <a:cubicBezTo>
                    <a:pt x="191" y="9976"/>
                    <a:pt x="4" y="10160"/>
                    <a:pt x="1" y="10392"/>
                  </a:cubicBezTo>
                  <a:lnTo>
                    <a:pt x="1" y="12110"/>
                  </a:lnTo>
                  <a:cubicBezTo>
                    <a:pt x="1" y="12341"/>
                    <a:pt x="188" y="12525"/>
                    <a:pt x="419" y="12529"/>
                  </a:cubicBezTo>
                  <a:lnTo>
                    <a:pt x="557" y="12529"/>
                  </a:lnTo>
                  <a:lnTo>
                    <a:pt x="557" y="12663"/>
                  </a:lnTo>
                  <a:cubicBezTo>
                    <a:pt x="513" y="13538"/>
                    <a:pt x="1207" y="14269"/>
                    <a:pt x="2081" y="14269"/>
                  </a:cubicBezTo>
                  <a:cubicBezTo>
                    <a:pt x="2956" y="14269"/>
                    <a:pt x="3650" y="13538"/>
                    <a:pt x="3606" y="12663"/>
                  </a:cubicBezTo>
                  <a:lnTo>
                    <a:pt x="3606" y="12529"/>
                  </a:lnTo>
                  <a:lnTo>
                    <a:pt x="5546" y="12529"/>
                  </a:lnTo>
                  <a:lnTo>
                    <a:pt x="5546" y="12663"/>
                  </a:lnTo>
                  <a:cubicBezTo>
                    <a:pt x="5546" y="13503"/>
                    <a:pt x="6230" y="14187"/>
                    <a:pt x="7071" y="14187"/>
                  </a:cubicBezTo>
                  <a:cubicBezTo>
                    <a:pt x="7911" y="14187"/>
                    <a:pt x="8592" y="13503"/>
                    <a:pt x="8592" y="12663"/>
                  </a:cubicBezTo>
                  <a:lnTo>
                    <a:pt x="8592" y="12529"/>
                  </a:lnTo>
                  <a:lnTo>
                    <a:pt x="8733" y="12529"/>
                  </a:lnTo>
                  <a:cubicBezTo>
                    <a:pt x="8964" y="12525"/>
                    <a:pt x="9148" y="12338"/>
                    <a:pt x="9148" y="12110"/>
                  </a:cubicBezTo>
                  <a:lnTo>
                    <a:pt x="9148" y="10392"/>
                  </a:lnTo>
                  <a:cubicBezTo>
                    <a:pt x="9145" y="10164"/>
                    <a:pt x="8961" y="9979"/>
                    <a:pt x="8733" y="9976"/>
                  </a:cubicBezTo>
                  <a:lnTo>
                    <a:pt x="7483" y="9976"/>
                  </a:lnTo>
                  <a:lnTo>
                    <a:pt x="7483" y="416"/>
                  </a:lnTo>
                  <a:cubicBezTo>
                    <a:pt x="7486" y="190"/>
                    <a:pt x="7302" y="1"/>
                    <a:pt x="7076" y="1"/>
                  </a:cubicBezTo>
                  <a:cubicBezTo>
                    <a:pt x="7074" y="1"/>
                    <a:pt x="7072" y="1"/>
                    <a:pt x="7071" y="1"/>
                  </a:cubicBezTo>
                  <a:lnTo>
                    <a:pt x="2085" y="1"/>
                  </a:lnTo>
                  <a:cubicBezTo>
                    <a:pt x="2083" y="1"/>
                    <a:pt x="2081" y="1"/>
                    <a:pt x="20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6290075" y="3331425"/>
              <a:ext cx="115950" cy="20875"/>
            </a:xfrm>
            <a:custGeom>
              <a:rect b="b" l="l" r="r" t="t"/>
              <a:pathLst>
                <a:path extrusionOk="0" h="835" w="4638">
                  <a:moveTo>
                    <a:pt x="379" y="0"/>
                  </a:moveTo>
                  <a:cubicBezTo>
                    <a:pt x="163" y="22"/>
                    <a:pt x="1" y="203"/>
                    <a:pt x="1" y="416"/>
                  </a:cubicBezTo>
                  <a:cubicBezTo>
                    <a:pt x="1" y="631"/>
                    <a:pt x="163" y="812"/>
                    <a:pt x="379" y="834"/>
                  </a:cubicBezTo>
                  <a:lnTo>
                    <a:pt x="4262" y="834"/>
                  </a:lnTo>
                  <a:cubicBezTo>
                    <a:pt x="4475" y="812"/>
                    <a:pt x="4637" y="631"/>
                    <a:pt x="4637" y="416"/>
                  </a:cubicBezTo>
                  <a:cubicBezTo>
                    <a:pt x="4637" y="203"/>
                    <a:pt x="4475" y="22"/>
                    <a:pt x="4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6345550" y="3373050"/>
              <a:ext cx="89125" cy="20800"/>
            </a:xfrm>
            <a:custGeom>
              <a:rect b="b" l="l" r="r" t="t"/>
              <a:pathLst>
                <a:path extrusionOk="0" h="832" w="3565">
                  <a:moveTo>
                    <a:pt x="378" y="0"/>
                  </a:moveTo>
                  <a:cubicBezTo>
                    <a:pt x="162" y="19"/>
                    <a:pt x="0" y="200"/>
                    <a:pt x="0" y="416"/>
                  </a:cubicBezTo>
                  <a:cubicBezTo>
                    <a:pt x="0" y="631"/>
                    <a:pt x="162" y="809"/>
                    <a:pt x="378" y="831"/>
                  </a:cubicBezTo>
                  <a:lnTo>
                    <a:pt x="3152" y="831"/>
                  </a:lnTo>
                  <a:cubicBezTo>
                    <a:pt x="3377" y="828"/>
                    <a:pt x="3562" y="644"/>
                    <a:pt x="3565" y="419"/>
                  </a:cubicBezTo>
                  <a:cubicBezTo>
                    <a:pt x="3565" y="188"/>
                    <a:pt x="3380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6345550" y="3289950"/>
              <a:ext cx="88200" cy="20800"/>
            </a:xfrm>
            <a:custGeom>
              <a:rect b="b" l="l" r="r" t="t"/>
              <a:pathLst>
                <a:path extrusionOk="0" h="832" w="3528">
                  <a:moveTo>
                    <a:pt x="378" y="0"/>
                  </a:moveTo>
                  <a:cubicBezTo>
                    <a:pt x="162" y="22"/>
                    <a:pt x="0" y="200"/>
                    <a:pt x="0" y="416"/>
                  </a:cubicBezTo>
                  <a:cubicBezTo>
                    <a:pt x="0" y="631"/>
                    <a:pt x="162" y="812"/>
                    <a:pt x="378" y="831"/>
                  </a:cubicBezTo>
                  <a:lnTo>
                    <a:pt x="3152" y="831"/>
                  </a:lnTo>
                  <a:cubicBezTo>
                    <a:pt x="3365" y="812"/>
                    <a:pt x="3527" y="631"/>
                    <a:pt x="3527" y="416"/>
                  </a:cubicBezTo>
                  <a:cubicBezTo>
                    <a:pt x="3527" y="200"/>
                    <a:pt x="3365" y="22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6290075" y="3372975"/>
              <a:ext cx="34800" cy="20925"/>
            </a:xfrm>
            <a:custGeom>
              <a:rect b="b" l="l" r="r" t="t"/>
              <a:pathLst>
                <a:path extrusionOk="0" h="837" w="1392">
                  <a:moveTo>
                    <a:pt x="977" y="1"/>
                  </a:moveTo>
                  <a:cubicBezTo>
                    <a:pt x="963" y="1"/>
                    <a:pt x="949" y="2"/>
                    <a:pt x="935" y="3"/>
                  </a:cubicBezTo>
                  <a:lnTo>
                    <a:pt x="379" y="3"/>
                  </a:lnTo>
                  <a:cubicBezTo>
                    <a:pt x="163" y="22"/>
                    <a:pt x="1" y="203"/>
                    <a:pt x="1" y="419"/>
                  </a:cubicBezTo>
                  <a:cubicBezTo>
                    <a:pt x="1" y="634"/>
                    <a:pt x="163" y="812"/>
                    <a:pt x="379" y="834"/>
                  </a:cubicBezTo>
                  <a:lnTo>
                    <a:pt x="935" y="834"/>
                  </a:lnTo>
                  <a:cubicBezTo>
                    <a:pt x="949" y="836"/>
                    <a:pt x="963" y="836"/>
                    <a:pt x="977" y="836"/>
                  </a:cubicBezTo>
                  <a:cubicBezTo>
                    <a:pt x="1203" y="836"/>
                    <a:pt x="1391" y="651"/>
                    <a:pt x="1391" y="419"/>
                  </a:cubicBezTo>
                  <a:cubicBezTo>
                    <a:pt x="1391" y="186"/>
                    <a:pt x="1203" y="1"/>
                    <a:pt x="9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4"/>
          <p:cNvGrpSpPr/>
          <p:nvPr/>
        </p:nvGrpSpPr>
        <p:grpSpPr>
          <a:xfrm>
            <a:off x="457200" y="2984850"/>
            <a:ext cx="2614900" cy="798900"/>
            <a:chOff x="457200" y="2984850"/>
            <a:chExt cx="2614900" cy="798900"/>
          </a:xfrm>
        </p:grpSpPr>
        <p:grpSp>
          <p:nvGrpSpPr>
            <p:cNvPr id="481" name="Google Shape;481;p34"/>
            <p:cNvGrpSpPr/>
            <p:nvPr/>
          </p:nvGrpSpPr>
          <p:grpSpPr>
            <a:xfrm>
              <a:off x="457200" y="2998513"/>
              <a:ext cx="1699500" cy="771600"/>
              <a:chOff x="4161950" y="2994925"/>
              <a:chExt cx="1699500" cy="771600"/>
            </a:xfrm>
          </p:grpSpPr>
          <p:sp>
            <p:nvSpPr>
              <p:cNvPr id="482" name="Google Shape;482;p34"/>
              <p:cNvSpPr txBox="1"/>
              <p:nvPr/>
            </p:nvSpPr>
            <p:spPr>
              <a:xfrm>
                <a:off x="4161950" y="299492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83" name="Google Shape;483;p34"/>
              <p:cNvSpPr txBox="1"/>
              <p:nvPr/>
            </p:nvSpPr>
            <p:spPr>
              <a:xfrm>
                <a:off x="4161950" y="331772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84" name="Google Shape;484;p34"/>
            <p:cNvSpPr/>
            <p:nvPr/>
          </p:nvSpPr>
          <p:spPr>
            <a:xfrm>
              <a:off x="2273200" y="298485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34"/>
          <p:cNvGrpSpPr/>
          <p:nvPr/>
        </p:nvGrpSpPr>
        <p:grpSpPr>
          <a:xfrm>
            <a:off x="6071900" y="2984850"/>
            <a:ext cx="2614900" cy="798900"/>
            <a:chOff x="6071900" y="2984850"/>
            <a:chExt cx="2614900" cy="798900"/>
          </a:xfrm>
        </p:grpSpPr>
        <p:grpSp>
          <p:nvGrpSpPr>
            <p:cNvPr id="486" name="Google Shape;486;p34"/>
            <p:cNvGrpSpPr/>
            <p:nvPr/>
          </p:nvGrpSpPr>
          <p:grpSpPr>
            <a:xfrm>
              <a:off x="6987300" y="2998513"/>
              <a:ext cx="1699500" cy="771600"/>
              <a:chOff x="6996701" y="2994925"/>
              <a:chExt cx="1699500" cy="771600"/>
            </a:xfrm>
          </p:grpSpPr>
          <p:sp>
            <p:nvSpPr>
              <p:cNvPr id="487" name="Google Shape;487;p34"/>
              <p:cNvSpPr txBox="1"/>
              <p:nvPr/>
            </p:nvSpPr>
            <p:spPr>
              <a:xfrm>
                <a:off x="6996701" y="299492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88" name="Google Shape;488;p34"/>
              <p:cNvSpPr txBox="1"/>
              <p:nvPr/>
            </p:nvSpPr>
            <p:spPr>
              <a:xfrm>
                <a:off x="6996701" y="331772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89" name="Google Shape;489;p34"/>
            <p:cNvSpPr/>
            <p:nvPr/>
          </p:nvSpPr>
          <p:spPr>
            <a:xfrm>
              <a:off x="6071900" y="298485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4"/>
          <p:cNvGrpSpPr/>
          <p:nvPr/>
        </p:nvGrpSpPr>
        <p:grpSpPr>
          <a:xfrm>
            <a:off x="457200" y="3937700"/>
            <a:ext cx="2614900" cy="798900"/>
            <a:chOff x="457200" y="3937700"/>
            <a:chExt cx="2614900" cy="798900"/>
          </a:xfrm>
        </p:grpSpPr>
        <p:grpSp>
          <p:nvGrpSpPr>
            <p:cNvPr id="491" name="Google Shape;491;p34"/>
            <p:cNvGrpSpPr/>
            <p:nvPr/>
          </p:nvGrpSpPr>
          <p:grpSpPr>
            <a:xfrm>
              <a:off x="457200" y="3951363"/>
              <a:ext cx="1699500" cy="771600"/>
              <a:chOff x="4161950" y="2994925"/>
              <a:chExt cx="1699500" cy="771600"/>
            </a:xfrm>
          </p:grpSpPr>
          <p:sp>
            <p:nvSpPr>
              <p:cNvPr id="492" name="Google Shape;492;p34"/>
              <p:cNvSpPr txBox="1"/>
              <p:nvPr/>
            </p:nvSpPr>
            <p:spPr>
              <a:xfrm>
                <a:off x="4161950" y="299492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Pluto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93" name="Google Shape;493;p34"/>
              <p:cNvSpPr txBox="1"/>
              <p:nvPr/>
            </p:nvSpPr>
            <p:spPr>
              <a:xfrm>
                <a:off x="4161950" y="331772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94" name="Google Shape;494;p34"/>
            <p:cNvSpPr/>
            <p:nvPr/>
          </p:nvSpPr>
          <p:spPr>
            <a:xfrm>
              <a:off x="2273200" y="393770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4"/>
          <p:cNvGrpSpPr/>
          <p:nvPr/>
        </p:nvGrpSpPr>
        <p:grpSpPr>
          <a:xfrm>
            <a:off x="6071900" y="3937700"/>
            <a:ext cx="2614900" cy="798900"/>
            <a:chOff x="6071900" y="3937700"/>
            <a:chExt cx="2614900" cy="798900"/>
          </a:xfrm>
        </p:grpSpPr>
        <p:grpSp>
          <p:nvGrpSpPr>
            <p:cNvPr id="496" name="Google Shape;496;p34"/>
            <p:cNvGrpSpPr/>
            <p:nvPr/>
          </p:nvGrpSpPr>
          <p:grpSpPr>
            <a:xfrm>
              <a:off x="6987300" y="3951363"/>
              <a:ext cx="1699500" cy="771600"/>
              <a:chOff x="6996701" y="2994925"/>
              <a:chExt cx="1699500" cy="771600"/>
            </a:xfrm>
          </p:grpSpPr>
          <p:sp>
            <p:nvSpPr>
              <p:cNvPr id="497" name="Google Shape;497;p34"/>
              <p:cNvSpPr txBox="1"/>
              <p:nvPr/>
            </p:nvSpPr>
            <p:spPr>
              <a:xfrm>
                <a:off x="6996701" y="299492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Ceres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98" name="Google Shape;498;p34"/>
              <p:cNvSpPr txBox="1"/>
              <p:nvPr/>
            </p:nvSpPr>
            <p:spPr>
              <a:xfrm>
                <a:off x="6996701" y="331772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99" name="Google Shape;499;p34"/>
            <p:cNvSpPr/>
            <p:nvPr/>
          </p:nvSpPr>
          <p:spPr>
            <a:xfrm>
              <a:off x="6071900" y="393770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4"/>
          <p:cNvGrpSpPr/>
          <p:nvPr/>
        </p:nvGrpSpPr>
        <p:grpSpPr>
          <a:xfrm>
            <a:off x="6292963" y="3206950"/>
            <a:ext cx="356800" cy="354725"/>
            <a:chOff x="7034250" y="1526375"/>
            <a:chExt cx="356800" cy="354725"/>
          </a:xfrm>
        </p:grpSpPr>
        <p:sp>
          <p:nvSpPr>
            <p:cNvPr id="501" name="Google Shape;501;p34"/>
            <p:cNvSpPr/>
            <p:nvPr/>
          </p:nvSpPr>
          <p:spPr>
            <a:xfrm>
              <a:off x="7241450" y="1526375"/>
              <a:ext cx="149600" cy="354725"/>
            </a:xfrm>
            <a:custGeom>
              <a:rect b="b" l="l" r="r" t="t"/>
              <a:pathLst>
                <a:path extrusionOk="0" h="14189" w="5984">
                  <a:moveTo>
                    <a:pt x="1566" y="1138"/>
                  </a:moveTo>
                  <a:lnTo>
                    <a:pt x="1750" y="2432"/>
                  </a:lnTo>
                  <a:cubicBezTo>
                    <a:pt x="1778" y="2635"/>
                    <a:pt x="1953" y="2785"/>
                    <a:pt x="2159" y="2785"/>
                  </a:cubicBezTo>
                  <a:lnTo>
                    <a:pt x="3825" y="2785"/>
                  </a:lnTo>
                  <a:cubicBezTo>
                    <a:pt x="4031" y="2785"/>
                    <a:pt x="4206" y="2635"/>
                    <a:pt x="4234" y="2432"/>
                  </a:cubicBezTo>
                  <a:lnTo>
                    <a:pt x="4418" y="1138"/>
                  </a:lnTo>
                  <a:lnTo>
                    <a:pt x="4418" y="1138"/>
                  </a:lnTo>
                  <a:cubicBezTo>
                    <a:pt x="5352" y="2019"/>
                    <a:pt x="5271" y="3528"/>
                    <a:pt x="4246" y="4306"/>
                  </a:cubicBezTo>
                  <a:cubicBezTo>
                    <a:pt x="3809" y="4637"/>
                    <a:pt x="3547" y="5187"/>
                    <a:pt x="3547" y="5774"/>
                  </a:cubicBezTo>
                  <a:lnTo>
                    <a:pt x="3547" y="8417"/>
                  </a:lnTo>
                  <a:cubicBezTo>
                    <a:pt x="3547" y="9002"/>
                    <a:pt x="3809" y="9554"/>
                    <a:pt x="4246" y="9886"/>
                  </a:cubicBezTo>
                  <a:cubicBezTo>
                    <a:pt x="5271" y="10660"/>
                    <a:pt x="5352" y="12169"/>
                    <a:pt x="4418" y="13053"/>
                  </a:cubicBezTo>
                  <a:lnTo>
                    <a:pt x="4234" y="11760"/>
                  </a:lnTo>
                  <a:cubicBezTo>
                    <a:pt x="4206" y="11554"/>
                    <a:pt x="4031" y="11404"/>
                    <a:pt x="3825" y="11404"/>
                  </a:cubicBezTo>
                  <a:lnTo>
                    <a:pt x="2159" y="11404"/>
                  </a:lnTo>
                  <a:cubicBezTo>
                    <a:pt x="1953" y="11404"/>
                    <a:pt x="1778" y="11554"/>
                    <a:pt x="1750" y="11760"/>
                  </a:cubicBezTo>
                  <a:lnTo>
                    <a:pt x="1566" y="13053"/>
                  </a:lnTo>
                  <a:cubicBezTo>
                    <a:pt x="632" y="12169"/>
                    <a:pt x="713" y="10660"/>
                    <a:pt x="1738" y="9886"/>
                  </a:cubicBezTo>
                  <a:cubicBezTo>
                    <a:pt x="2175" y="9554"/>
                    <a:pt x="2438" y="9002"/>
                    <a:pt x="2438" y="8417"/>
                  </a:cubicBezTo>
                  <a:lnTo>
                    <a:pt x="2438" y="5774"/>
                  </a:lnTo>
                  <a:cubicBezTo>
                    <a:pt x="2438" y="5187"/>
                    <a:pt x="2175" y="4637"/>
                    <a:pt x="1738" y="4306"/>
                  </a:cubicBezTo>
                  <a:cubicBezTo>
                    <a:pt x="713" y="3528"/>
                    <a:pt x="632" y="2019"/>
                    <a:pt x="1566" y="1138"/>
                  </a:cubicBezTo>
                  <a:close/>
                  <a:moveTo>
                    <a:pt x="1887" y="1"/>
                  </a:moveTo>
                  <a:cubicBezTo>
                    <a:pt x="1823" y="1"/>
                    <a:pt x="1759" y="15"/>
                    <a:pt x="1700" y="45"/>
                  </a:cubicBezTo>
                  <a:cubicBezTo>
                    <a:pt x="797" y="491"/>
                    <a:pt x="191" y="1376"/>
                    <a:pt x="98" y="2375"/>
                  </a:cubicBezTo>
                  <a:cubicBezTo>
                    <a:pt x="1" y="3378"/>
                    <a:pt x="432" y="4359"/>
                    <a:pt x="1235" y="4968"/>
                  </a:cubicBezTo>
                  <a:cubicBezTo>
                    <a:pt x="1469" y="5143"/>
                    <a:pt x="1606" y="5443"/>
                    <a:pt x="1606" y="5771"/>
                  </a:cubicBezTo>
                  <a:lnTo>
                    <a:pt x="1606" y="8417"/>
                  </a:lnTo>
                  <a:cubicBezTo>
                    <a:pt x="1606" y="8745"/>
                    <a:pt x="1469" y="9045"/>
                    <a:pt x="1235" y="9220"/>
                  </a:cubicBezTo>
                  <a:cubicBezTo>
                    <a:pt x="432" y="9829"/>
                    <a:pt x="1" y="10810"/>
                    <a:pt x="98" y="11813"/>
                  </a:cubicBezTo>
                  <a:cubicBezTo>
                    <a:pt x="191" y="12816"/>
                    <a:pt x="797" y="13697"/>
                    <a:pt x="1700" y="14147"/>
                  </a:cubicBezTo>
                  <a:cubicBezTo>
                    <a:pt x="1760" y="14175"/>
                    <a:pt x="1822" y="14189"/>
                    <a:pt x="1882" y="14189"/>
                  </a:cubicBezTo>
                  <a:cubicBezTo>
                    <a:pt x="2080" y="14189"/>
                    <a:pt x="2263" y="14047"/>
                    <a:pt x="2297" y="13835"/>
                  </a:cubicBezTo>
                  <a:lnTo>
                    <a:pt x="2525" y="12235"/>
                  </a:lnTo>
                  <a:lnTo>
                    <a:pt x="3465" y="12235"/>
                  </a:lnTo>
                  <a:lnTo>
                    <a:pt x="3690" y="13835"/>
                  </a:lnTo>
                  <a:cubicBezTo>
                    <a:pt x="3706" y="13966"/>
                    <a:pt x="3790" y="14081"/>
                    <a:pt x="3909" y="14141"/>
                  </a:cubicBezTo>
                  <a:cubicBezTo>
                    <a:pt x="3968" y="14172"/>
                    <a:pt x="4034" y="14188"/>
                    <a:pt x="4103" y="14188"/>
                  </a:cubicBezTo>
                  <a:cubicBezTo>
                    <a:pt x="4108" y="14188"/>
                    <a:pt x="4113" y="14188"/>
                    <a:pt x="4118" y="14188"/>
                  </a:cubicBezTo>
                  <a:cubicBezTo>
                    <a:pt x="4176" y="14188"/>
                    <a:pt x="4232" y="14172"/>
                    <a:pt x="4284" y="14144"/>
                  </a:cubicBezTo>
                  <a:cubicBezTo>
                    <a:pt x="5187" y="13697"/>
                    <a:pt x="5793" y="12816"/>
                    <a:pt x="5887" y="11813"/>
                  </a:cubicBezTo>
                  <a:cubicBezTo>
                    <a:pt x="5983" y="10810"/>
                    <a:pt x="5552" y="9829"/>
                    <a:pt x="4749" y="9220"/>
                  </a:cubicBezTo>
                  <a:cubicBezTo>
                    <a:pt x="4518" y="9045"/>
                    <a:pt x="4378" y="8745"/>
                    <a:pt x="4378" y="8417"/>
                  </a:cubicBezTo>
                  <a:lnTo>
                    <a:pt x="4378" y="5774"/>
                  </a:lnTo>
                  <a:cubicBezTo>
                    <a:pt x="4378" y="5446"/>
                    <a:pt x="4518" y="5143"/>
                    <a:pt x="4749" y="4968"/>
                  </a:cubicBezTo>
                  <a:cubicBezTo>
                    <a:pt x="5552" y="4359"/>
                    <a:pt x="5983" y="3378"/>
                    <a:pt x="5887" y="2375"/>
                  </a:cubicBezTo>
                  <a:cubicBezTo>
                    <a:pt x="5793" y="1376"/>
                    <a:pt x="5187" y="491"/>
                    <a:pt x="4284" y="45"/>
                  </a:cubicBezTo>
                  <a:cubicBezTo>
                    <a:pt x="4224" y="15"/>
                    <a:pt x="4161" y="1"/>
                    <a:pt x="4099" y="1"/>
                  </a:cubicBezTo>
                  <a:cubicBezTo>
                    <a:pt x="3903" y="1"/>
                    <a:pt x="3721" y="143"/>
                    <a:pt x="3690" y="357"/>
                  </a:cubicBezTo>
                  <a:lnTo>
                    <a:pt x="3465" y="1957"/>
                  </a:lnTo>
                  <a:lnTo>
                    <a:pt x="2525" y="1957"/>
                  </a:lnTo>
                  <a:lnTo>
                    <a:pt x="2297" y="357"/>
                  </a:lnTo>
                  <a:cubicBezTo>
                    <a:pt x="2275" y="226"/>
                    <a:pt x="2194" y="110"/>
                    <a:pt x="2078" y="48"/>
                  </a:cubicBezTo>
                  <a:cubicBezTo>
                    <a:pt x="2018" y="16"/>
                    <a:pt x="1952" y="1"/>
                    <a:pt x="18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7034250" y="1658375"/>
              <a:ext cx="173250" cy="222700"/>
            </a:xfrm>
            <a:custGeom>
              <a:rect b="b" l="l" r="r" t="t"/>
              <a:pathLst>
                <a:path extrusionOk="0" h="8908" w="6930">
                  <a:moveTo>
                    <a:pt x="3884" y="1478"/>
                  </a:moveTo>
                  <a:cubicBezTo>
                    <a:pt x="4546" y="1635"/>
                    <a:pt x="5061" y="2150"/>
                    <a:pt x="5218" y="2812"/>
                  </a:cubicBezTo>
                  <a:lnTo>
                    <a:pt x="1712" y="2812"/>
                  </a:lnTo>
                  <a:cubicBezTo>
                    <a:pt x="1872" y="2150"/>
                    <a:pt x="2390" y="1635"/>
                    <a:pt x="3053" y="1478"/>
                  </a:cubicBezTo>
                  <a:lnTo>
                    <a:pt x="3053" y="1566"/>
                  </a:lnTo>
                  <a:cubicBezTo>
                    <a:pt x="3071" y="1781"/>
                    <a:pt x="3253" y="1944"/>
                    <a:pt x="3468" y="1944"/>
                  </a:cubicBezTo>
                  <a:cubicBezTo>
                    <a:pt x="3684" y="1944"/>
                    <a:pt x="3862" y="1781"/>
                    <a:pt x="3884" y="1566"/>
                  </a:cubicBezTo>
                  <a:lnTo>
                    <a:pt x="3884" y="1478"/>
                  </a:lnTo>
                  <a:close/>
                  <a:moveTo>
                    <a:pt x="4990" y="3643"/>
                  </a:moveTo>
                  <a:lnTo>
                    <a:pt x="4990" y="3781"/>
                  </a:lnTo>
                  <a:cubicBezTo>
                    <a:pt x="4990" y="4621"/>
                    <a:pt x="4305" y="5302"/>
                    <a:pt x="3465" y="5302"/>
                  </a:cubicBezTo>
                  <a:cubicBezTo>
                    <a:pt x="2625" y="5302"/>
                    <a:pt x="1944" y="4621"/>
                    <a:pt x="1944" y="3781"/>
                  </a:cubicBezTo>
                  <a:lnTo>
                    <a:pt x="1944" y="3643"/>
                  </a:lnTo>
                  <a:close/>
                  <a:moveTo>
                    <a:pt x="3743" y="6140"/>
                  </a:moveTo>
                  <a:cubicBezTo>
                    <a:pt x="4883" y="6140"/>
                    <a:pt x="5858" y="6955"/>
                    <a:pt x="6061" y="8077"/>
                  </a:cubicBezTo>
                  <a:lnTo>
                    <a:pt x="869" y="8077"/>
                  </a:lnTo>
                  <a:cubicBezTo>
                    <a:pt x="1072" y="6955"/>
                    <a:pt x="2050" y="6140"/>
                    <a:pt x="3187" y="6140"/>
                  </a:cubicBezTo>
                  <a:close/>
                  <a:moveTo>
                    <a:pt x="3468" y="1"/>
                  </a:moveTo>
                  <a:cubicBezTo>
                    <a:pt x="3221" y="1"/>
                    <a:pt x="3028" y="213"/>
                    <a:pt x="3053" y="457"/>
                  </a:cubicBezTo>
                  <a:lnTo>
                    <a:pt x="3053" y="629"/>
                  </a:lnTo>
                  <a:cubicBezTo>
                    <a:pt x="1928" y="810"/>
                    <a:pt x="1047" y="1688"/>
                    <a:pt x="866" y="2812"/>
                  </a:cubicBezTo>
                  <a:lnTo>
                    <a:pt x="694" y="2812"/>
                  </a:lnTo>
                  <a:cubicBezTo>
                    <a:pt x="478" y="2834"/>
                    <a:pt x="316" y="3012"/>
                    <a:pt x="316" y="3228"/>
                  </a:cubicBezTo>
                  <a:cubicBezTo>
                    <a:pt x="316" y="3443"/>
                    <a:pt x="478" y="3625"/>
                    <a:pt x="694" y="3643"/>
                  </a:cubicBezTo>
                  <a:lnTo>
                    <a:pt x="1113" y="3643"/>
                  </a:lnTo>
                  <a:lnTo>
                    <a:pt x="1113" y="3781"/>
                  </a:lnTo>
                  <a:cubicBezTo>
                    <a:pt x="1109" y="4468"/>
                    <a:pt x="1409" y="5118"/>
                    <a:pt x="1931" y="5565"/>
                  </a:cubicBezTo>
                  <a:cubicBezTo>
                    <a:pt x="760" y="6068"/>
                    <a:pt x="4" y="7221"/>
                    <a:pt x="4" y="8495"/>
                  </a:cubicBezTo>
                  <a:cubicBezTo>
                    <a:pt x="0" y="8721"/>
                    <a:pt x="188" y="8908"/>
                    <a:pt x="413" y="8908"/>
                  </a:cubicBezTo>
                  <a:cubicBezTo>
                    <a:pt x="415" y="8908"/>
                    <a:pt x="417" y="8908"/>
                    <a:pt x="419" y="8908"/>
                  </a:cubicBezTo>
                  <a:lnTo>
                    <a:pt x="6517" y="8908"/>
                  </a:lnTo>
                  <a:cubicBezTo>
                    <a:pt x="6745" y="8908"/>
                    <a:pt x="6930" y="8723"/>
                    <a:pt x="6930" y="8495"/>
                  </a:cubicBezTo>
                  <a:cubicBezTo>
                    <a:pt x="6930" y="7221"/>
                    <a:pt x="6171" y="6068"/>
                    <a:pt x="5002" y="5565"/>
                  </a:cubicBezTo>
                  <a:cubicBezTo>
                    <a:pt x="5521" y="5118"/>
                    <a:pt x="5821" y="4468"/>
                    <a:pt x="5821" y="3781"/>
                  </a:cubicBezTo>
                  <a:lnTo>
                    <a:pt x="5821" y="3643"/>
                  </a:lnTo>
                  <a:lnTo>
                    <a:pt x="6239" y="3643"/>
                  </a:lnTo>
                  <a:cubicBezTo>
                    <a:pt x="6452" y="3625"/>
                    <a:pt x="6617" y="3443"/>
                    <a:pt x="6617" y="3228"/>
                  </a:cubicBezTo>
                  <a:cubicBezTo>
                    <a:pt x="6617" y="3012"/>
                    <a:pt x="6452" y="2834"/>
                    <a:pt x="6239" y="2812"/>
                  </a:cubicBezTo>
                  <a:lnTo>
                    <a:pt x="6067" y="2812"/>
                  </a:lnTo>
                  <a:cubicBezTo>
                    <a:pt x="5886" y="1691"/>
                    <a:pt x="5005" y="810"/>
                    <a:pt x="3884" y="629"/>
                  </a:cubicBezTo>
                  <a:lnTo>
                    <a:pt x="3884" y="457"/>
                  </a:lnTo>
                  <a:cubicBezTo>
                    <a:pt x="3909" y="213"/>
                    <a:pt x="3715" y="1"/>
                    <a:pt x="34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4"/>
          <p:cNvGrpSpPr/>
          <p:nvPr/>
        </p:nvGrpSpPr>
        <p:grpSpPr>
          <a:xfrm>
            <a:off x="2531063" y="3216250"/>
            <a:ext cx="284000" cy="354825"/>
            <a:chOff x="7069625" y="3165200"/>
            <a:chExt cx="284000" cy="354825"/>
          </a:xfrm>
        </p:grpSpPr>
        <p:sp>
          <p:nvSpPr>
            <p:cNvPr id="504" name="Google Shape;504;p34"/>
            <p:cNvSpPr/>
            <p:nvPr/>
          </p:nvSpPr>
          <p:spPr>
            <a:xfrm>
              <a:off x="7069625" y="3165200"/>
              <a:ext cx="284000" cy="354825"/>
            </a:xfrm>
            <a:custGeom>
              <a:rect b="b" l="l" r="r" t="t"/>
              <a:pathLst>
                <a:path extrusionOk="0" h="14193" w="11360">
                  <a:moveTo>
                    <a:pt x="5683" y="832"/>
                  </a:moveTo>
                  <a:cubicBezTo>
                    <a:pt x="8355" y="832"/>
                    <a:pt x="10532" y="3006"/>
                    <a:pt x="10532" y="5681"/>
                  </a:cubicBezTo>
                  <a:cubicBezTo>
                    <a:pt x="10532" y="8358"/>
                    <a:pt x="8355" y="10532"/>
                    <a:pt x="5683" y="10532"/>
                  </a:cubicBezTo>
                  <a:cubicBezTo>
                    <a:pt x="3006" y="10529"/>
                    <a:pt x="835" y="8358"/>
                    <a:pt x="832" y="5681"/>
                  </a:cubicBezTo>
                  <a:cubicBezTo>
                    <a:pt x="835" y="3003"/>
                    <a:pt x="3006" y="832"/>
                    <a:pt x="5683" y="832"/>
                  </a:cubicBezTo>
                  <a:close/>
                  <a:moveTo>
                    <a:pt x="6096" y="11348"/>
                  </a:moveTo>
                  <a:lnTo>
                    <a:pt x="6096" y="13360"/>
                  </a:lnTo>
                  <a:lnTo>
                    <a:pt x="5265" y="13360"/>
                  </a:lnTo>
                  <a:lnTo>
                    <a:pt x="5265" y="11348"/>
                  </a:lnTo>
                  <a:cubicBezTo>
                    <a:pt x="5402" y="11357"/>
                    <a:pt x="5543" y="11363"/>
                    <a:pt x="5683" y="11363"/>
                  </a:cubicBezTo>
                  <a:cubicBezTo>
                    <a:pt x="5824" y="11363"/>
                    <a:pt x="5961" y="11357"/>
                    <a:pt x="6096" y="11348"/>
                  </a:cubicBezTo>
                  <a:close/>
                  <a:moveTo>
                    <a:pt x="5683" y="1"/>
                  </a:moveTo>
                  <a:cubicBezTo>
                    <a:pt x="2550" y="1"/>
                    <a:pt x="1" y="2550"/>
                    <a:pt x="1" y="5681"/>
                  </a:cubicBezTo>
                  <a:cubicBezTo>
                    <a:pt x="1" y="8389"/>
                    <a:pt x="1900" y="10654"/>
                    <a:pt x="4434" y="11223"/>
                  </a:cubicBezTo>
                  <a:lnTo>
                    <a:pt x="4434" y="13360"/>
                  </a:lnTo>
                  <a:lnTo>
                    <a:pt x="4018" y="13360"/>
                  </a:lnTo>
                  <a:cubicBezTo>
                    <a:pt x="4004" y="13358"/>
                    <a:pt x="3990" y="13357"/>
                    <a:pt x="3976" y="13357"/>
                  </a:cubicBezTo>
                  <a:cubicBezTo>
                    <a:pt x="3750" y="13357"/>
                    <a:pt x="3562" y="13543"/>
                    <a:pt x="3562" y="13775"/>
                  </a:cubicBezTo>
                  <a:cubicBezTo>
                    <a:pt x="3562" y="14007"/>
                    <a:pt x="3750" y="14193"/>
                    <a:pt x="3976" y="14193"/>
                  </a:cubicBezTo>
                  <a:cubicBezTo>
                    <a:pt x="3990" y="14193"/>
                    <a:pt x="4004" y="14192"/>
                    <a:pt x="4018" y="14191"/>
                  </a:cubicBezTo>
                  <a:lnTo>
                    <a:pt x="7342" y="14191"/>
                  </a:lnTo>
                  <a:cubicBezTo>
                    <a:pt x="7357" y="14192"/>
                    <a:pt x="7371" y="14193"/>
                    <a:pt x="7385" y="14193"/>
                  </a:cubicBezTo>
                  <a:cubicBezTo>
                    <a:pt x="7613" y="14193"/>
                    <a:pt x="7802" y="14007"/>
                    <a:pt x="7802" y="13775"/>
                  </a:cubicBezTo>
                  <a:cubicBezTo>
                    <a:pt x="7802" y="13543"/>
                    <a:pt x="7613" y="13357"/>
                    <a:pt x="7385" y="13357"/>
                  </a:cubicBezTo>
                  <a:cubicBezTo>
                    <a:pt x="7371" y="13357"/>
                    <a:pt x="7357" y="13358"/>
                    <a:pt x="7342" y="13360"/>
                  </a:cubicBezTo>
                  <a:lnTo>
                    <a:pt x="6930" y="13360"/>
                  </a:lnTo>
                  <a:lnTo>
                    <a:pt x="6930" y="11223"/>
                  </a:lnTo>
                  <a:cubicBezTo>
                    <a:pt x="9464" y="10654"/>
                    <a:pt x="11360" y="8389"/>
                    <a:pt x="11360" y="5681"/>
                  </a:cubicBezTo>
                  <a:cubicBezTo>
                    <a:pt x="11360" y="2550"/>
                    <a:pt x="8814" y="1"/>
                    <a:pt x="5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7101650" y="3206750"/>
              <a:ext cx="220125" cy="174600"/>
            </a:xfrm>
            <a:custGeom>
              <a:rect b="b" l="l" r="r" t="t"/>
              <a:pathLst>
                <a:path extrusionOk="0" h="6984" w="8805">
                  <a:moveTo>
                    <a:pt x="4402" y="0"/>
                  </a:moveTo>
                  <a:cubicBezTo>
                    <a:pt x="3388" y="0"/>
                    <a:pt x="2373" y="384"/>
                    <a:pt x="1594" y="1151"/>
                  </a:cubicBezTo>
                  <a:cubicBezTo>
                    <a:pt x="1572" y="1169"/>
                    <a:pt x="1550" y="1188"/>
                    <a:pt x="1531" y="1210"/>
                  </a:cubicBezTo>
                  <a:cubicBezTo>
                    <a:pt x="1" y="2769"/>
                    <a:pt x="1" y="5268"/>
                    <a:pt x="1531" y="6827"/>
                  </a:cubicBezTo>
                  <a:lnTo>
                    <a:pt x="1559" y="6861"/>
                  </a:lnTo>
                  <a:cubicBezTo>
                    <a:pt x="1641" y="6943"/>
                    <a:pt x="1747" y="6983"/>
                    <a:pt x="1854" y="6983"/>
                  </a:cubicBezTo>
                  <a:cubicBezTo>
                    <a:pt x="1960" y="6983"/>
                    <a:pt x="2067" y="6943"/>
                    <a:pt x="2150" y="6861"/>
                  </a:cubicBezTo>
                  <a:lnTo>
                    <a:pt x="2734" y="6274"/>
                  </a:lnTo>
                  <a:cubicBezTo>
                    <a:pt x="2897" y="6112"/>
                    <a:pt x="2897" y="5849"/>
                    <a:pt x="2734" y="5687"/>
                  </a:cubicBezTo>
                  <a:cubicBezTo>
                    <a:pt x="2653" y="5606"/>
                    <a:pt x="2547" y="5565"/>
                    <a:pt x="2441" y="5565"/>
                  </a:cubicBezTo>
                  <a:cubicBezTo>
                    <a:pt x="2335" y="5565"/>
                    <a:pt x="2230" y="5606"/>
                    <a:pt x="2150" y="5687"/>
                  </a:cubicBezTo>
                  <a:lnTo>
                    <a:pt x="1875" y="5962"/>
                  </a:lnTo>
                  <a:cubicBezTo>
                    <a:pt x="1531" y="5518"/>
                    <a:pt x="1313" y="4993"/>
                    <a:pt x="1244" y="4437"/>
                  </a:cubicBezTo>
                  <a:lnTo>
                    <a:pt x="1628" y="4437"/>
                  </a:lnTo>
                  <a:cubicBezTo>
                    <a:pt x="1643" y="4439"/>
                    <a:pt x="1657" y="4439"/>
                    <a:pt x="1671" y="4439"/>
                  </a:cubicBezTo>
                  <a:cubicBezTo>
                    <a:pt x="1899" y="4439"/>
                    <a:pt x="2087" y="4254"/>
                    <a:pt x="2087" y="4022"/>
                  </a:cubicBezTo>
                  <a:cubicBezTo>
                    <a:pt x="2087" y="3789"/>
                    <a:pt x="1899" y="3604"/>
                    <a:pt x="1671" y="3604"/>
                  </a:cubicBezTo>
                  <a:cubicBezTo>
                    <a:pt x="1657" y="3604"/>
                    <a:pt x="1643" y="3605"/>
                    <a:pt x="1628" y="3606"/>
                  </a:cubicBezTo>
                  <a:lnTo>
                    <a:pt x="1244" y="3606"/>
                  </a:lnTo>
                  <a:cubicBezTo>
                    <a:pt x="1316" y="3050"/>
                    <a:pt x="1531" y="2522"/>
                    <a:pt x="1875" y="2078"/>
                  </a:cubicBezTo>
                  <a:lnTo>
                    <a:pt x="2150" y="2357"/>
                  </a:lnTo>
                  <a:cubicBezTo>
                    <a:pt x="2228" y="2431"/>
                    <a:pt x="2331" y="2475"/>
                    <a:pt x="2440" y="2478"/>
                  </a:cubicBezTo>
                  <a:cubicBezTo>
                    <a:pt x="2550" y="2475"/>
                    <a:pt x="2656" y="2431"/>
                    <a:pt x="2734" y="2357"/>
                  </a:cubicBezTo>
                  <a:cubicBezTo>
                    <a:pt x="2900" y="2194"/>
                    <a:pt x="2900" y="1929"/>
                    <a:pt x="2734" y="1766"/>
                  </a:cubicBezTo>
                  <a:lnTo>
                    <a:pt x="2462" y="1494"/>
                  </a:lnTo>
                  <a:cubicBezTo>
                    <a:pt x="2903" y="1151"/>
                    <a:pt x="3431" y="935"/>
                    <a:pt x="3984" y="860"/>
                  </a:cubicBezTo>
                  <a:lnTo>
                    <a:pt x="3984" y="1247"/>
                  </a:lnTo>
                  <a:cubicBezTo>
                    <a:pt x="3959" y="1491"/>
                    <a:pt x="4152" y="1704"/>
                    <a:pt x="4399" y="1704"/>
                  </a:cubicBezTo>
                  <a:cubicBezTo>
                    <a:pt x="4646" y="1704"/>
                    <a:pt x="4840" y="1491"/>
                    <a:pt x="4815" y="1247"/>
                  </a:cubicBezTo>
                  <a:lnTo>
                    <a:pt x="4815" y="860"/>
                  </a:lnTo>
                  <a:cubicBezTo>
                    <a:pt x="5371" y="932"/>
                    <a:pt x="5896" y="1151"/>
                    <a:pt x="6339" y="1494"/>
                  </a:cubicBezTo>
                  <a:lnTo>
                    <a:pt x="6064" y="1766"/>
                  </a:lnTo>
                  <a:cubicBezTo>
                    <a:pt x="5905" y="1929"/>
                    <a:pt x="5905" y="2191"/>
                    <a:pt x="6064" y="2357"/>
                  </a:cubicBezTo>
                  <a:cubicBezTo>
                    <a:pt x="6146" y="2438"/>
                    <a:pt x="6253" y="2478"/>
                    <a:pt x="6360" y="2478"/>
                  </a:cubicBezTo>
                  <a:cubicBezTo>
                    <a:pt x="6467" y="2478"/>
                    <a:pt x="6574" y="2438"/>
                    <a:pt x="6655" y="2357"/>
                  </a:cubicBezTo>
                  <a:lnTo>
                    <a:pt x="6930" y="2082"/>
                  </a:lnTo>
                  <a:cubicBezTo>
                    <a:pt x="7270" y="2525"/>
                    <a:pt x="7489" y="3050"/>
                    <a:pt x="7561" y="3606"/>
                  </a:cubicBezTo>
                  <a:lnTo>
                    <a:pt x="7170" y="3606"/>
                  </a:lnTo>
                  <a:cubicBezTo>
                    <a:pt x="6955" y="3625"/>
                    <a:pt x="6792" y="3806"/>
                    <a:pt x="6792" y="4022"/>
                  </a:cubicBezTo>
                  <a:cubicBezTo>
                    <a:pt x="6792" y="4237"/>
                    <a:pt x="6955" y="4415"/>
                    <a:pt x="7170" y="4437"/>
                  </a:cubicBezTo>
                  <a:lnTo>
                    <a:pt x="7561" y="4437"/>
                  </a:lnTo>
                  <a:cubicBezTo>
                    <a:pt x="7489" y="4993"/>
                    <a:pt x="7270" y="5518"/>
                    <a:pt x="6930" y="5962"/>
                  </a:cubicBezTo>
                  <a:lnTo>
                    <a:pt x="6655" y="5687"/>
                  </a:lnTo>
                  <a:cubicBezTo>
                    <a:pt x="6573" y="5605"/>
                    <a:pt x="6466" y="5565"/>
                    <a:pt x="6360" y="5565"/>
                  </a:cubicBezTo>
                  <a:cubicBezTo>
                    <a:pt x="6254" y="5565"/>
                    <a:pt x="6148" y="5604"/>
                    <a:pt x="6068" y="5684"/>
                  </a:cubicBezTo>
                  <a:cubicBezTo>
                    <a:pt x="5905" y="5846"/>
                    <a:pt x="5902" y="6109"/>
                    <a:pt x="6064" y="6274"/>
                  </a:cubicBezTo>
                  <a:lnTo>
                    <a:pt x="6655" y="6861"/>
                  </a:lnTo>
                  <a:cubicBezTo>
                    <a:pt x="6736" y="6943"/>
                    <a:pt x="6842" y="6983"/>
                    <a:pt x="6949" y="6983"/>
                  </a:cubicBezTo>
                  <a:cubicBezTo>
                    <a:pt x="7055" y="6983"/>
                    <a:pt x="7161" y="6943"/>
                    <a:pt x="7242" y="6861"/>
                  </a:cubicBezTo>
                  <a:lnTo>
                    <a:pt x="7273" y="6827"/>
                  </a:lnTo>
                  <a:cubicBezTo>
                    <a:pt x="8804" y="5268"/>
                    <a:pt x="8804" y="2769"/>
                    <a:pt x="7273" y="1210"/>
                  </a:cubicBezTo>
                  <a:cubicBezTo>
                    <a:pt x="7261" y="1201"/>
                    <a:pt x="7220" y="1157"/>
                    <a:pt x="7211" y="1151"/>
                  </a:cubicBezTo>
                  <a:cubicBezTo>
                    <a:pt x="6432" y="384"/>
                    <a:pt x="5417" y="0"/>
                    <a:pt x="4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7180525" y="3380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0"/>
                  </a:moveTo>
                  <a:cubicBezTo>
                    <a:pt x="185" y="0"/>
                    <a:pt x="1" y="185"/>
                    <a:pt x="1" y="413"/>
                  </a:cubicBezTo>
                  <a:cubicBezTo>
                    <a:pt x="1" y="641"/>
                    <a:pt x="185" y="828"/>
                    <a:pt x="413" y="828"/>
                  </a:cubicBezTo>
                  <a:cubicBezTo>
                    <a:pt x="644" y="828"/>
                    <a:pt x="829" y="641"/>
                    <a:pt x="829" y="413"/>
                  </a:cubicBezTo>
                  <a:cubicBezTo>
                    <a:pt x="829" y="185"/>
                    <a:pt x="644" y="0"/>
                    <a:pt x="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7222075" y="3380075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0"/>
                  </a:moveTo>
                  <a:cubicBezTo>
                    <a:pt x="188" y="0"/>
                    <a:pt x="1" y="185"/>
                    <a:pt x="1" y="413"/>
                  </a:cubicBezTo>
                  <a:cubicBezTo>
                    <a:pt x="1" y="641"/>
                    <a:pt x="188" y="828"/>
                    <a:pt x="416" y="828"/>
                  </a:cubicBezTo>
                  <a:cubicBezTo>
                    <a:pt x="644" y="828"/>
                    <a:pt x="829" y="641"/>
                    <a:pt x="829" y="413"/>
                  </a:cubicBezTo>
                  <a:cubicBezTo>
                    <a:pt x="829" y="185"/>
                    <a:pt x="644" y="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7200225" y="3272325"/>
              <a:ext cx="47350" cy="45300"/>
            </a:xfrm>
            <a:custGeom>
              <a:rect b="b" l="l" r="r" t="t"/>
              <a:pathLst>
                <a:path extrusionOk="0" h="1812" w="1894">
                  <a:moveTo>
                    <a:pt x="1439" y="1"/>
                  </a:moveTo>
                  <a:cubicBezTo>
                    <a:pt x="1332" y="1"/>
                    <a:pt x="1224" y="42"/>
                    <a:pt x="1144" y="124"/>
                  </a:cubicBezTo>
                  <a:lnTo>
                    <a:pt x="163" y="1105"/>
                  </a:lnTo>
                  <a:cubicBezTo>
                    <a:pt x="0" y="1267"/>
                    <a:pt x="0" y="1530"/>
                    <a:pt x="163" y="1692"/>
                  </a:cubicBezTo>
                  <a:cubicBezTo>
                    <a:pt x="243" y="1772"/>
                    <a:pt x="350" y="1811"/>
                    <a:pt x="456" y="1811"/>
                  </a:cubicBezTo>
                  <a:cubicBezTo>
                    <a:pt x="564" y="1811"/>
                    <a:pt x="671" y="1771"/>
                    <a:pt x="753" y="1689"/>
                  </a:cubicBezTo>
                  <a:lnTo>
                    <a:pt x="1731" y="708"/>
                  </a:lnTo>
                  <a:cubicBezTo>
                    <a:pt x="1893" y="546"/>
                    <a:pt x="1893" y="283"/>
                    <a:pt x="1731" y="121"/>
                  </a:cubicBezTo>
                  <a:cubicBezTo>
                    <a:pt x="1650" y="40"/>
                    <a:pt x="1545" y="1"/>
                    <a:pt x="1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4"/>
          <p:cNvGrpSpPr/>
          <p:nvPr/>
        </p:nvGrpSpPr>
        <p:grpSpPr>
          <a:xfrm>
            <a:off x="2509813" y="4160225"/>
            <a:ext cx="325700" cy="354675"/>
            <a:chOff x="5553500" y="1526400"/>
            <a:chExt cx="325700" cy="354675"/>
          </a:xfrm>
        </p:grpSpPr>
        <p:sp>
          <p:nvSpPr>
            <p:cNvPr id="510" name="Google Shape;510;p34"/>
            <p:cNvSpPr/>
            <p:nvPr/>
          </p:nvSpPr>
          <p:spPr>
            <a:xfrm>
              <a:off x="5553500" y="1526400"/>
              <a:ext cx="325700" cy="354675"/>
            </a:xfrm>
            <a:custGeom>
              <a:rect b="b" l="l" r="r" t="t"/>
              <a:pathLst>
                <a:path extrusionOk="0" h="14187" w="13028">
                  <a:moveTo>
                    <a:pt x="2081" y="831"/>
                  </a:moveTo>
                  <a:cubicBezTo>
                    <a:pt x="2609" y="834"/>
                    <a:pt x="3078" y="1165"/>
                    <a:pt x="3256" y="1665"/>
                  </a:cubicBezTo>
                  <a:lnTo>
                    <a:pt x="906" y="1665"/>
                  </a:lnTo>
                  <a:cubicBezTo>
                    <a:pt x="1081" y="1165"/>
                    <a:pt x="1553" y="834"/>
                    <a:pt x="2081" y="831"/>
                  </a:cubicBezTo>
                  <a:close/>
                  <a:moveTo>
                    <a:pt x="3040" y="2496"/>
                  </a:moveTo>
                  <a:cubicBezTo>
                    <a:pt x="2968" y="2971"/>
                    <a:pt x="2562" y="3324"/>
                    <a:pt x="2081" y="3327"/>
                  </a:cubicBezTo>
                  <a:cubicBezTo>
                    <a:pt x="1597" y="3327"/>
                    <a:pt x="1191" y="2971"/>
                    <a:pt x="1119" y="2496"/>
                  </a:cubicBezTo>
                  <a:close/>
                  <a:moveTo>
                    <a:pt x="10532" y="2496"/>
                  </a:moveTo>
                  <a:lnTo>
                    <a:pt x="10532" y="8313"/>
                  </a:lnTo>
                  <a:lnTo>
                    <a:pt x="9701" y="8313"/>
                  </a:lnTo>
                  <a:lnTo>
                    <a:pt x="9701" y="2496"/>
                  </a:lnTo>
                  <a:close/>
                  <a:moveTo>
                    <a:pt x="2884" y="4155"/>
                  </a:moveTo>
                  <a:cubicBezTo>
                    <a:pt x="3253" y="4155"/>
                    <a:pt x="3590" y="4364"/>
                    <a:pt x="3752" y="4696"/>
                  </a:cubicBezTo>
                  <a:lnTo>
                    <a:pt x="4477" y="6142"/>
                  </a:lnTo>
                  <a:cubicBezTo>
                    <a:pt x="4549" y="6283"/>
                    <a:pt x="4693" y="6373"/>
                    <a:pt x="4849" y="6373"/>
                  </a:cubicBezTo>
                  <a:lnTo>
                    <a:pt x="5958" y="6373"/>
                  </a:lnTo>
                  <a:cubicBezTo>
                    <a:pt x="5973" y="6372"/>
                    <a:pt x="5987" y="6371"/>
                    <a:pt x="6001" y="6371"/>
                  </a:cubicBezTo>
                  <a:cubicBezTo>
                    <a:pt x="6229" y="6371"/>
                    <a:pt x="6417" y="6556"/>
                    <a:pt x="6417" y="6789"/>
                  </a:cubicBezTo>
                  <a:cubicBezTo>
                    <a:pt x="6417" y="7021"/>
                    <a:pt x="6229" y="7206"/>
                    <a:pt x="6001" y="7206"/>
                  </a:cubicBezTo>
                  <a:cubicBezTo>
                    <a:pt x="5987" y="7206"/>
                    <a:pt x="5973" y="7206"/>
                    <a:pt x="5958" y="7204"/>
                  </a:cubicBezTo>
                  <a:lnTo>
                    <a:pt x="3977" y="7204"/>
                  </a:lnTo>
                  <a:lnTo>
                    <a:pt x="3268" y="6020"/>
                  </a:lnTo>
                  <a:cubicBezTo>
                    <a:pt x="3196" y="5869"/>
                    <a:pt x="3046" y="5782"/>
                    <a:pt x="2890" y="5782"/>
                  </a:cubicBezTo>
                  <a:cubicBezTo>
                    <a:pt x="2817" y="5782"/>
                    <a:pt x="2743" y="5801"/>
                    <a:pt x="2675" y="5842"/>
                  </a:cubicBezTo>
                  <a:cubicBezTo>
                    <a:pt x="2462" y="5967"/>
                    <a:pt x="2406" y="6248"/>
                    <a:pt x="2553" y="6448"/>
                  </a:cubicBezTo>
                  <a:lnTo>
                    <a:pt x="3328" y="7735"/>
                  </a:lnTo>
                  <a:lnTo>
                    <a:pt x="3328" y="13356"/>
                  </a:lnTo>
                  <a:lnTo>
                    <a:pt x="2493" y="13356"/>
                  </a:lnTo>
                  <a:lnTo>
                    <a:pt x="2493" y="8729"/>
                  </a:lnTo>
                  <a:cubicBezTo>
                    <a:pt x="2475" y="8513"/>
                    <a:pt x="2294" y="8351"/>
                    <a:pt x="2078" y="8351"/>
                  </a:cubicBezTo>
                  <a:cubicBezTo>
                    <a:pt x="1862" y="8351"/>
                    <a:pt x="1684" y="8513"/>
                    <a:pt x="1662" y="8729"/>
                  </a:cubicBezTo>
                  <a:lnTo>
                    <a:pt x="1662" y="13356"/>
                  </a:lnTo>
                  <a:lnTo>
                    <a:pt x="831" y="13356"/>
                  </a:lnTo>
                  <a:lnTo>
                    <a:pt x="831" y="5127"/>
                  </a:lnTo>
                  <a:cubicBezTo>
                    <a:pt x="831" y="4592"/>
                    <a:pt x="1266" y="4158"/>
                    <a:pt x="1803" y="4155"/>
                  </a:cubicBezTo>
                  <a:close/>
                  <a:moveTo>
                    <a:pt x="12194" y="831"/>
                  </a:moveTo>
                  <a:lnTo>
                    <a:pt x="12194" y="13356"/>
                  </a:lnTo>
                  <a:lnTo>
                    <a:pt x="6377" y="13356"/>
                  </a:lnTo>
                  <a:lnTo>
                    <a:pt x="6377" y="11434"/>
                  </a:lnTo>
                  <a:cubicBezTo>
                    <a:pt x="6374" y="10659"/>
                    <a:pt x="6870" y="9972"/>
                    <a:pt x="7604" y="9728"/>
                  </a:cubicBezTo>
                  <a:lnTo>
                    <a:pt x="9351" y="9147"/>
                  </a:lnTo>
                  <a:lnTo>
                    <a:pt x="10944" y="9147"/>
                  </a:lnTo>
                  <a:cubicBezTo>
                    <a:pt x="11175" y="9147"/>
                    <a:pt x="11363" y="8960"/>
                    <a:pt x="11363" y="8729"/>
                  </a:cubicBezTo>
                  <a:lnTo>
                    <a:pt x="11363" y="2078"/>
                  </a:lnTo>
                  <a:cubicBezTo>
                    <a:pt x="11363" y="1848"/>
                    <a:pt x="11178" y="1665"/>
                    <a:pt x="10950" y="1665"/>
                  </a:cubicBezTo>
                  <a:cubicBezTo>
                    <a:pt x="10948" y="1665"/>
                    <a:pt x="10946" y="1665"/>
                    <a:pt x="10944" y="1665"/>
                  </a:cubicBezTo>
                  <a:lnTo>
                    <a:pt x="9701" y="1665"/>
                  </a:lnTo>
                  <a:lnTo>
                    <a:pt x="9701" y="831"/>
                  </a:lnTo>
                  <a:close/>
                  <a:moveTo>
                    <a:pt x="9285" y="0"/>
                  </a:moveTo>
                  <a:cubicBezTo>
                    <a:pt x="9057" y="0"/>
                    <a:pt x="8870" y="184"/>
                    <a:pt x="8867" y="416"/>
                  </a:cubicBezTo>
                  <a:lnTo>
                    <a:pt x="8867" y="8432"/>
                  </a:lnTo>
                  <a:lnTo>
                    <a:pt x="8029" y="8710"/>
                  </a:lnTo>
                  <a:lnTo>
                    <a:pt x="7017" y="7448"/>
                  </a:lnTo>
                  <a:cubicBezTo>
                    <a:pt x="7142" y="7251"/>
                    <a:pt x="7208" y="7023"/>
                    <a:pt x="7208" y="6792"/>
                  </a:cubicBezTo>
                  <a:cubicBezTo>
                    <a:pt x="7208" y="6101"/>
                    <a:pt x="6649" y="5542"/>
                    <a:pt x="5958" y="5542"/>
                  </a:cubicBezTo>
                  <a:lnTo>
                    <a:pt x="5105" y="5542"/>
                  </a:lnTo>
                  <a:lnTo>
                    <a:pt x="4496" y="4324"/>
                  </a:lnTo>
                  <a:cubicBezTo>
                    <a:pt x="4293" y="3914"/>
                    <a:pt x="3943" y="3599"/>
                    <a:pt x="3518" y="3437"/>
                  </a:cubicBezTo>
                  <a:cubicBezTo>
                    <a:pt x="3724" y="3165"/>
                    <a:pt x="3849" y="2837"/>
                    <a:pt x="3874" y="2496"/>
                  </a:cubicBezTo>
                  <a:lnTo>
                    <a:pt x="4571" y="2496"/>
                  </a:lnTo>
                  <a:cubicBezTo>
                    <a:pt x="4584" y="2497"/>
                    <a:pt x="4597" y="2498"/>
                    <a:pt x="4610" y="2498"/>
                  </a:cubicBezTo>
                  <a:cubicBezTo>
                    <a:pt x="4839" y="2498"/>
                    <a:pt x="5030" y="2315"/>
                    <a:pt x="5030" y="2081"/>
                  </a:cubicBezTo>
                  <a:cubicBezTo>
                    <a:pt x="5030" y="1847"/>
                    <a:pt x="4839" y="1660"/>
                    <a:pt x="4609" y="1660"/>
                  </a:cubicBezTo>
                  <a:cubicBezTo>
                    <a:pt x="4596" y="1660"/>
                    <a:pt x="4584" y="1661"/>
                    <a:pt x="4571" y="1662"/>
                  </a:cubicBezTo>
                  <a:lnTo>
                    <a:pt x="4115" y="1662"/>
                  </a:lnTo>
                  <a:cubicBezTo>
                    <a:pt x="3914" y="691"/>
                    <a:pt x="3056" y="5"/>
                    <a:pt x="2081" y="5"/>
                  </a:cubicBezTo>
                  <a:cubicBezTo>
                    <a:pt x="2012" y="5"/>
                    <a:pt x="1942" y="9"/>
                    <a:pt x="1872" y="16"/>
                  </a:cubicBezTo>
                  <a:cubicBezTo>
                    <a:pt x="813" y="122"/>
                    <a:pt x="7" y="1012"/>
                    <a:pt x="4" y="2078"/>
                  </a:cubicBezTo>
                  <a:cubicBezTo>
                    <a:pt x="0" y="2256"/>
                    <a:pt x="116" y="2415"/>
                    <a:pt x="285" y="2471"/>
                  </a:cubicBezTo>
                  <a:cubicBezTo>
                    <a:pt x="310" y="2909"/>
                    <a:pt x="497" y="3321"/>
                    <a:pt x="806" y="3627"/>
                  </a:cubicBezTo>
                  <a:cubicBezTo>
                    <a:pt x="303" y="3961"/>
                    <a:pt x="0" y="4524"/>
                    <a:pt x="4" y="5127"/>
                  </a:cubicBezTo>
                  <a:lnTo>
                    <a:pt x="4" y="13774"/>
                  </a:lnTo>
                  <a:cubicBezTo>
                    <a:pt x="0" y="14000"/>
                    <a:pt x="185" y="14187"/>
                    <a:pt x="410" y="14187"/>
                  </a:cubicBezTo>
                  <a:cubicBezTo>
                    <a:pt x="412" y="14187"/>
                    <a:pt x="414" y="14187"/>
                    <a:pt x="416" y="14187"/>
                  </a:cubicBezTo>
                  <a:lnTo>
                    <a:pt x="3740" y="14187"/>
                  </a:lnTo>
                  <a:cubicBezTo>
                    <a:pt x="3742" y="14187"/>
                    <a:pt x="3744" y="14187"/>
                    <a:pt x="3746" y="14187"/>
                  </a:cubicBezTo>
                  <a:cubicBezTo>
                    <a:pt x="3974" y="14187"/>
                    <a:pt x="4159" y="14000"/>
                    <a:pt x="4159" y="13774"/>
                  </a:cubicBezTo>
                  <a:lnTo>
                    <a:pt x="4159" y="8038"/>
                  </a:lnTo>
                  <a:lnTo>
                    <a:pt x="5958" y="8038"/>
                  </a:lnTo>
                  <a:cubicBezTo>
                    <a:pt x="6099" y="8038"/>
                    <a:pt x="6236" y="8013"/>
                    <a:pt x="6367" y="7966"/>
                  </a:cubicBezTo>
                  <a:lnTo>
                    <a:pt x="7192" y="8994"/>
                  </a:lnTo>
                  <a:cubicBezTo>
                    <a:pt x="6196" y="9394"/>
                    <a:pt x="5546" y="10360"/>
                    <a:pt x="5546" y="11434"/>
                  </a:cubicBezTo>
                  <a:lnTo>
                    <a:pt x="5546" y="13774"/>
                  </a:lnTo>
                  <a:cubicBezTo>
                    <a:pt x="5543" y="14000"/>
                    <a:pt x="5727" y="14187"/>
                    <a:pt x="5952" y="14187"/>
                  </a:cubicBezTo>
                  <a:cubicBezTo>
                    <a:pt x="5954" y="14187"/>
                    <a:pt x="5956" y="14187"/>
                    <a:pt x="5958" y="14187"/>
                  </a:cubicBezTo>
                  <a:lnTo>
                    <a:pt x="12609" y="14187"/>
                  </a:lnTo>
                  <a:cubicBezTo>
                    <a:pt x="12611" y="14187"/>
                    <a:pt x="12613" y="14187"/>
                    <a:pt x="12615" y="14187"/>
                  </a:cubicBezTo>
                  <a:cubicBezTo>
                    <a:pt x="12841" y="14187"/>
                    <a:pt x="13028" y="14000"/>
                    <a:pt x="13028" y="13774"/>
                  </a:cubicBezTo>
                  <a:lnTo>
                    <a:pt x="13028" y="416"/>
                  </a:lnTo>
                  <a:cubicBezTo>
                    <a:pt x="13025" y="184"/>
                    <a:pt x="12837" y="0"/>
                    <a:pt x="12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5733675" y="181880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1"/>
                  </a:moveTo>
                  <a:cubicBezTo>
                    <a:pt x="185" y="1"/>
                    <a:pt x="1" y="185"/>
                    <a:pt x="1" y="413"/>
                  </a:cubicBezTo>
                  <a:cubicBezTo>
                    <a:pt x="1" y="641"/>
                    <a:pt x="185" y="829"/>
                    <a:pt x="413" y="829"/>
                  </a:cubicBezTo>
                  <a:cubicBezTo>
                    <a:pt x="644" y="829"/>
                    <a:pt x="829" y="641"/>
                    <a:pt x="829" y="413"/>
                  </a:cubicBezTo>
                  <a:cubicBezTo>
                    <a:pt x="829" y="185"/>
                    <a:pt x="64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5775225" y="181880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6" y="1"/>
                  </a:moveTo>
                  <a:cubicBezTo>
                    <a:pt x="188" y="1"/>
                    <a:pt x="1" y="185"/>
                    <a:pt x="1" y="413"/>
                  </a:cubicBezTo>
                  <a:cubicBezTo>
                    <a:pt x="1" y="641"/>
                    <a:pt x="188" y="829"/>
                    <a:pt x="416" y="829"/>
                  </a:cubicBezTo>
                  <a:cubicBezTo>
                    <a:pt x="644" y="829"/>
                    <a:pt x="829" y="641"/>
                    <a:pt x="829" y="413"/>
                  </a:cubicBezTo>
                  <a:cubicBezTo>
                    <a:pt x="829" y="185"/>
                    <a:pt x="644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5816775" y="1818800"/>
              <a:ext cx="20725" cy="20725"/>
            </a:xfrm>
            <a:custGeom>
              <a:rect b="b" l="l" r="r" t="t"/>
              <a:pathLst>
                <a:path extrusionOk="0" h="829" w="829">
                  <a:moveTo>
                    <a:pt x="413" y="1"/>
                  </a:moveTo>
                  <a:cubicBezTo>
                    <a:pt x="185" y="1"/>
                    <a:pt x="1" y="185"/>
                    <a:pt x="1" y="413"/>
                  </a:cubicBezTo>
                  <a:cubicBezTo>
                    <a:pt x="1" y="641"/>
                    <a:pt x="185" y="829"/>
                    <a:pt x="413" y="829"/>
                  </a:cubicBezTo>
                  <a:cubicBezTo>
                    <a:pt x="641" y="829"/>
                    <a:pt x="829" y="641"/>
                    <a:pt x="829" y="413"/>
                  </a:cubicBezTo>
                  <a:cubicBezTo>
                    <a:pt x="829" y="185"/>
                    <a:pt x="641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34"/>
          <p:cNvGrpSpPr/>
          <p:nvPr/>
        </p:nvGrpSpPr>
        <p:grpSpPr>
          <a:xfrm>
            <a:off x="6294700" y="4158750"/>
            <a:ext cx="353350" cy="354675"/>
            <a:chOff x="4783800" y="1526400"/>
            <a:chExt cx="353350" cy="354675"/>
          </a:xfrm>
        </p:grpSpPr>
        <p:sp>
          <p:nvSpPr>
            <p:cNvPr id="515" name="Google Shape;515;p34"/>
            <p:cNvSpPr/>
            <p:nvPr/>
          </p:nvSpPr>
          <p:spPr>
            <a:xfrm>
              <a:off x="4783800" y="1526400"/>
              <a:ext cx="353350" cy="354675"/>
            </a:xfrm>
            <a:custGeom>
              <a:rect b="b" l="l" r="r" t="t"/>
              <a:pathLst>
                <a:path extrusionOk="0" h="14187" w="14134">
                  <a:moveTo>
                    <a:pt x="13303" y="831"/>
                  </a:moveTo>
                  <a:lnTo>
                    <a:pt x="13303" y="1662"/>
                  </a:lnTo>
                  <a:lnTo>
                    <a:pt x="831" y="1662"/>
                  </a:lnTo>
                  <a:lnTo>
                    <a:pt x="831" y="831"/>
                  </a:lnTo>
                  <a:close/>
                  <a:moveTo>
                    <a:pt x="12472" y="2496"/>
                  </a:moveTo>
                  <a:lnTo>
                    <a:pt x="12472" y="9978"/>
                  </a:lnTo>
                  <a:lnTo>
                    <a:pt x="1662" y="9978"/>
                  </a:lnTo>
                  <a:lnTo>
                    <a:pt x="1662" y="2496"/>
                  </a:lnTo>
                  <a:close/>
                  <a:moveTo>
                    <a:pt x="7060" y="12520"/>
                  </a:moveTo>
                  <a:cubicBezTo>
                    <a:pt x="7277" y="12520"/>
                    <a:pt x="7485" y="12689"/>
                    <a:pt x="7483" y="12943"/>
                  </a:cubicBezTo>
                  <a:cubicBezTo>
                    <a:pt x="7483" y="13169"/>
                    <a:pt x="7298" y="13356"/>
                    <a:pt x="7073" y="13356"/>
                  </a:cubicBezTo>
                  <a:cubicBezTo>
                    <a:pt x="7071" y="13356"/>
                    <a:pt x="7069" y="13356"/>
                    <a:pt x="7067" y="13356"/>
                  </a:cubicBezTo>
                  <a:cubicBezTo>
                    <a:pt x="7066" y="13356"/>
                    <a:pt x="7064" y="13356"/>
                    <a:pt x="7063" y="13356"/>
                  </a:cubicBezTo>
                  <a:cubicBezTo>
                    <a:pt x="6691" y="13356"/>
                    <a:pt x="6506" y="12905"/>
                    <a:pt x="6767" y="12643"/>
                  </a:cubicBezTo>
                  <a:cubicBezTo>
                    <a:pt x="6853" y="12558"/>
                    <a:pt x="6958" y="12520"/>
                    <a:pt x="7060" y="12520"/>
                  </a:cubicBezTo>
                  <a:close/>
                  <a:moveTo>
                    <a:pt x="416" y="0"/>
                  </a:moveTo>
                  <a:cubicBezTo>
                    <a:pt x="188" y="0"/>
                    <a:pt x="0" y="184"/>
                    <a:pt x="0" y="416"/>
                  </a:cubicBezTo>
                  <a:lnTo>
                    <a:pt x="0" y="2078"/>
                  </a:lnTo>
                  <a:cubicBezTo>
                    <a:pt x="0" y="2309"/>
                    <a:pt x="185" y="2496"/>
                    <a:pt x="416" y="2496"/>
                  </a:cubicBezTo>
                  <a:lnTo>
                    <a:pt x="831" y="2496"/>
                  </a:lnTo>
                  <a:lnTo>
                    <a:pt x="831" y="10391"/>
                  </a:lnTo>
                  <a:cubicBezTo>
                    <a:pt x="831" y="10622"/>
                    <a:pt x="1019" y="10806"/>
                    <a:pt x="1250" y="10806"/>
                  </a:cubicBezTo>
                  <a:lnTo>
                    <a:pt x="6655" y="10806"/>
                  </a:lnTo>
                  <a:lnTo>
                    <a:pt x="6655" y="11765"/>
                  </a:lnTo>
                  <a:cubicBezTo>
                    <a:pt x="6080" y="11968"/>
                    <a:pt x="5736" y="12553"/>
                    <a:pt x="5839" y="13152"/>
                  </a:cubicBezTo>
                  <a:cubicBezTo>
                    <a:pt x="5942" y="13749"/>
                    <a:pt x="6461" y="14187"/>
                    <a:pt x="7067" y="14187"/>
                  </a:cubicBezTo>
                  <a:cubicBezTo>
                    <a:pt x="7673" y="14187"/>
                    <a:pt x="8192" y="13749"/>
                    <a:pt x="8295" y="13152"/>
                  </a:cubicBezTo>
                  <a:cubicBezTo>
                    <a:pt x="8398" y="12553"/>
                    <a:pt x="8054" y="11968"/>
                    <a:pt x="7483" y="11765"/>
                  </a:cubicBezTo>
                  <a:lnTo>
                    <a:pt x="7483" y="10806"/>
                  </a:lnTo>
                  <a:lnTo>
                    <a:pt x="12887" y="10806"/>
                  </a:lnTo>
                  <a:cubicBezTo>
                    <a:pt x="13115" y="10806"/>
                    <a:pt x="13303" y="10622"/>
                    <a:pt x="13303" y="10391"/>
                  </a:cubicBezTo>
                  <a:lnTo>
                    <a:pt x="13303" y="2496"/>
                  </a:lnTo>
                  <a:lnTo>
                    <a:pt x="13718" y="2496"/>
                  </a:lnTo>
                  <a:cubicBezTo>
                    <a:pt x="13946" y="2496"/>
                    <a:pt x="14134" y="2309"/>
                    <a:pt x="14131" y="2078"/>
                  </a:cubicBezTo>
                  <a:lnTo>
                    <a:pt x="14131" y="416"/>
                  </a:lnTo>
                  <a:cubicBezTo>
                    <a:pt x="14131" y="184"/>
                    <a:pt x="13946" y="0"/>
                    <a:pt x="13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4847750" y="1609575"/>
              <a:ext cx="228800" cy="145575"/>
            </a:xfrm>
            <a:custGeom>
              <a:rect b="b" l="l" r="r" t="t"/>
              <a:pathLst>
                <a:path extrusionOk="0" h="5823" w="9152">
                  <a:moveTo>
                    <a:pt x="5756" y="828"/>
                  </a:moveTo>
                  <a:lnTo>
                    <a:pt x="5756" y="3324"/>
                  </a:lnTo>
                  <a:lnTo>
                    <a:pt x="3263" y="3324"/>
                  </a:lnTo>
                  <a:lnTo>
                    <a:pt x="3263" y="828"/>
                  </a:lnTo>
                  <a:lnTo>
                    <a:pt x="4097" y="828"/>
                  </a:lnTo>
                  <a:lnTo>
                    <a:pt x="4097" y="1247"/>
                  </a:lnTo>
                  <a:cubicBezTo>
                    <a:pt x="4097" y="1475"/>
                    <a:pt x="4281" y="1659"/>
                    <a:pt x="4509" y="1659"/>
                  </a:cubicBezTo>
                  <a:cubicBezTo>
                    <a:pt x="4737" y="1659"/>
                    <a:pt x="4921" y="1475"/>
                    <a:pt x="4925" y="1247"/>
                  </a:cubicBezTo>
                  <a:lnTo>
                    <a:pt x="4925" y="828"/>
                  </a:lnTo>
                  <a:close/>
                  <a:moveTo>
                    <a:pt x="4509" y="4155"/>
                  </a:moveTo>
                  <a:cubicBezTo>
                    <a:pt x="4737" y="4155"/>
                    <a:pt x="4925" y="4340"/>
                    <a:pt x="4925" y="4571"/>
                  </a:cubicBezTo>
                  <a:cubicBezTo>
                    <a:pt x="4925" y="4820"/>
                    <a:pt x="4721" y="4985"/>
                    <a:pt x="4508" y="4985"/>
                  </a:cubicBezTo>
                  <a:cubicBezTo>
                    <a:pt x="4405" y="4985"/>
                    <a:pt x="4301" y="4946"/>
                    <a:pt x="4215" y="4861"/>
                  </a:cubicBezTo>
                  <a:cubicBezTo>
                    <a:pt x="3956" y="4602"/>
                    <a:pt x="4140" y="4155"/>
                    <a:pt x="4509" y="4155"/>
                  </a:cubicBezTo>
                  <a:close/>
                  <a:moveTo>
                    <a:pt x="3334" y="4155"/>
                  </a:moveTo>
                  <a:cubicBezTo>
                    <a:pt x="3241" y="4424"/>
                    <a:pt x="3241" y="4718"/>
                    <a:pt x="3334" y="4986"/>
                  </a:cubicBezTo>
                  <a:lnTo>
                    <a:pt x="2357" y="4986"/>
                  </a:lnTo>
                  <a:cubicBezTo>
                    <a:pt x="2456" y="4718"/>
                    <a:pt x="2456" y="4424"/>
                    <a:pt x="2357" y="4155"/>
                  </a:cubicBezTo>
                  <a:close/>
                  <a:moveTo>
                    <a:pt x="6658" y="4155"/>
                  </a:moveTo>
                  <a:cubicBezTo>
                    <a:pt x="6562" y="4424"/>
                    <a:pt x="6562" y="4718"/>
                    <a:pt x="6658" y="4986"/>
                  </a:cubicBezTo>
                  <a:lnTo>
                    <a:pt x="5684" y="4986"/>
                  </a:lnTo>
                  <a:cubicBezTo>
                    <a:pt x="5777" y="4718"/>
                    <a:pt x="5777" y="4424"/>
                    <a:pt x="5684" y="4155"/>
                  </a:cubicBezTo>
                  <a:close/>
                  <a:moveTo>
                    <a:pt x="1186" y="4155"/>
                  </a:moveTo>
                  <a:cubicBezTo>
                    <a:pt x="1558" y="4155"/>
                    <a:pt x="1743" y="4606"/>
                    <a:pt x="1482" y="4868"/>
                  </a:cubicBezTo>
                  <a:cubicBezTo>
                    <a:pt x="1396" y="4953"/>
                    <a:pt x="1291" y="4991"/>
                    <a:pt x="1188" y="4991"/>
                  </a:cubicBezTo>
                  <a:cubicBezTo>
                    <a:pt x="972" y="4991"/>
                    <a:pt x="765" y="4823"/>
                    <a:pt x="769" y="4571"/>
                  </a:cubicBezTo>
                  <a:cubicBezTo>
                    <a:pt x="769" y="4343"/>
                    <a:pt x="954" y="4158"/>
                    <a:pt x="1182" y="4155"/>
                  </a:cubicBezTo>
                  <a:cubicBezTo>
                    <a:pt x="1183" y="4155"/>
                    <a:pt x="1184" y="4155"/>
                    <a:pt x="1186" y="4155"/>
                  </a:cubicBezTo>
                  <a:close/>
                  <a:moveTo>
                    <a:pt x="7833" y="4155"/>
                  </a:moveTo>
                  <a:cubicBezTo>
                    <a:pt x="8061" y="4155"/>
                    <a:pt x="8249" y="4340"/>
                    <a:pt x="8252" y="4571"/>
                  </a:cubicBezTo>
                  <a:cubicBezTo>
                    <a:pt x="8254" y="4823"/>
                    <a:pt x="8045" y="4992"/>
                    <a:pt x="7829" y="4992"/>
                  </a:cubicBezTo>
                  <a:cubicBezTo>
                    <a:pt x="7727" y="4992"/>
                    <a:pt x="7624" y="4955"/>
                    <a:pt x="7539" y="4871"/>
                  </a:cubicBezTo>
                  <a:cubicBezTo>
                    <a:pt x="7274" y="4608"/>
                    <a:pt x="7458" y="4155"/>
                    <a:pt x="7833" y="4155"/>
                  </a:cubicBezTo>
                  <a:close/>
                  <a:moveTo>
                    <a:pt x="2841" y="0"/>
                  </a:moveTo>
                  <a:cubicBezTo>
                    <a:pt x="2613" y="0"/>
                    <a:pt x="2428" y="186"/>
                    <a:pt x="2431" y="416"/>
                  </a:cubicBezTo>
                  <a:lnTo>
                    <a:pt x="2431" y="3324"/>
                  </a:lnTo>
                  <a:lnTo>
                    <a:pt x="1182" y="3324"/>
                  </a:lnTo>
                  <a:cubicBezTo>
                    <a:pt x="520" y="3362"/>
                    <a:pt x="1" y="3908"/>
                    <a:pt x="1" y="4571"/>
                  </a:cubicBezTo>
                  <a:cubicBezTo>
                    <a:pt x="1" y="5233"/>
                    <a:pt x="520" y="5783"/>
                    <a:pt x="1182" y="5820"/>
                  </a:cubicBezTo>
                  <a:lnTo>
                    <a:pt x="7833" y="5820"/>
                  </a:lnTo>
                  <a:cubicBezTo>
                    <a:pt x="7855" y="5822"/>
                    <a:pt x="7878" y="5822"/>
                    <a:pt x="7900" y="5822"/>
                  </a:cubicBezTo>
                  <a:cubicBezTo>
                    <a:pt x="8586" y="5822"/>
                    <a:pt x="9151" y="5267"/>
                    <a:pt x="9151" y="4571"/>
                  </a:cubicBezTo>
                  <a:cubicBezTo>
                    <a:pt x="9151" y="3876"/>
                    <a:pt x="8589" y="3322"/>
                    <a:pt x="7905" y="3322"/>
                  </a:cubicBezTo>
                  <a:cubicBezTo>
                    <a:pt x="7881" y="3322"/>
                    <a:pt x="7857" y="3323"/>
                    <a:pt x="7833" y="3324"/>
                  </a:cubicBezTo>
                  <a:lnTo>
                    <a:pt x="6587" y="3324"/>
                  </a:lnTo>
                  <a:lnTo>
                    <a:pt x="6587" y="416"/>
                  </a:lnTo>
                  <a:cubicBezTo>
                    <a:pt x="6590" y="186"/>
                    <a:pt x="6405" y="0"/>
                    <a:pt x="6180" y="0"/>
                  </a:cubicBezTo>
                  <a:cubicBezTo>
                    <a:pt x="6178" y="0"/>
                    <a:pt x="6176" y="0"/>
                    <a:pt x="6174" y="0"/>
                  </a:cubicBezTo>
                  <a:lnTo>
                    <a:pt x="2847" y="0"/>
                  </a:lnTo>
                  <a:cubicBezTo>
                    <a:pt x="2845" y="0"/>
                    <a:pt x="2843" y="0"/>
                    <a:pt x="28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4"/>
          <p:cNvGrpSpPr/>
          <p:nvPr/>
        </p:nvGrpSpPr>
        <p:grpSpPr>
          <a:xfrm>
            <a:off x="3287329" y="1623174"/>
            <a:ext cx="2569341" cy="2569341"/>
            <a:chOff x="3287329" y="1623174"/>
            <a:chExt cx="2569341" cy="2569341"/>
          </a:xfrm>
        </p:grpSpPr>
        <p:sp>
          <p:nvSpPr>
            <p:cNvPr id="518" name="Google Shape;518;p34"/>
            <p:cNvSpPr/>
            <p:nvPr/>
          </p:nvSpPr>
          <p:spPr>
            <a:xfrm>
              <a:off x="3287329" y="1623174"/>
              <a:ext cx="2569341" cy="2569341"/>
            </a:xfrm>
            <a:custGeom>
              <a:rect b="b" l="l" r="r" t="t"/>
              <a:pathLst>
                <a:path extrusionOk="0" h="209017" w="209017">
                  <a:moveTo>
                    <a:pt x="104508" y="0"/>
                  </a:moveTo>
                  <a:cubicBezTo>
                    <a:pt x="46781" y="0"/>
                    <a:pt x="0" y="46781"/>
                    <a:pt x="0" y="104508"/>
                  </a:cubicBezTo>
                  <a:cubicBezTo>
                    <a:pt x="0" y="132211"/>
                    <a:pt x="11007" y="158805"/>
                    <a:pt x="30599" y="178397"/>
                  </a:cubicBezTo>
                  <a:cubicBezTo>
                    <a:pt x="50211" y="197988"/>
                    <a:pt x="76784" y="209016"/>
                    <a:pt x="104508" y="209016"/>
                  </a:cubicBezTo>
                  <a:cubicBezTo>
                    <a:pt x="132211" y="209016"/>
                    <a:pt x="158805" y="197988"/>
                    <a:pt x="178397" y="178397"/>
                  </a:cubicBezTo>
                  <a:cubicBezTo>
                    <a:pt x="197988" y="158805"/>
                    <a:pt x="209016" y="132211"/>
                    <a:pt x="209016" y="104508"/>
                  </a:cubicBezTo>
                  <a:cubicBezTo>
                    <a:pt x="209016" y="76784"/>
                    <a:pt x="197988" y="50211"/>
                    <a:pt x="178397" y="30599"/>
                  </a:cubicBezTo>
                  <a:cubicBezTo>
                    <a:pt x="158805" y="11007"/>
                    <a:pt x="132211" y="0"/>
                    <a:pt x="104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3667350" y="2003195"/>
              <a:ext cx="1809300" cy="1809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 txBox="1"/>
            <p:nvPr/>
          </p:nvSpPr>
          <p:spPr>
            <a:xfrm>
              <a:off x="3752250" y="2630195"/>
              <a:ext cx="16395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 costing infographic</a:t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521" name="Google Shape;521;p34"/>
            <p:cNvGrpSpPr/>
            <p:nvPr/>
          </p:nvGrpSpPr>
          <p:grpSpPr>
            <a:xfrm>
              <a:off x="3366294" y="1706350"/>
              <a:ext cx="2411413" cy="2402988"/>
              <a:chOff x="3366294" y="1706350"/>
              <a:chExt cx="2411413" cy="2402988"/>
            </a:xfrm>
          </p:grpSpPr>
          <p:sp>
            <p:nvSpPr>
              <p:cNvPr id="522" name="Google Shape;522;p34"/>
              <p:cNvSpPr/>
              <p:nvPr/>
            </p:nvSpPr>
            <p:spPr>
              <a:xfrm flipH="1">
                <a:off x="3834853" y="3729331"/>
                <a:ext cx="737144" cy="310533"/>
              </a:xfrm>
              <a:custGeom>
                <a:rect b="b" l="l" r="r" t="t"/>
                <a:pathLst>
                  <a:path extrusionOk="0" h="25262" w="59967">
                    <a:moveTo>
                      <a:pt x="53333" y="1"/>
                    </a:moveTo>
                    <a:cubicBezTo>
                      <a:pt x="39163" y="10700"/>
                      <a:pt x="21790" y="16882"/>
                      <a:pt x="3923" y="17292"/>
                    </a:cubicBezTo>
                    <a:cubicBezTo>
                      <a:pt x="1726" y="17354"/>
                      <a:pt x="1" y="19202"/>
                      <a:pt x="63" y="21400"/>
                    </a:cubicBezTo>
                    <a:cubicBezTo>
                      <a:pt x="123" y="23559"/>
                      <a:pt x="1889" y="25262"/>
                      <a:pt x="4035" y="25262"/>
                    </a:cubicBezTo>
                    <a:cubicBezTo>
                      <a:pt x="4073" y="25262"/>
                      <a:pt x="4111" y="25261"/>
                      <a:pt x="4149" y="25260"/>
                    </a:cubicBezTo>
                    <a:cubicBezTo>
                      <a:pt x="24275" y="24747"/>
                      <a:pt x="44092" y="17682"/>
                      <a:pt x="59966" y="5073"/>
                    </a:cubicBezTo>
                    <a:cubicBezTo>
                      <a:pt x="57789" y="3369"/>
                      <a:pt x="55551" y="1685"/>
                      <a:pt x="53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4"/>
              <p:cNvSpPr/>
              <p:nvPr/>
            </p:nvSpPr>
            <p:spPr>
              <a:xfrm flipH="1">
                <a:off x="3413337" y="2958197"/>
                <a:ext cx="457687" cy="795448"/>
              </a:xfrm>
              <a:custGeom>
                <a:rect b="b" l="l" r="r" t="t"/>
                <a:pathLst>
                  <a:path extrusionOk="0" h="64710" w="37233">
                    <a:moveTo>
                      <a:pt x="29244" y="0"/>
                    </a:moveTo>
                    <a:cubicBezTo>
                      <a:pt x="28628" y="13739"/>
                      <a:pt x="24644" y="27128"/>
                      <a:pt x="17641" y="38998"/>
                    </a:cubicBezTo>
                    <a:cubicBezTo>
                      <a:pt x="12959" y="46822"/>
                      <a:pt x="7003" y="53846"/>
                      <a:pt x="1" y="59740"/>
                    </a:cubicBezTo>
                    <a:cubicBezTo>
                      <a:pt x="2218" y="61403"/>
                      <a:pt x="4457" y="63046"/>
                      <a:pt x="6634" y="64709"/>
                    </a:cubicBezTo>
                    <a:cubicBezTo>
                      <a:pt x="10310" y="61465"/>
                      <a:pt x="13719" y="57932"/>
                      <a:pt x="16799" y="54133"/>
                    </a:cubicBezTo>
                    <a:cubicBezTo>
                      <a:pt x="29408" y="38546"/>
                      <a:pt x="36329" y="19427"/>
                      <a:pt x="372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4"/>
              <p:cNvSpPr/>
              <p:nvPr/>
            </p:nvSpPr>
            <p:spPr>
              <a:xfrm flipH="1">
                <a:off x="3747515" y="1775839"/>
                <a:ext cx="823979" cy="399641"/>
              </a:xfrm>
              <a:custGeom>
                <a:rect b="b" l="l" r="r" t="t"/>
                <a:pathLst>
                  <a:path extrusionOk="0" h="32511" w="67031">
                    <a:moveTo>
                      <a:pt x="4017" y="1"/>
                    </a:moveTo>
                    <a:cubicBezTo>
                      <a:pt x="1809" y="1"/>
                      <a:pt x="22" y="1785"/>
                      <a:pt x="22" y="3986"/>
                    </a:cubicBezTo>
                    <a:lnTo>
                      <a:pt x="22" y="4068"/>
                    </a:lnTo>
                    <a:cubicBezTo>
                      <a:pt x="1" y="6204"/>
                      <a:pt x="1726" y="7950"/>
                      <a:pt x="3862" y="8011"/>
                    </a:cubicBezTo>
                    <a:cubicBezTo>
                      <a:pt x="25281" y="8525"/>
                      <a:pt x="46187" y="17150"/>
                      <a:pt x="61732" y="32511"/>
                    </a:cubicBezTo>
                    <a:cubicBezTo>
                      <a:pt x="63416" y="30437"/>
                      <a:pt x="65182" y="28424"/>
                      <a:pt x="67031" y="26494"/>
                    </a:cubicBezTo>
                    <a:cubicBezTo>
                      <a:pt x="50150" y="10065"/>
                      <a:pt x="27684" y="598"/>
                      <a:pt x="4129" y="2"/>
                    </a:cubicBezTo>
                    <a:cubicBezTo>
                      <a:pt x="4091" y="1"/>
                      <a:pt x="4054" y="1"/>
                      <a:pt x="40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4"/>
              <p:cNvSpPr/>
              <p:nvPr/>
            </p:nvSpPr>
            <p:spPr>
              <a:xfrm flipH="1">
                <a:off x="3411833" y="2143380"/>
                <a:ext cx="360490" cy="755571"/>
              </a:xfrm>
              <a:custGeom>
                <a:rect b="b" l="l" r="r" t="t"/>
                <a:pathLst>
                  <a:path extrusionOk="0" h="61466" w="29326">
                    <a:moveTo>
                      <a:pt x="5340" y="1"/>
                    </a:moveTo>
                    <a:cubicBezTo>
                      <a:pt x="3450" y="1931"/>
                      <a:pt x="1684" y="3964"/>
                      <a:pt x="0" y="6038"/>
                    </a:cubicBezTo>
                    <a:cubicBezTo>
                      <a:pt x="575" y="6716"/>
                      <a:pt x="1171" y="7353"/>
                      <a:pt x="1746" y="8010"/>
                    </a:cubicBezTo>
                    <a:cubicBezTo>
                      <a:pt x="14519" y="23145"/>
                      <a:pt x="21111" y="42244"/>
                      <a:pt x="21317" y="61465"/>
                    </a:cubicBezTo>
                    <a:lnTo>
                      <a:pt x="29326" y="61465"/>
                    </a:lnTo>
                    <a:cubicBezTo>
                      <a:pt x="29264" y="45386"/>
                      <a:pt x="25075" y="29306"/>
                      <a:pt x="16552" y="15033"/>
                    </a:cubicBezTo>
                    <a:cubicBezTo>
                      <a:pt x="13328" y="9653"/>
                      <a:pt x="9570" y="4621"/>
                      <a:pt x="53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 flipH="1" rot="10800000">
                <a:off x="4572003" y="1775839"/>
                <a:ext cx="737144" cy="310533"/>
              </a:xfrm>
              <a:custGeom>
                <a:rect b="b" l="l" r="r" t="t"/>
                <a:pathLst>
                  <a:path extrusionOk="0" h="25262" w="59967">
                    <a:moveTo>
                      <a:pt x="53333" y="1"/>
                    </a:moveTo>
                    <a:cubicBezTo>
                      <a:pt x="39163" y="10700"/>
                      <a:pt x="21790" y="16882"/>
                      <a:pt x="3923" y="17292"/>
                    </a:cubicBezTo>
                    <a:cubicBezTo>
                      <a:pt x="1726" y="17354"/>
                      <a:pt x="1" y="19202"/>
                      <a:pt x="63" y="21400"/>
                    </a:cubicBezTo>
                    <a:cubicBezTo>
                      <a:pt x="123" y="23559"/>
                      <a:pt x="1889" y="25262"/>
                      <a:pt x="4035" y="25262"/>
                    </a:cubicBezTo>
                    <a:cubicBezTo>
                      <a:pt x="4073" y="25262"/>
                      <a:pt x="4111" y="25261"/>
                      <a:pt x="4149" y="25260"/>
                    </a:cubicBezTo>
                    <a:cubicBezTo>
                      <a:pt x="24275" y="24747"/>
                      <a:pt x="44092" y="17682"/>
                      <a:pt x="59966" y="5073"/>
                    </a:cubicBezTo>
                    <a:cubicBezTo>
                      <a:pt x="57789" y="3369"/>
                      <a:pt x="55551" y="1685"/>
                      <a:pt x="533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 flipH="1" rot="10800000">
                <a:off x="5272976" y="2062058"/>
                <a:ext cx="457687" cy="795448"/>
              </a:xfrm>
              <a:custGeom>
                <a:rect b="b" l="l" r="r" t="t"/>
                <a:pathLst>
                  <a:path extrusionOk="0" h="64710" w="37233">
                    <a:moveTo>
                      <a:pt x="29244" y="0"/>
                    </a:moveTo>
                    <a:cubicBezTo>
                      <a:pt x="28628" y="13739"/>
                      <a:pt x="24644" y="27128"/>
                      <a:pt x="17641" y="38998"/>
                    </a:cubicBezTo>
                    <a:cubicBezTo>
                      <a:pt x="12959" y="46822"/>
                      <a:pt x="7003" y="53846"/>
                      <a:pt x="1" y="59740"/>
                    </a:cubicBezTo>
                    <a:cubicBezTo>
                      <a:pt x="2218" y="61403"/>
                      <a:pt x="4457" y="63046"/>
                      <a:pt x="6634" y="64709"/>
                    </a:cubicBezTo>
                    <a:cubicBezTo>
                      <a:pt x="10310" y="61465"/>
                      <a:pt x="13719" y="57932"/>
                      <a:pt x="16799" y="54133"/>
                    </a:cubicBezTo>
                    <a:cubicBezTo>
                      <a:pt x="29408" y="38546"/>
                      <a:pt x="36329" y="19427"/>
                      <a:pt x="37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4"/>
              <p:cNvSpPr/>
              <p:nvPr/>
            </p:nvSpPr>
            <p:spPr>
              <a:xfrm flipH="1" rot="10800000">
                <a:off x="4572507" y="3640222"/>
                <a:ext cx="823979" cy="399641"/>
              </a:xfrm>
              <a:custGeom>
                <a:rect b="b" l="l" r="r" t="t"/>
                <a:pathLst>
                  <a:path extrusionOk="0" h="32511" w="67031">
                    <a:moveTo>
                      <a:pt x="4017" y="1"/>
                    </a:moveTo>
                    <a:cubicBezTo>
                      <a:pt x="1809" y="1"/>
                      <a:pt x="22" y="1785"/>
                      <a:pt x="22" y="3986"/>
                    </a:cubicBezTo>
                    <a:lnTo>
                      <a:pt x="22" y="4068"/>
                    </a:lnTo>
                    <a:cubicBezTo>
                      <a:pt x="1" y="6204"/>
                      <a:pt x="1726" y="7950"/>
                      <a:pt x="3862" y="8011"/>
                    </a:cubicBezTo>
                    <a:cubicBezTo>
                      <a:pt x="25281" y="8525"/>
                      <a:pt x="46187" y="17150"/>
                      <a:pt x="61732" y="32511"/>
                    </a:cubicBezTo>
                    <a:cubicBezTo>
                      <a:pt x="63416" y="30437"/>
                      <a:pt x="65182" y="28424"/>
                      <a:pt x="67031" y="26494"/>
                    </a:cubicBezTo>
                    <a:cubicBezTo>
                      <a:pt x="50150" y="10065"/>
                      <a:pt x="27684" y="598"/>
                      <a:pt x="4129" y="2"/>
                    </a:cubicBezTo>
                    <a:cubicBezTo>
                      <a:pt x="4091" y="1"/>
                      <a:pt x="4054" y="1"/>
                      <a:pt x="4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 flipH="1" rot="10800000">
                <a:off x="5371677" y="2916752"/>
                <a:ext cx="360490" cy="755571"/>
              </a:xfrm>
              <a:custGeom>
                <a:rect b="b" l="l" r="r" t="t"/>
                <a:pathLst>
                  <a:path extrusionOk="0" h="61466" w="29326">
                    <a:moveTo>
                      <a:pt x="5340" y="1"/>
                    </a:moveTo>
                    <a:cubicBezTo>
                      <a:pt x="3450" y="1931"/>
                      <a:pt x="1684" y="3964"/>
                      <a:pt x="0" y="6038"/>
                    </a:cubicBezTo>
                    <a:cubicBezTo>
                      <a:pt x="575" y="6716"/>
                      <a:pt x="1171" y="7353"/>
                      <a:pt x="1746" y="8010"/>
                    </a:cubicBezTo>
                    <a:cubicBezTo>
                      <a:pt x="14519" y="23145"/>
                      <a:pt x="21111" y="42244"/>
                      <a:pt x="21317" y="61465"/>
                    </a:cubicBezTo>
                    <a:lnTo>
                      <a:pt x="29326" y="61465"/>
                    </a:lnTo>
                    <a:cubicBezTo>
                      <a:pt x="29264" y="45386"/>
                      <a:pt x="25075" y="29306"/>
                      <a:pt x="16552" y="15033"/>
                    </a:cubicBezTo>
                    <a:cubicBezTo>
                      <a:pt x="13328" y="9653"/>
                      <a:pt x="9570" y="4621"/>
                      <a:pt x="5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34"/>
              <p:cNvGrpSpPr/>
              <p:nvPr/>
            </p:nvGrpSpPr>
            <p:grpSpPr>
              <a:xfrm>
                <a:off x="3366294" y="1706350"/>
                <a:ext cx="2411413" cy="2402988"/>
                <a:chOff x="3366288" y="1706350"/>
                <a:chExt cx="2411413" cy="2402988"/>
              </a:xfrm>
            </p:grpSpPr>
            <p:sp>
              <p:nvSpPr>
                <p:cNvPr id="531" name="Google Shape;531;p34"/>
                <p:cNvSpPr/>
                <p:nvPr/>
              </p:nvSpPr>
              <p:spPr>
                <a:xfrm>
                  <a:off x="4469700" y="1706350"/>
                  <a:ext cx="204600" cy="2046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34"/>
                <p:cNvSpPr/>
                <p:nvPr/>
              </p:nvSpPr>
              <p:spPr>
                <a:xfrm>
                  <a:off x="5198200" y="1984800"/>
                  <a:ext cx="204600" cy="204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34"/>
                <p:cNvSpPr/>
                <p:nvPr/>
              </p:nvSpPr>
              <p:spPr>
                <a:xfrm>
                  <a:off x="5573100" y="2758438"/>
                  <a:ext cx="204600" cy="204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34"/>
                <p:cNvSpPr/>
                <p:nvPr/>
              </p:nvSpPr>
              <p:spPr>
                <a:xfrm>
                  <a:off x="5266613" y="3543988"/>
                  <a:ext cx="204600" cy="204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34"/>
                <p:cNvSpPr/>
                <p:nvPr/>
              </p:nvSpPr>
              <p:spPr>
                <a:xfrm>
                  <a:off x="4469688" y="3904738"/>
                  <a:ext cx="204600" cy="204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34"/>
                <p:cNvSpPr/>
                <p:nvPr/>
              </p:nvSpPr>
              <p:spPr>
                <a:xfrm>
                  <a:off x="3741188" y="3626288"/>
                  <a:ext cx="204600" cy="204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34"/>
                <p:cNvSpPr/>
                <p:nvPr/>
              </p:nvSpPr>
              <p:spPr>
                <a:xfrm>
                  <a:off x="3366288" y="2852638"/>
                  <a:ext cx="204600" cy="204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34"/>
                <p:cNvSpPr/>
                <p:nvPr/>
              </p:nvSpPr>
              <p:spPr>
                <a:xfrm>
                  <a:off x="3672775" y="2067100"/>
                  <a:ext cx="204600" cy="204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cxnSp>
        <p:nvCxnSpPr>
          <p:cNvPr id="539" name="Google Shape;539;p34"/>
          <p:cNvCxnSpPr>
            <a:stCxn id="435" idx="6"/>
            <a:endCxn id="531" idx="0"/>
          </p:cNvCxnSpPr>
          <p:nvPr/>
        </p:nvCxnSpPr>
        <p:spPr>
          <a:xfrm>
            <a:off x="3072100" y="1478600"/>
            <a:ext cx="1500000" cy="2277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4"/>
          <p:cNvCxnSpPr>
            <a:stCxn id="440" idx="6"/>
            <a:endCxn id="538" idx="2"/>
          </p:cNvCxnSpPr>
          <p:nvPr/>
        </p:nvCxnSpPr>
        <p:spPr>
          <a:xfrm flipH="1" rot="10800000">
            <a:off x="3072100" y="2169250"/>
            <a:ext cx="600600" cy="2622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4"/>
          <p:cNvCxnSpPr>
            <a:stCxn id="484" idx="6"/>
            <a:endCxn id="537" idx="2"/>
          </p:cNvCxnSpPr>
          <p:nvPr/>
        </p:nvCxnSpPr>
        <p:spPr>
          <a:xfrm flipH="1" rot="10800000">
            <a:off x="3072100" y="2955000"/>
            <a:ext cx="294300" cy="429300"/>
          </a:xfrm>
          <a:prstGeom prst="bentConnector3">
            <a:avLst>
              <a:gd fmla="val 49982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4"/>
          <p:cNvCxnSpPr>
            <a:stCxn id="494" idx="6"/>
            <a:endCxn id="536" idx="2"/>
          </p:cNvCxnSpPr>
          <p:nvPr/>
        </p:nvCxnSpPr>
        <p:spPr>
          <a:xfrm flipH="1" rot="10800000">
            <a:off x="3072100" y="3728450"/>
            <a:ext cx="669000" cy="6087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4"/>
          <p:cNvCxnSpPr>
            <a:stCxn id="499" idx="2"/>
            <a:endCxn id="535" idx="4"/>
          </p:cNvCxnSpPr>
          <p:nvPr/>
        </p:nvCxnSpPr>
        <p:spPr>
          <a:xfrm rot="10800000">
            <a:off x="4571900" y="4109450"/>
            <a:ext cx="1500000" cy="2277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34"/>
          <p:cNvCxnSpPr>
            <a:stCxn id="489" idx="2"/>
            <a:endCxn id="534" idx="6"/>
          </p:cNvCxnSpPr>
          <p:nvPr/>
        </p:nvCxnSpPr>
        <p:spPr>
          <a:xfrm flipH="1">
            <a:off x="5471300" y="3384300"/>
            <a:ext cx="600600" cy="2619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4"/>
          <p:cNvCxnSpPr>
            <a:stCxn id="450" idx="2"/>
            <a:endCxn id="533" idx="6"/>
          </p:cNvCxnSpPr>
          <p:nvPr/>
        </p:nvCxnSpPr>
        <p:spPr>
          <a:xfrm flipH="1">
            <a:off x="5777600" y="2431450"/>
            <a:ext cx="294300" cy="429300"/>
          </a:xfrm>
          <a:prstGeom prst="bentConnector3">
            <a:avLst>
              <a:gd fmla="val 49982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34"/>
          <p:cNvCxnSpPr>
            <a:stCxn id="445" idx="2"/>
            <a:endCxn id="532" idx="6"/>
          </p:cNvCxnSpPr>
          <p:nvPr/>
        </p:nvCxnSpPr>
        <p:spPr>
          <a:xfrm flipH="1">
            <a:off x="5402900" y="1478600"/>
            <a:ext cx="669000" cy="6084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552" name="Google Shape;552;p35"/>
          <p:cNvGrpSpPr/>
          <p:nvPr/>
        </p:nvGrpSpPr>
        <p:grpSpPr>
          <a:xfrm>
            <a:off x="457216" y="1278867"/>
            <a:ext cx="1540605" cy="3295383"/>
            <a:chOff x="457216" y="1278867"/>
            <a:chExt cx="1540605" cy="3295383"/>
          </a:xfrm>
        </p:grpSpPr>
        <p:grpSp>
          <p:nvGrpSpPr>
            <p:cNvPr id="553" name="Google Shape;553;p35"/>
            <p:cNvGrpSpPr/>
            <p:nvPr/>
          </p:nvGrpSpPr>
          <p:grpSpPr>
            <a:xfrm>
              <a:off x="667500" y="3454350"/>
              <a:ext cx="1119900" cy="1119900"/>
              <a:chOff x="667500" y="3454350"/>
              <a:chExt cx="1119900" cy="1119900"/>
            </a:xfrm>
          </p:grpSpPr>
          <p:sp>
            <p:nvSpPr>
              <p:cNvPr id="554" name="Google Shape;554;p35"/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01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556" name="Google Shape;556;p35"/>
            <p:cNvGrpSpPr/>
            <p:nvPr/>
          </p:nvGrpSpPr>
          <p:grpSpPr>
            <a:xfrm>
              <a:off x="457216" y="1278867"/>
              <a:ext cx="1540605" cy="1968013"/>
              <a:chOff x="457216" y="1278867"/>
              <a:chExt cx="1540605" cy="1968013"/>
            </a:xfrm>
          </p:grpSpPr>
          <p:sp>
            <p:nvSpPr>
              <p:cNvPr id="557" name="Google Shape;557;p35"/>
              <p:cNvSpPr/>
              <p:nvPr/>
            </p:nvSpPr>
            <p:spPr>
              <a:xfrm>
                <a:off x="457216" y="2367579"/>
                <a:ext cx="1540500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8" name="Google Shape;558;p35"/>
              <p:cNvSpPr/>
              <p:nvPr/>
            </p:nvSpPr>
            <p:spPr>
              <a:xfrm>
                <a:off x="457216" y="1278867"/>
                <a:ext cx="1540605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Analyze inventory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559" name="Google Shape;559;p35"/>
          <p:cNvGrpSpPr/>
          <p:nvPr/>
        </p:nvGrpSpPr>
        <p:grpSpPr>
          <a:xfrm>
            <a:off x="2131803" y="1278867"/>
            <a:ext cx="1540605" cy="3295383"/>
            <a:chOff x="2131803" y="1278867"/>
            <a:chExt cx="1540605" cy="3295383"/>
          </a:xfrm>
        </p:grpSpPr>
        <p:grpSp>
          <p:nvGrpSpPr>
            <p:cNvPr id="560" name="Google Shape;560;p35"/>
            <p:cNvGrpSpPr/>
            <p:nvPr/>
          </p:nvGrpSpPr>
          <p:grpSpPr>
            <a:xfrm>
              <a:off x="2339813" y="3454350"/>
              <a:ext cx="1119900" cy="1119900"/>
              <a:chOff x="2339813" y="3454350"/>
              <a:chExt cx="1119900" cy="11199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339813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2457730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02</a:t>
                </a:r>
                <a:endParaRPr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563" name="Google Shape;563;p35"/>
            <p:cNvGrpSpPr/>
            <p:nvPr/>
          </p:nvGrpSpPr>
          <p:grpSpPr>
            <a:xfrm>
              <a:off x="2131803" y="1278867"/>
              <a:ext cx="1540605" cy="1968013"/>
              <a:chOff x="2131803" y="1278867"/>
              <a:chExt cx="1540605" cy="1968013"/>
            </a:xfrm>
          </p:grpSpPr>
          <p:sp>
            <p:nvSpPr>
              <p:cNvPr id="564" name="Google Shape;564;p35"/>
              <p:cNvSpPr/>
              <p:nvPr/>
            </p:nvSpPr>
            <p:spPr>
              <a:xfrm>
                <a:off x="2131803" y="2367579"/>
                <a:ext cx="1540500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5" name="Google Shape;565;p35"/>
              <p:cNvSpPr/>
              <p:nvPr/>
            </p:nvSpPr>
            <p:spPr>
              <a:xfrm>
                <a:off x="2131803" y="1278867"/>
                <a:ext cx="1540605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Calculate equivalent units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566" name="Google Shape;566;p35"/>
          <p:cNvGrpSpPr/>
          <p:nvPr/>
        </p:nvGrpSpPr>
        <p:grpSpPr>
          <a:xfrm>
            <a:off x="3806390" y="1278867"/>
            <a:ext cx="1540605" cy="3295383"/>
            <a:chOff x="3806390" y="1278867"/>
            <a:chExt cx="1540605" cy="3295383"/>
          </a:xfrm>
        </p:grpSpPr>
        <p:grpSp>
          <p:nvGrpSpPr>
            <p:cNvPr id="567" name="Google Shape;567;p35"/>
            <p:cNvGrpSpPr/>
            <p:nvPr/>
          </p:nvGrpSpPr>
          <p:grpSpPr>
            <a:xfrm>
              <a:off x="4015588" y="3454350"/>
              <a:ext cx="1119900" cy="1119900"/>
              <a:chOff x="4015588" y="3454350"/>
              <a:chExt cx="1119900" cy="1119900"/>
            </a:xfrm>
          </p:grpSpPr>
          <p:sp>
            <p:nvSpPr>
              <p:cNvPr id="568" name="Google Shape;568;p35"/>
              <p:cNvSpPr/>
              <p:nvPr/>
            </p:nvSpPr>
            <p:spPr>
              <a:xfrm>
                <a:off x="4015588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5"/>
              <p:cNvSpPr/>
              <p:nvPr/>
            </p:nvSpPr>
            <p:spPr>
              <a:xfrm>
                <a:off x="4129980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03</a:t>
                </a:r>
                <a:endParaRPr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570" name="Google Shape;570;p35"/>
            <p:cNvGrpSpPr/>
            <p:nvPr/>
          </p:nvGrpSpPr>
          <p:grpSpPr>
            <a:xfrm>
              <a:off x="3806390" y="1278867"/>
              <a:ext cx="1540605" cy="1968013"/>
              <a:chOff x="3806390" y="1278867"/>
              <a:chExt cx="1540605" cy="1968013"/>
            </a:xfrm>
          </p:grpSpPr>
          <p:sp>
            <p:nvSpPr>
              <p:cNvPr id="571" name="Google Shape;571;p35"/>
              <p:cNvSpPr/>
              <p:nvPr/>
            </p:nvSpPr>
            <p:spPr>
              <a:xfrm>
                <a:off x="3806390" y="2367579"/>
                <a:ext cx="1540500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2" name="Google Shape;572;p35"/>
              <p:cNvSpPr/>
              <p:nvPr/>
            </p:nvSpPr>
            <p:spPr>
              <a:xfrm>
                <a:off x="3806390" y="1278867"/>
                <a:ext cx="1540605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Calculate applicable costs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573" name="Google Shape;573;p35"/>
          <p:cNvGrpSpPr/>
          <p:nvPr/>
        </p:nvGrpSpPr>
        <p:grpSpPr>
          <a:xfrm>
            <a:off x="5480977" y="1278867"/>
            <a:ext cx="1540605" cy="3295383"/>
            <a:chOff x="5480977" y="1278867"/>
            <a:chExt cx="1540605" cy="3295383"/>
          </a:xfrm>
        </p:grpSpPr>
        <p:grpSp>
          <p:nvGrpSpPr>
            <p:cNvPr id="574" name="Google Shape;574;p35"/>
            <p:cNvGrpSpPr/>
            <p:nvPr/>
          </p:nvGrpSpPr>
          <p:grpSpPr>
            <a:xfrm>
              <a:off x="5688975" y="3454350"/>
              <a:ext cx="1119900" cy="1119900"/>
              <a:chOff x="5688975" y="3454350"/>
              <a:chExt cx="1119900" cy="1119900"/>
            </a:xfrm>
          </p:grpSpPr>
          <p:sp>
            <p:nvSpPr>
              <p:cNvPr id="575" name="Google Shape;575;p35"/>
              <p:cNvSpPr/>
              <p:nvPr/>
            </p:nvSpPr>
            <p:spPr>
              <a:xfrm>
                <a:off x="5688975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5"/>
              <p:cNvSpPr/>
              <p:nvPr/>
            </p:nvSpPr>
            <p:spPr>
              <a:xfrm>
                <a:off x="580924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04</a:t>
                </a:r>
                <a:endParaRPr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577" name="Google Shape;577;p35"/>
            <p:cNvGrpSpPr/>
            <p:nvPr/>
          </p:nvGrpSpPr>
          <p:grpSpPr>
            <a:xfrm>
              <a:off x="5480977" y="1278867"/>
              <a:ext cx="1540605" cy="1968013"/>
              <a:chOff x="5480977" y="1278867"/>
              <a:chExt cx="1540605" cy="1968013"/>
            </a:xfrm>
          </p:grpSpPr>
          <p:sp>
            <p:nvSpPr>
              <p:cNvPr id="578" name="Google Shape;578;p35"/>
              <p:cNvSpPr/>
              <p:nvPr/>
            </p:nvSpPr>
            <p:spPr>
              <a:xfrm>
                <a:off x="5480977" y="2367579"/>
                <a:ext cx="1540500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9" name="Google Shape;579;p35"/>
              <p:cNvSpPr/>
              <p:nvPr/>
            </p:nvSpPr>
            <p:spPr>
              <a:xfrm>
                <a:off x="5480977" y="1278867"/>
                <a:ext cx="1540605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Calculate cost per unit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580" name="Google Shape;580;p35"/>
          <p:cNvGrpSpPr/>
          <p:nvPr/>
        </p:nvGrpSpPr>
        <p:grpSpPr>
          <a:xfrm>
            <a:off x="7155565" y="1278867"/>
            <a:ext cx="1540605" cy="3295383"/>
            <a:chOff x="7155565" y="1278867"/>
            <a:chExt cx="1540605" cy="3295383"/>
          </a:xfrm>
        </p:grpSpPr>
        <p:grpSp>
          <p:nvGrpSpPr>
            <p:cNvPr id="581" name="Google Shape;581;p35"/>
            <p:cNvGrpSpPr/>
            <p:nvPr/>
          </p:nvGrpSpPr>
          <p:grpSpPr>
            <a:xfrm>
              <a:off x="7367025" y="3454350"/>
              <a:ext cx="1119900" cy="1119900"/>
              <a:chOff x="7367025" y="3454350"/>
              <a:chExt cx="1119900" cy="1119900"/>
            </a:xfrm>
          </p:grpSpPr>
          <p:sp>
            <p:nvSpPr>
              <p:cNvPr id="582" name="Google Shape;582;p35"/>
              <p:cNvSpPr/>
              <p:nvPr/>
            </p:nvSpPr>
            <p:spPr>
              <a:xfrm>
                <a:off x="7367025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5"/>
              <p:cNvSpPr/>
              <p:nvPr/>
            </p:nvSpPr>
            <p:spPr>
              <a:xfrm>
                <a:off x="7483843" y="3572229"/>
                <a:ext cx="887700" cy="887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05</a:t>
                </a:r>
                <a:endParaRPr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584" name="Google Shape;584;p35"/>
            <p:cNvGrpSpPr/>
            <p:nvPr/>
          </p:nvGrpSpPr>
          <p:grpSpPr>
            <a:xfrm>
              <a:off x="7155565" y="1278867"/>
              <a:ext cx="1540605" cy="1968013"/>
              <a:chOff x="7155565" y="1278867"/>
              <a:chExt cx="1540605" cy="1968013"/>
            </a:xfrm>
          </p:grpSpPr>
          <p:sp>
            <p:nvSpPr>
              <p:cNvPr id="585" name="Google Shape;585;p35"/>
              <p:cNvSpPr/>
              <p:nvPr/>
            </p:nvSpPr>
            <p:spPr>
              <a:xfrm>
                <a:off x="7155565" y="2367579"/>
                <a:ext cx="1540500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of them all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6" name="Google Shape;586;p35"/>
              <p:cNvSpPr/>
              <p:nvPr/>
            </p:nvSpPr>
            <p:spPr>
              <a:xfrm>
                <a:off x="7155565" y="1278867"/>
                <a:ext cx="1540605" cy="879300"/>
              </a:xfrm>
              <a:prstGeom prst="roundRect">
                <a:avLst>
                  <a:gd fmla="val 11702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Allocate costs to products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587" name="Google Shape;587;p35"/>
          <p:cNvCxnSpPr>
            <a:stCxn id="558" idx="2"/>
            <a:endCxn id="557" idx="0"/>
          </p:cNvCxnSpPr>
          <p:nvPr/>
        </p:nvCxnSpPr>
        <p:spPr>
          <a:xfrm>
            <a:off x="1227518" y="2158167"/>
            <a:ext cx="0" cy="209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5"/>
          <p:cNvCxnSpPr>
            <a:stCxn id="557" idx="2"/>
            <a:endCxn id="554" idx="0"/>
          </p:cNvCxnSpPr>
          <p:nvPr/>
        </p:nvCxnSpPr>
        <p:spPr>
          <a:xfrm>
            <a:off x="1227466" y="3246879"/>
            <a:ext cx="0" cy="207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5"/>
          <p:cNvCxnSpPr>
            <a:stCxn id="565" idx="2"/>
            <a:endCxn id="564" idx="0"/>
          </p:cNvCxnSpPr>
          <p:nvPr/>
        </p:nvCxnSpPr>
        <p:spPr>
          <a:xfrm>
            <a:off x="2902105" y="2158167"/>
            <a:ext cx="0" cy="209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5"/>
          <p:cNvCxnSpPr>
            <a:stCxn id="564" idx="2"/>
            <a:endCxn id="561" idx="0"/>
          </p:cNvCxnSpPr>
          <p:nvPr/>
        </p:nvCxnSpPr>
        <p:spPr>
          <a:xfrm flipH="1">
            <a:off x="2899653" y="3246879"/>
            <a:ext cx="2400" cy="207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5"/>
          <p:cNvCxnSpPr>
            <a:stCxn id="572" idx="2"/>
            <a:endCxn id="571" idx="0"/>
          </p:cNvCxnSpPr>
          <p:nvPr/>
        </p:nvCxnSpPr>
        <p:spPr>
          <a:xfrm>
            <a:off x="4576693" y="2158167"/>
            <a:ext cx="0" cy="209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5"/>
          <p:cNvCxnSpPr>
            <a:stCxn id="571" idx="2"/>
            <a:endCxn id="568" idx="0"/>
          </p:cNvCxnSpPr>
          <p:nvPr/>
        </p:nvCxnSpPr>
        <p:spPr>
          <a:xfrm flipH="1">
            <a:off x="4575440" y="3246879"/>
            <a:ext cx="1200" cy="207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5"/>
          <p:cNvCxnSpPr>
            <a:stCxn id="579" idx="2"/>
            <a:endCxn id="578" idx="0"/>
          </p:cNvCxnSpPr>
          <p:nvPr/>
        </p:nvCxnSpPr>
        <p:spPr>
          <a:xfrm>
            <a:off x="6251280" y="2158167"/>
            <a:ext cx="0" cy="209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35"/>
          <p:cNvCxnSpPr>
            <a:stCxn id="578" idx="2"/>
            <a:endCxn id="575" idx="0"/>
          </p:cNvCxnSpPr>
          <p:nvPr/>
        </p:nvCxnSpPr>
        <p:spPr>
          <a:xfrm flipH="1">
            <a:off x="6248827" y="3246879"/>
            <a:ext cx="2400" cy="207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35"/>
          <p:cNvCxnSpPr>
            <a:stCxn id="586" idx="2"/>
            <a:endCxn id="585" idx="0"/>
          </p:cNvCxnSpPr>
          <p:nvPr/>
        </p:nvCxnSpPr>
        <p:spPr>
          <a:xfrm>
            <a:off x="7925867" y="2158167"/>
            <a:ext cx="0" cy="209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35"/>
          <p:cNvCxnSpPr>
            <a:stCxn id="585" idx="2"/>
            <a:endCxn id="582" idx="0"/>
          </p:cNvCxnSpPr>
          <p:nvPr/>
        </p:nvCxnSpPr>
        <p:spPr>
          <a:xfrm>
            <a:off x="7925815" y="3246879"/>
            <a:ext cx="1200" cy="207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"/>
          <p:cNvSpPr txBox="1"/>
          <p:nvPr>
            <p:ph type="title"/>
          </p:nvPr>
        </p:nvSpPr>
        <p:spPr>
          <a:xfrm>
            <a:off x="457200" y="411475"/>
            <a:ext cx="8238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Process costing infographics</a:t>
            </a:r>
            <a:endParaRPr/>
          </a:p>
        </p:txBody>
      </p:sp>
      <p:grpSp>
        <p:nvGrpSpPr>
          <p:cNvPr id="602" name="Google Shape;602;p36"/>
          <p:cNvGrpSpPr/>
          <p:nvPr/>
        </p:nvGrpSpPr>
        <p:grpSpPr>
          <a:xfrm>
            <a:off x="705952" y="1036301"/>
            <a:ext cx="204486" cy="3700301"/>
            <a:chOff x="705952" y="1036301"/>
            <a:chExt cx="204486" cy="3700301"/>
          </a:xfrm>
        </p:grpSpPr>
        <p:sp>
          <p:nvSpPr>
            <p:cNvPr id="603" name="Google Shape;603;p36"/>
            <p:cNvSpPr/>
            <p:nvPr/>
          </p:nvSpPr>
          <p:spPr>
            <a:xfrm>
              <a:off x="751938" y="1935839"/>
              <a:ext cx="112500" cy="899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751938" y="2835378"/>
              <a:ext cx="112500" cy="8997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751938" y="3734917"/>
              <a:ext cx="112500" cy="899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 flipH="1" rot="-5400000">
              <a:off x="705946" y="1833748"/>
              <a:ext cx="204498" cy="204486"/>
            </a:xfrm>
            <a:custGeom>
              <a:rect b="b" l="l" r="r" t="t"/>
              <a:pathLst>
                <a:path extrusionOk="0" h="16635" w="16636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751938" y="1036301"/>
              <a:ext cx="112500" cy="8997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 flipH="1" rot="-5400000">
              <a:off x="705946" y="2733210"/>
              <a:ext cx="204498" cy="204486"/>
            </a:xfrm>
            <a:custGeom>
              <a:rect b="b" l="l" r="r" t="t"/>
              <a:pathLst>
                <a:path extrusionOk="0" h="16635" w="16636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 flipH="1" rot="-5400000">
              <a:off x="705946" y="3632660"/>
              <a:ext cx="204498" cy="204486"/>
            </a:xfrm>
            <a:custGeom>
              <a:rect b="b" l="l" r="r" t="t"/>
              <a:pathLst>
                <a:path extrusionOk="0" h="16635" w="16636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 flipH="1" rot="-5400000">
              <a:off x="705946" y="4532110"/>
              <a:ext cx="204498" cy="204486"/>
            </a:xfrm>
            <a:custGeom>
              <a:rect b="b" l="l" r="r" t="t"/>
              <a:pathLst>
                <a:path extrusionOk="0" h="16635" w="16636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1299250" y="1086700"/>
            <a:ext cx="3033297" cy="798900"/>
            <a:chOff x="1299250" y="1086700"/>
            <a:chExt cx="3033297" cy="798900"/>
          </a:xfrm>
        </p:grpSpPr>
        <p:grpSp>
          <p:nvGrpSpPr>
            <p:cNvPr id="612" name="Google Shape;612;p36"/>
            <p:cNvGrpSpPr/>
            <p:nvPr/>
          </p:nvGrpSpPr>
          <p:grpSpPr>
            <a:xfrm>
              <a:off x="2439984" y="1100350"/>
              <a:ext cx="1892563" cy="771600"/>
              <a:chOff x="4161950" y="1853975"/>
              <a:chExt cx="1699500" cy="771600"/>
            </a:xfrm>
          </p:grpSpPr>
          <p:sp>
            <p:nvSpPr>
              <p:cNvPr id="613" name="Google Shape;613;p3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14" name="Google Shape;614;p36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15" name="Google Shape;615;p36"/>
            <p:cNvSpPr/>
            <p:nvPr/>
          </p:nvSpPr>
          <p:spPr>
            <a:xfrm>
              <a:off x="1299250" y="108670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16" name="Google Shape;616;p36"/>
          <p:cNvGrpSpPr/>
          <p:nvPr/>
        </p:nvGrpSpPr>
        <p:grpSpPr>
          <a:xfrm>
            <a:off x="1299250" y="1986250"/>
            <a:ext cx="3033297" cy="798900"/>
            <a:chOff x="1299250" y="1986250"/>
            <a:chExt cx="3033297" cy="798900"/>
          </a:xfrm>
        </p:grpSpPr>
        <p:grpSp>
          <p:nvGrpSpPr>
            <p:cNvPr id="617" name="Google Shape;617;p36"/>
            <p:cNvGrpSpPr/>
            <p:nvPr/>
          </p:nvGrpSpPr>
          <p:grpSpPr>
            <a:xfrm>
              <a:off x="2439984" y="1999900"/>
              <a:ext cx="1892563" cy="771600"/>
              <a:chOff x="4161950" y="1853975"/>
              <a:chExt cx="1699500" cy="771600"/>
            </a:xfrm>
          </p:grpSpPr>
          <p:sp>
            <p:nvSpPr>
              <p:cNvPr id="618" name="Google Shape;618;p3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19" name="Google Shape;619;p36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20" name="Google Shape;620;p36"/>
            <p:cNvSpPr/>
            <p:nvPr/>
          </p:nvSpPr>
          <p:spPr>
            <a:xfrm>
              <a:off x="1299250" y="198625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21" name="Google Shape;621;p36"/>
          <p:cNvGrpSpPr/>
          <p:nvPr/>
        </p:nvGrpSpPr>
        <p:grpSpPr>
          <a:xfrm>
            <a:off x="1299250" y="2885800"/>
            <a:ext cx="3033297" cy="798900"/>
            <a:chOff x="1299250" y="2885800"/>
            <a:chExt cx="3033297" cy="798900"/>
          </a:xfrm>
        </p:grpSpPr>
        <p:grpSp>
          <p:nvGrpSpPr>
            <p:cNvPr id="622" name="Google Shape;622;p36"/>
            <p:cNvGrpSpPr/>
            <p:nvPr/>
          </p:nvGrpSpPr>
          <p:grpSpPr>
            <a:xfrm>
              <a:off x="2439984" y="2899450"/>
              <a:ext cx="1892563" cy="771600"/>
              <a:chOff x="4161950" y="1853975"/>
              <a:chExt cx="1699500" cy="771600"/>
            </a:xfrm>
          </p:grpSpPr>
          <p:sp>
            <p:nvSpPr>
              <p:cNvPr id="623" name="Google Shape;623;p3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24" name="Google Shape;624;p36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25" name="Google Shape;625;p36"/>
            <p:cNvSpPr/>
            <p:nvPr/>
          </p:nvSpPr>
          <p:spPr>
            <a:xfrm>
              <a:off x="1299250" y="288580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26" name="Google Shape;626;p36"/>
          <p:cNvGrpSpPr/>
          <p:nvPr/>
        </p:nvGrpSpPr>
        <p:grpSpPr>
          <a:xfrm>
            <a:off x="1299250" y="3785350"/>
            <a:ext cx="3033297" cy="798900"/>
            <a:chOff x="1299250" y="3785350"/>
            <a:chExt cx="3033297" cy="798900"/>
          </a:xfrm>
        </p:grpSpPr>
        <p:grpSp>
          <p:nvGrpSpPr>
            <p:cNvPr id="627" name="Google Shape;627;p36"/>
            <p:cNvGrpSpPr/>
            <p:nvPr/>
          </p:nvGrpSpPr>
          <p:grpSpPr>
            <a:xfrm>
              <a:off x="2439984" y="3799000"/>
              <a:ext cx="1892563" cy="771600"/>
              <a:chOff x="4161950" y="1853975"/>
              <a:chExt cx="1699500" cy="771600"/>
            </a:xfrm>
          </p:grpSpPr>
          <p:sp>
            <p:nvSpPr>
              <p:cNvPr id="628" name="Google Shape;628;p3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29" name="Google Shape;629;p36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30" name="Google Shape;630;p36"/>
            <p:cNvSpPr/>
            <p:nvPr/>
          </p:nvSpPr>
          <p:spPr>
            <a:xfrm>
              <a:off x="1299250" y="378535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31" name="Google Shape;631;p36"/>
          <p:cNvGrpSpPr/>
          <p:nvPr/>
        </p:nvGrpSpPr>
        <p:grpSpPr>
          <a:xfrm>
            <a:off x="1519389" y="2208759"/>
            <a:ext cx="358644" cy="353879"/>
            <a:chOff x="-6713450" y="2397900"/>
            <a:chExt cx="295375" cy="291450"/>
          </a:xfrm>
        </p:grpSpPr>
        <p:sp>
          <p:nvSpPr>
            <p:cNvPr id="632" name="Google Shape;632;p36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6"/>
          <p:cNvGrpSpPr/>
          <p:nvPr/>
        </p:nvGrpSpPr>
        <p:grpSpPr>
          <a:xfrm>
            <a:off x="1521300" y="1306606"/>
            <a:ext cx="354820" cy="356459"/>
            <a:chOff x="-1333975" y="2365850"/>
            <a:chExt cx="292225" cy="293575"/>
          </a:xfrm>
        </p:grpSpPr>
        <p:sp>
          <p:nvSpPr>
            <p:cNvPr id="635" name="Google Shape;635;p36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36"/>
          <p:cNvGrpSpPr/>
          <p:nvPr/>
        </p:nvGrpSpPr>
        <p:grpSpPr>
          <a:xfrm>
            <a:off x="1519859" y="4007857"/>
            <a:ext cx="357703" cy="356732"/>
            <a:chOff x="-3854375" y="2405000"/>
            <a:chExt cx="294600" cy="293800"/>
          </a:xfrm>
        </p:grpSpPr>
        <p:sp>
          <p:nvSpPr>
            <p:cNvPr id="644" name="Google Shape;644;p36"/>
            <p:cNvSpPr/>
            <p:nvPr/>
          </p:nvSpPr>
          <p:spPr>
            <a:xfrm>
              <a:off x="-3854375" y="240500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-3731500" y="24585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6"/>
          <p:cNvGrpSpPr/>
          <p:nvPr/>
        </p:nvGrpSpPr>
        <p:grpSpPr>
          <a:xfrm>
            <a:off x="1521303" y="3108314"/>
            <a:ext cx="354820" cy="353879"/>
            <a:chOff x="-937025" y="2064750"/>
            <a:chExt cx="292225" cy="291450"/>
          </a:xfrm>
        </p:grpSpPr>
        <p:sp>
          <p:nvSpPr>
            <p:cNvPr id="647" name="Google Shape;647;p36"/>
            <p:cNvSpPr/>
            <p:nvPr/>
          </p:nvSpPr>
          <p:spPr>
            <a:xfrm>
              <a:off x="-834625" y="2134850"/>
              <a:ext cx="86650" cy="85075"/>
            </a:xfrm>
            <a:custGeom>
              <a:rect b="b" l="l" r="r" t="t"/>
              <a:pathLst>
                <a:path extrusionOk="0" h="3403" w="3466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-936225" y="2304975"/>
              <a:ext cx="289850" cy="51225"/>
            </a:xfrm>
            <a:custGeom>
              <a:rect b="b" l="l" r="r" t="t"/>
              <a:pathLst>
                <a:path extrusionOk="0" h="2049" w="11594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-937025" y="2064750"/>
              <a:ext cx="292225" cy="223125"/>
            </a:xfrm>
            <a:custGeom>
              <a:rect b="b" l="l" r="r" t="t"/>
              <a:pathLst>
                <a:path extrusionOk="0" h="8925" w="11689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6"/>
          <p:cNvGrpSpPr/>
          <p:nvPr/>
        </p:nvGrpSpPr>
        <p:grpSpPr>
          <a:xfrm>
            <a:off x="4820752" y="1036301"/>
            <a:ext cx="204486" cy="3700301"/>
            <a:chOff x="4820752" y="1036301"/>
            <a:chExt cx="204486" cy="3700301"/>
          </a:xfrm>
        </p:grpSpPr>
        <p:sp>
          <p:nvSpPr>
            <p:cNvPr id="651" name="Google Shape;651;p36"/>
            <p:cNvSpPr/>
            <p:nvPr/>
          </p:nvSpPr>
          <p:spPr>
            <a:xfrm>
              <a:off x="4866738" y="1935839"/>
              <a:ext cx="112500" cy="899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4866738" y="2835378"/>
              <a:ext cx="112500" cy="899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866738" y="3734917"/>
              <a:ext cx="112500" cy="8997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 flipH="1" rot="-5400000">
              <a:off x="4820746" y="1833748"/>
              <a:ext cx="204498" cy="204486"/>
            </a:xfrm>
            <a:custGeom>
              <a:rect b="b" l="l" r="r" t="t"/>
              <a:pathLst>
                <a:path extrusionOk="0" h="16635" w="16636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866738" y="1036301"/>
              <a:ext cx="112500" cy="899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 flipH="1" rot="-5400000">
              <a:off x="4820746" y="2733210"/>
              <a:ext cx="204498" cy="204486"/>
            </a:xfrm>
            <a:custGeom>
              <a:rect b="b" l="l" r="r" t="t"/>
              <a:pathLst>
                <a:path extrusionOk="0" h="16635" w="16636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 flipH="1" rot="-5400000">
              <a:off x="4820746" y="3632660"/>
              <a:ext cx="204498" cy="204486"/>
            </a:xfrm>
            <a:custGeom>
              <a:rect b="b" l="l" r="r" t="t"/>
              <a:pathLst>
                <a:path extrusionOk="0" h="16635" w="16636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 flipH="1" rot="-5400000">
              <a:off x="4820746" y="4532110"/>
              <a:ext cx="204498" cy="204486"/>
            </a:xfrm>
            <a:custGeom>
              <a:rect b="b" l="l" r="r" t="t"/>
              <a:pathLst>
                <a:path extrusionOk="0" h="16635" w="16636">
                  <a:moveTo>
                    <a:pt x="8318" y="0"/>
                  </a:moveTo>
                  <a:cubicBezTo>
                    <a:pt x="3738" y="0"/>
                    <a:pt x="1" y="3738"/>
                    <a:pt x="1" y="8317"/>
                  </a:cubicBezTo>
                  <a:cubicBezTo>
                    <a:pt x="1" y="12917"/>
                    <a:pt x="3738" y="16634"/>
                    <a:pt x="8318" y="16634"/>
                  </a:cubicBezTo>
                  <a:cubicBezTo>
                    <a:pt x="12918" y="16634"/>
                    <a:pt x="16635" y="12917"/>
                    <a:pt x="16635" y="8317"/>
                  </a:cubicBezTo>
                  <a:cubicBezTo>
                    <a:pt x="16635" y="3738"/>
                    <a:pt x="12918" y="0"/>
                    <a:pt x="8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6"/>
          <p:cNvGrpSpPr/>
          <p:nvPr/>
        </p:nvGrpSpPr>
        <p:grpSpPr>
          <a:xfrm>
            <a:off x="5414050" y="1086700"/>
            <a:ext cx="3033297" cy="798900"/>
            <a:chOff x="5414050" y="1086700"/>
            <a:chExt cx="3033297" cy="798900"/>
          </a:xfrm>
        </p:grpSpPr>
        <p:grpSp>
          <p:nvGrpSpPr>
            <p:cNvPr id="660" name="Google Shape;660;p36"/>
            <p:cNvGrpSpPr/>
            <p:nvPr/>
          </p:nvGrpSpPr>
          <p:grpSpPr>
            <a:xfrm>
              <a:off x="6554784" y="1100350"/>
              <a:ext cx="1892563" cy="771600"/>
              <a:chOff x="4161950" y="1853975"/>
              <a:chExt cx="1699500" cy="771600"/>
            </a:xfrm>
          </p:grpSpPr>
          <p:sp>
            <p:nvSpPr>
              <p:cNvPr id="661" name="Google Shape;661;p3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Earth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62" name="Google Shape;662;p36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63" name="Google Shape;663;p36"/>
            <p:cNvSpPr/>
            <p:nvPr/>
          </p:nvSpPr>
          <p:spPr>
            <a:xfrm>
              <a:off x="5414050" y="108670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64" name="Google Shape;664;p36"/>
          <p:cNvGrpSpPr/>
          <p:nvPr/>
        </p:nvGrpSpPr>
        <p:grpSpPr>
          <a:xfrm>
            <a:off x="5414050" y="1986250"/>
            <a:ext cx="3033297" cy="798900"/>
            <a:chOff x="5414050" y="1986250"/>
            <a:chExt cx="3033297" cy="798900"/>
          </a:xfrm>
        </p:grpSpPr>
        <p:grpSp>
          <p:nvGrpSpPr>
            <p:cNvPr id="665" name="Google Shape;665;p36"/>
            <p:cNvGrpSpPr/>
            <p:nvPr/>
          </p:nvGrpSpPr>
          <p:grpSpPr>
            <a:xfrm>
              <a:off x="6554784" y="1999900"/>
              <a:ext cx="1892563" cy="771600"/>
              <a:chOff x="4161950" y="1853975"/>
              <a:chExt cx="1699500" cy="771600"/>
            </a:xfrm>
          </p:grpSpPr>
          <p:sp>
            <p:nvSpPr>
              <p:cNvPr id="666" name="Google Shape;666;p3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67" name="Google Shape;667;p36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68" name="Google Shape;668;p36"/>
            <p:cNvSpPr/>
            <p:nvPr/>
          </p:nvSpPr>
          <p:spPr>
            <a:xfrm>
              <a:off x="5414050" y="198625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69" name="Google Shape;669;p36"/>
          <p:cNvGrpSpPr/>
          <p:nvPr/>
        </p:nvGrpSpPr>
        <p:grpSpPr>
          <a:xfrm>
            <a:off x="5414050" y="2885800"/>
            <a:ext cx="3033297" cy="798900"/>
            <a:chOff x="5414050" y="2885800"/>
            <a:chExt cx="3033297" cy="798900"/>
          </a:xfrm>
        </p:grpSpPr>
        <p:grpSp>
          <p:nvGrpSpPr>
            <p:cNvPr id="670" name="Google Shape;670;p36"/>
            <p:cNvGrpSpPr/>
            <p:nvPr/>
          </p:nvGrpSpPr>
          <p:grpSpPr>
            <a:xfrm>
              <a:off x="6554784" y="2899450"/>
              <a:ext cx="1892563" cy="771600"/>
              <a:chOff x="4161950" y="1853975"/>
              <a:chExt cx="1699500" cy="771600"/>
            </a:xfrm>
          </p:grpSpPr>
          <p:sp>
            <p:nvSpPr>
              <p:cNvPr id="671" name="Google Shape;671;p3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Pluto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72" name="Google Shape;672;p36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now considered a dwarf planet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73" name="Google Shape;673;p36"/>
            <p:cNvSpPr/>
            <p:nvPr/>
          </p:nvSpPr>
          <p:spPr>
            <a:xfrm>
              <a:off x="5414050" y="288580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74" name="Google Shape;674;p36"/>
          <p:cNvGrpSpPr/>
          <p:nvPr/>
        </p:nvGrpSpPr>
        <p:grpSpPr>
          <a:xfrm>
            <a:off x="5414050" y="3785350"/>
            <a:ext cx="3033297" cy="798900"/>
            <a:chOff x="5414050" y="3785350"/>
            <a:chExt cx="3033297" cy="798900"/>
          </a:xfrm>
        </p:grpSpPr>
        <p:grpSp>
          <p:nvGrpSpPr>
            <p:cNvPr id="675" name="Google Shape;675;p36"/>
            <p:cNvGrpSpPr/>
            <p:nvPr/>
          </p:nvGrpSpPr>
          <p:grpSpPr>
            <a:xfrm>
              <a:off x="6554784" y="3799000"/>
              <a:ext cx="1892563" cy="771600"/>
              <a:chOff x="4161950" y="1853975"/>
              <a:chExt cx="1699500" cy="771600"/>
            </a:xfrm>
          </p:grpSpPr>
          <p:sp>
            <p:nvSpPr>
              <p:cNvPr id="676" name="Google Shape;676;p36"/>
              <p:cNvSpPr txBox="1"/>
              <p:nvPr/>
            </p:nvSpPr>
            <p:spPr>
              <a:xfrm>
                <a:off x="4161950" y="1853975"/>
                <a:ext cx="16995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Ceres</a:t>
                </a: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77" name="Google Shape;677;p36"/>
              <p:cNvSpPr txBox="1"/>
              <p:nvPr/>
            </p:nvSpPr>
            <p:spPr>
              <a:xfrm>
                <a:off x="4161950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78" name="Google Shape;678;p36"/>
            <p:cNvSpPr/>
            <p:nvPr/>
          </p:nvSpPr>
          <p:spPr>
            <a:xfrm>
              <a:off x="5414050" y="3785350"/>
              <a:ext cx="798900" cy="7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79" name="Google Shape;679;p36"/>
          <p:cNvGrpSpPr/>
          <p:nvPr/>
        </p:nvGrpSpPr>
        <p:grpSpPr>
          <a:xfrm>
            <a:off x="5636064" y="1317957"/>
            <a:ext cx="354870" cy="333744"/>
            <a:chOff x="-4211975" y="2783850"/>
            <a:chExt cx="291450" cy="274100"/>
          </a:xfrm>
        </p:grpSpPr>
        <p:sp>
          <p:nvSpPr>
            <p:cNvPr id="680" name="Google Shape;680;p36"/>
            <p:cNvSpPr/>
            <p:nvPr/>
          </p:nvSpPr>
          <p:spPr>
            <a:xfrm>
              <a:off x="-4211975" y="2937125"/>
              <a:ext cx="291450" cy="120825"/>
            </a:xfrm>
            <a:custGeom>
              <a:rect b="b" l="l" r="r" t="t"/>
              <a:pathLst>
                <a:path extrusionOk="0" h="4833" w="11658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-4109575" y="2783850"/>
              <a:ext cx="153625" cy="154400"/>
            </a:xfrm>
            <a:custGeom>
              <a:rect b="b" l="l" r="r" t="t"/>
              <a:pathLst>
                <a:path extrusionOk="0" h="6176" w="6145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-4074925" y="2818500"/>
              <a:ext cx="84300" cy="85100"/>
            </a:xfrm>
            <a:custGeom>
              <a:rect b="b" l="l" r="r" t="t"/>
              <a:pathLst>
                <a:path extrusionOk="0" h="3404" w="3372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36"/>
          <p:cNvGrpSpPr/>
          <p:nvPr/>
        </p:nvGrpSpPr>
        <p:grpSpPr>
          <a:xfrm>
            <a:off x="5681008" y="2207313"/>
            <a:ext cx="354870" cy="356757"/>
            <a:chOff x="-3852025" y="2764950"/>
            <a:chExt cx="291450" cy="293000"/>
          </a:xfrm>
        </p:grpSpPr>
        <p:sp>
          <p:nvSpPr>
            <p:cNvPr id="684" name="Google Shape;684;p36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36"/>
          <p:cNvGrpSpPr/>
          <p:nvPr/>
        </p:nvGrpSpPr>
        <p:grpSpPr>
          <a:xfrm>
            <a:off x="5636051" y="4006435"/>
            <a:ext cx="354870" cy="355813"/>
            <a:chOff x="-2060175" y="2768875"/>
            <a:chExt cx="291450" cy="292225"/>
          </a:xfrm>
        </p:grpSpPr>
        <p:sp>
          <p:nvSpPr>
            <p:cNvPr id="687" name="Google Shape;687;p36"/>
            <p:cNvSpPr/>
            <p:nvPr/>
          </p:nvSpPr>
          <p:spPr>
            <a:xfrm>
              <a:off x="-206017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-2008975" y="2855525"/>
              <a:ext cx="189050" cy="84500"/>
            </a:xfrm>
            <a:custGeom>
              <a:rect b="b" l="l" r="r" t="t"/>
              <a:pathLst>
                <a:path extrusionOk="0" h="3380" w="7562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5634630" y="3106857"/>
            <a:ext cx="357733" cy="356792"/>
            <a:chOff x="-4570325" y="2405775"/>
            <a:chExt cx="294600" cy="293825"/>
          </a:xfrm>
        </p:grpSpPr>
        <p:sp>
          <p:nvSpPr>
            <p:cNvPr id="690" name="Google Shape;690;p36"/>
            <p:cNvSpPr/>
            <p:nvPr/>
          </p:nvSpPr>
          <p:spPr>
            <a:xfrm>
              <a:off x="-4570325" y="2405775"/>
              <a:ext cx="294600" cy="293825"/>
            </a:xfrm>
            <a:custGeom>
              <a:rect b="b" l="l" r="r" t="t"/>
              <a:pathLst>
                <a:path extrusionOk="0" h="11753" w="11784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-4478175" y="2439650"/>
              <a:ext cx="103975" cy="120525"/>
            </a:xfrm>
            <a:custGeom>
              <a:rect b="b" l="l" r="r" t="t"/>
              <a:pathLst>
                <a:path extrusionOk="0" h="4821" w="4159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cess Costing Infographics by Slidesgo">
  <a:themeElements>
    <a:clrScheme name="Simple Light">
      <a:dk1>
        <a:srgbClr val="FFFFFF"/>
      </a:dk1>
      <a:lt1>
        <a:srgbClr val="EFEFEF"/>
      </a:lt1>
      <a:dk2>
        <a:srgbClr val="FFC28C"/>
      </a:dk2>
      <a:lt2>
        <a:srgbClr val="FF8609"/>
      </a:lt2>
      <a:accent1>
        <a:srgbClr val="B791FF"/>
      </a:accent1>
      <a:accent2>
        <a:srgbClr val="7205FF"/>
      </a:accent2>
      <a:accent3>
        <a:srgbClr val="FF6997"/>
      </a:accent3>
      <a:accent4>
        <a:srgbClr val="FD9AB4"/>
      </a:accent4>
      <a:accent5>
        <a:srgbClr val="71E2B9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