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8" r:id="rId2"/>
    <p:sldId id="292" r:id="rId3"/>
    <p:sldId id="268" r:id="rId4"/>
    <p:sldId id="258" r:id="rId5"/>
    <p:sldId id="314" r:id="rId6"/>
    <p:sldId id="301" r:id="rId7"/>
    <p:sldId id="315" r:id="rId8"/>
    <p:sldId id="276" r:id="rId9"/>
    <p:sldId id="311" r:id="rId10"/>
    <p:sldId id="316" r:id="rId11"/>
    <p:sldId id="278" r:id="rId12"/>
    <p:sldId id="317" r:id="rId13"/>
    <p:sldId id="299" r:id="rId14"/>
    <p:sldId id="305" r:id="rId15"/>
    <p:sldId id="306" r:id="rId16"/>
    <p:sldId id="307" r:id="rId17"/>
    <p:sldId id="308" r:id="rId18"/>
    <p:sldId id="310" r:id="rId19"/>
    <p:sldId id="282" r:id="rId20"/>
    <p:sldId id="318" r:id="rId21"/>
    <p:sldId id="283" r:id="rId22"/>
    <p:sldId id="319" r:id="rId23"/>
    <p:sldId id="284" r:id="rId24"/>
    <p:sldId id="293" r:id="rId25"/>
    <p:sldId id="286" r:id="rId26"/>
    <p:sldId id="288" r:id="rId27"/>
    <p:sldId id="294" r:id="rId28"/>
    <p:sldId id="29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수민" initials="조" lastIdx="1" clrIdx="0">
    <p:extLst>
      <p:ext uri="{19B8F6BF-5375-455C-9EA6-DF929625EA0E}">
        <p15:presenceInfo xmlns:p15="http://schemas.microsoft.com/office/powerpoint/2012/main" userId="bd19b315a7102a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19A0"/>
    <a:srgbClr val="2FBFB0"/>
    <a:srgbClr val="E6E6E6"/>
    <a:srgbClr val="C9F1FF"/>
    <a:srgbClr val="AFEAFF"/>
    <a:srgbClr val="FFE9A3"/>
    <a:srgbClr val="F2F2F2"/>
    <a:srgbClr val="FBFBFB"/>
    <a:srgbClr val="B2C7D9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9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39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d19b315a7102ada" providerId="LiveId" clId="{133A7F23-49E2-4DDF-812E-42726AA792D2}"/>
    <pc:docChg chg="undo custSel addSld delSld modSld sldOrd">
      <pc:chgData name="" userId="bd19b315a7102ada" providerId="LiveId" clId="{133A7F23-49E2-4DDF-812E-42726AA792D2}" dt="2021-08-19T08:19:43.092" v="2609"/>
      <pc:docMkLst>
        <pc:docMk/>
      </pc:docMkLst>
      <pc:sldChg chg="addSp delSp modSp">
        <pc:chgData name="" userId="bd19b315a7102ada" providerId="LiveId" clId="{133A7F23-49E2-4DDF-812E-42726AA792D2}" dt="2021-08-19T07:45:56.931" v="1866"/>
        <pc:sldMkLst>
          <pc:docMk/>
          <pc:sldMk cId="0" sldId="258"/>
        </pc:sldMkLst>
        <pc:spChg chg="mod">
          <ac:chgData name="" userId="bd19b315a7102ada" providerId="LiveId" clId="{133A7F23-49E2-4DDF-812E-42726AA792D2}" dt="2021-08-19T07:38:01.393" v="1303"/>
          <ac:spMkLst>
            <pc:docMk/>
            <pc:sldMk cId="0" sldId="258"/>
            <ac:spMk id="29" creationId="{944BD9EC-72D0-4596-BA6C-D3CFF9EE0D15}"/>
          </ac:spMkLst>
        </pc:spChg>
        <pc:spChg chg="mod">
          <ac:chgData name="" userId="bd19b315a7102ada" providerId="LiveId" clId="{133A7F23-49E2-4DDF-812E-42726AA792D2}" dt="2021-08-19T07:38:04.169" v="1313"/>
          <ac:spMkLst>
            <pc:docMk/>
            <pc:sldMk cId="0" sldId="258"/>
            <ac:spMk id="30" creationId="{363F2F7B-3C99-4370-88E5-5E3EED598ACA}"/>
          </ac:spMkLst>
        </pc:spChg>
        <pc:spChg chg="mod">
          <ac:chgData name="" userId="bd19b315a7102ada" providerId="LiveId" clId="{133A7F23-49E2-4DDF-812E-42726AA792D2}" dt="2021-08-19T07:38:16.104" v="1337"/>
          <ac:spMkLst>
            <pc:docMk/>
            <pc:sldMk cId="0" sldId="258"/>
            <ac:spMk id="31" creationId="{EE2EE3F9-829B-479B-8B61-22309D116014}"/>
          </ac:spMkLst>
        </pc:spChg>
        <pc:spChg chg="mod">
          <ac:chgData name="" userId="bd19b315a7102ada" providerId="LiveId" clId="{133A7F23-49E2-4DDF-812E-42726AA792D2}" dt="2021-08-19T07:45:52.740" v="1857"/>
          <ac:spMkLst>
            <pc:docMk/>
            <pc:sldMk cId="0" sldId="258"/>
            <ac:spMk id="1100" creationId="{00000000-0000-0000-0000-000000000000}"/>
          </ac:spMkLst>
        </pc:spChg>
        <pc:spChg chg="add del mod">
          <ac:chgData name="" userId="bd19b315a7102ada" providerId="LiveId" clId="{133A7F23-49E2-4DDF-812E-42726AA792D2}" dt="2021-08-19T07:45:56.931" v="1866"/>
          <ac:spMkLst>
            <pc:docMk/>
            <pc:sldMk cId="0" sldId="258"/>
            <ac:spMk id="1103" creationId="{00000000-0000-0000-0000-000000000000}"/>
          </ac:spMkLst>
        </pc:spChg>
        <pc:spChg chg="mod">
          <ac:chgData name="" userId="bd19b315a7102ada" providerId="LiveId" clId="{133A7F23-49E2-4DDF-812E-42726AA792D2}" dt="2021-08-19T07:45:15.574" v="1800" actId="20577"/>
          <ac:spMkLst>
            <pc:docMk/>
            <pc:sldMk cId="0" sldId="258"/>
            <ac:spMk id="1105" creationId="{00000000-0000-0000-0000-000000000000}"/>
          </ac:spMkLst>
        </pc:spChg>
      </pc:sldChg>
      <pc:sldChg chg="addSp delSp modSp">
        <pc:chgData name="" userId="bd19b315a7102ada" providerId="LiveId" clId="{133A7F23-49E2-4DDF-812E-42726AA792D2}" dt="2021-08-19T08:13:58.083" v="2567" actId="1036"/>
        <pc:sldMkLst>
          <pc:docMk/>
          <pc:sldMk cId="531583999" sldId="276"/>
        </pc:sldMkLst>
        <pc:spChg chg="add mod">
          <ac:chgData name="" userId="bd19b315a7102ada" providerId="LiveId" clId="{133A7F23-49E2-4DDF-812E-42726AA792D2}" dt="2021-08-19T01:00:51.028" v="12" actId="164"/>
          <ac:spMkLst>
            <pc:docMk/>
            <pc:sldMk cId="531583999" sldId="276"/>
            <ac:spMk id="2" creationId="{9A058AF5-9E22-4AA6-AB12-E48F424F475F}"/>
          </ac:spMkLst>
        </pc:spChg>
        <pc:spChg chg="add del mod">
          <ac:chgData name="" userId="bd19b315a7102ada" providerId="LiveId" clId="{133A7F23-49E2-4DDF-812E-42726AA792D2}" dt="2021-08-19T07:54:04.012" v="2015" actId="11529"/>
          <ac:spMkLst>
            <pc:docMk/>
            <pc:sldMk cId="531583999" sldId="276"/>
            <ac:spMk id="4" creationId="{B4166D79-49F8-4FD5-89F8-F22B5420D845}"/>
          </ac:spMkLst>
        </pc:spChg>
        <pc:spChg chg="add mod">
          <ac:chgData name="" userId="bd19b315a7102ada" providerId="LiveId" clId="{133A7F23-49E2-4DDF-812E-42726AA792D2}" dt="2021-08-19T01:00:51.028" v="12" actId="164"/>
          <ac:spMkLst>
            <pc:docMk/>
            <pc:sldMk cId="531583999" sldId="276"/>
            <ac:spMk id="5" creationId="{88FFF4B9-8295-4947-9538-46FB69F31C10}"/>
          </ac:spMkLst>
        </pc:spChg>
        <pc:spChg chg="add mod">
          <ac:chgData name="" userId="bd19b315a7102ada" providerId="LiveId" clId="{133A7F23-49E2-4DDF-812E-42726AA792D2}" dt="2021-08-19T01:00:51.028" v="12" actId="164"/>
          <ac:spMkLst>
            <pc:docMk/>
            <pc:sldMk cId="531583999" sldId="276"/>
            <ac:spMk id="6" creationId="{D300DAD3-AEEF-4022-AEBA-4A3DBC7EF9CF}"/>
          </ac:spMkLst>
        </pc:spChg>
        <pc:spChg chg="add mod">
          <ac:chgData name="" userId="bd19b315a7102ada" providerId="LiveId" clId="{133A7F23-49E2-4DDF-812E-42726AA792D2}" dt="2021-08-19T01:04:36.816" v="58" actId="14861"/>
          <ac:spMkLst>
            <pc:docMk/>
            <pc:sldMk cId="531583999" sldId="276"/>
            <ac:spMk id="9" creationId="{5B5AEF4C-1893-473D-A125-6544FEEA8B0F}"/>
          </ac:spMkLst>
        </pc:spChg>
        <pc:spChg chg="add mod">
          <ac:chgData name="" userId="bd19b315a7102ada" providerId="LiveId" clId="{133A7F23-49E2-4DDF-812E-42726AA792D2}" dt="2021-08-19T01:07:15.081" v="112" actId="164"/>
          <ac:spMkLst>
            <pc:docMk/>
            <pc:sldMk cId="531583999" sldId="276"/>
            <ac:spMk id="15" creationId="{A7932B4A-98CE-469B-9B16-7D5D00DDA1EC}"/>
          </ac:spMkLst>
        </pc:spChg>
        <pc:spChg chg="add del mod">
          <ac:chgData name="" userId="bd19b315a7102ada" providerId="LiveId" clId="{133A7F23-49E2-4DDF-812E-42726AA792D2}" dt="2021-08-19T02:37:18.001" v="1094"/>
          <ac:spMkLst>
            <pc:docMk/>
            <pc:sldMk cId="531583999" sldId="276"/>
            <ac:spMk id="17" creationId="{D9F74511-5E04-47A5-BDB4-AA1508369496}"/>
          </ac:spMkLst>
        </pc:spChg>
        <pc:spChg chg="add del mod">
          <ac:chgData name="" userId="bd19b315a7102ada" providerId="LiveId" clId="{133A7F23-49E2-4DDF-812E-42726AA792D2}" dt="2021-08-19T01:19:07.396" v="253" actId="478"/>
          <ac:spMkLst>
            <pc:docMk/>
            <pc:sldMk cId="531583999" sldId="276"/>
            <ac:spMk id="22" creationId="{88B6E253-7482-420C-95BE-1BD5B9655A1B}"/>
          </ac:spMkLst>
        </pc:spChg>
        <pc:spChg chg="add mod">
          <ac:chgData name="" userId="bd19b315a7102ada" providerId="LiveId" clId="{133A7F23-49E2-4DDF-812E-42726AA792D2}" dt="2021-08-19T08:13:47.723" v="2512" actId="1035"/>
          <ac:spMkLst>
            <pc:docMk/>
            <pc:sldMk cId="531583999" sldId="276"/>
            <ac:spMk id="32" creationId="{E109F1E2-26BB-4AFA-BB26-44694AFE14ED}"/>
          </ac:spMkLst>
        </pc:spChg>
        <pc:spChg chg="mod">
          <ac:chgData name="" userId="bd19b315a7102ada" providerId="LiveId" clId="{133A7F23-49E2-4DDF-812E-42726AA792D2}" dt="2021-08-19T07:47:01.168" v="1918" actId="113"/>
          <ac:spMkLst>
            <pc:docMk/>
            <pc:sldMk cId="531583999" sldId="276"/>
            <ac:spMk id="34" creationId="{8B94A34B-3C2D-4D79-86C8-16A846FFC707}"/>
          </ac:spMkLst>
        </pc:spChg>
        <pc:spChg chg="mod topLvl">
          <ac:chgData name="" userId="bd19b315a7102ada" providerId="LiveId" clId="{133A7F23-49E2-4DDF-812E-42726AA792D2}" dt="2021-08-19T01:01:57.854" v="29" actId="165"/>
          <ac:spMkLst>
            <pc:docMk/>
            <pc:sldMk cId="531583999" sldId="276"/>
            <ac:spMk id="44" creationId="{59576543-EB5C-45DA-81DA-14373C41968C}"/>
          </ac:spMkLst>
        </pc:spChg>
        <pc:spChg chg="mod topLvl">
          <ac:chgData name="" userId="bd19b315a7102ada" providerId="LiveId" clId="{133A7F23-49E2-4DDF-812E-42726AA792D2}" dt="2021-08-19T01:01:57.854" v="29" actId="165"/>
          <ac:spMkLst>
            <pc:docMk/>
            <pc:sldMk cId="531583999" sldId="276"/>
            <ac:spMk id="45" creationId="{094ECDF3-5025-48E7-AA22-F29A350F34DE}"/>
          </ac:spMkLst>
        </pc:spChg>
        <pc:spChg chg="mod topLvl">
          <ac:chgData name="" userId="bd19b315a7102ada" providerId="LiveId" clId="{133A7F23-49E2-4DDF-812E-42726AA792D2}" dt="2021-08-19T01:01:57.854" v="29" actId="165"/>
          <ac:spMkLst>
            <pc:docMk/>
            <pc:sldMk cId="531583999" sldId="276"/>
            <ac:spMk id="46" creationId="{84DEAEFF-6ADD-477B-B7F2-6EAF5D875C87}"/>
          </ac:spMkLst>
        </pc:spChg>
        <pc:spChg chg="del">
          <ac:chgData name="" userId="bd19b315a7102ada" providerId="LiveId" clId="{133A7F23-49E2-4DDF-812E-42726AA792D2}" dt="2021-08-19T00:59:27.818" v="1" actId="478"/>
          <ac:spMkLst>
            <pc:docMk/>
            <pc:sldMk cId="531583999" sldId="276"/>
            <ac:spMk id="60" creationId="{01FCFE64-54C6-4150-8E36-70718435624F}"/>
          </ac:spMkLst>
        </pc:spChg>
        <pc:spChg chg="add mod">
          <ac:chgData name="" userId="bd19b315a7102ada" providerId="LiveId" clId="{133A7F23-49E2-4DDF-812E-42726AA792D2}" dt="2021-08-19T01:07:15.081" v="112" actId="164"/>
          <ac:spMkLst>
            <pc:docMk/>
            <pc:sldMk cId="531583999" sldId="276"/>
            <ac:spMk id="66" creationId="{ECB9A8DA-A34A-4989-AC61-FA1EA4A729DD}"/>
          </ac:spMkLst>
        </pc:spChg>
        <pc:spChg chg="add mod">
          <ac:chgData name="" userId="bd19b315a7102ada" providerId="LiveId" clId="{133A7F23-49E2-4DDF-812E-42726AA792D2}" dt="2021-08-19T01:07:15.081" v="112" actId="164"/>
          <ac:spMkLst>
            <pc:docMk/>
            <pc:sldMk cId="531583999" sldId="276"/>
            <ac:spMk id="67" creationId="{6F76B754-54BB-45AE-BDC8-A61D0ABA56C0}"/>
          </ac:spMkLst>
        </pc:spChg>
        <pc:spChg chg="add mod">
          <ac:chgData name="" userId="bd19b315a7102ada" providerId="LiveId" clId="{133A7F23-49E2-4DDF-812E-42726AA792D2}" dt="2021-08-19T01:07:15.081" v="112" actId="164"/>
          <ac:spMkLst>
            <pc:docMk/>
            <pc:sldMk cId="531583999" sldId="276"/>
            <ac:spMk id="68" creationId="{E079C2AD-28A0-4364-8E5E-1ABA06127494}"/>
          </ac:spMkLst>
        </pc:spChg>
        <pc:spChg chg="mod">
          <ac:chgData name="" userId="bd19b315a7102ada" providerId="LiveId" clId="{133A7F23-49E2-4DDF-812E-42726AA792D2}" dt="2021-08-19T01:22:43.891" v="374"/>
          <ac:spMkLst>
            <pc:docMk/>
            <pc:sldMk cId="531583999" sldId="276"/>
            <ac:spMk id="96" creationId="{C21CE671-9844-4488-9657-612E8F9FB243}"/>
          </ac:spMkLst>
        </pc:spChg>
        <pc:spChg chg="add del mod">
          <ac:chgData name="" userId="bd19b315a7102ada" providerId="LiveId" clId="{133A7F23-49E2-4DDF-812E-42726AA792D2}" dt="2021-08-19T07:46:28.473" v="1889"/>
          <ac:spMkLst>
            <pc:docMk/>
            <pc:sldMk cId="531583999" sldId="276"/>
            <ac:spMk id="110" creationId="{2297A520-D0D5-4A43-9694-25A7FB01A6C3}"/>
          </ac:spMkLst>
        </pc:spChg>
        <pc:spChg chg="mod">
          <ac:chgData name="" userId="bd19b315a7102ada" providerId="LiveId" clId="{133A7F23-49E2-4DDF-812E-42726AA792D2}" dt="2021-08-19T02:39:52.136" v="1222"/>
          <ac:spMkLst>
            <pc:docMk/>
            <pc:sldMk cId="531583999" sldId="276"/>
            <ac:spMk id="113" creationId="{57EF0205-38F1-4644-8BC0-D7EEC9999DBA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18" creationId="{AC5A0381-BB03-4C80-BC6D-EBA912C3FA79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19" creationId="{195B38BC-5901-462C-87D9-94CB50A32D2D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20" creationId="{6B45C212-7F0D-46DC-B7EF-E934891E8A15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21" creationId="{9A59FA96-DC83-41EB-BBF3-D8250E5206BA}"/>
          </ac:spMkLst>
        </pc:spChg>
        <pc:spChg chg="mod">
          <ac:chgData name="" userId="bd19b315a7102ada" providerId="LiveId" clId="{133A7F23-49E2-4DDF-812E-42726AA792D2}" dt="2021-08-19T02:38:01.370" v="1131" actId="1035"/>
          <ac:spMkLst>
            <pc:docMk/>
            <pc:sldMk cId="531583999" sldId="276"/>
            <ac:spMk id="124" creationId="{DD97DB94-D7A4-483F-9A33-861FFC9DA5D7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29" creationId="{D78250E4-2420-4D3A-B369-CB3BC323F420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30" creationId="{BB496C7A-49D0-4A2E-9A1C-5456F972A0F7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31" creationId="{1167B941-7B6A-4749-AE0E-394B9EE93458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32" creationId="{CBA5CDE2-C931-486A-B857-1F8AA739FEA7}"/>
          </ac:spMkLst>
        </pc:spChg>
        <pc:spChg chg="mod">
          <ac:chgData name="" userId="bd19b315a7102ada" providerId="LiveId" clId="{133A7F23-49E2-4DDF-812E-42726AA792D2}" dt="2021-08-19T02:38:10.078" v="1143" actId="1038"/>
          <ac:spMkLst>
            <pc:docMk/>
            <pc:sldMk cId="531583999" sldId="276"/>
            <ac:spMk id="135" creationId="{2B197966-BEA4-4221-AA89-647BBFC38564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40" creationId="{96BD793A-6F3F-43F0-A0A3-BC30EF26C9BF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41" creationId="{1251E013-EB12-4CDF-A012-C00E342621CE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42" creationId="{F143250A-E6AE-490B-96F8-A8ADDBBCB75C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43" creationId="{D70B60F6-C084-4D3A-8315-CE5E98CBBA6D}"/>
          </ac:spMkLst>
        </pc:spChg>
        <pc:spChg chg="mod">
          <ac:chgData name="" userId="bd19b315a7102ada" providerId="LiveId" clId="{133A7F23-49E2-4DDF-812E-42726AA792D2}" dt="2021-08-19T02:38:19.609" v="1149" actId="1035"/>
          <ac:spMkLst>
            <pc:docMk/>
            <pc:sldMk cId="531583999" sldId="276"/>
            <ac:spMk id="146" creationId="{1C00E11A-C82B-4B41-8AA2-230469E470B5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51" creationId="{1AE869F9-47E6-4E20-A93D-C81C6162224B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52" creationId="{5FC78CD1-EEFB-4EA2-B9AE-225E77C80EA8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53" creationId="{E052D5BF-4839-47C3-BEE2-96840E14BC6F}"/>
          </ac:spMkLst>
        </pc:spChg>
        <pc:spChg chg="mod">
          <ac:chgData name="" userId="bd19b315a7102ada" providerId="LiveId" clId="{133A7F23-49E2-4DDF-812E-42726AA792D2}" dt="2021-08-19T02:37:54.341" v="1126" actId="403"/>
          <ac:spMkLst>
            <pc:docMk/>
            <pc:sldMk cId="531583999" sldId="276"/>
            <ac:spMk id="154" creationId="{2C20A2A3-8E93-462A-B72F-D811A3F60A7E}"/>
          </ac:spMkLst>
        </pc:spChg>
        <pc:spChg chg="mod">
          <ac:chgData name="" userId="bd19b315a7102ada" providerId="LiveId" clId="{133A7F23-49E2-4DDF-812E-42726AA792D2}" dt="2021-08-19T01:29:03.952" v="532"/>
          <ac:spMkLst>
            <pc:docMk/>
            <pc:sldMk cId="531583999" sldId="276"/>
            <ac:spMk id="166" creationId="{4DFE3C30-97BF-4FE9-91A9-AE245E52DAB3}"/>
          </ac:spMkLst>
        </pc:spChg>
        <pc:spChg chg="mod">
          <ac:chgData name="" userId="bd19b315a7102ada" providerId="LiveId" clId="{133A7F23-49E2-4DDF-812E-42726AA792D2}" dt="2021-08-19T01:29:15.095" v="543"/>
          <ac:spMkLst>
            <pc:docMk/>
            <pc:sldMk cId="531583999" sldId="276"/>
            <ac:spMk id="177" creationId="{06207CE0-B578-4BA6-87CA-29EB8BAFA6A8}"/>
          </ac:spMkLst>
        </pc:spChg>
        <pc:spChg chg="add mod">
          <ac:chgData name="" userId="bd19b315a7102ada" providerId="LiveId" clId="{133A7F23-49E2-4DDF-812E-42726AA792D2}" dt="2021-08-19T07:54:03.110" v="2012" actId="571"/>
          <ac:spMkLst>
            <pc:docMk/>
            <pc:sldMk cId="531583999" sldId="276"/>
            <ac:spMk id="184" creationId="{445848CF-8135-445D-A74C-3E0679C6D4C8}"/>
          </ac:spMkLst>
        </pc:spChg>
        <pc:spChg chg="add mod">
          <ac:chgData name="" userId="bd19b315a7102ada" providerId="LiveId" clId="{133A7F23-49E2-4DDF-812E-42726AA792D2}" dt="2021-08-19T07:54:03.106" v="2011" actId="571"/>
          <ac:spMkLst>
            <pc:docMk/>
            <pc:sldMk cId="531583999" sldId="276"/>
            <ac:spMk id="185" creationId="{4C25C466-2BC4-4DDA-ADCD-299C2405311A}"/>
          </ac:spMkLst>
        </pc:spChg>
        <pc:spChg chg="mod">
          <ac:chgData name="" userId="bd19b315a7102ada" providerId="LiveId" clId="{133A7F23-49E2-4DDF-812E-42726AA792D2}" dt="2021-08-19T01:29:40.079" v="560"/>
          <ac:spMkLst>
            <pc:docMk/>
            <pc:sldMk cId="531583999" sldId="276"/>
            <ac:spMk id="188" creationId="{6431E88A-2D90-4FD8-83EE-83D566D33D20}"/>
          </ac:spMkLst>
        </pc:spChg>
        <pc:spChg chg="add del mod">
          <ac:chgData name="" userId="bd19b315a7102ada" providerId="LiveId" clId="{133A7F23-49E2-4DDF-812E-42726AA792D2}" dt="2021-08-19T07:46:28.473" v="1889"/>
          <ac:spMkLst>
            <pc:docMk/>
            <pc:sldMk cId="531583999" sldId="276"/>
            <ac:spMk id="205" creationId="{AE723E80-312E-4D2C-9E15-9859BB1C16B8}"/>
          </ac:spMkLst>
        </pc:spChg>
        <pc:spChg chg="mod">
          <ac:chgData name="" userId="bd19b315a7102ada" providerId="LiveId" clId="{133A7F23-49E2-4DDF-812E-42726AA792D2}" dt="2021-08-19T02:37:31.049" v="1121"/>
          <ac:spMkLst>
            <pc:docMk/>
            <pc:sldMk cId="531583999" sldId="276"/>
            <ac:spMk id="211" creationId="{13F111D7-7781-49AD-834C-D2310AC25226}"/>
          </ac:spMkLst>
        </pc:spChg>
        <pc:spChg chg="mod">
          <ac:chgData name="" userId="bd19b315a7102ada" providerId="LiveId" clId="{133A7F23-49E2-4DDF-812E-42726AA792D2}" dt="2021-08-19T02:38:41.849" v="1162"/>
          <ac:spMkLst>
            <pc:docMk/>
            <pc:sldMk cId="531583999" sldId="276"/>
            <ac:spMk id="223" creationId="{0BA280AF-1BC3-40A8-BD1D-FE222C3B5E1A}"/>
          </ac:spMkLst>
        </pc:spChg>
        <pc:spChg chg="mod">
          <ac:chgData name="" userId="bd19b315a7102ada" providerId="LiveId" clId="{133A7F23-49E2-4DDF-812E-42726AA792D2}" dt="2021-08-19T02:38:45.801" v="1174"/>
          <ac:spMkLst>
            <pc:docMk/>
            <pc:sldMk cId="531583999" sldId="276"/>
            <ac:spMk id="234" creationId="{AC01A9A1-0DC4-470D-9DC8-CF8780A41679}"/>
          </ac:spMkLst>
        </pc:spChg>
        <pc:spChg chg="add del mod">
          <ac:chgData name="" userId="bd19b315a7102ada" providerId="LiveId" clId="{133A7F23-49E2-4DDF-812E-42726AA792D2}" dt="2021-08-19T07:46:28.473" v="1889"/>
          <ac:spMkLst>
            <pc:docMk/>
            <pc:sldMk cId="531583999" sldId="276"/>
            <ac:spMk id="244" creationId="{85E1ADC9-7228-494F-8E2C-A25F2D97F620}"/>
          </ac:spMkLst>
        </pc:spChg>
        <pc:spChg chg="add mod">
          <ac:chgData name="" userId="bd19b315a7102ada" providerId="LiveId" clId="{133A7F23-49E2-4DDF-812E-42726AA792D2}" dt="2021-08-19T08:13:47.723" v="2512" actId="1035"/>
          <ac:spMkLst>
            <pc:docMk/>
            <pc:sldMk cId="531583999" sldId="276"/>
            <ac:spMk id="258" creationId="{55373E2E-DFC7-4384-8F8C-A16A351C3E10}"/>
          </ac:spMkLst>
        </pc:spChg>
        <pc:spChg chg="mod topLvl">
          <ac:chgData name="" userId="bd19b315a7102ada" providerId="LiveId" clId="{133A7F23-49E2-4DDF-812E-42726AA792D2}" dt="2021-08-19T08:12:18.732" v="2478" actId="164"/>
          <ac:spMkLst>
            <pc:docMk/>
            <pc:sldMk cId="531583999" sldId="276"/>
            <ac:spMk id="260" creationId="{1C210205-C892-4D68-9029-8301DCDEB451}"/>
          </ac:spMkLst>
        </pc:spChg>
        <pc:spChg chg="mod topLvl">
          <ac:chgData name="" userId="bd19b315a7102ada" providerId="LiveId" clId="{133A7F23-49E2-4DDF-812E-42726AA792D2}" dt="2021-08-19T08:12:18.732" v="2478" actId="164"/>
          <ac:spMkLst>
            <pc:docMk/>
            <pc:sldMk cId="531583999" sldId="276"/>
            <ac:spMk id="261" creationId="{10821CB1-D8F6-4E25-AC3B-C3B3E5F66AFF}"/>
          </ac:spMkLst>
        </pc:spChg>
        <pc:spChg chg="mod topLvl">
          <ac:chgData name="" userId="bd19b315a7102ada" providerId="LiveId" clId="{133A7F23-49E2-4DDF-812E-42726AA792D2}" dt="2021-08-19T08:12:18.732" v="2478" actId="164"/>
          <ac:spMkLst>
            <pc:docMk/>
            <pc:sldMk cId="531583999" sldId="276"/>
            <ac:spMk id="262" creationId="{A8769472-05C2-45DC-893C-A9E0B12F4AA8}"/>
          </ac:spMkLst>
        </pc:spChg>
        <pc:spChg chg="add mod">
          <ac:chgData name="" userId="bd19b315a7102ada" providerId="LiveId" clId="{133A7F23-49E2-4DDF-812E-42726AA792D2}" dt="2021-08-19T08:11:47.466" v="2469" actId="164"/>
          <ac:spMkLst>
            <pc:docMk/>
            <pc:sldMk cId="531583999" sldId="276"/>
            <ac:spMk id="263" creationId="{F154C17D-934E-4193-92F6-E3B05BE19C94}"/>
          </ac:spMkLst>
        </pc:spChg>
        <pc:spChg chg="add del mod">
          <ac:chgData name="" userId="bd19b315a7102ada" providerId="LiveId" clId="{133A7F23-49E2-4DDF-812E-42726AA792D2}" dt="2021-08-19T07:46:28.473" v="1889"/>
          <ac:spMkLst>
            <pc:docMk/>
            <pc:sldMk cId="531583999" sldId="276"/>
            <ac:spMk id="966" creationId="{284B7844-932F-4CD8-AA4D-F3675B32E409}"/>
          </ac:spMkLst>
        </pc:spChg>
        <pc:spChg chg="add del mod">
          <ac:chgData name="" userId="bd19b315a7102ada" providerId="LiveId" clId="{133A7F23-49E2-4DDF-812E-42726AA792D2}" dt="2021-08-19T07:46:28.473" v="1889"/>
          <ac:spMkLst>
            <pc:docMk/>
            <pc:sldMk cId="531583999" sldId="276"/>
            <ac:spMk id="978" creationId="{FB8CE1D0-79A4-41D8-B130-9943A003FC3C}"/>
          </ac:spMkLst>
        </pc:spChg>
        <pc:grpChg chg="del">
          <ac:chgData name="" userId="bd19b315a7102ada" providerId="LiveId" clId="{133A7F23-49E2-4DDF-812E-42726AA792D2}" dt="2021-08-19T00:59:24.998" v="0" actId="478"/>
          <ac:grpSpMkLst>
            <pc:docMk/>
            <pc:sldMk cId="531583999" sldId="276"/>
            <ac:grpSpMk id="4" creationId="{CC429F24-89D4-4177-8F4B-CCDA98F244D1}"/>
          </ac:grpSpMkLst>
        </pc:grpChg>
        <pc:grpChg chg="add mod">
          <ac:chgData name="" userId="bd19b315a7102ada" providerId="LiveId" clId="{133A7F23-49E2-4DDF-812E-42726AA792D2}" dt="2021-08-19T01:02:05.234" v="30" actId="164"/>
          <ac:grpSpMkLst>
            <pc:docMk/>
            <pc:sldMk cId="531583999" sldId="276"/>
            <ac:grpSpMk id="7" creationId="{6E5AE42B-183C-4FEF-9622-1F4424339C0A}"/>
          </ac:grpSpMkLst>
        </pc:grpChg>
        <pc:grpChg chg="add del mod">
          <ac:chgData name="" userId="bd19b315a7102ada" providerId="LiveId" clId="{133A7F23-49E2-4DDF-812E-42726AA792D2}" dt="2021-08-19T07:46:28.473" v="1889"/>
          <ac:grpSpMkLst>
            <pc:docMk/>
            <pc:sldMk cId="531583999" sldId="276"/>
            <ac:grpSpMk id="8" creationId="{5BA8681F-F4EE-4D6E-A278-4432C31C64B9}"/>
          </ac:grpSpMkLst>
        </pc:grpChg>
        <pc:grpChg chg="add mod">
          <ac:chgData name="" userId="bd19b315a7102ada" providerId="LiveId" clId="{133A7F23-49E2-4DDF-812E-42726AA792D2}" dt="2021-08-19T01:05:02.428" v="67" actId="164"/>
          <ac:grpSpMkLst>
            <pc:docMk/>
            <pc:sldMk cId="531583999" sldId="276"/>
            <ac:grpSpMk id="10" creationId="{375BA43C-710E-480F-8DC1-B3B9A912436A}"/>
          </ac:grpSpMkLst>
        </pc:grpChg>
        <pc:grpChg chg="add del mod">
          <ac:chgData name="" userId="bd19b315a7102ada" providerId="LiveId" clId="{133A7F23-49E2-4DDF-812E-42726AA792D2}" dt="2021-08-19T07:46:28.473" v="1889"/>
          <ac:grpSpMkLst>
            <pc:docMk/>
            <pc:sldMk cId="531583999" sldId="276"/>
            <ac:grpSpMk id="11" creationId="{8DA71D64-C381-44B2-A3A5-4AEE87C3C0CB}"/>
          </ac:grpSpMkLst>
        </pc:grpChg>
        <pc:grpChg chg="add mod">
          <ac:chgData name="" userId="bd19b315a7102ada" providerId="LiveId" clId="{133A7F23-49E2-4DDF-812E-42726AA792D2}" dt="2021-08-19T07:54:02.335" v="2008" actId="164"/>
          <ac:grpSpMkLst>
            <pc:docMk/>
            <pc:sldMk cId="531583999" sldId="276"/>
            <ac:grpSpMk id="12" creationId="{657B7A85-6D1B-4C95-B94F-20FE27F45A52}"/>
          </ac:grpSpMkLst>
        </pc:grpChg>
        <pc:grpChg chg="add del mod">
          <ac:chgData name="" userId="bd19b315a7102ada" providerId="LiveId" clId="{133A7F23-49E2-4DDF-812E-42726AA792D2}" dt="2021-08-19T07:59:53.552" v="2126" actId="165"/>
          <ac:grpSpMkLst>
            <pc:docMk/>
            <pc:sldMk cId="531583999" sldId="276"/>
            <ac:grpSpMk id="14" creationId="{322AB2EA-6225-40F6-9279-781D3A640C70}"/>
          </ac:grpSpMkLst>
        </pc:grpChg>
        <pc:grpChg chg="add mod">
          <ac:chgData name="" userId="bd19b315a7102ada" providerId="LiveId" clId="{133A7F23-49E2-4DDF-812E-42726AA792D2}" dt="2021-08-19T01:08:05.472" v="132" actId="164"/>
          <ac:grpSpMkLst>
            <pc:docMk/>
            <pc:sldMk cId="531583999" sldId="276"/>
            <ac:grpSpMk id="16" creationId="{44CACB47-7048-4195-BD15-178D922B0368}"/>
          </ac:grpSpMkLst>
        </pc:grpChg>
        <pc:grpChg chg="add del mod">
          <ac:chgData name="" userId="bd19b315a7102ada" providerId="LiveId" clId="{133A7F23-49E2-4DDF-812E-42726AA792D2}" dt="2021-08-19T07:46:28.473" v="1889"/>
          <ac:grpSpMkLst>
            <pc:docMk/>
            <pc:sldMk cId="531583999" sldId="276"/>
            <ac:grpSpMk id="18" creationId="{B4ED1C21-1F53-4A97-A719-0276F334211E}"/>
          </ac:grpSpMkLst>
        </pc:grpChg>
        <pc:grpChg chg="add del mod">
          <ac:chgData name="" userId="bd19b315a7102ada" providerId="LiveId" clId="{133A7F23-49E2-4DDF-812E-42726AA792D2}" dt="2021-08-19T08:00:07.609" v="2130" actId="165"/>
          <ac:grpSpMkLst>
            <pc:docMk/>
            <pc:sldMk cId="531583999" sldId="276"/>
            <ac:grpSpMk id="19" creationId="{C50721AD-4945-4A38-A129-8B793D376980}"/>
          </ac:grpSpMkLst>
        </pc:grpChg>
        <pc:grpChg chg="add del mod">
          <ac:chgData name="" userId="bd19b315a7102ada" providerId="LiveId" clId="{133A7F23-49E2-4DDF-812E-42726AA792D2}" dt="2021-08-19T07:59:58.778" v="2128" actId="165"/>
          <ac:grpSpMkLst>
            <pc:docMk/>
            <pc:sldMk cId="531583999" sldId="276"/>
            <ac:grpSpMk id="20" creationId="{B06D5C2C-B6F7-431C-B908-01BD7D4B4165}"/>
          </ac:grpSpMkLst>
        </pc:grpChg>
        <pc:grpChg chg="add mod">
          <ac:chgData name="" userId="bd19b315a7102ada" providerId="LiveId" clId="{133A7F23-49E2-4DDF-812E-42726AA792D2}" dt="2021-08-19T08:09:19.683" v="2392" actId="1076"/>
          <ac:grpSpMkLst>
            <pc:docMk/>
            <pc:sldMk cId="531583999" sldId="276"/>
            <ac:grpSpMk id="26" creationId="{DF6DCAE7-87D1-4A80-AB2C-F0A1B0374722}"/>
          </ac:grpSpMkLst>
        </pc:grpChg>
        <pc:grpChg chg="add mod">
          <ac:chgData name="" userId="bd19b315a7102ada" providerId="LiveId" clId="{133A7F23-49E2-4DDF-812E-42726AA792D2}" dt="2021-08-19T08:09:19.683" v="2392" actId="1076"/>
          <ac:grpSpMkLst>
            <pc:docMk/>
            <pc:sldMk cId="531583999" sldId="276"/>
            <ac:grpSpMk id="27" creationId="{98886EB4-6098-4639-9308-149A84F00F41}"/>
          </ac:grpSpMkLst>
        </pc:grpChg>
        <pc:grpChg chg="add mod">
          <ac:chgData name="" userId="bd19b315a7102ada" providerId="LiveId" clId="{133A7F23-49E2-4DDF-812E-42726AA792D2}" dt="2021-08-19T08:12:18.732" v="2478" actId="164"/>
          <ac:grpSpMkLst>
            <pc:docMk/>
            <pc:sldMk cId="531583999" sldId="276"/>
            <ac:grpSpMk id="33" creationId="{C784EA3D-970B-480A-A5DB-239AF2EE126D}"/>
          </ac:grpSpMkLst>
        </pc:grpChg>
        <pc:grpChg chg="add mod">
          <ac:chgData name="" userId="bd19b315a7102ada" providerId="LiveId" clId="{133A7F23-49E2-4DDF-812E-42726AA792D2}" dt="2021-08-19T08:12:18.732" v="2478" actId="164"/>
          <ac:grpSpMkLst>
            <pc:docMk/>
            <pc:sldMk cId="531583999" sldId="276"/>
            <ac:grpSpMk id="35" creationId="{E6FB82CC-1C76-4B0F-BBF7-890A21E9B473}"/>
          </ac:grpSpMkLst>
        </pc:grpChg>
        <pc:grpChg chg="add del mod">
          <ac:chgData name="" userId="bd19b315a7102ada" providerId="LiveId" clId="{133A7F23-49E2-4DDF-812E-42726AA792D2}" dt="2021-08-19T01:02:05.234" v="30" actId="164"/>
          <ac:grpSpMkLst>
            <pc:docMk/>
            <pc:sldMk cId="531583999" sldId="276"/>
            <ac:grpSpMk id="43" creationId="{4A085DD6-5F55-4736-859E-88AF48480D04}"/>
          </ac:grpSpMkLst>
        </pc:grpChg>
        <pc:grpChg chg="del">
          <ac:chgData name="" userId="bd19b315a7102ada" providerId="LiveId" clId="{133A7F23-49E2-4DDF-812E-42726AA792D2}" dt="2021-08-19T00:59:29.313" v="2" actId="478"/>
          <ac:grpSpMkLst>
            <pc:docMk/>
            <pc:sldMk cId="531583999" sldId="276"/>
            <ac:grpSpMk id="61" creationId="{072640AE-12CA-48E0-B147-114E19DF3103}"/>
          </ac:grpSpMkLst>
        </pc:grpChg>
        <pc:grpChg chg="add del mod">
          <ac:chgData name="" userId="bd19b315a7102ada" providerId="LiveId" clId="{133A7F23-49E2-4DDF-812E-42726AA792D2}" dt="2021-08-19T01:28:55.077" v="516" actId="478"/>
          <ac:grpSpMkLst>
            <pc:docMk/>
            <pc:sldMk cId="531583999" sldId="276"/>
            <ac:grpSpMk id="94" creationId="{9B589DC6-DA9D-4099-9F40-345279685D40}"/>
          </ac:grpSpMkLst>
        </pc:grpChg>
        <pc:grpChg chg="mod">
          <ac:chgData name="" userId="bd19b315a7102ada" providerId="LiveId" clId="{133A7F23-49E2-4DDF-812E-42726AA792D2}" dt="2021-08-19T01:22:29.925" v="326" actId="571"/>
          <ac:grpSpMkLst>
            <pc:docMk/>
            <pc:sldMk cId="531583999" sldId="276"/>
            <ac:grpSpMk id="95" creationId="{EFED4E4B-9A56-48FC-92A3-5410FB34908F}"/>
          </ac:grpSpMkLst>
        </pc:grpChg>
        <pc:grpChg chg="add del mod">
          <ac:chgData name="" userId="bd19b315a7102ada" providerId="LiveId" clId="{133A7F23-49E2-4DDF-812E-42726AA792D2}" dt="2021-08-19T07:46:28.473" v="1889"/>
          <ac:grpSpMkLst>
            <pc:docMk/>
            <pc:sldMk cId="531583999" sldId="276"/>
            <ac:grpSpMk id="111" creationId="{E9B52AC3-3DCC-43ED-8F32-60DF00873711}"/>
          </ac:grpSpMkLst>
        </pc:grpChg>
        <pc:grpChg chg="mod">
          <ac:chgData name="" userId="bd19b315a7102ada" providerId="LiveId" clId="{133A7F23-49E2-4DDF-812E-42726AA792D2}" dt="2021-08-19T01:25:56.699" v="419" actId="571"/>
          <ac:grpSpMkLst>
            <pc:docMk/>
            <pc:sldMk cId="531583999" sldId="276"/>
            <ac:grpSpMk id="112" creationId="{5F80AAFF-9748-4E8C-B3DC-38AD943C77C8}"/>
          </ac:grpSpMkLst>
        </pc:grpChg>
        <pc:grpChg chg="add del mod">
          <ac:chgData name="" userId="bd19b315a7102ada" providerId="LiveId" clId="{133A7F23-49E2-4DDF-812E-42726AA792D2}" dt="2021-08-19T02:39:13.021" v="1179" actId="478"/>
          <ac:grpSpMkLst>
            <pc:docMk/>
            <pc:sldMk cId="531583999" sldId="276"/>
            <ac:grpSpMk id="122" creationId="{4C53370B-B15A-4B26-A3BE-331AAA261D60}"/>
          </ac:grpSpMkLst>
        </pc:grpChg>
        <pc:grpChg chg="mod">
          <ac:chgData name="" userId="bd19b315a7102ada" providerId="LiveId" clId="{133A7F23-49E2-4DDF-812E-42726AA792D2}" dt="2021-08-19T01:25:58.171" v="420" actId="571"/>
          <ac:grpSpMkLst>
            <pc:docMk/>
            <pc:sldMk cId="531583999" sldId="276"/>
            <ac:grpSpMk id="123" creationId="{B79EE48C-9F26-4EAD-9969-3189580B51F0}"/>
          </ac:grpSpMkLst>
        </pc:grpChg>
        <pc:grpChg chg="add del mod">
          <ac:chgData name="" userId="bd19b315a7102ada" providerId="LiveId" clId="{133A7F23-49E2-4DDF-812E-42726AA792D2}" dt="2021-08-19T07:46:28.473" v="1889"/>
          <ac:grpSpMkLst>
            <pc:docMk/>
            <pc:sldMk cId="531583999" sldId="276"/>
            <ac:grpSpMk id="133" creationId="{95C497AF-0BAC-4746-BE7F-571293DF62D5}"/>
          </ac:grpSpMkLst>
        </pc:grpChg>
        <pc:grpChg chg="mod">
          <ac:chgData name="" userId="bd19b315a7102ada" providerId="LiveId" clId="{133A7F23-49E2-4DDF-812E-42726AA792D2}" dt="2021-08-19T01:26:07.355" v="421" actId="571"/>
          <ac:grpSpMkLst>
            <pc:docMk/>
            <pc:sldMk cId="531583999" sldId="276"/>
            <ac:grpSpMk id="134" creationId="{D43D37D8-C22C-449A-96E1-40C1C4E328E6}"/>
          </ac:grpSpMkLst>
        </pc:grpChg>
        <pc:grpChg chg="add del mod">
          <ac:chgData name="" userId="bd19b315a7102ada" providerId="LiveId" clId="{133A7F23-49E2-4DDF-812E-42726AA792D2}" dt="2021-08-19T07:46:28.473" v="1889"/>
          <ac:grpSpMkLst>
            <pc:docMk/>
            <pc:sldMk cId="531583999" sldId="276"/>
            <ac:grpSpMk id="144" creationId="{ADAC0CAC-D1DC-4A6C-B147-A6DE3F6F57F4}"/>
          </ac:grpSpMkLst>
        </pc:grpChg>
        <pc:grpChg chg="mod">
          <ac:chgData name="" userId="bd19b315a7102ada" providerId="LiveId" clId="{133A7F23-49E2-4DDF-812E-42726AA792D2}" dt="2021-08-19T01:26:09.916" v="422" actId="571"/>
          <ac:grpSpMkLst>
            <pc:docMk/>
            <pc:sldMk cId="531583999" sldId="276"/>
            <ac:grpSpMk id="145" creationId="{900E4CC6-24C3-49E8-B92D-645F35FD88D1}"/>
          </ac:grpSpMkLst>
        </pc:grpChg>
        <pc:grpChg chg="add del mod">
          <ac:chgData name="" userId="bd19b315a7102ada" providerId="LiveId" clId="{133A7F23-49E2-4DDF-812E-42726AA792D2}" dt="2021-08-19T07:57:34.003" v="2094" actId="478"/>
          <ac:grpSpMkLst>
            <pc:docMk/>
            <pc:sldMk cId="531583999" sldId="276"/>
            <ac:grpSpMk id="155" creationId="{02CA7D48-E147-4201-9A7E-FF2FAAB810FC}"/>
          </ac:grpSpMkLst>
        </pc:grpChg>
        <pc:grpChg chg="add del mod">
          <ac:chgData name="" userId="bd19b315a7102ada" providerId="LiveId" clId="{133A7F23-49E2-4DDF-812E-42726AA792D2}" dt="2021-08-19T07:46:28.473" v="1889"/>
          <ac:grpSpMkLst>
            <pc:docMk/>
            <pc:sldMk cId="531583999" sldId="276"/>
            <ac:grpSpMk id="164" creationId="{960CAAEF-A3B5-427D-8183-233E69917AA4}"/>
          </ac:grpSpMkLst>
        </pc:grpChg>
        <pc:grpChg chg="mod">
          <ac:chgData name="" userId="bd19b315a7102ada" providerId="LiveId" clId="{133A7F23-49E2-4DDF-812E-42726AA792D2}" dt="2021-08-19T01:28:59.113" v="517" actId="571"/>
          <ac:grpSpMkLst>
            <pc:docMk/>
            <pc:sldMk cId="531583999" sldId="276"/>
            <ac:grpSpMk id="165" creationId="{FBD11EB0-418A-4506-9977-120877FFA9E3}"/>
          </ac:grpSpMkLst>
        </pc:grpChg>
        <pc:grpChg chg="add del mod">
          <ac:chgData name="" userId="bd19b315a7102ada" providerId="LiveId" clId="{133A7F23-49E2-4DDF-812E-42726AA792D2}" dt="2021-08-19T02:38:25.020" v="1151" actId="478"/>
          <ac:grpSpMkLst>
            <pc:docMk/>
            <pc:sldMk cId="531583999" sldId="276"/>
            <ac:grpSpMk id="175" creationId="{7A39FB1A-D7A7-4571-B315-A8BE4358CEC4}"/>
          </ac:grpSpMkLst>
        </pc:grpChg>
        <pc:grpChg chg="mod">
          <ac:chgData name="" userId="bd19b315a7102ada" providerId="LiveId" clId="{133A7F23-49E2-4DDF-812E-42726AA792D2}" dt="2021-08-19T01:29:10.026" v="533" actId="571"/>
          <ac:grpSpMkLst>
            <pc:docMk/>
            <pc:sldMk cId="531583999" sldId="276"/>
            <ac:grpSpMk id="176" creationId="{B7AE9A75-44ED-49D7-B68E-497E1F985B94}"/>
          </ac:grpSpMkLst>
        </pc:grpChg>
        <pc:grpChg chg="add mod">
          <ac:chgData name="" userId="bd19b315a7102ada" providerId="LiveId" clId="{133A7F23-49E2-4DDF-812E-42726AA792D2}" dt="2021-08-19T08:13:58.083" v="2567" actId="1036"/>
          <ac:grpSpMkLst>
            <pc:docMk/>
            <pc:sldMk cId="531583999" sldId="276"/>
            <ac:grpSpMk id="177" creationId="{4C8FF675-CD98-4788-BAB8-3EBAB5587A34}"/>
          </ac:grpSpMkLst>
        </pc:grpChg>
        <pc:grpChg chg="add del mod">
          <ac:chgData name="" userId="bd19b315a7102ada" providerId="LiveId" clId="{133A7F23-49E2-4DDF-812E-42726AA792D2}" dt="2021-08-19T07:54:13.573" v="2020" actId="165"/>
          <ac:grpSpMkLst>
            <pc:docMk/>
            <pc:sldMk cId="531583999" sldId="276"/>
            <ac:grpSpMk id="186" creationId="{721FCC45-7854-4697-AA01-0C22BB9DE256}"/>
          </ac:grpSpMkLst>
        </pc:grpChg>
        <pc:grpChg chg="add del mod">
          <ac:chgData name="" userId="bd19b315a7102ada" providerId="LiveId" clId="{133A7F23-49E2-4DDF-812E-42726AA792D2}" dt="2021-08-19T02:38:24.415" v="1150" actId="478"/>
          <ac:grpSpMkLst>
            <pc:docMk/>
            <pc:sldMk cId="531583999" sldId="276"/>
            <ac:grpSpMk id="186" creationId="{7C1F7D3F-E331-4EFD-8997-509A8CECEFA4}"/>
          </ac:grpSpMkLst>
        </pc:grpChg>
        <pc:grpChg chg="mod">
          <ac:chgData name="" userId="bd19b315a7102ada" providerId="LiveId" clId="{133A7F23-49E2-4DDF-812E-42726AA792D2}" dt="2021-08-19T01:29:10.026" v="533" actId="571"/>
          <ac:grpSpMkLst>
            <pc:docMk/>
            <pc:sldMk cId="531583999" sldId="276"/>
            <ac:grpSpMk id="187" creationId="{04E8078A-DFE9-46A6-9038-B8434DB8AB05}"/>
          </ac:grpSpMkLst>
        </pc:grpChg>
        <pc:grpChg chg="del mod topLvl">
          <ac:chgData name="" userId="bd19b315a7102ada" providerId="LiveId" clId="{133A7F23-49E2-4DDF-812E-42726AA792D2}" dt="2021-08-19T07:54:15.533" v="2021" actId="478"/>
          <ac:grpSpMkLst>
            <pc:docMk/>
            <pc:sldMk cId="531583999" sldId="276"/>
            <ac:grpSpMk id="188" creationId="{0ED2E7AE-8593-4428-813C-322ADD27D70D}"/>
          </ac:grpSpMkLst>
        </pc:grpChg>
        <pc:grpChg chg="add del mod">
          <ac:chgData name="" userId="bd19b315a7102ada" providerId="LiveId" clId="{133A7F23-49E2-4DDF-812E-42726AA792D2}" dt="2021-08-19T02:35:47.274" v="1059" actId="478"/>
          <ac:grpSpMkLst>
            <pc:docMk/>
            <pc:sldMk cId="531583999" sldId="276"/>
            <ac:grpSpMk id="197" creationId="{0C7067F2-8379-48AB-8CB8-44336CF6EEBC}"/>
          </ac:grpSpMkLst>
        </pc:grpChg>
        <pc:grpChg chg="add del mod">
          <ac:chgData name="" userId="bd19b315a7102ada" providerId="LiveId" clId="{133A7F23-49E2-4DDF-812E-42726AA792D2}" dt="2021-08-19T08:04:51.453" v="2303"/>
          <ac:grpSpMkLst>
            <pc:docMk/>
            <pc:sldMk cId="531583999" sldId="276"/>
            <ac:grpSpMk id="199" creationId="{852E9097-6937-46FE-890B-BE5E943E5A3D}"/>
          </ac:grpSpMkLst>
        </pc:grpChg>
        <pc:grpChg chg="add del mod">
          <ac:chgData name="" userId="bd19b315a7102ada" providerId="LiveId" clId="{133A7F23-49E2-4DDF-812E-42726AA792D2}" dt="2021-08-19T07:46:28.473" v="1889"/>
          <ac:grpSpMkLst>
            <pc:docMk/>
            <pc:sldMk cId="531583999" sldId="276"/>
            <ac:grpSpMk id="209" creationId="{83890958-F07F-4403-BCE5-D739719EA5CC}"/>
          </ac:grpSpMkLst>
        </pc:grpChg>
        <pc:grpChg chg="mod">
          <ac:chgData name="" userId="bd19b315a7102ada" providerId="LiveId" clId="{133A7F23-49E2-4DDF-812E-42726AA792D2}" dt="2021-08-19T02:36:58.243" v="1074" actId="571"/>
          <ac:grpSpMkLst>
            <pc:docMk/>
            <pc:sldMk cId="531583999" sldId="276"/>
            <ac:grpSpMk id="210" creationId="{27B263BD-6C06-4299-A1AD-937E7394308B}"/>
          </ac:grpSpMkLst>
        </pc:grpChg>
        <pc:grpChg chg="add del mod">
          <ac:chgData name="" userId="bd19b315a7102ada" providerId="LiveId" clId="{133A7F23-49E2-4DDF-812E-42726AA792D2}" dt="2021-08-19T07:46:28.473" v="1889"/>
          <ac:grpSpMkLst>
            <pc:docMk/>
            <pc:sldMk cId="531583999" sldId="276"/>
            <ac:grpSpMk id="221" creationId="{FE500000-FC73-4236-B845-8BB12EE74C8B}"/>
          </ac:grpSpMkLst>
        </pc:grpChg>
        <pc:grpChg chg="mod">
          <ac:chgData name="" userId="bd19b315a7102ada" providerId="LiveId" clId="{133A7F23-49E2-4DDF-812E-42726AA792D2}" dt="2021-08-19T02:38:30.867" v="1152" actId="571"/>
          <ac:grpSpMkLst>
            <pc:docMk/>
            <pc:sldMk cId="531583999" sldId="276"/>
            <ac:grpSpMk id="222" creationId="{2A5E9772-4063-4D16-BDCA-55954340D419}"/>
          </ac:grpSpMkLst>
        </pc:grpChg>
        <pc:grpChg chg="add del mod">
          <ac:chgData name="" userId="bd19b315a7102ada" providerId="LiveId" clId="{133A7F23-49E2-4DDF-812E-42726AA792D2}" dt="2021-08-19T07:46:28.473" v="1889"/>
          <ac:grpSpMkLst>
            <pc:docMk/>
            <pc:sldMk cId="531583999" sldId="276"/>
            <ac:grpSpMk id="232" creationId="{343A329D-CACA-49FC-9C15-FAFBD89E1E83}"/>
          </ac:grpSpMkLst>
        </pc:grpChg>
        <pc:grpChg chg="mod">
          <ac:chgData name="" userId="bd19b315a7102ada" providerId="LiveId" clId="{133A7F23-49E2-4DDF-812E-42726AA792D2}" dt="2021-08-19T02:38:30.867" v="1152" actId="571"/>
          <ac:grpSpMkLst>
            <pc:docMk/>
            <pc:sldMk cId="531583999" sldId="276"/>
            <ac:grpSpMk id="233" creationId="{53418322-78E8-46A2-A4B3-61A6F5E38FE4}"/>
          </ac:grpSpMkLst>
        </pc:grpChg>
        <pc:grpChg chg="add mod">
          <ac:chgData name="" userId="bd19b315a7102ada" providerId="LiveId" clId="{133A7F23-49E2-4DDF-812E-42726AA792D2}" dt="2021-08-19T08:04:50.494" v="2301" actId="571"/>
          <ac:grpSpMkLst>
            <pc:docMk/>
            <pc:sldMk cId="531583999" sldId="276"/>
            <ac:grpSpMk id="247" creationId="{21C78B2F-B7BA-4A89-AD6A-500000CB19A8}"/>
          </ac:grpSpMkLst>
        </pc:grpChg>
        <pc:grpChg chg="mod">
          <ac:chgData name="" userId="bd19b315a7102ada" providerId="LiveId" clId="{133A7F23-49E2-4DDF-812E-42726AA792D2}" dt="2021-08-19T08:04:50.494" v="2301" actId="571"/>
          <ac:grpSpMkLst>
            <pc:docMk/>
            <pc:sldMk cId="531583999" sldId="276"/>
            <ac:grpSpMk id="248" creationId="{370534FD-4214-4A41-A65D-082CE8746824}"/>
          </ac:grpSpMkLst>
        </pc:grpChg>
        <pc:grpChg chg="add del mod ord">
          <ac:chgData name="" userId="bd19b315a7102ada" providerId="LiveId" clId="{133A7F23-49E2-4DDF-812E-42726AA792D2}" dt="2021-08-19T08:08:18.238" v="2367" actId="165"/>
          <ac:grpSpMkLst>
            <pc:docMk/>
            <pc:sldMk cId="531583999" sldId="276"/>
            <ac:grpSpMk id="259" creationId="{1ACDA7A8-FCCC-4498-9623-AFFFCD663B18}"/>
          </ac:grpSpMkLst>
        </pc:grpChg>
        <pc:grpChg chg="add mod">
          <ac:chgData name="" userId="bd19b315a7102ada" providerId="LiveId" clId="{133A7F23-49E2-4DDF-812E-42726AA792D2}" dt="2021-08-19T08:11:47.466" v="2469" actId="164"/>
          <ac:grpSpMkLst>
            <pc:docMk/>
            <pc:sldMk cId="531583999" sldId="276"/>
            <ac:grpSpMk id="264" creationId="{0FAD1ABE-1893-4D74-9715-3C93CF89EE58}"/>
          </ac:grpSpMkLst>
        </pc:grpChg>
        <pc:grpChg chg="add del mod">
          <ac:chgData name="" userId="bd19b315a7102ada" providerId="LiveId" clId="{133A7F23-49E2-4DDF-812E-42726AA792D2}" dt="2021-08-19T02:36:41.426" v="1072" actId="478"/>
          <ac:grpSpMkLst>
            <pc:docMk/>
            <pc:sldMk cId="531583999" sldId="276"/>
            <ac:grpSpMk id="972" creationId="{5937CCB5-3A44-4AA8-8143-D5A4AC2AA358}"/>
          </ac:grpSpMkLst>
        </pc:grpChg>
        <pc:picChg chg="add mod ord topLvl modCrop">
          <ac:chgData name="" userId="bd19b315a7102ada" providerId="LiveId" clId="{133A7F23-49E2-4DDF-812E-42726AA792D2}" dt="2021-08-19T08:04:11.015" v="2285" actId="1038"/>
          <ac:picMkLst>
            <pc:docMk/>
            <pc:sldMk cId="531583999" sldId="276"/>
            <ac:picMk id="3" creationId="{2EC62FE2-AB8E-41DD-BE42-2D892E8C7F3B}"/>
          </ac:picMkLst>
        </pc:picChg>
        <pc:picChg chg="add del mod">
          <ac:chgData name="" userId="bd19b315a7102ada" providerId="LiveId" clId="{133A7F23-49E2-4DDF-812E-42726AA792D2}" dt="2021-08-19T07:58:51.977" v="2110" actId="478"/>
          <ac:picMkLst>
            <pc:docMk/>
            <pc:sldMk cId="531583999" sldId="276"/>
            <ac:picMk id="23" creationId="{3B575AE8-E471-42C6-83CF-C5B641C02FD7}"/>
          </ac:picMkLst>
        </pc:picChg>
        <pc:picChg chg="add mod">
          <ac:chgData name="" userId="bd19b315a7102ada" providerId="LiveId" clId="{133A7F23-49E2-4DDF-812E-42726AA792D2}" dt="2021-08-19T01:05:02.428" v="67" actId="164"/>
          <ac:picMkLst>
            <pc:docMk/>
            <pc:sldMk cId="531583999" sldId="276"/>
            <ac:picMk id="47" creationId="{614098B3-F83C-44C5-B74E-86A935066735}"/>
          </ac:picMkLst>
        </pc:picChg>
        <pc:picChg chg="add mod modCrop">
          <ac:chgData name="" userId="bd19b315a7102ada" providerId="LiveId" clId="{133A7F23-49E2-4DDF-812E-42726AA792D2}" dt="2021-08-19T01:04:47.781" v="61" actId="1076"/>
          <ac:picMkLst>
            <pc:docMk/>
            <pc:sldMk cId="531583999" sldId="276"/>
            <ac:picMk id="48" creationId="{1E1104EE-FC8B-4699-8EE5-A58AF7BC66EE}"/>
          </ac:picMkLst>
        </pc:picChg>
        <pc:picChg chg="del">
          <ac:chgData name="" userId="bd19b315a7102ada" providerId="LiveId" clId="{133A7F23-49E2-4DDF-812E-42726AA792D2}" dt="2021-08-19T00:59:31.385" v="3" actId="478"/>
          <ac:picMkLst>
            <pc:docMk/>
            <pc:sldMk cId="531583999" sldId="276"/>
            <ac:picMk id="50" creationId="{54992748-B61F-4AFE-8689-13640207512F}"/>
          </ac:picMkLst>
        </pc:picChg>
        <pc:picChg chg="add mod ord topLvl modCrop">
          <ac:chgData name="" userId="bd19b315a7102ada" providerId="LiveId" clId="{133A7F23-49E2-4DDF-812E-42726AA792D2}" dt="2021-08-19T08:04:07.729" v="2272" actId="1035"/>
          <ac:picMkLst>
            <pc:docMk/>
            <pc:sldMk cId="531583999" sldId="276"/>
            <ac:picMk id="182" creationId="{9BB0D329-8BF2-4F14-9BF7-1666BAA84107}"/>
          </ac:picMkLst>
        </pc:picChg>
        <pc:picChg chg="add mod ord topLvl modCrop">
          <ac:chgData name="" userId="bd19b315a7102ada" providerId="LiveId" clId="{133A7F23-49E2-4DDF-812E-42726AA792D2}" dt="2021-08-19T08:04:12.857" v="2293" actId="1036"/>
          <ac:picMkLst>
            <pc:docMk/>
            <pc:sldMk cId="531583999" sldId="276"/>
            <ac:picMk id="183" creationId="{9B08B8D0-0C84-4478-92AF-1E8AABEE5E7A}"/>
          </ac:picMkLst>
        </pc:picChg>
        <pc:picChg chg="add del mod topLvl">
          <ac:chgData name="" userId="bd19b315a7102ada" providerId="LiveId" clId="{133A7F23-49E2-4DDF-812E-42726AA792D2}" dt="2021-08-19T08:00:09.306" v="2131" actId="478"/>
          <ac:picMkLst>
            <pc:docMk/>
            <pc:sldMk cId="531583999" sldId="276"/>
            <ac:picMk id="187" creationId="{DB025548-1851-4EE5-BDBD-CE9379610FD5}"/>
          </ac:picMkLst>
        </pc:picChg>
        <pc:picChg chg="add del mod topLvl">
          <ac:chgData name="" userId="bd19b315a7102ada" providerId="LiveId" clId="{133A7F23-49E2-4DDF-812E-42726AA792D2}" dt="2021-08-19T07:59:55.537" v="2127" actId="478"/>
          <ac:picMkLst>
            <pc:docMk/>
            <pc:sldMk cId="531583999" sldId="276"/>
            <ac:picMk id="191" creationId="{D48CEF79-6EA6-4BA8-A800-2636A8A10A37}"/>
          </ac:picMkLst>
        </pc:picChg>
        <pc:picChg chg="add del mod topLvl">
          <ac:chgData name="" userId="bd19b315a7102ada" providerId="LiveId" clId="{133A7F23-49E2-4DDF-812E-42726AA792D2}" dt="2021-08-19T08:00:01.289" v="2129" actId="478"/>
          <ac:picMkLst>
            <pc:docMk/>
            <pc:sldMk cId="531583999" sldId="276"/>
            <ac:picMk id="192" creationId="{F9A20CC5-06C8-48E4-9835-4ABF9D474E81}"/>
          </ac:picMkLst>
        </pc:picChg>
        <pc:picChg chg="add mod modCrop">
          <ac:chgData name="" userId="bd19b315a7102ada" providerId="LiveId" clId="{133A7F23-49E2-4DDF-812E-42726AA792D2}" dt="2021-08-19T08:09:18.571" v="2389" actId="1076"/>
          <ac:picMkLst>
            <pc:docMk/>
            <pc:sldMk cId="531583999" sldId="276"/>
            <ac:picMk id="194" creationId="{0A125C0F-67CE-478F-A734-21900BB0DA19}"/>
          </ac:picMkLst>
        </pc:picChg>
        <pc:picChg chg="add mod modCrop">
          <ac:chgData name="" userId="bd19b315a7102ada" providerId="LiveId" clId="{133A7F23-49E2-4DDF-812E-42726AA792D2}" dt="2021-08-19T08:09:19.265" v="2391" actId="1076"/>
          <ac:picMkLst>
            <pc:docMk/>
            <pc:sldMk cId="531583999" sldId="276"/>
            <ac:picMk id="195" creationId="{7F64A555-979C-433B-974D-FCA1C0472A5A}"/>
          </ac:picMkLst>
        </pc:picChg>
        <pc:picChg chg="add mod modCrop">
          <ac:chgData name="" userId="bd19b315a7102ada" providerId="LiveId" clId="{133A7F23-49E2-4DDF-812E-42726AA792D2}" dt="2021-08-19T08:09:18.914" v="2390" actId="1076"/>
          <ac:picMkLst>
            <pc:docMk/>
            <pc:sldMk cId="531583999" sldId="276"/>
            <ac:picMk id="196" creationId="{1402EF81-3328-4889-8043-6F7F636CB174}"/>
          </ac:picMkLst>
        </pc:picChg>
        <pc:picChg chg="add mod modCrop">
          <ac:chgData name="" userId="bd19b315a7102ada" providerId="LiveId" clId="{133A7F23-49E2-4DDF-812E-42726AA792D2}" dt="2021-08-19T08:09:17.900" v="2387" actId="1076"/>
          <ac:picMkLst>
            <pc:docMk/>
            <pc:sldMk cId="531583999" sldId="276"/>
            <ac:picMk id="197" creationId="{435DFF95-5827-49DE-AAFB-BA39EC111C48}"/>
          </ac:picMkLst>
        </pc:picChg>
        <pc:picChg chg="add mod modCrop">
          <ac:chgData name="" userId="bd19b315a7102ada" providerId="LiveId" clId="{133A7F23-49E2-4DDF-812E-42726AA792D2}" dt="2021-08-19T08:09:18.258" v="2388" actId="1076"/>
          <ac:picMkLst>
            <pc:docMk/>
            <pc:sldMk cId="531583999" sldId="276"/>
            <ac:picMk id="1030" creationId="{1047F94A-202F-4B9B-8386-91C8058273E8}"/>
          </ac:picMkLst>
        </pc:picChg>
        <pc:cxnChg chg="add mod">
          <ac:chgData name="" userId="bd19b315a7102ada" providerId="LiveId" clId="{133A7F23-49E2-4DDF-812E-42726AA792D2}" dt="2021-08-19T01:07:15.081" v="112" actId="164"/>
          <ac:cxnSpMkLst>
            <pc:docMk/>
            <pc:sldMk cId="531583999" sldId="276"/>
            <ac:cxnSpMk id="13" creationId="{76282822-4F73-4818-9CA4-95969A570A7D}"/>
          </ac:cxnSpMkLst>
        </pc:cxnChg>
        <pc:cxnChg chg="add del mod">
          <ac:chgData name="" userId="bd19b315a7102ada" providerId="LiveId" clId="{133A7F23-49E2-4DDF-812E-42726AA792D2}" dt="2021-08-19T01:18:43.940" v="246" actId="478"/>
          <ac:cxnSpMkLst>
            <pc:docMk/>
            <pc:sldMk cId="531583999" sldId="276"/>
            <ac:cxnSpMk id="20" creationId="{B38D8E37-8021-4E52-8196-639B4AC7F18D}"/>
          </ac:cxnSpMkLst>
        </pc:cxnChg>
        <pc:cxnChg chg="add del mod">
          <ac:chgData name="" userId="bd19b315a7102ada" providerId="LiveId" clId="{133A7F23-49E2-4DDF-812E-42726AA792D2}" dt="2021-08-19T08:01:47.983" v="2167" actId="478"/>
          <ac:cxnSpMkLst>
            <pc:docMk/>
            <pc:sldMk cId="531583999" sldId="276"/>
            <ac:cxnSpMk id="22" creationId="{87206F1E-C238-4631-8AD2-9F26A5A2E121}"/>
          </ac:cxnSpMkLst>
        </pc:cxnChg>
        <pc:cxnChg chg="add del mod">
          <ac:chgData name="" userId="bd19b315a7102ada" providerId="LiveId" clId="{133A7F23-49E2-4DDF-812E-42726AA792D2}" dt="2021-08-19T01:21:20.868" v="275" actId="478"/>
          <ac:cxnSpMkLst>
            <pc:docMk/>
            <pc:sldMk cId="531583999" sldId="276"/>
            <ac:cxnSpMk id="24" creationId="{63013FED-A312-49AA-9634-648B61CCAAAE}"/>
          </ac:cxnSpMkLst>
        </pc:cxnChg>
        <pc:cxnChg chg="add del mod">
          <ac:chgData name="" userId="bd19b315a7102ada" providerId="LiveId" clId="{133A7F23-49E2-4DDF-812E-42726AA792D2}" dt="2021-08-19T08:04:19.429" v="2295" actId="11529"/>
          <ac:cxnSpMkLst>
            <pc:docMk/>
            <pc:sldMk cId="531583999" sldId="276"/>
            <ac:cxnSpMk id="29" creationId="{5FF7B6F0-D366-48A1-9111-07E9BBD26B9E}"/>
          </ac:cxnSpMkLst>
        </pc:cxnChg>
        <pc:cxnChg chg="add mod">
          <ac:chgData name="" userId="bd19b315a7102ada" providerId="LiveId" clId="{133A7F23-49E2-4DDF-812E-42726AA792D2}" dt="2021-08-19T08:13:47.723" v="2512" actId="1035"/>
          <ac:cxnSpMkLst>
            <pc:docMk/>
            <pc:sldMk cId="531583999" sldId="276"/>
            <ac:cxnSpMk id="31" creationId="{29EA6C51-4E3A-49D9-95D9-3DB5CB95460D}"/>
          </ac:cxnSpMkLst>
        </pc:cxnChg>
        <pc:cxnChg chg="add mod">
          <ac:chgData name="" userId="bd19b315a7102ada" providerId="LiveId" clId="{133A7F23-49E2-4DDF-812E-42726AA792D2}" dt="2021-08-19T01:07:15.081" v="112" actId="164"/>
          <ac:cxnSpMkLst>
            <pc:docMk/>
            <pc:sldMk cId="531583999" sldId="276"/>
            <ac:cxnSpMk id="59" creationId="{D10C035B-2856-4B0B-A378-B64C51DC404A}"/>
          </ac:cxnSpMkLst>
        </pc:cxnChg>
        <pc:cxnChg chg="add mod">
          <ac:chgData name="" userId="bd19b315a7102ada" providerId="LiveId" clId="{133A7F23-49E2-4DDF-812E-42726AA792D2}" dt="2021-08-19T01:09:25.285" v="135" actId="1037"/>
          <ac:cxnSpMkLst>
            <pc:docMk/>
            <pc:sldMk cId="531583999" sldId="276"/>
            <ac:cxnSpMk id="64" creationId="{B9ACA30A-031F-46BA-B612-C7DCF27AE592}"/>
          </ac:cxnSpMkLst>
        </pc:cxnChg>
        <pc:cxnChg chg="add mod">
          <ac:chgData name="" userId="bd19b315a7102ada" providerId="LiveId" clId="{133A7F23-49E2-4DDF-812E-42726AA792D2}" dt="2021-08-19T01:07:15.081" v="112" actId="164"/>
          <ac:cxnSpMkLst>
            <pc:docMk/>
            <pc:sldMk cId="531583999" sldId="276"/>
            <ac:cxnSpMk id="65" creationId="{8C2D65BB-DD76-4425-8160-CD26BBC92E7C}"/>
          </ac:cxnSpMkLst>
        </pc:cxnChg>
        <pc:cxnChg chg="add del mod">
          <ac:chgData name="" userId="bd19b315a7102ada" providerId="LiveId" clId="{133A7F23-49E2-4DDF-812E-42726AA792D2}" dt="2021-08-19T01:21:20.868" v="275" actId="478"/>
          <ac:cxnSpMkLst>
            <pc:docMk/>
            <pc:sldMk cId="531583999" sldId="276"/>
            <ac:cxnSpMk id="69" creationId="{143D8617-80BA-41A1-8C7A-2E9D50F3A3BD}"/>
          </ac:cxnSpMkLst>
        </pc:cxnChg>
        <pc:cxnChg chg="add del mod">
          <ac:chgData name="" userId="bd19b315a7102ada" providerId="LiveId" clId="{133A7F23-49E2-4DDF-812E-42726AA792D2}" dt="2021-08-19T01:21:20.868" v="275" actId="478"/>
          <ac:cxnSpMkLst>
            <pc:docMk/>
            <pc:sldMk cId="531583999" sldId="276"/>
            <ac:cxnSpMk id="70" creationId="{A1F107BB-7F3B-4124-8FEA-8AA796C0B497}"/>
          </ac:cxnSpMkLst>
        </pc:cxnChg>
        <pc:cxnChg chg="add del mod">
          <ac:chgData name="" userId="bd19b315a7102ada" providerId="LiveId" clId="{133A7F23-49E2-4DDF-812E-42726AA792D2}" dt="2021-08-19T01:21:20.868" v="275" actId="478"/>
          <ac:cxnSpMkLst>
            <pc:docMk/>
            <pc:sldMk cId="531583999" sldId="276"/>
            <ac:cxnSpMk id="71" creationId="{5355205E-5F68-484A-B060-CE09378976C6}"/>
          </ac:cxnSpMkLst>
        </pc:cxnChg>
        <pc:cxnChg chg="add del mod">
          <ac:chgData name="" userId="bd19b315a7102ada" providerId="LiveId" clId="{133A7F23-49E2-4DDF-812E-42726AA792D2}" dt="2021-08-19T01:21:20.868" v="275" actId="478"/>
          <ac:cxnSpMkLst>
            <pc:docMk/>
            <pc:sldMk cId="531583999" sldId="276"/>
            <ac:cxnSpMk id="72" creationId="{882F50D1-31D5-4DF2-8B82-D2F37FEC7B4A}"/>
          </ac:cxnSpMkLst>
        </pc:cxnChg>
        <pc:cxnChg chg="add del mod">
          <ac:chgData name="" userId="bd19b315a7102ada" providerId="LiveId" clId="{133A7F23-49E2-4DDF-812E-42726AA792D2}" dt="2021-08-19T01:21:20.868" v="275" actId="478"/>
          <ac:cxnSpMkLst>
            <pc:docMk/>
            <pc:sldMk cId="531583999" sldId="276"/>
            <ac:cxnSpMk id="73" creationId="{48B09F33-6490-4AFA-8082-3A145F58BEE2}"/>
          </ac:cxnSpMkLst>
        </pc:cxnChg>
        <pc:cxnChg chg="add del mod">
          <ac:chgData name="" userId="bd19b315a7102ada" providerId="LiveId" clId="{133A7F23-49E2-4DDF-812E-42726AA792D2}" dt="2021-08-19T01:21:20.868" v="275" actId="478"/>
          <ac:cxnSpMkLst>
            <pc:docMk/>
            <pc:sldMk cId="531583999" sldId="276"/>
            <ac:cxnSpMk id="74" creationId="{28B92FF2-531F-4B78-9107-05D7CCB07ACE}"/>
          </ac:cxnSpMkLst>
        </pc:cxnChg>
        <pc:cxnChg chg="add del mod">
          <ac:chgData name="" userId="bd19b315a7102ada" providerId="LiveId" clId="{133A7F23-49E2-4DDF-812E-42726AA792D2}" dt="2021-08-19T01:21:20.868" v="275" actId="478"/>
          <ac:cxnSpMkLst>
            <pc:docMk/>
            <pc:sldMk cId="531583999" sldId="276"/>
            <ac:cxnSpMk id="75" creationId="{53E8CB87-A1B6-4D8F-8172-B3FCD8C37ABD}"/>
          </ac:cxnSpMkLst>
        </pc:cxnChg>
        <pc:cxnChg chg="add del mod">
          <ac:chgData name="" userId="bd19b315a7102ada" providerId="LiveId" clId="{133A7F23-49E2-4DDF-812E-42726AA792D2}" dt="2021-08-19T01:21:20.868" v="275" actId="478"/>
          <ac:cxnSpMkLst>
            <pc:docMk/>
            <pc:sldMk cId="531583999" sldId="276"/>
            <ac:cxnSpMk id="76" creationId="{8248CBFF-CDE2-4AF0-8639-EFC1168B5CB3}"/>
          </ac:cxnSpMkLst>
        </pc:cxnChg>
        <pc:cxnChg chg="add del mod">
          <ac:chgData name="" userId="bd19b315a7102ada" providerId="LiveId" clId="{133A7F23-49E2-4DDF-812E-42726AA792D2}" dt="2021-08-19T01:21:20.868" v="275" actId="478"/>
          <ac:cxnSpMkLst>
            <pc:docMk/>
            <pc:sldMk cId="531583999" sldId="276"/>
            <ac:cxnSpMk id="77" creationId="{28459AB1-829F-4731-A8C5-287BB83CED7C}"/>
          </ac:cxnSpMkLst>
        </pc:cxnChg>
        <pc:cxnChg chg="add del mod">
          <ac:chgData name="" userId="bd19b315a7102ada" providerId="LiveId" clId="{133A7F23-49E2-4DDF-812E-42726AA792D2}" dt="2021-08-19T01:21:20.868" v="275" actId="478"/>
          <ac:cxnSpMkLst>
            <pc:docMk/>
            <pc:sldMk cId="531583999" sldId="276"/>
            <ac:cxnSpMk id="78" creationId="{FA4A004D-B869-4B90-9B22-4BD14AAEA679}"/>
          </ac:cxnSpMkLst>
        </pc:cxnChg>
        <pc:cxnChg chg="add del mod">
          <ac:chgData name="" userId="bd19b315a7102ada" providerId="LiveId" clId="{133A7F23-49E2-4DDF-812E-42726AA792D2}" dt="2021-08-19T01:21:20.868" v="275" actId="478"/>
          <ac:cxnSpMkLst>
            <pc:docMk/>
            <pc:sldMk cId="531583999" sldId="276"/>
            <ac:cxnSpMk id="79" creationId="{AAC136D9-257C-48F2-98FF-9149E9E3311F}"/>
          </ac:cxnSpMkLst>
        </pc:cxnChg>
        <pc:cxnChg chg="add del mod">
          <ac:chgData name="" userId="bd19b315a7102ada" providerId="LiveId" clId="{133A7F23-49E2-4DDF-812E-42726AA792D2}" dt="2021-08-19T02:36:09.945" v="1065" actId="478"/>
          <ac:cxnSpMkLst>
            <pc:docMk/>
            <pc:sldMk cId="531583999" sldId="276"/>
            <ac:cxnSpMk id="93" creationId="{A45F34DA-C60E-4785-A380-ED6E2A7DCB71}"/>
          </ac:cxnSpMkLst>
        </pc:cxnChg>
        <pc:cxnChg chg="mod">
          <ac:chgData name="" userId="bd19b315a7102ada" providerId="LiveId" clId="{133A7F23-49E2-4DDF-812E-42726AA792D2}" dt="2021-08-19T01:23:02.487" v="382" actId="1037"/>
          <ac:cxnSpMkLst>
            <pc:docMk/>
            <pc:sldMk cId="531583999" sldId="276"/>
            <ac:cxnSpMk id="99" creationId="{22FB68F8-1BED-4FCB-877C-F5518D2E6DEA}"/>
          </ac:cxnSpMkLst>
        </pc:cxnChg>
        <pc:cxnChg chg="mod">
          <ac:chgData name="" userId="bd19b315a7102ada" providerId="LiveId" clId="{133A7F23-49E2-4DDF-812E-42726AA792D2}" dt="2021-08-19T01:23:05.094" v="385" actId="1038"/>
          <ac:cxnSpMkLst>
            <pc:docMk/>
            <pc:sldMk cId="531583999" sldId="276"/>
            <ac:cxnSpMk id="100" creationId="{EA8CEC5E-BAA2-4AAF-90FB-05093844ECB3}"/>
          </ac:cxnSpMkLst>
        </pc:cxnChg>
        <pc:cxnChg chg="add mod">
          <ac:chgData name="" userId="bd19b315a7102ada" providerId="LiveId" clId="{133A7F23-49E2-4DDF-812E-42726AA792D2}" dt="2021-08-19T01:24:20.027" v="401" actId="571"/>
          <ac:cxnSpMkLst>
            <pc:docMk/>
            <pc:sldMk cId="531583999" sldId="276"/>
            <ac:cxnSpMk id="107" creationId="{1A4A89B5-2A84-4897-B988-FA2E1D098A92}"/>
          </ac:cxnSpMkLst>
        </pc:cxnChg>
        <pc:cxnChg chg="add mod">
          <ac:chgData name="" userId="bd19b315a7102ada" providerId="LiveId" clId="{133A7F23-49E2-4DDF-812E-42726AA792D2}" dt="2021-08-19T01:28:18.366" v="511" actId="164"/>
          <ac:cxnSpMkLst>
            <pc:docMk/>
            <pc:sldMk cId="531583999" sldId="276"/>
            <ac:cxnSpMk id="157" creationId="{769987EE-1D5D-4AC3-ACA3-12021A79448D}"/>
          </ac:cxnSpMkLst>
        </pc:cxnChg>
        <pc:cxnChg chg="add mod">
          <ac:chgData name="" userId="bd19b315a7102ada" providerId="LiveId" clId="{133A7F23-49E2-4DDF-812E-42726AA792D2}" dt="2021-08-19T01:28:18.366" v="511" actId="164"/>
          <ac:cxnSpMkLst>
            <pc:docMk/>
            <pc:sldMk cId="531583999" sldId="276"/>
            <ac:cxnSpMk id="159" creationId="{91FDCB11-FF6D-4E17-96FA-D53619CD9404}"/>
          </ac:cxnSpMkLst>
        </pc:cxnChg>
        <pc:cxnChg chg="add mod">
          <ac:chgData name="" userId="bd19b315a7102ada" providerId="LiveId" clId="{133A7F23-49E2-4DDF-812E-42726AA792D2}" dt="2021-08-19T01:28:18.366" v="511" actId="164"/>
          <ac:cxnSpMkLst>
            <pc:docMk/>
            <pc:sldMk cId="531583999" sldId="276"/>
            <ac:cxnSpMk id="161" creationId="{B8C91FE9-C4CE-43FC-80E0-1B4029911777}"/>
          </ac:cxnSpMkLst>
        </pc:cxnChg>
        <pc:cxnChg chg="add del mod">
          <ac:chgData name="" userId="bd19b315a7102ada" providerId="LiveId" clId="{133A7F23-49E2-4DDF-812E-42726AA792D2}" dt="2021-08-19T07:57:49.754" v="2098" actId="478"/>
          <ac:cxnSpMkLst>
            <pc:docMk/>
            <pc:sldMk cId="531583999" sldId="276"/>
            <ac:cxnSpMk id="193" creationId="{3B8DF439-CE3F-4F49-9D9C-2686412DC845}"/>
          </ac:cxnSpMkLst>
        </pc:cxnChg>
        <pc:cxnChg chg="add mod">
          <ac:chgData name="" userId="bd19b315a7102ada" providerId="LiveId" clId="{133A7F23-49E2-4DDF-812E-42726AA792D2}" dt="2021-08-19T08:13:47.723" v="2512" actId="1035"/>
          <ac:cxnSpMkLst>
            <pc:docMk/>
            <pc:sldMk cId="531583999" sldId="276"/>
            <ac:cxnSpMk id="198" creationId="{42BAF52D-228C-4B6B-B9AC-9FE93CA77E97}"/>
          </ac:cxnSpMkLst>
        </pc:cxnChg>
        <pc:cxnChg chg="del">
          <ac:chgData name="" userId="bd19b315a7102ada" providerId="LiveId" clId="{133A7F23-49E2-4DDF-812E-42726AA792D2}" dt="2021-08-19T01:30:32.461" v="623" actId="478"/>
          <ac:cxnSpMkLst>
            <pc:docMk/>
            <pc:sldMk cId="531583999" sldId="276"/>
            <ac:cxnSpMk id="198" creationId="{F513FDCF-1AE9-4173-BBFA-B3CA7FFD8314}"/>
          </ac:cxnSpMkLst>
        </pc:cxnChg>
        <pc:cxnChg chg="mod">
          <ac:chgData name="" userId="bd19b315a7102ada" providerId="LiveId" clId="{133A7F23-49E2-4DDF-812E-42726AA792D2}" dt="2021-08-19T01:30:45.351" v="626" actId="14100"/>
          <ac:cxnSpMkLst>
            <pc:docMk/>
            <pc:sldMk cId="531583999" sldId="276"/>
            <ac:cxnSpMk id="200" creationId="{BF74E021-FA00-4A32-9987-923997938DD2}"/>
          </ac:cxnSpMkLst>
        </pc:cxnChg>
        <pc:cxnChg chg="del">
          <ac:chgData name="" userId="bd19b315a7102ada" providerId="LiveId" clId="{133A7F23-49E2-4DDF-812E-42726AA792D2}" dt="2021-08-19T01:30:30.013" v="622" actId="478"/>
          <ac:cxnSpMkLst>
            <pc:docMk/>
            <pc:sldMk cId="531583999" sldId="276"/>
            <ac:cxnSpMk id="201" creationId="{B4465DC9-86DE-42A1-B928-8A8907EACBFE}"/>
          </ac:cxnSpMkLst>
        </pc:cxnChg>
        <pc:cxnChg chg="add del mod">
          <ac:chgData name="" userId="bd19b315a7102ada" providerId="LiveId" clId="{133A7F23-49E2-4DDF-812E-42726AA792D2}" dt="2021-08-19T07:46:28.473" v="1889"/>
          <ac:cxnSpMkLst>
            <pc:docMk/>
            <pc:sldMk cId="531583999" sldId="276"/>
            <ac:cxnSpMk id="204" creationId="{65FD8AC0-8713-40B5-BB94-0B8190A27D2D}"/>
          </ac:cxnSpMkLst>
        </pc:cxnChg>
        <pc:cxnChg chg="add del mod">
          <ac:chgData name="" userId="bd19b315a7102ada" providerId="LiveId" clId="{133A7F23-49E2-4DDF-812E-42726AA792D2}" dt="2021-08-19T07:46:28.473" v="1889"/>
          <ac:cxnSpMkLst>
            <pc:docMk/>
            <pc:sldMk cId="531583999" sldId="276"/>
            <ac:cxnSpMk id="208" creationId="{018303F8-916F-4B05-BAAD-2C7DD392E430}"/>
          </ac:cxnSpMkLst>
        </pc:cxnChg>
        <pc:cxnChg chg="mod">
          <ac:chgData name="" userId="bd19b315a7102ada" providerId="LiveId" clId="{133A7F23-49E2-4DDF-812E-42726AA792D2}" dt="2021-08-19T08:12:11.403" v="2477" actId="692"/>
          <ac:cxnSpMkLst>
            <pc:docMk/>
            <pc:sldMk cId="531583999" sldId="276"/>
            <ac:cxnSpMk id="265" creationId="{8655D45E-4CCF-4DC0-A4F4-6AE661A6FC19}"/>
          </ac:cxnSpMkLst>
        </pc:cxnChg>
        <pc:cxnChg chg="mod">
          <ac:chgData name="" userId="bd19b315a7102ada" providerId="LiveId" clId="{133A7F23-49E2-4DDF-812E-42726AA792D2}" dt="2021-08-19T08:12:11.403" v="2477" actId="692"/>
          <ac:cxnSpMkLst>
            <pc:docMk/>
            <pc:sldMk cId="531583999" sldId="276"/>
            <ac:cxnSpMk id="266" creationId="{43352659-55A6-48A8-BE15-59E0127AACD0}"/>
          </ac:cxnSpMkLst>
        </pc:cxnChg>
        <pc:cxnChg chg="add del mod">
          <ac:chgData name="" userId="bd19b315a7102ada" providerId="LiveId" clId="{133A7F23-49E2-4DDF-812E-42726AA792D2}" dt="2021-08-19T07:46:28.473" v="1889"/>
          <ac:cxnSpMkLst>
            <pc:docMk/>
            <pc:sldMk cId="531583999" sldId="276"/>
            <ac:cxnSpMk id="962" creationId="{9EBE5E1D-30A9-46A0-A158-6BC1F467AAB5}"/>
          </ac:cxnSpMkLst>
        </pc:cxnChg>
        <pc:cxnChg chg="add del mod">
          <ac:chgData name="" userId="bd19b315a7102ada" providerId="LiveId" clId="{133A7F23-49E2-4DDF-812E-42726AA792D2}" dt="2021-08-19T01:24:22.038" v="402" actId="478"/>
          <ac:cxnSpMkLst>
            <pc:docMk/>
            <pc:sldMk cId="531583999" sldId="276"/>
            <ac:cxnSpMk id="964" creationId="{E7F43180-41B1-4281-9BFC-5A72EA46E1E2}"/>
          </ac:cxnSpMkLst>
        </pc:cxnChg>
        <pc:cxnChg chg="add mod">
          <ac:chgData name="" userId="bd19b315a7102ada" providerId="LiveId" clId="{133A7F23-49E2-4DDF-812E-42726AA792D2}" dt="2021-08-19T01:28:18.366" v="511" actId="164"/>
          <ac:cxnSpMkLst>
            <pc:docMk/>
            <pc:sldMk cId="531583999" sldId="276"/>
            <ac:cxnSpMk id="968" creationId="{803F8A41-CEAA-431E-B2EA-39D2E10931E6}"/>
          </ac:cxnSpMkLst>
        </pc:cxnChg>
      </pc:sldChg>
      <pc:sldChg chg="addSp delSp modSp">
        <pc:chgData name="" userId="bd19b315a7102ada" providerId="LiveId" clId="{133A7F23-49E2-4DDF-812E-42726AA792D2}" dt="2021-08-19T07:46:49.404" v="1892"/>
        <pc:sldMkLst>
          <pc:docMk/>
          <pc:sldMk cId="1798799292" sldId="278"/>
        </pc:sldMkLst>
        <pc:spChg chg="del mod">
          <ac:chgData name="" userId="bd19b315a7102ada" providerId="LiveId" clId="{133A7F23-49E2-4DDF-812E-42726AA792D2}" dt="2021-08-19T07:46:43.859" v="1891" actId="478"/>
          <ac:spMkLst>
            <pc:docMk/>
            <pc:sldMk cId="1798799292" sldId="278"/>
            <ac:spMk id="34" creationId="{AD3A0E36-829E-4F40-8F1B-389FA623DD03}"/>
          </ac:spMkLst>
        </pc:spChg>
        <pc:spChg chg="mod">
          <ac:chgData name="" userId="bd19b315a7102ada" providerId="LiveId" clId="{133A7F23-49E2-4DDF-812E-42726AA792D2}" dt="2021-08-19T01:11:16.914" v="175"/>
          <ac:spMkLst>
            <pc:docMk/>
            <pc:sldMk cId="1798799292" sldId="278"/>
            <ac:spMk id="43" creationId="{1AC65860-D224-4999-8181-19F9180B6AC4}"/>
          </ac:spMkLst>
        </pc:spChg>
        <pc:spChg chg="del">
          <ac:chgData name="" userId="bd19b315a7102ada" providerId="LiveId" clId="{133A7F23-49E2-4DDF-812E-42726AA792D2}" dt="2021-08-19T01:10:44.962" v="141" actId="478"/>
          <ac:spMkLst>
            <pc:docMk/>
            <pc:sldMk cId="1798799292" sldId="278"/>
            <ac:spMk id="60" creationId="{01FCFE64-54C6-4150-8E36-70718435624F}"/>
          </ac:spMkLst>
        </pc:spChg>
        <pc:spChg chg="add">
          <ac:chgData name="" userId="bd19b315a7102ada" providerId="LiveId" clId="{133A7F23-49E2-4DDF-812E-42726AA792D2}" dt="2021-08-19T07:46:29.642" v="1890"/>
          <ac:spMkLst>
            <pc:docMk/>
            <pc:sldMk cId="1798799292" sldId="278"/>
            <ac:spMk id="109" creationId="{1D49D8EF-D4DA-4C8C-92F2-05A302179D62}"/>
          </ac:spMkLst>
        </pc:spChg>
        <pc:spChg chg="add">
          <ac:chgData name="" userId="bd19b315a7102ada" providerId="LiveId" clId="{133A7F23-49E2-4DDF-812E-42726AA792D2}" dt="2021-08-19T07:46:29.642" v="1890"/>
          <ac:spMkLst>
            <pc:docMk/>
            <pc:sldMk cId="1798799292" sldId="278"/>
            <ac:spMk id="110" creationId="{1BE287F5-32D6-4EF0-9D20-856186EA2D63}"/>
          </ac:spMkLst>
        </pc:spChg>
        <pc:spChg chg="add">
          <ac:chgData name="" userId="bd19b315a7102ada" providerId="LiveId" clId="{133A7F23-49E2-4DDF-812E-42726AA792D2}" dt="2021-08-19T07:46:29.642" v="1890"/>
          <ac:spMkLst>
            <pc:docMk/>
            <pc:sldMk cId="1798799292" sldId="278"/>
            <ac:spMk id="156" creationId="{395310B9-78B1-4FCA-884D-E0DB6869A4B9}"/>
          </ac:spMkLst>
        </pc:spChg>
        <pc:spChg chg="add">
          <ac:chgData name="" userId="bd19b315a7102ada" providerId="LiveId" clId="{133A7F23-49E2-4DDF-812E-42726AA792D2}" dt="2021-08-19T07:46:29.642" v="1890"/>
          <ac:spMkLst>
            <pc:docMk/>
            <pc:sldMk cId="1798799292" sldId="278"/>
            <ac:spMk id="191" creationId="{43EC3D1F-05F2-4F66-A4C7-797F0BB3CC07}"/>
          </ac:spMkLst>
        </pc:spChg>
        <pc:spChg chg="add">
          <ac:chgData name="" userId="bd19b315a7102ada" providerId="LiveId" clId="{133A7F23-49E2-4DDF-812E-42726AA792D2}" dt="2021-08-19T07:46:29.642" v="1890"/>
          <ac:spMkLst>
            <pc:docMk/>
            <pc:sldMk cId="1798799292" sldId="278"/>
            <ac:spMk id="192" creationId="{C3E919E8-8130-4C83-89B0-9DDCB6C588FD}"/>
          </ac:spMkLst>
        </pc:spChg>
        <pc:spChg chg="add">
          <ac:chgData name="" userId="bd19b315a7102ada" providerId="LiveId" clId="{133A7F23-49E2-4DDF-812E-42726AA792D2}" dt="2021-08-19T07:46:49.404" v="1892"/>
          <ac:spMkLst>
            <pc:docMk/>
            <pc:sldMk cId="1798799292" sldId="278"/>
            <ac:spMk id="193" creationId="{27F6C19B-CF49-4BB3-A9C4-29A34778EC24}"/>
          </ac:spMkLst>
        </pc:spChg>
        <pc:grpChg chg="del">
          <ac:chgData name="" userId="bd19b315a7102ada" providerId="LiveId" clId="{133A7F23-49E2-4DDF-812E-42726AA792D2}" dt="2021-08-19T01:10:42.897" v="140" actId="478"/>
          <ac:grpSpMkLst>
            <pc:docMk/>
            <pc:sldMk cId="1798799292" sldId="278"/>
            <ac:grpSpMk id="4" creationId="{CC429F24-89D4-4177-8F4B-CCDA98F244D1}"/>
          </ac:grpSpMkLst>
        </pc:grpChg>
        <pc:grpChg chg="add del mod">
          <ac:chgData name="" userId="bd19b315a7102ada" providerId="LiveId" clId="{133A7F23-49E2-4DDF-812E-42726AA792D2}" dt="2021-08-19T07:46:21.704" v="1887"/>
          <ac:grpSpMkLst>
            <pc:docMk/>
            <pc:sldMk cId="1798799292" sldId="278"/>
            <ac:grpSpMk id="35" creationId="{C5616A0D-56EB-41F5-840C-E4478E89F2F2}"/>
          </ac:grpSpMkLst>
        </pc:grpChg>
        <pc:grpChg chg="add">
          <ac:chgData name="" userId="bd19b315a7102ada" providerId="LiveId" clId="{133A7F23-49E2-4DDF-812E-42726AA792D2}" dt="2021-08-19T07:46:29.642" v="1890"/>
          <ac:grpSpMkLst>
            <pc:docMk/>
            <pc:sldMk cId="1798799292" sldId="278"/>
            <ac:grpSpMk id="60" creationId="{4C2AA216-B855-431C-884F-C02891099874}"/>
          </ac:grpSpMkLst>
        </pc:grpChg>
        <pc:grpChg chg="del">
          <ac:chgData name="" userId="bd19b315a7102ada" providerId="LiveId" clId="{133A7F23-49E2-4DDF-812E-42726AA792D2}" dt="2021-08-19T01:10:47.050" v="142" actId="478"/>
          <ac:grpSpMkLst>
            <pc:docMk/>
            <pc:sldMk cId="1798799292" sldId="278"/>
            <ac:grpSpMk id="61" creationId="{072640AE-12CA-48E0-B147-114E19DF3103}"/>
          </ac:grpSpMkLst>
        </pc:grpChg>
        <pc:grpChg chg="add del mod">
          <ac:chgData name="" userId="bd19b315a7102ada" providerId="LiveId" clId="{133A7F23-49E2-4DDF-812E-42726AA792D2}" dt="2021-08-19T07:46:21.704" v="1887"/>
          <ac:grpSpMkLst>
            <pc:docMk/>
            <pc:sldMk cId="1798799292" sldId="278"/>
            <ac:grpSpMk id="65" creationId="{B2389712-0142-42E6-94AF-BDB66B1E8AA0}"/>
          </ac:grpSpMkLst>
        </pc:grpChg>
        <pc:grpChg chg="mod">
          <ac:chgData name="" userId="bd19b315a7102ada" providerId="LiveId" clId="{133A7F23-49E2-4DDF-812E-42726AA792D2}" dt="2021-08-19T01:11:42.852" v="190" actId="571"/>
          <ac:grpSpMkLst>
            <pc:docMk/>
            <pc:sldMk cId="1798799292" sldId="278"/>
            <ac:grpSpMk id="66" creationId="{23BE71ED-A2C1-4AEC-9F20-CF7623C00761}"/>
          </ac:grpSpMkLst>
        </pc:grpChg>
        <pc:grpChg chg="add del mod">
          <ac:chgData name="" userId="bd19b315a7102ada" providerId="LiveId" clId="{133A7F23-49E2-4DDF-812E-42726AA792D2}" dt="2021-08-19T07:46:21.704" v="1887"/>
          <ac:grpSpMkLst>
            <pc:docMk/>
            <pc:sldMk cId="1798799292" sldId="278"/>
            <ac:grpSpMk id="76" creationId="{F4DFBCD7-7BD6-4847-A5AB-BB5D9E2BA9D6}"/>
          </ac:grpSpMkLst>
        </pc:grpChg>
        <pc:grpChg chg="mod">
          <ac:chgData name="" userId="bd19b315a7102ada" providerId="LiveId" clId="{133A7F23-49E2-4DDF-812E-42726AA792D2}" dt="2021-08-19T01:11:57.812" v="191" actId="571"/>
          <ac:grpSpMkLst>
            <pc:docMk/>
            <pc:sldMk cId="1798799292" sldId="278"/>
            <ac:grpSpMk id="77" creationId="{A182CC32-E794-4BEC-8168-1BB3E268714D}"/>
          </ac:grpSpMkLst>
        </pc:grpChg>
        <pc:grpChg chg="add">
          <ac:chgData name="" userId="bd19b315a7102ada" providerId="LiveId" clId="{133A7F23-49E2-4DDF-812E-42726AA792D2}" dt="2021-08-19T07:46:29.642" v="1890"/>
          <ac:grpSpMkLst>
            <pc:docMk/>
            <pc:sldMk cId="1798799292" sldId="278"/>
            <ac:grpSpMk id="92" creationId="{4254AEC3-8902-4EA5-B5A8-5EF0CC26C97B}"/>
          </ac:grpSpMkLst>
        </pc:grpChg>
        <pc:grpChg chg="add">
          <ac:chgData name="" userId="bd19b315a7102ada" providerId="LiveId" clId="{133A7F23-49E2-4DDF-812E-42726AA792D2}" dt="2021-08-19T07:46:29.642" v="1890"/>
          <ac:grpSpMkLst>
            <pc:docMk/>
            <pc:sldMk cId="1798799292" sldId="278"/>
            <ac:grpSpMk id="97" creationId="{4FA4AD31-6315-4F6C-BE69-EEECA024AFBB}"/>
          </ac:grpSpMkLst>
        </pc:grpChg>
        <pc:grpChg chg="add">
          <ac:chgData name="" userId="bd19b315a7102ada" providerId="LiveId" clId="{133A7F23-49E2-4DDF-812E-42726AA792D2}" dt="2021-08-19T07:46:29.642" v="1890"/>
          <ac:grpSpMkLst>
            <pc:docMk/>
            <pc:sldMk cId="1798799292" sldId="278"/>
            <ac:grpSpMk id="111" creationId="{43096EF1-036F-41F0-B3D6-EB4EC47F2691}"/>
          </ac:grpSpMkLst>
        </pc:grpChg>
        <pc:grpChg chg="add">
          <ac:chgData name="" userId="bd19b315a7102ada" providerId="LiveId" clId="{133A7F23-49E2-4DDF-812E-42726AA792D2}" dt="2021-08-19T07:46:29.642" v="1890"/>
          <ac:grpSpMkLst>
            <pc:docMk/>
            <pc:sldMk cId="1798799292" sldId="278"/>
            <ac:grpSpMk id="122" creationId="{4E818911-D910-44DD-BC64-F526E81A152D}"/>
          </ac:grpSpMkLst>
        </pc:grpChg>
        <pc:grpChg chg="add">
          <ac:chgData name="" userId="bd19b315a7102ada" providerId="LiveId" clId="{133A7F23-49E2-4DDF-812E-42726AA792D2}" dt="2021-08-19T07:46:29.642" v="1890"/>
          <ac:grpSpMkLst>
            <pc:docMk/>
            <pc:sldMk cId="1798799292" sldId="278"/>
            <ac:grpSpMk id="133" creationId="{277F14ED-4B7C-4C48-9C3E-A00FBF022F9E}"/>
          </ac:grpSpMkLst>
        </pc:grpChg>
        <pc:grpChg chg="add">
          <ac:chgData name="" userId="bd19b315a7102ada" providerId="LiveId" clId="{133A7F23-49E2-4DDF-812E-42726AA792D2}" dt="2021-08-19T07:46:29.642" v="1890"/>
          <ac:grpSpMkLst>
            <pc:docMk/>
            <pc:sldMk cId="1798799292" sldId="278"/>
            <ac:grpSpMk id="144" creationId="{D1760258-3C66-442C-AFD9-22BB5A3B7CDA}"/>
          </ac:grpSpMkLst>
        </pc:grpChg>
        <pc:grpChg chg="add">
          <ac:chgData name="" userId="bd19b315a7102ada" providerId="LiveId" clId="{133A7F23-49E2-4DDF-812E-42726AA792D2}" dt="2021-08-19T07:46:29.642" v="1890"/>
          <ac:grpSpMkLst>
            <pc:docMk/>
            <pc:sldMk cId="1798799292" sldId="278"/>
            <ac:grpSpMk id="158" creationId="{6D581B8F-53AE-4676-9A95-96DA681C6444}"/>
          </ac:grpSpMkLst>
        </pc:grpChg>
        <pc:grpChg chg="add">
          <ac:chgData name="" userId="bd19b315a7102ada" providerId="LiveId" clId="{133A7F23-49E2-4DDF-812E-42726AA792D2}" dt="2021-08-19T07:46:29.642" v="1890"/>
          <ac:grpSpMkLst>
            <pc:docMk/>
            <pc:sldMk cId="1798799292" sldId="278"/>
            <ac:grpSpMk id="169" creationId="{4CA5FA83-7C1F-4257-996C-923B2181E221}"/>
          </ac:grpSpMkLst>
        </pc:grpChg>
        <pc:grpChg chg="add">
          <ac:chgData name="" userId="bd19b315a7102ada" providerId="LiveId" clId="{133A7F23-49E2-4DDF-812E-42726AA792D2}" dt="2021-08-19T07:46:29.642" v="1890"/>
          <ac:grpSpMkLst>
            <pc:docMk/>
            <pc:sldMk cId="1798799292" sldId="278"/>
            <ac:grpSpMk id="180" creationId="{75323E2B-F6A4-4BAB-9480-E8DC11A1AE30}"/>
          </ac:grpSpMkLst>
        </pc:grpChg>
        <pc:picChg chg="add del mod modCrop">
          <ac:chgData name="" userId="bd19b315a7102ada" providerId="LiveId" clId="{133A7F23-49E2-4DDF-812E-42726AA792D2}" dt="2021-08-19T07:46:21.704" v="1887"/>
          <ac:picMkLst>
            <pc:docMk/>
            <pc:sldMk cId="1798799292" sldId="278"/>
            <ac:picMk id="2" creationId="{D0947969-6B3A-411E-9C15-62C067322FA2}"/>
          </ac:picMkLst>
        </pc:picChg>
        <pc:picChg chg="del">
          <ac:chgData name="" userId="bd19b315a7102ada" providerId="LiveId" clId="{133A7F23-49E2-4DDF-812E-42726AA792D2}" dt="2021-08-19T01:11:33.088" v="189" actId="478"/>
          <ac:picMkLst>
            <pc:docMk/>
            <pc:sldMk cId="1798799292" sldId="278"/>
            <ac:picMk id="50" creationId="{54992748-B61F-4AFE-8689-13640207512F}"/>
          </ac:picMkLst>
        </pc:picChg>
        <pc:cxnChg chg="add">
          <ac:chgData name="" userId="bd19b315a7102ada" providerId="LiveId" clId="{133A7F23-49E2-4DDF-812E-42726AA792D2}" dt="2021-08-19T07:46:29.642" v="1890"/>
          <ac:cxnSpMkLst>
            <pc:docMk/>
            <pc:sldMk cId="1798799292" sldId="278"/>
            <ac:cxnSpMk id="108" creationId="{FD531CAD-74DF-4F52-97A2-B0AA6767125D}"/>
          </ac:cxnSpMkLst>
        </pc:cxnChg>
        <pc:cxnChg chg="add">
          <ac:chgData name="" userId="bd19b315a7102ada" providerId="LiveId" clId="{133A7F23-49E2-4DDF-812E-42726AA792D2}" dt="2021-08-19T07:46:29.642" v="1890"/>
          <ac:cxnSpMkLst>
            <pc:docMk/>
            <pc:sldMk cId="1798799292" sldId="278"/>
            <ac:cxnSpMk id="155" creationId="{06BFE4FC-9DE0-4A2F-8713-F9361B4F0DC7}"/>
          </ac:cxnSpMkLst>
        </pc:cxnChg>
        <pc:cxnChg chg="add">
          <ac:chgData name="" userId="bd19b315a7102ada" providerId="LiveId" clId="{133A7F23-49E2-4DDF-812E-42726AA792D2}" dt="2021-08-19T07:46:29.642" v="1890"/>
          <ac:cxnSpMkLst>
            <pc:docMk/>
            <pc:sldMk cId="1798799292" sldId="278"/>
            <ac:cxnSpMk id="157" creationId="{C12C9C5B-BD70-4F3C-BAFB-7CE40A0232E0}"/>
          </ac:cxnSpMkLst>
        </pc:cxnChg>
      </pc:sldChg>
      <pc:sldChg chg="addSp modSp">
        <pc:chgData name="" userId="bd19b315a7102ada" providerId="LiveId" clId="{133A7F23-49E2-4DDF-812E-42726AA792D2}" dt="2021-08-19T07:46:23.334" v="1888"/>
        <pc:sldMkLst>
          <pc:docMk/>
          <pc:sldMk cId="4120347858" sldId="279"/>
        </pc:sldMkLst>
        <pc:spChg chg="mod">
          <ac:chgData name="" userId="bd19b315a7102ada" providerId="LiveId" clId="{133A7F23-49E2-4DDF-812E-42726AA792D2}" dt="2021-08-19T07:38:31.223" v="1357"/>
          <ac:spMkLst>
            <pc:docMk/>
            <pc:sldMk cId="4120347858" sldId="279"/>
            <ac:spMk id="34" creationId="{315213D5-E088-4D1F-A93D-71EF4DCBF483}"/>
          </ac:spMkLst>
        </pc:spChg>
        <pc:grpChg chg="add">
          <ac:chgData name="" userId="bd19b315a7102ada" providerId="LiveId" clId="{133A7F23-49E2-4DDF-812E-42726AA792D2}" dt="2021-08-19T07:46:23.334" v="1888"/>
          <ac:grpSpMkLst>
            <pc:docMk/>
            <pc:sldMk cId="4120347858" sldId="279"/>
            <ac:grpSpMk id="35" creationId="{36CC4E41-DBE3-4433-ACA4-D3C055ED26C8}"/>
          </ac:grpSpMkLst>
        </pc:grpChg>
        <pc:grpChg chg="add">
          <ac:chgData name="" userId="bd19b315a7102ada" providerId="LiveId" clId="{133A7F23-49E2-4DDF-812E-42726AA792D2}" dt="2021-08-19T07:46:23.334" v="1888"/>
          <ac:grpSpMkLst>
            <pc:docMk/>
            <pc:sldMk cId="4120347858" sldId="279"/>
            <ac:grpSpMk id="65" creationId="{31391982-D462-4718-B2AC-1F90BDEA6E92}"/>
          </ac:grpSpMkLst>
        </pc:grpChg>
        <pc:grpChg chg="add">
          <ac:chgData name="" userId="bd19b315a7102ada" providerId="LiveId" clId="{133A7F23-49E2-4DDF-812E-42726AA792D2}" dt="2021-08-19T07:46:23.334" v="1888"/>
          <ac:grpSpMkLst>
            <pc:docMk/>
            <pc:sldMk cId="4120347858" sldId="279"/>
            <ac:grpSpMk id="76" creationId="{56D6C006-393D-4870-8082-0C3957D2B31C}"/>
          </ac:grpSpMkLst>
        </pc:grpChg>
        <pc:picChg chg="add">
          <ac:chgData name="" userId="bd19b315a7102ada" providerId="LiveId" clId="{133A7F23-49E2-4DDF-812E-42726AA792D2}" dt="2021-08-19T07:46:23.334" v="1888"/>
          <ac:picMkLst>
            <pc:docMk/>
            <pc:sldMk cId="4120347858" sldId="279"/>
            <ac:picMk id="87" creationId="{49172D00-F5D6-41F1-AE28-88611208DE54}"/>
          </ac:picMkLst>
        </pc:picChg>
      </pc:sldChg>
      <pc:sldChg chg="modSp">
        <pc:chgData name="" userId="bd19b315a7102ada" providerId="LiveId" clId="{133A7F23-49E2-4DDF-812E-42726AA792D2}" dt="2021-08-19T07:38:35.342" v="1367"/>
        <pc:sldMkLst>
          <pc:docMk/>
          <pc:sldMk cId="3258450295" sldId="280"/>
        </pc:sldMkLst>
        <pc:spChg chg="mod">
          <ac:chgData name="" userId="bd19b315a7102ada" providerId="LiveId" clId="{133A7F23-49E2-4DDF-812E-42726AA792D2}" dt="2021-08-19T07:38:35.342" v="1367"/>
          <ac:spMkLst>
            <pc:docMk/>
            <pc:sldMk cId="3258450295" sldId="280"/>
            <ac:spMk id="34" creationId="{94CBAC2D-AD45-4D97-81CD-4DC0A44E2403}"/>
          </ac:spMkLst>
        </pc:spChg>
      </pc:sldChg>
      <pc:sldChg chg="modSp">
        <pc:chgData name="" userId="bd19b315a7102ada" providerId="LiveId" clId="{133A7F23-49E2-4DDF-812E-42726AA792D2}" dt="2021-08-19T07:38:39.311" v="1377"/>
        <pc:sldMkLst>
          <pc:docMk/>
          <pc:sldMk cId="2398056657" sldId="281"/>
        </pc:sldMkLst>
        <pc:spChg chg="mod">
          <ac:chgData name="" userId="bd19b315a7102ada" providerId="LiveId" clId="{133A7F23-49E2-4DDF-812E-42726AA792D2}" dt="2021-08-19T07:38:39.311" v="1377"/>
          <ac:spMkLst>
            <pc:docMk/>
            <pc:sldMk cId="2398056657" sldId="281"/>
            <ac:spMk id="34" creationId="{1FA58B17-8E9E-4E8F-89A1-C564782507AE}"/>
          </ac:spMkLst>
        </pc:spChg>
      </pc:sldChg>
      <pc:sldChg chg="modSp">
        <pc:chgData name="" userId="bd19b315a7102ada" providerId="LiveId" clId="{133A7F23-49E2-4DDF-812E-42726AA792D2}" dt="2021-08-19T07:38:43.366" v="1387"/>
        <pc:sldMkLst>
          <pc:docMk/>
          <pc:sldMk cId="1877624009" sldId="282"/>
        </pc:sldMkLst>
        <pc:spChg chg="mod">
          <ac:chgData name="" userId="bd19b315a7102ada" providerId="LiveId" clId="{133A7F23-49E2-4DDF-812E-42726AA792D2}" dt="2021-08-19T07:38:43.366" v="1387"/>
          <ac:spMkLst>
            <pc:docMk/>
            <pc:sldMk cId="1877624009" sldId="282"/>
            <ac:spMk id="34" creationId="{6450E271-AF7F-4A77-ACAA-260C33FF8C1E}"/>
          </ac:spMkLst>
        </pc:spChg>
      </pc:sldChg>
      <pc:sldChg chg="modSp">
        <pc:chgData name="" userId="bd19b315a7102ada" providerId="LiveId" clId="{133A7F23-49E2-4DDF-812E-42726AA792D2}" dt="2021-08-19T07:38:47.508" v="1397"/>
        <pc:sldMkLst>
          <pc:docMk/>
          <pc:sldMk cId="1896084836" sldId="283"/>
        </pc:sldMkLst>
        <pc:spChg chg="mod">
          <ac:chgData name="" userId="bd19b315a7102ada" providerId="LiveId" clId="{133A7F23-49E2-4DDF-812E-42726AA792D2}" dt="2021-08-19T07:38:47.508" v="1397"/>
          <ac:spMkLst>
            <pc:docMk/>
            <pc:sldMk cId="1896084836" sldId="283"/>
            <ac:spMk id="34" creationId="{B5246A0E-3DF1-4980-B289-300AE609BF99}"/>
          </ac:spMkLst>
        </pc:spChg>
      </pc:sldChg>
      <pc:sldChg chg="modSp">
        <pc:chgData name="" userId="bd19b315a7102ada" providerId="LiveId" clId="{133A7F23-49E2-4DDF-812E-42726AA792D2}" dt="2021-08-19T07:38:54.271" v="1404"/>
        <pc:sldMkLst>
          <pc:docMk/>
          <pc:sldMk cId="89883901" sldId="284"/>
        </pc:sldMkLst>
        <pc:spChg chg="mod">
          <ac:chgData name="" userId="bd19b315a7102ada" providerId="LiveId" clId="{133A7F23-49E2-4DDF-812E-42726AA792D2}" dt="2021-08-19T07:38:54.271" v="1404"/>
          <ac:spMkLst>
            <pc:docMk/>
            <pc:sldMk cId="89883901" sldId="284"/>
            <ac:spMk id="34" creationId="{BB58BA68-E306-4851-8084-A0E835447860}"/>
          </ac:spMkLst>
        </pc:spChg>
      </pc:sldChg>
      <pc:sldChg chg="modSp modTransition">
        <pc:chgData name="" userId="bd19b315a7102ada" providerId="LiveId" clId="{133A7F23-49E2-4DDF-812E-42726AA792D2}" dt="2021-08-19T02:42:09.358" v="1239"/>
        <pc:sldMkLst>
          <pc:docMk/>
          <pc:sldMk cId="2813055939" sldId="286"/>
        </pc:sldMkLst>
        <pc:spChg chg="mod">
          <ac:chgData name="" userId="bd19b315a7102ada" providerId="LiveId" clId="{133A7F23-49E2-4DDF-812E-42726AA792D2}" dt="2021-08-19T02:42:09.358" v="1239"/>
          <ac:spMkLst>
            <pc:docMk/>
            <pc:sldMk cId="2813055939" sldId="286"/>
            <ac:spMk id="210" creationId="{661917F8-6567-4FF5-8473-669AD4590C23}"/>
          </ac:spMkLst>
        </pc:spChg>
      </pc:sldChg>
      <pc:sldChg chg="modTransition">
        <pc:chgData name="" userId="bd19b315a7102ada" providerId="LiveId" clId="{133A7F23-49E2-4DDF-812E-42726AA792D2}" dt="2021-08-19T08:15:05.941" v="2569"/>
        <pc:sldMkLst>
          <pc:docMk/>
          <pc:sldMk cId="1276010763" sldId="288"/>
        </pc:sldMkLst>
      </pc:sldChg>
      <pc:sldChg chg="modTransition">
        <pc:chgData name="" userId="bd19b315a7102ada" providerId="LiveId" clId="{133A7F23-49E2-4DDF-812E-42726AA792D2}" dt="2021-08-19T08:16:12.753" v="2578"/>
        <pc:sldMkLst>
          <pc:docMk/>
          <pc:sldMk cId="3590508939" sldId="292"/>
        </pc:sldMkLst>
      </pc:sldChg>
      <pc:sldChg chg="addSp delSp modSp delAnim modAnim">
        <pc:chgData name="" userId="bd19b315a7102ada" providerId="LiveId" clId="{133A7F23-49E2-4DDF-812E-42726AA792D2}" dt="2021-08-19T07:39:07.544" v="1429"/>
        <pc:sldMkLst>
          <pc:docMk/>
          <pc:sldMk cId="3531259465" sldId="293"/>
        </pc:sldMkLst>
        <pc:spChg chg="mod">
          <ac:chgData name="" userId="bd19b315a7102ada" providerId="LiveId" clId="{133A7F23-49E2-4DDF-812E-42726AA792D2}" dt="2021-08-19T07:39:07.544" v="1429"/>
          <ac:spMkLst>
            <pc:docMk/>
            <pc:sldMk cId="3531259465" sldId="293"/>
            <ac:spMk id="54" creationId="{254EA8F0-A858-4B8B-AEE9-925C58DD0E56}"/>
          </ac:spMkLst>
        </pc:spChg>
        <pc:picChg chg="add del">
          <ac:chgData name="" userId="bd19b315a7102ada" providerId="LiveId" clId="{133A7F23-49E2-4DDF-812E-42726AA792D2}" dt="2021-08-19T01:16:06.859" v="221" actId="478"/>
          <ac:picMkLst>
            <pc:docMk/>
            <pc:sldMk cId="3531259465" sldId="293"/>
            <ac:picMk id="69" creationId="{C947BB29-6A9A-4D6F-BE6D-0F1B72894550}"/>
          </ac:picMkLst>
        </pc:picChg>
      </pc:sldChg>
      <pc:sldChg chg="addSp modSp add modTransition">
        <pc:chgData name="" userId="bd19b315a7102ada" providerId="LiveId" clId="{133A7F23-49E2-4DDF-812E-42726AA792D2}" dt="2021-08-19T08:19:43.092" v="2609"/>
        <pc:sldMkLst>
          <pc:docMk/>
          <pc:sldMk cId="3521644622" sldId="296"/>
        </pc:sldMkLst>
        <pc:spChg chg="mod">
          <ac:chgData name="" userId="bd19b315a7102ada" providerId="LiveId" clId="{133A7F23-49E2-4DDF-812E-42726AA792D2}" dt="2021-08-19T08:19:43.092" v="2609"/>
          <ac:spMkLst>
            <pc:docMk/>
            <pc:sldMk cId="3521644622" sldId="296"/>
            <ac:spMk id="7" creationId="{8DA0BD59-97C7-4C15-93D0-65ABBD9E5052}"/>
          </ac:spMkLst>
        </pc:spChg>
        <pc:spChg chg="mod">
          <ac:chgData name="" userId="bd19b315a7102ada" providerId="LiveId" clId="{133A7F23-49E2-4DDF-812E-42726AA792D2}" dt="2021-08-19T07:46:05.179" v="1884"/>
          <ac:spMkLst>
            <pc:docMk/>
            <pc:sldMk cId="3521644622" sldId="296"/>
            <ac:spMk id="35" creationId="{6D7DCB3F-EAC6-4123-8882-5B0ADA288798}"/>
          </ac:spMkLst>
        </pc:spChg>
        <pc:spChg chg="mod">
          <ac:chgData name="" userId="bd19b315a7102ada" providerId="LiveId" clId="{133A7F23-49E2-4DDF-812E-42726AA792D2}" dt="2021-08-19T07:44:20.151" v="1765" actId="14100"/>
          <ac:spMkLst>
            <pc:docMk/>
            <pc:sldMk cId="3521644622" sldId="296"/>
            <ac:spMk id="36" creationId="{A919F7FF-AB24-40E0-891D-1C83CDC44B73}"/>
          </ac:spMkLst>
        </pc:spChg>
        <pc:spChg chg="mod">
          <ac:chgData name="" userId="bd19b315a7102ada" providerId="LiveId" clId="{133A7F23-49E2-4DDF-812E-42726AA792D2}" dt="2021-08-19T07:44:17.222" v="1764" actId="1076"/>
          <ac:spMkLst>
            <pc:docMk/>
            <pc:sldMk cId="3521644622" sldId="296"/>
            <ac:spMk id="43" creationId="{D464D1B2-81FD-4E51-8438-21E4D741A4E9}"/>
          </ac:spMkLst>
        </pc:spChg>
        <pc:spChg chg="mod">
          <ac:chgData name="" userId="bd19b315a7102ada" providerId="LiveId" clId="{133A7F23-49E2-4DDF-812E-42726AA792D2}" dt="2021-08-19T08:12:54.841" v="2484" actId="164"/>
          <ac:spMkLst>
            <pc:docMk/>
            <pc:sldMk cId="3521644622" sldId="296"/>
            <ac:spMk id="60" creationId="{01FCFE64-54C6-4150-8E36-70718435624F}"/>
          </ac:spMkLst>
        </pc:spChg>
        <pc:grpChg chg="mod">
          <ac:chgData name="" userId="bd19b315a7102ada" providerId="LiveId" clId="{133A7F23-49E2-4DDF-812E-42726AA792D2}" dt="2021-08-19T08:12:54.841" v="2484" actId="164"/>
          <ac:grpSpMkLst>
            <pc:docMk/>
            <pc:sldMk cId="3521644622" sldId="296"/>
            <ac:grpSpMk id="4" creationId="{CC429F24-89D4-4177-8F4B-CCDA98F244D1}"/>
          </ac:grpSpMkLst>
        </pc:grpChg>
        <pc:grpChg chg="add mod">
          <ac:chgData name="" userId="bd19b315a7102ada" providerId="LiveId" clId="{133A7F23-49E2-4DDF-812E-42726AA792D2}" dt="2021-08-19T08:12:48.929" v="2483" actId="164"/>
          <ac:grpSpMkLst>
            <pc:docMk/>
            <pc:sldMk cId="3521644622" sldId="296"/>
            <ac:grpSpMk id="5" creationId="{CF76E33E-E897-4BD4-B95A-D6D644E99EDB}"/>
          </ac:grpSpMkLst>
        </pc:grpChg>
        <pc:grpChg chg="add mod">
          <ac:chgData name="" userId="bd19b315a7102ada" providerId="LiveId" clId="{133A7F23-49E2-4DDF-812E-42726AA792D2}" dt="2021-08-19T08:12:54.841" v="2484" actId="164"/>
          <ac:grpSpMkLst>
            <pc:docMk/>
            <pc:sldMk cId="3521644622" sldId="296"/>
            <ac:grpSpMk id="6" creationId="{92AD3F22-91BD-49EE-BAEA-16AD6D308082}"/>
          </ac:grpSpMkLst>
        </pc:grpChg>
        <pc:grpChg chg="mod">
          <ac:chgData name="" userId="bd19b315a7102ada" providerId="LiveId" clId="{133A7F23-49E2-4DDF-812E-42726AA792D2}" dt="2021-08-19T07:44:17.222" v="1764" actId="1076"/>
          <ac:grpSpMkLst>
            <pc:docMk/>
            <pc:sldMk cId="3521644622" sldId="296"/>
            <ac:grpSpMk id="44" creationId="{95883717-CC6B-4DB7-AF1C-8E53D80BCC6C}"/>
          </ac:grpSpMkLst>
        </pc:grpChg>
        <pc:grpChg chg="mod">
          <ac:chgData name="" userId="bd19b315a7102ada" providerId="LiveId" clId="{133A7F23-49E2-4DDF-812E-42726AA792D2}" dt="2021-08-19T08:12:54.841" v="2484" actId="164"/>
          <ac:grpSpMkLst>
            <pc:docMk/>
            <pc:sldMk cId="3521644622" sldId="296"/>
            <ac:grpSpMk id="61" creationId="{072640AE-12CA-48E0-B147-114E19DF3103}"/>
          </ac:grpSpMkLst>
        </pc:grpChg>
      </pc:sldChg>
      <pc:sldChg chg="add setBg">
        <pc:chgData name="" userId="bd19b315a7102ada" providerId="LiveId" clId="{133A7F23-49E2-4DDF-812E-42726AA792D2}" dt="2021-08-19T08:18:20.860" v="2596"/>
        <pc:sldMkLst>
          <pc:docMk/>
          <pc:sldMk cId="3159890817" sldId="298"/>
        </pc:sldMkLst>
      </pc:sldChg>
    </pc:docChg>
  </pc:docChgLst>
  <pc:docChgLst>
    <pc:chgData userId="bd19b315a7102ada" providerId="LiveId" clId="{DCD9BDE2-A58C-483D-868D-272BB74C8462}"/>
    <pc:docChg chg="undo custSel addSld delSld modSld">
      <pc:chgData name="" userId="bd19b315a7102ada" providerId="LiveId" clId="{DCD9BDE2-A58C-483D-868D-272BB74C8462}" dt="2021-08-23T07:57:48.385" v="80"/>
      <pc:docMkLst>
        <pc:docMk/>
      </pc:docMkLst>
      <pc:sldChg chg="del">
        <pc:chgData name="" userId="bd19b315a7102ada" providerId="LiveId" clId="{DCD9BDE2-A58C-483D-868D-272BB74C8462}" dt="2021-08-23T07:43:06.409" v="0" actId="2696"/>
        <pc:sldMkLst>
          <pc:docMk/>
          <pc:sldMk cId="3226295228" sldId="266"/>
        </pc:sldMkLst>
      </pc:sldChg>
      <pc:sldChg chg="del">
        <pc:chgData name="" userId="bd19b315a7102ada" providerId="LiveId" clId="{DCD9BDE2-A58C-483D-868D-272BB74C8462}" dt="2021-08-23T07:43:06.419" v="1" actId="2696"/>
        <pc:sldMkLst>
          <pc:docMk/>
          <pc:sldMk cId="3395847718" sldId="267"/>
        </pc:sldMkLst>
      </pc:sldChg>
      <pc:sldChg chg="del">
        <pc:chgData name="" userId="bd19b315a7102ada" providerId="LiveId" clId="{DCD9BDE2-A58C-483D-868D-272BB74C8462}" dt="2021-08-23T07:43:06.427" v="2" actId="2696"/>
        <pc:sldMkLst>
          <pc:docMk/>
          <pc:sldMk cId="453028733" sldId="269"/>
        </pc:sldMkLst>
      </pc:sldChg>
      <pc:sldChg chg="del">
        <pc:chgData name="" userId="bd19b315a7102ada" providerId="LiveId" clId="{DCD9BDE2-A58C-483D-868D-272BB74C8462}" dt="2021-08-23T07:43:06.439" v="3" actId="2696"/>
        <pc:sldMkLst>
          <pc:docMk/>
          <pc:sldMk cId="3822890552" sldId="270"/>
        </pc:sldMkLst>
      </pc:sldChg>
      <pc:sldChg chg="del">
        <pc:chgData name="" userId="bd19b315a7102ada" providerId="LiveId" clId="{DCD9BDE2-A58C-483D-868D-272BB74C8462}" dt="2021-08-23T07:43:06.492" v="7" actId="2696"/>
        <pc:sldMkLst>
          <pc:docMk/>
          <pc:sldMk cId="1919141731" sldId="274"/>
        </pc:sldMkLst>
      </pc:sldChg>
      <pc:sldChg chg="delSp">
        <pc:chgData name="" userId="bd19b315a7102ada" providerId="LiveId" clId="{DCD9BDE2-A58C-483D-868D-272BB74C8462}" dt="2021-08-23T07:43:32.152" v="17" actId="478"/>
        <pc:sldMkLst>
          <pc:docMk/>
          <pc:sldMk cId="531583999" sldId="276"/>
        </pc:sldMkLst>
        <pc:spChg chg="del">
          <ac:chgData name="" userId="bd19b315a7102ada" providerId="LiveId" clId="{DCD9BDE2-A58C-483D-868D-272BB74C8462}" dt="2021-08-23T07:43:32.152" v="17" actId="478"/>
          <ac:spMkLst>
            <pc:docMk/>
            <pc:sldMk cId="531583999" sldId="276"/>
            <ac:spMk id="32" creationId="{E109F1E2-26BB-4AFA-BB26-44694AFE14ED}"/>
          </ac:spMkLst>
        </pc:spChg>
        <pc:spChg chg="del">
          <ac:chgData name="" userId="bd19b315a7102ada" providerId="LiveId" clId="{DCD9BDE2-A58C-483D-868D-272BB74C8462}" dt="2021-08-23T07:43:32.152" v="17" actId="478"/>
          <ac:spMkLst>
            <pc:docMk/>
            <pc:sldMk cId="531583999" sldId="276"/>
            <ac:spMk id="258" creationId="{55373E2E-DFC7-4384-8F8C-A16A351C3E10}"/>
          </ac:spMkLst>
        </pc:spChg>
        <pc:grpChg chg="del">
          <ac:chgData name="" userId="bd19b315a7102ada" providerId="LiveId" clId="{DCD9BDE2-A58C-483D-868D-272BB74C8462}" dt="2021-08-23T07:43:32.152" v="17" actId="478"/>
          <ac:grpSpMkLst>
            <pc:docMk/>
            <pc:sldMk cId="531583999" sldId="276"/>
            <ac:grpSpMk id="26" creationId="{DF6DCAE7-87D1-4A80-AB2C-F0A1B0374722}"/>
          </ac:grpSpMkLst>
        </pc:grpChg>
        <pc:grpChg chg="del">
          <ac:chgData name="" userId="bd19b315a7102ada" providerId="LiveId" clId="{DCD9BDE2-A58C-483D-868D-272BB74C8462}" dt="2021-08-23T07:43:32.152" v="17" actId="478"/>
          <ac:grpSpMkLst>
            <pc:docMk/>
            <pc:sldMk cId="531583999" sldId="276"/>
            <ac:grpSpMk id="27" creationId="{98886EB4-6098-4639-9308-149A84F00F41}"/>
          </ac:grpSpMkLst>
        </pc:grpChg>
        <pc:grpChg chg="del">
          <ac:chgData name="" userId="bd19b315a7102ada" providerId="LiveId" clId="{DCD9BDE2-A58C-483D-868D-272BB74C8462}" dt="2021-08-23T07:43:32.152" v="17" actId="478"/>
          <ac:grpSpMkLst>
            <pc:docMk/>
            <pc:sldMk cId="531583999" sldId="276"/>
            <ac:grpSpMk id="35" creationId="{E6FB82CC-1C76-4B0F-BBF7-890A21E9B473}"/>
          </ac:grpSpMkLst>
        </pc:grpChg>
        <pc:grpChg chg="del">
          <ac:chgData name="" userId="bd19b315a7102ada" providerId="LiveId" clId="{DCD9BDE2-A58C-483D-868D-272BB74C8462}" dt="2021-08-23T07:43:32.152" v="17" actId="478"/>
          <ac:grpSpMkLst>
            <pc:docMk/>
            <pc:sldMk cId="531583999" sldId="276"/>
            <ac:grpSpMk id="177" creationId="{4C8FF675-CD98-4788-BAB8-3EBAB5587A34}"/>
          </ac:grpSpMkLst>
        </pc:grpChg>
        <pc:cxnChg chg="del">
          <ac:chgData name="" userId="bd19b315a7102ada" providerId="LiveId" clId="{DCD9BDE2-A58C-483D-868D-272BB74C8462}" dt="2021-08-23T07:43:32.152" v="17" actId="478"/>
          <ac:cxnSpMkLst>
            <pc:docMk/>
            <pc:sldMk cId="531583999" sldId="276"/>
            <ac:cxnSpMk id="31" creationId="{29EA6C51-4E3A-49D9-95D9-3DB5CB95460D}"/>
          </ac:cxnSpMkLst>
        </pc:cxnChg>
        <pc:cxnChg chg="del">
          <ac:chgData name="" userId="bd19b315a7102ada" providerId="LiveId" clId="{DCD9BDE2-A58C-483D-868D-272BB74C8462}" dt="2021-08-23T07:43:32.152" v="17" actId="478"/>
          <ac:cxnSpMkLst>
            <pc:docMk/>
            <pc:sldMk cId="531583999" sldId="276"/>
            <ac:cxnSpMk id="198" creationId="{42BAF52D-228C-4B6B-B9AC-9FE93CA77E97}"/>
          </ac:cxnSpMkLst>
        </pc:cxnChg>
      </pc:sldChg>
      <pc:sldChg chg="delSp">
        <pc:chgData name="" userId="bd19b315a7102ada" providerId="LiveId" clId="{DCD9BDE2-A58C-483D-868D-272BB74C8462}" dt="2021-08-23T07:43:27.384" v="16" actId="478"/>
        <pc:sldMkLst>
          <pc:docMk/>
          <pc:sldMk cId="1798799292" sldId="278"/>
        </pc:sldMkLst>
        <pc:spChg chg="del">
          <ac:chgData name="" userId="bd19b315a7102ada" providerId="LiveId" clId="{DCD9BDE2-A58C-483D-868D-272BB74C8462}" dt="2021-08-23T07:43:27.384" v="16" actId="478"/>
          <ac:spMkLst>
            <pc:docMk/>
            <pc:sldMk cId="1798799292" sldId="278"/>
            <ac:spMk id="109" creationId="{1D49D8EF-D4DA-4C8C-92F2-05A302179D62}"/>
          </ac:spMkLst>
        </pc:spChg>
        <pc:spChg chg="del">
          <ac:chgData name="" userId="bd19b315a7102ada" providerId="LiveId" clId="{DCD9BDE2-A58C-483D-868D-272BB74C8462}" dt="2021-08-23T07:43:27.384" v="16" actId="478"/>
          <ac:spMkLst>
            <pc:docMk/>
            <pc:sldMk cId="1798799292" sldId="278"/>
            <ac:spMk id="110" creationId="{1BE287F5-32D6-4EF0-9D20-856186EA2D63}"/>
          </ac:spMkLst>
        </pc:spChg>
        <pc:spChg chg="del">
          <ac:chgData name="" userId="bd19b315a7102ada" providerId="LiveId" clId="{DCD9BDE2-A58C-483D-868D-272BB74C8462}" dt="2021-08-23T07:43:27.384" v="16" actId="478"/>
          <ac:spMkLst>
            <pc:docMk/>
            <pc:sldMk cId="1798799292" sldId="278"/>
            <ac:spMk id="156" creationId="{395310B9-78B1-4FCA-884D-E0DB6869A4B9}"/>
          </ac:spMkLst>
        </pc:spChg>
        <pc:spChg chg="del">
          <ac:chgData name="" userId="bd19b315a7102ada" providerId="LiveId" clId="{DCD9BDE2-A58C-483D-868D-272BB74C8462}" dt="2021-08-23T07:43:27.384" v="16" actId="478"/>
          <ac:spMkLst>
            <pc:docMk/>
            <pc:sldMk cId="1798799292" sldId="278"/>
            <ac:spMk id="191" creationId="{43EC3D1F-05F2-4F66-A4C7-797F0BB3CC07}"/>
          </ac:spMkLst>
        </pc:spChg>
        <pc:spChg chg="del">
          <ac:chgData name="" userId="bd19b315a7102ada" providerId="LiveId" clId="{DCD9BDE2-A58C-483D-868D-272BB74C8462}" dt="2021-08-23T07:43:27.384" v="16" actId="478"/>
          <ac:spMkLst>
            <pc:docMk/>
            <pc:sldMk cId="1798799292" sldId="278"/>
            <ac:spMk id="192" creationId="{C3E919E8-8130-4C83-89B0-9DDCB6C588FD}"/>
          </ac:spMkLst>
        </pc:spChg>
        <pc:grpChg chg="del">
          <ac:chgData name="" userId="bd19b315a7102ada" providerId="LiveId" clId="{DCD9BDE2-A58C-483D-868D-272BB74C8462}" dt="2021-08-23T07:43:27.384" v="16" actId="478"/>
          <ac:grpSpMkLst>
            <pc:docMk/>
            <pc:sldMk cId="1798799292" sldId="278"/>
            <ac:grpSpMk id="60" creationId="{4C2AA216-B855-431C-884F-C02891099874}"/>
          </ac:grpSpMkLst>
        </pc:grpChg>
        <pc:grpChg chg="del">
          <ac:chgData name="" userId="bd19b315a7102ada" providerId="LiveId" clId="{DCD9BDE2-A58C-483D-868D-272BB74C8462}" dt="2021-08-23T07:43:27.384" v="16" actId="478"/>
          <ac:grpSpMkLst>
            <pc:docMk/>
            <pc:sldMk cId="1798799292" sldId="278"/>
            <ac:grpSpMk id="92" creationId="{4254AEC3-8902-4EA5-B5A8-5EF0CC26C97B}"/>
          </ac:grpSpMkLst>
        </pc:grpChg>
        <pc:grpChg chg="del">
          <ac:chgData name="" userId="bd19b315a7102ada" providerId="LiveId" clId="{DCD9BDE2-A58C-483D-868D-272BB74C8462}" dt="2021-08-23T07:43:27.384" v="16" actId="478"/>
          <ac:grpSpMkLst>
            <pc:docMk/>
            <pc:sldMk cId="1798799292" sldId="278"/>
            <ac:grpSpMk id="97" creationId="{4FA4AD31-6315-4F6C-BE69-EEECA024AFBB}"/>
          </ac:grpSpMkLst>
        </pc:grpChg>
        <pc:grpChg chg="del">
          <ac:chgData name="" userId="bd19b315a7102ada" providerId="LiveId" clId="{DCD9BDE2-A58C-483D-868D-272BB74C8462}" dt="2021-08-23T07:43:27.384" v="16" actId="478"/>
          <ac:grpSpMkLst>
            <pc:docMk/>
            <pc:sldMk cId="1798799292" sldId="278"/>
            <ac:grpSpMk id="111" creationId="{43096EF1-036F-41F0-B3D6-EB4EC47F2691}"/>
          </ac:grpSpMkLst>
        </pc:grpChg>
        <pc:grpChg chg="del">
          <ac:chgData name="" userId="bd19b315a7102ada" providerId="LiveId" clId="{DCD9BDE2-A58C-483D-868D-272BB74C8462}" dt="2021-08-23T07:43:27.384" v="16" actId="478"/>
          <ac:grpSpMkLst>
            <pc:docMk/>
            <pc:sldMk cId="1798799292" sldId="278"/>
            <ac:grpSpMk id="122" creationId="{4E818911-D910-44DD-BC64-F526E81A152D}"/>
          </ac:grpSpMkLst>
        </pc:grpChg>
        <pc:grpChg chg="del">
          <ac:chgData name="" userId="bd19b315a7102ada" providerId="LiveId" clId="{DCD9BDE2-A58C-483D-868D-272BB74C8462}" dt="2021-08-23T07:43:27.384" v="16" actId="478"/>
          <ac:grpSpMkLst>
            <pc:docMk/>
            <pc:sldMk cId="1798799292" sldId="278"/>
            <ac:grpSpMk id="133" creationId="{277F14ED-4B7C-4C48-9C3E-A00FBF022F9E}"/>
          </ac:grpSpMkLst>
        </pc:grpChg>
        <pc:grpChg chg="del">
          <ac:chgData name="" userId="bd19b315a7102ada" providerId="LiveId" clId="{DCD9BDE2-A58C-483D-868D-272BB74C8462}" dt="2021-08-23T07:43:27.384" v="16" actId="478"/>
          <ac:grpSpMkLst>
            <pc:docMk/>
            <pc:sldMk cId="1798799292" sldId="278"/>
            <ac:grpSpMk id="144" creationId="{D1760258-3C66-442C-AFD9-22BB5A3B7CDA}"/>
          </ac:grpSpMkLst>
        </pc:grpChg>
        <pc:grpChg chg="del">
          <ac:chgData name="" userId="bd19b315a7102ada" providerId="LiveId" clId="{DCD9BDE2-A58C-483D-868D-272BB74C8462}" dt="2021-08-23T07:43:27.384" v="16" actId="478"/>
          <ac:grpSpMkLst>
            <pc:docMk/>
            <pc:sldMk cId="1798799292" sldId="278"/>
            <ac:grpSpMk id="158" creationId="{6D581B8F-53AE-4676-9A95-96DA681C6444}"/>
          </ac:grpSpMkLst>
        </pc:grpChg>
        <pc:grpChg chg="del">
          <ac:chgData name="" userId="bd19b315a7102ada" providerId="LiveId" clId="{DCD9BDE2-A58C-483D-868D-272BB74C8462}" dt="2021-08-23T07:43:27.384" v="16" actId="478"/>
          <ac:grpSpMkLst>
            <pc:docMk/>
            <pc:sldMk cId="1798799292" sldId="278"/>
            <ac:grpSpMk id="169" creationId="{4CA5FA83-7C1F-4257-996C-923B2181E221}"/>
          </ac:grpSpMkLst>
        </pc:grpChg>
        <pc:grpChg chg="del">
          <ac:chgData name="" userId="bd19b315a7102ada" providerId="LiveId" clId="{DCD9BDE2-A58C-483D-868D-272BB74C8462}" dt="2021-08-23T07:43:27.384" v="16" actId="478"/>
          <ac:grpSpMkLst>
            <pc:docMk/>
            <pc:sldMk cId="1798799292" sldId="278"/>
            <ac:grpSpMk id="180" creationId="{75323E2B-F6A4-4BAB-9480-E8DC11A1AE30}"/>
          </ac:grpSpMkLst>
        </pc:grpChg>
        <pc:cxnChg chg="del">
          <ac:chgData name="" userId="bd19b315a7102ada" providerId="LiveId" clId="{DCD9BDE2-A58C-483D-868D-272BB74C8462}" dt="2021-08-23T07:43:27.384" v="16" actId="478"/>
          <ac:cxnSpMkLst>
            <pc:docMk/>
            <pc:sldMk cId="1798799292" sldId="278"/>
            <ac:cxnSpMk id="108" creationId="{FD531CAD-74DF-4F52-97A2-B0AA6767125D}"/>
          </ac:cxnSpMkLst>
        </pc:cxnChg>
        <pc:cxnChg chg="del">
          <ac:chgData name="" userId="bd19b315a7102ada" providerId="LiveId" clId="{DCD9BDE2-A58C-483D-868D-272BB74C8462}" dt="2021-08-23T07:43:27.384" v="16" actId="478"/>
          <ac:cxnSpMkLst>
            <pc:docMk/>
            <pc:sldMk cId="1798799292" sldId="278"/>
            <ac:cxnSpMk id="155" creationId="{06BFE4FC-9DE0-4A2F-8713-F9361B4F0DC7}"/>
          </ac:cxnSpMkLst>
        </pc:cxnChg>
        <pc:cxnChg chg="del">
          <ac:chgData name="" userId="bd19b315a7102ada" providerId="LiveId" clId="{DCD9BDE2-A58C-483D-868D-272BB74C8462}" dt="2021-08-23T07:43:27.384" v="16" actId="478"/>
          <ac:cxnSpMkLst>
            <pc:docMk/>
            <pc:sldMk cId="1798799292" sldId="278"/>
            <ac:cxnSpMk id="157" creationId="{C12C9C5B-BD70-4F3C-BAFB-7CE40A0232E0}"/>
          </ac:cxnSpMkLst>
        </pc:cxnChg>
      </pc:sldChg>
      <pc:sldChg chg="delSp">
        <pc:chgData name="" userId="bd19b315a7102ada" providerId="LiveId" clId="{DCD9BDE2-A58C-483D-868D-272BB74C8462}" dt="2021-08-23T07:43:16.095" v="12" actId="478"/>
        <pc:sldMkLst>
          <pc:docMk/>
          <pc:sldMk cId="4120347858" sldId="279"/>
        </pc:sldMkLst>
        <pc:spChg chg="del">
          <ac:chgData name="" userId="bd19b315a7102ada" providerId="LiveId" clId="{DCD9BDE2-A58C-483D-868D-272BB74C8462}" dt="2021-08-23T07:43:14.196" v="10" actId="478"/>
          <ac:spMkLst>
            <pc:docMk/>
            <pc:sldMk cId="4120347858" sldId="279"/>
            <ac:spMk id="60" creationId="{01FCFE64-54C6-4150-8E36-70718435624F}"/>
          </ac:spMkLst>
        </pc:spChg>
        <pc:grpChg chg="del">
          <ac:chgData name="" userId="bd19b315a7102ada" providerId="LiveId" clId="{DCD9BDE2-A58C-483D-868D-272BB74C8462}" dt="2021-08-23T07:43:12.020" v="8" actId="478"/>
          <ac:grpSpMkLst>
            <pc:docMk/>
            <pc:sldMk cId="4120347858" sldId="279"/>
            <ac:grpSpMk id="4" creationId="{CC429F24-89D4-4177-8F4B-CCDA98F244D1}"/>
          </ac:grpSpMkLst>
        </pc:grpChg>
        <pc:grpChg chg="del">
          <ac:chgData name="" userId="bd19b315a7102ada" providerId="LiveId" clId="{DCD9BDE2-A58C-483D-868D-272BB74C8462}" dt="2021-08-23T07:43:15.591" v="11" actId="478"/>
          <ac:grpSpMkLst>
            <pc:docMk/>
            <pc:sldMk cId="4120347858" sldId="279"/>
            <ac:grpSpMk id="35" creationId="{36CC4E41-DBE3-4433-ACA4-D3C055ED26C8}"/>
          </ac:grpSpMkLst>
        </pc:grpChg>
        <pc:grpChg chg="del">
          <ac:chgData name="" userId="bd19b315a7102ada" providerId="LiveId" clId="{DCD9BDE2-A58C-483D-868D-272BB74C8462}" dt="2021-08-23T07:43:16.095" v="12" actId="478"/>
          <ac:grpSpMkLst>
            <pc:docMk/>
            <pc:sldMk cId="4120347858" sldId="279"/>
            <ac:grpSpMk id="61" creationId="{072640AE-12CA-48E0-B147-114E19DF3103}"/>
          </ac:grpSpMkLst>
        </pc:grpChg>
        <pc:grpChg chg="del">
          <ac:chgData name="" userId="bd19b315a7102ada" providerId="LiveId" clId="{DCD9BDE2-A58C-483D-868D-272BB74C8462}" dt="2021-08-23T07:43:15.591" v="11" actId="478"/>
          <ac:grpSpMkLst>
            <pc:docMk/>
            <pc:sldMk cId="4120347858" sldId="279"/>
            <ac:grpSpMk id="65" creationId="{31391982-D462-4718-B2AC-1F90BDEA6E92}"/>
          </ac:grpSpMkLst>
        </pc:grpChg>
        <pc:grpChg chg="del">
          <ac:chgData name="" userId="bd19b315a7102ada" providerId="LiveId" clId="{DCD9BDE2-A58C-483D-868D-272BB74C8462}" dt="2021-08-23T07:43:15.591" v="11" actId="478"/>
          <ac:grpSpMkLst>
            <pc:docMk/>
            <pc:sldMk cId="4120347858" sldId="279"/>
            <ac:grpSpMk id="76" creationId="{56D6C006-393D-4870-8082-0C3957D2B31C}"/>
          </ac:grpSpMkLst>
        </pc:grpChg>
        <pc:picChg chg="del">
          <ac:chgData name="" userId="bd19b315a7102ada" providerId="LiveId" clId="{DCD9BDE2-A58C-483D-868D-272BB74C8462}" dt="2021-08-23T07:43:12.599" v="9" actId="478"/>
          <ac:picMkLst>
            <pc:docMk/>
            <pc:sldMk cId="4120347858" sldId="279"/>
            <ac:picMk id="87" creationId="{49172D00-F5D6-41F1-AE28-88611208DE54}"/>
          </ac:picMkLst>
        </pc:picChg>
      </pc:sldChg>
      <pc:sldChg chg="addSp">
        <pc:chgData name="" userId="bd19b315a7102ada" providerId="LiveId" clId="{DCD9BDE2-A58C-483D-868D-272BB74C8462}" dt="2021-08-23T07:56:08.222" v="46"/>
        <pc:sldMkLst>
          <pc:docMk/>
          <pc:sldMk cId="2813055939" sldId="286"/>
        </pc:sldMkLst>
        <pc:picChg chg="add">
          <ac:chgData name="" userId="bd19b315a7102ada" providerId="LiveId" clId="{DCD9BDE2-A58C-483D-868D-272BB74C8462}" dt="2021-08-23T07:56:08.222" v="46"/>
          <ac:picMkLst>
            <pc:docMk/>
            <pc:sldMk cId="2813055939" sldId="286"/>
            <ac:picMk id="137" creationId="{96B4F98F-A80E-4B41-BB7A-154E470D35B6}"/>
          </ac:picMkLst>
        </pc:picChg>
      </pc:sldChg>
      <pc:sldChg chg="del">
        <pc:chgData name="" userId="bd19b315a7102ada" providerId="LiveId" clId="{DCD9BDE2-A58C-483D-868D-272BB74C8462}" dt="2021-08-23T07:43:06.458" v="4" actId="2696"/>
        <pc:sldMkLst>
          <pc:docMk/>
          <pc:sldMk cId="3617955069" sldId="287"/>
        </pc:sldMkLst>
      </pc:sldChg>
      <pc:sldChg chg="addSp modSp">
        <pc:chgData name="" userId="bd19b315a7102ada" providerId="LiveId" clId="{DCD9BDE2-A58C-483D-868D-272BB74C8462}" dt="2021-08-23T07:56:03.801" v="45" actId="1076"/>
        <pc:sldMkLst>
          <pc:docMk/>
          <pc:sldMk cId="3590508939" sldId="292"/>
        </pc:sldMkLst>
        <pc:picChg chg="add mod modCrop">
          <ac:chgData name="" userId="bd19b315a7102ada" providerId="LiveId" clId="{DCD9BDE2-A58C-483D-868D-272BB74C8462}" dt="2021-08-23T07:56:03.801" v="45" actId="1076"/>
          <ac:picMkLst>
            <pc:docMk/>
            <pc:sldMk cId="3590508939" sldId="292"/>
            <ac:picMk id="1026" creationId="{4E59C4F6-02D8-4A48-AAAC-4D31E34C4117}"/>
          </ac:picMkLst>
        </pc:picChg>
      </pc:sldChg>
      <pc:sldChg chg="addSp delSp modSp addAnim delAnim modAnim">
        <pc:chgData name="" userId="bd19b315a7102ada" providerId="LiveId" clId="{DCD9BDE2-A58C-483D-868D-272BB74C8462}" dt="2021-08-23T07:57:48.385" v="80"/>
        <pc:sldMkLst>
          <pc:docMk/>
          <pc:sldMk cId="3531259465" sldId="293"/>
        </pc:sldMkLst>
        <pc:grpChg chg="add del mod">
          <ac:chgData name="" userId="bd19b315a7102ada" providerId="LiveId" clId="{DCD9BDE2-A58C-483D-868D-272BB74C8462}" dt="2021-08-23T07:57:36.731" v="77"/>
          <ac:grpSpMkLst>
            <pc:docMk/>
            <pc:sldMk cId="3531259465" sldId="293"/>
            <ac:grpSpMk id="36" creationId="{7730F5A4-93CC-44A7-BAF4-74B634E0C10C}"/>
          </ac:grpSpMkLst>
        </pc:grpChg>
        <pc:grpChg chg="add">
          <ac:chgData name="" userId="bd19b315a7102ada" providerId="LiveId" clId="{DCD9BDE2-A58C-483D-868D-272BB74C8462}" dt="2021-08-23T07:57:48.385" v="80"/>
          <ac:grpSpMkLst>
            <pc:docMk/>
            <pc:sldMk cId="3531259465" sldId="293"/>
            <ac:grpSpMk id="69" creationId="{BB0762A1-5B31-4F80-92D9-0496A04AF78B}"/>
          </ac:grpSpMkLst>
        </pc:grpChg>
        <pc:picChg chg="add del mod">
          <ac:chgData name="" userId="bd19b315a7102ada" providerId="LiveId" clId="{DCD9BDE2-A58C-483D-868D-272BB74C8462}" dt="2021-08-23T07:56:59.359" v="64"/>
          <ac:picMkLst>
            <pc:docMk/>
            <pc:sldMk cId="3531259465" sldId="293"/>
            <ac:picMk id="2" creationId="{DBC45EE2-7136-4524-805E-F2E49E1F6DE6}"/>
          </ac:picMkLst>
        </pc:picChg>
        <pc:picChg chg="add mod">
          <ac:chgData name="" userId="bd19b315a7102ada" providerId="LiveId" clId="{DCD9BDE2-A58C-483D-868D-272BB74C8462}" dt="2021-08-23T07:57:41.993" v="79" actId="1076"/>
          <ac:picMkLst>
            <pc:docMk/>
            <pc:sldMk cId="3531259465" sldId="293"/>
            <ac:picMk id="3" creationId="{D4307CAC-0DC8-4BA2-926A-7362190B31D2}"/>
          </ac:picMkLst>
        </pc:picChg>
        <pc:picChg chg="add del">
          <ac:chgData name="" userId="bd19b315a7102ada" providerId="LiveId" clId="{DCD9BDE2-A58C-483D-868D-272BB74C8462}" dt="2021-08-23T07:57:38.309" v="78" actId="478"/>
          <ac:picMkLst>
            <pc:docMk/>
            <pc:sldMk cId="3531259465" sldId="293"/>
            <ac:picMk id="4" creationId="{575AB1FC-AB2B-49E1-B037-ADDC5A4E2504}"/>
          </ac:picMkLst>
        </pc:picChg>
      </pc:sldChg>
      <pc:sldChg chg="delSp modSp modTransition">
        <pc:chgData name="" userId="bd19b315a7102ada" providerId="LiveId" clId="{DCD9BDE2-A58C-483D-868D-272BB74C8462}" dt="2021-08-23T07:44:28.576" v="28"/>
        <pc:sldMkLst>
          <pc:docMk/>
          <pc:sldMk cId="3521644622" sldId="296"/>
        </pc:sldMkLst>
        <pc:spChg chg="del mod">
          <ac:chgData name="" userId="bd19b315a7102ada" providerId="LiveId" clId="{DCD9BDE2-A58C-483D-868D-272BB74C8462}" dt="2021-08-23T07:43:41.951" v="27" actId="478"/>
          <ac:spMkLst>
            <pc:docMk/>
            <pc:sldMk cId="3521644622" sldId="296"/>
            <ac:spMk id="7" creationId="{8DA0BD59-97C7-4C15-93D0-65ABBD9E5052}"/>
          </ac:spMkLst>
        </pc:spChg>
        <pc:spChg chg="del">
          <ac:chgData name="" userId="bd19b315a7102ada" providerId="LiveId" clId="{DCD9BDE2-A58C-483D-868D-272BB74C8462}" dt="2021-08-23T07:43:38.741" v="22" actId="478"/>
          <ac:spMkLst>
            <pc:docMk/>
            <pc:sldMk cId="3521644622" sldId="296"/>
            <ac:spMk id="36" creationId="{A919F7FF-AB24-40E0-891D-1C83CDC44B73}"/>
          </ac:spMkLst>
        </pc:spChg>
        <pc:spChg chg="del">
          <ac:chgData name="" userId="bd19b315a7102ada" providerId="LiveId" clId="{DCD9BDE2-A58C-483D-868D-272BB74C8462}" dt="2021-08-23T07:43:37.851" v="21" actId="478"/>
          <ac:spMkLst>
            <pc:docMk/>
            <pc:sldMk cId="3521644622" sldId="296"/>
            <ac:spMk id="43" creationId="{D464D1B2-81FD-4E51-8438-21E4D741A4E9}"/>
          </ac:spMkLst>
        </pc:spChg>
        <pc:grpChg chg="del">
          <ac:chgData name="" userId="bd19b315a7102ada" providerId="LiveId" clId="{DCD9BDE2-A58C-483D-868D-272BB74C8462}" dt="2021-08-23T07:43:35.319" v="18" actId="478"/>
          <ac:grpSpMkLst>
            <pc:docMk/>
            <pc:sldMk cId="3521644622" sldId="296"/>
            <ac:grpSpMk id="6" creationId="{92AD3F22-91BD-49EE-BAEA-16AD6D308082}"/>
          </ac:grpSpMkLst>
        </pc:grpChg>
        <pc:grpChg chg="del">
          <ac:chgData name="" userId="bd19b315a7102ada" providerId="LiveId" clId="{DCD9BDE2-A58C-483D-868D-272BB74C8462}" dt="2021-08-23T07:43:41.951" v="27" actId="478"/>
          <ac:grpSpMkLst>
            <pc:docMk/>
            <pc:sldMk cId="3521644622" sldId="296"/>
            <ac:grpSpMk id="44" creationId="{95883717-CC6B-4DB7-AF1C-8E53D80BCC6C}"/>
          </ac:grpSpMkLst>
        </pc:grpChg>
        <pc:picChg chg="del">
          <ac:chgData name="" userId="bd19b315a7102ada" providerId="LiveId" clId="{DCD9BDE2-A58C-483D-868D-272BB74C8462}" dt="2021-08-23T07:43:36.406" v="19" actId="478"/>
          <ac:picMkLst>
            <pc:docMk/>
            <pc:sldMk cId="3521644622" sldId="296"/>
            <ac:picMk id="2" creationId="{1500A794-6101-47B6-9474-31F6CDF01AD1}"/>
          </ac:picMkLst>
        </pc:picChg>
        <pc:picChg chg="del">
          <ac:chgData name="" userId="bd19b315a7102ada" providerId="LiveId" clId="{DCD9BDE2-A58C-483D-868D-272BB74C8462}" dt="2021-08-23T07:43:39.206" v="23" actId="478"/>
          <ac:picMkLst>
            <pc:docMk/>
            <pc:sldMk cId="3521644622" sldId="296"/>
            <ac:picMk id="1030" creationId="{FFD3DBC5-4234-46DE-A96B-CC1B86005F53}"/>
          </ac:picMkLst>
        </pc:picChg>
        <pc:picChg chg="del">
          <ac:chgData name="" userId="bd19b315a7102ada" providerId="LiveId" clId="{DCD9BDE2-A58C-483D-868D-272BB74C8462}" dt="2021-08-23T07:43:40.413" v="26" actId="478"/>
          <ac:picMkLst>
            <pc:docMk/>
            <pc:sldMk cId="3521644622" sldId="296"/>
            <ac:picMk id="1032" creationId="{AE3E6988-8297-4E27-8429-333C33E012DF}"/>
          </ac:picMkLst>
        </pc:picChg>
        <pc:picChg chg="del">
          <ac:chgData name="" userId="bd19b315a7102ada" providerId="LiveId" clId="{DCD9BDE2-A58C-483D-868D-272BB74C8462}" dt="2021-08-23T07:43:40.135" v="25" actId="478"/>
          <ac:picMkLst>
            <pc:docMk/>
            <pc:sldMk cId="3521644622" sldId="296"/>
            <ac:picMk id="1034" creationId="{8D037A5C-D68B-4EBC-B0E6-7D7A7C67F5C3}"/>
          </ac:picMkLst>
        </pc:picChg>
        <pc:picChg chg="del">
          <ac:chgData name="" userId="bd19b315a7102ada" providerId="LiveId" clId="{DCD9BDE2-A58C-483D-868D-272BB74C8462}" dt="2021-08-23T07:43:39.590" v="24" actId="478"/>
          <ac:picMkLst>
            <pc:docMk/>
            <pc:sldMk cId="3521644622" sldId="296"/>
            <ac:picMk id="1036" creationId="{13092147-7E70-4333-B995-F3881B819B1F}"/>
          </ac:picMkLst>
        </pc:picChg>
      </pc:sldChg>
      <pc:sldChg chg="delSp modSp delAnim">
        <pc:chgData name="" userId="bd19b315a7102ada" providerId="LiveId" clId="{DCD9BDE2-A58C-483D-868D-272BB74C8462}" dt="2021-08-23T07:43:23.659" v="15" actId="478"/>
        <pc:sldMkLst>
          <pc:docMk/>
          <pc:sldMk cId="1646141694" sldId="299"/>
        </pc:sldMkLst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2" creationId="{F8B78C5B-B192-4391-AC08-2E7BABAEFCBB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191" creationId="{43EC3D1F-05F2-4F66-A4C7-797F0BB3CC07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192" creationId="{C3E919E8-8130-4C83-89B0-9DDCB6C588FD}"/>
          </ac:spMkLst>
        </pc:spChg>
        <pc:spChg chg="mod">
          <ac:chgData name="" userId="bd19b315a7102ada" providerId="LiveId" clId="{DCD9BDE2-A58C-483D-868D-272BB74C8462}" dt="2021-08-23T07:43:19.993" v="14" actId="1076"/>
          <ac:spMkLst>
            <pc:docMk/>
            <pc:sldMk cId="1646141694" sldId="299"/>
            <ac:spMk id="193" creationId="{27F6C19B-CF49-4BB3-A9C4-29A34778EC24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195" creationId="{10F1805E-AA9C-46FE-B705-C3690F6CADE5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196" creationId="{4C7C745B-3C89-4910-9248-B02680CA46CF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197" creationId="{7E3198DA-49FD-45B7-9309-AA1855D32CCD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199" creationId="{3DC76303-094C-48E2-B74D-D093ADB316DE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200" creationId="{C213FD0B-2C42-42AE-AB99-E3134665791C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201" creationId="{01E9C7B6-7496-43BE-ACAF-DF8FD0A83DEB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202" creationId="{9EA7733E-DD1A-4612-9535-188C68C71E99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207" creationId="{4DFE91C8-5C24-4C8B-A87D-67A98B1F8089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208" creationId="{CCA99B23-54BF-4051-A7D6-808E1FE479FA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209" creationId="{5B9365F7-E720-402F-8E4F-D6ABE1C884D9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210" creationId="{4C9C7576-3B90-4A88-A107-AFD08F945BA0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267" creationId="{09491E0F-1E4A-4D9B-95DE-59CFF0251E90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268" creationId="{AA0E0DDB-4FFA-46C9-88A5-8EC7B8535D1B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269" creationId="{3D362E25-7B83-4DB1-90EE-06A59EC16992}"/>
          </ac:spMkLst>
        </pc:spChg>
        <pc:spChg chg="del">
          <ac:chgData name="" userId="bd19b315a7102ada" providerId="LiveId" clId="{DCD9BDE2-A58C-483D-868D-272BB74C8462}" dt="2021-08-23T07:43:23.659" v="15" actId="478"/>
          <ac:spMkLst>
            <pc:docMk/>
            <pc:sldMk cId="1646141694" sldId="299"/>
            <ac:spMk id="271" creationId="{EF32B703-E1AA-4E99-B8B8-EAA343EBB78E}"/>
          </ac:spMkLst>
        </pc:spChg>
        <pc:grpChg chg="del">
          <ac:chgData name="" userId="bd19b315a7102ada" providerId="LiveId" clId="{DCD9BDE2-A58C-483D-868D-272BB74C8462}" dt="2021-08-23T07:43:23.659" v="15" actId="478"/>
          <ac:grpSpMkLst>
            <pc:docMk/>
            <pc:sldMk cId="1646141694" sldId="299"/>
            <ac:grpSpMk id="60" creationId="{4C2AA216-B855-431C-884F-C02891099874}"/>
          </ac:grpSpMkLst>
        </pc:grpChg>
        <pc:grpChg chg="del">
          <ac:chgData name="" userId="bd19b315a7102ada" providerId="LiveId" clId="{DCD9BDE2-A58C-483D-868D-272BB74C8462}" dt="2021-08-23T07:43:23.659" v="15" actId="478"/>
          <ac:grpSpMkLst>
            <pc:docMk/>
            <pc:sldMk cId="1646141694" sldId="299"/>
            <ac:grpSpMk id="92" creationId="{4254AEC3-8902-4EA5-B5A8-5EF0CC26C97B}"/>
          </ac:grpSpMkLst>
        </pc:grpChg>
        <pc:grpChg chg="del">
          <ac:chgData name="" userId="bd19b315a7102ada" providerId="LiveId" clId="{DCD9BDE2-A58C-483D-868D-272BB74C8462}" dt="2021-08-23T07:43:23.659" v="15" actId="478"/>
          <ac:grpSpMkLst>
            <pc:docMk/>
            <pc:sldMk cId="1646141694" sldId="299"/>
            <ac:grpSpMk id="361" creationId="{E02E523D-FC68-477C-A4F0-1DD88E6EB2DE}"/>
          </ac:grpSpMkLst>
        </pc:grpChg>
        <pc:grpChg chg="del">
          <ac:chgData name="" userId="bd19b315a7102ada" providerId="LiveId" clId="{DCD9BDE2-A58C-483D-868D-272BB74C8462}" dt="2021-08-23T07:43:23.659" v="15" actId="478"/>
          <ac:grpSpMkLst>
            <pc:docMk/>
            <pc:sldMk cId="1646141694" sldId="299"/>
            <ac:grpSpMk id="386" creationId="{FA354AEF-9CBB-45B1-988D-7CC2776AA7BA}"/>
          </ac:grpSpMkLst>
        </pc:grpChg>
        <pc:grpChg chg="del">
          <ac:chgData name="" userId="bd19b315a7102ada" providerId="LiveId" clId="{DCD9BDE2-A58C-483D-868D-272BB74C8462}" dt="2021-08-23T07:43:23.659" v="15" actId="478"/>
          <ac:grpSpMkLst>
            <pc:docMk/>
            <pc:sldMk cId="1646141694" sldId="299"/>
            <ac:grpSpMk id="965" creationId="{E5C9C374-59E6-4321-898C-4B7B610C3B6E}"/>
          </ac:grpSpMkLst>
        </pc:grpChg>
        <pc:cxnChg chg="del mod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6" creationId="{C4AAC570-AA74-4C30-B1BA-3BFB2EE549DB}"/>
          </ac:cxnSpMkLst>
        </pc:cxnChg>
        <pc:cxnChg chg="del mod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12" creationId="{8F1B7384-77D1-43CB-AA9F-F7F8AAA698B0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0" creationId="{5758C583-1A87-4830-95BB-E8B1B8A644C1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2" creationId="{339C57F1-454F-4F73-969F-4EC71D73CAA8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9" creationId="{48E7683A-9A2D-4593-AE00-D25CAE5E3583}"/>
          </ac:cxnSpMkLst>
        </pc:cxnChg>
        <pc:cxnChg chg="del mod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59" creationId="{0DBF9EC2-AB24-4AD2-9147-28E224FF5FFC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12" creationId="{210CF1CA-96D1-4B0C-B869-14F68C9E792C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13" creationId="{23BE0FF9-A221-4B12-9011-F3A3517B8FEC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14" creationId="{59554A88-6ED2-452F-95E2-7E80EF5E251E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15" creationId="{4C6920AF-665D-4626-8D98-3ABE529B0B51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16" creationId="{7AC8B9C6-9FA8-4167-8009-54361B577BD4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17" creationId="{C3DA2644-0B90-4EB4-93F9-1A3764B7D989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18" creationId="{E6D6EB3D-E1F4-4D2F-91C9-427682392CDD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19" creationId="{819EB16C-F3F0-4F04-9908-BE74AA1B035A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20" creationId="{15C41B85-D870-41A0-8CCB-6492C503694A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24" creationId="{DF7DBE38-802E-436D-9BB8-ED51BC854150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25" creationId="{E471EEFD-6E2A-45D0-893D-28A606B37AF5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26" creationId="{3FA0CBBB-B802-4F8C-9AE3-C10E028C9A30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27" creationId="{4ACC8778-708B-40EE-9B03-F491AC9B97A9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28" creationId="{589FC21F-27F4-4A67-B288-5122FB69AEE0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29" creationId="{B28C5120-1EAD-47E9-8738-8C520C9AD7FA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30" creationId="{19C75E45-BDF0-4C15-8DB0-2913B68EC7FF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31" creationId="{5EC1B643-0799-4BA9-838C-B2694C763A00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32" creationId="{6A8778FD-7D93-4007-B3DB-CDAA2FF098F3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33" creationId="{B1589561-FC70-4C6E-AED1-53AF160F567B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34" creationId="{3DF89775-9B9C-4EF9-8000-DAC3F245B3B4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35" creationId="{0FF39BFC-C0BC-4525-87B4-30EC2A7399B8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36" creationId="{18A49BE2-383B-4953-81AB-0A429CA1E129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37" creationId="{BA1D70AD-A4C7-414B-B14A-4530E00A8CA3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38" creationId="{A1747E6A-48C0-4A47-AF90-81CAE274E2AB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39" creationId="{07D0F97E-977D-4BD3-B424-CBAA34DF38ED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40" creationId="{BB86804C-8AB0-4AD5-8215-60D7E2768822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41" creationId="{BE7C5C1E-15A5-48D1-8F3D-70740C712205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70" creationId="{49F13C6E-0BAC-4F43-808E-B3AAEC3D6834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72" creationId="{9A439539-200A-4B0F-8517-B19364A3F260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73" creationId="{718E50A3-0943-48EC-A184-140281381BC6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74" creationId="{A181CBD0-F510-4201-81CA-94E9BF0B9298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75" creationId="{8C493DD3-A81C-4081-852D-DE1292384F96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76" creationId="{CD177711-C678-4F79-936D-2EDBC4A49EEF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77" creationId="{2138888F-8A76-4647-9D44-762FAC152B80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78" creationId="{B94510D4-08F5-4EB7-8DB4-FAA54365113C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79" creationId="{BC45307D-3578-4ABF-8838-9A96F6A518F2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80" creationId="{1E94848B-EEE9-4EFE-A89C-DF0D2F328218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81" creationId="{8A773122-BD45-4397-B77C-9C4E20A304D5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82" creationId="{55E3B37C-9A9D-44E3-968C-AD91432FC5B8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83" creationId="{8BA0A497-29A8-4AFF-9BB2-3F42BBE4182E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84" creationId="{B50D1A39-8A39-405D-8333-9EF874B07889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85" creationId="{8166C000-9265-4F9F-9B2E-705BCC3800BA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86" creationId="{F35808F4-11CD-4980-97E1-A355B62B5059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87" creationId="{EC791767-7BE9-4240-8F6F-05C83A59CA47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88" creationId="{FF30C832-7E42-41B9-BD6A-D1AA5EC18381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89" creationId="{C55F047F-EFD9-429B-8C6B-8E03DD335E31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90" creationId="{5D65E396-0F83-4570-A487-5702E58F01D6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291" creationId="{C92D3E15-8AFB-4923-B29B-295B99B84C22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326" creationId="{E0D4C08A-F6BB-44CE-96A9-0C40D0F7BF1D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328" creationId="{A089A8EF-A356-4A7B-9228-1796B60379DC}"/>
          </ac:cxnSpMkLst>
        </pc:cxnChg>
        <pc:cxnChg chg="del">
          <ac:chgData name="" userId="bd19b315a7102ada" providerId="LiveId" clId="{DCD9BDE2-A58C-483D-868D-272BB74C8462}" dt="2021-08-23T07:43:23.659" v="15" actId="478"/>
          <ac:cxnSpMkLst>
            <pc:docMk/>
            <pc:sldMk cId="1646141694" sldId="299"/>
            <ac:cxnSpMk id="963" creationId="{6913956B-3382-45EF-AA02-B41714D04DBC}"/>
          </ac:cxnSpMkLst>
        </pc:cxnChg>
      </pc:sldChg>
      <pc:sldChg chg="del">
        <pc:chgData name="" userId="bd19b315a7102ada" providerId="LiveId" clId="{DCD9BDE2-A58C-483D-868D-272BB74C8462}" dt="2021-08-23T07:43:06.480" v="5" actId="2696"/>
        <pc:sldMkLst>
          <pc:docMk/>
          <pc:sldMk cId="1994921475" sldId="300"/>
        </pc:sldMkLst>
      </pc:sldChg>
      <pc:sldChg chg="delSp modSp add setBg delAnim">
        <pc:chgData name="" userId="bd19b315a7102ada" providerId="LiveId" clId="{DCD9BDE2-A58C-483D-868D-272BB74C8462}" dt="2021-08-23T07:57:05.279" v="66" actId="20577"/>
        <pc:sldMkLst>
          <pc:docMk/>
          <pc:sldMk cId="3277248533" sldId="300"/>
        </pc:sldMkLst>
        <pc:spChg chg="mod">
          <ac:chgData name="" userId="bd19b315a7102ada" providerId="LiveId" clId="{DCD9BDE2-A58C-483D-868D-272BB74C8462}" dt="2021-08-23T07:57:05.279" v="66" actId="20577"/>
          <ac:spMkLst>
            <pc:docMk/>
            <pc:sldMk cId="3277248533" sldId="300"/>
            <ac:spMk id="8" creationId="{C0564C92-D402-4D2D-BE89-F3C13D51F79E}"/>
          </ac:spMkLst>
        </pc:spChg>
        <pc:spChg chg="del">
          <ac:chgData name="" userId="bd19b315a7102ada" providerId="LiveId" clId="{DCD9BDE2-A58C-483D-868D-272BB74C8462}" dt="2021-08-23T07:56:23.954" v="54" actId="478"/>
          <ac:spMkLst>
            <pc:docMk/>
            <pc:sldMk cId="3277248533" sldId="300"/>
            <ac:spMk id="107" creationId="{5E613A2F-D554-40F9-BF7C-685F67C57712}"/>
          </ac:spMkLst>
        </pc:spChg>
        <pc:spChg chg="mod">
          <ac:chgData name="" userId="bd19b315a7102ada" providerId="LiveId" clId="{DCD9BDE2-A58C-483D-868D-272BB74C8462}" dt="2021-08-23T07:56:21.160" v="52" actId="6549"/>
          <ac:spMkLst>
            <pc:docMk/>
            <pc:sldMk cId="3277248533" sldId="300"/>
            <ac:spMk id="199" creationId="{13B291B1-74F9-4B2C-A661-74DAB1957AC5}"/>
          </ac:spMkLst>
        </pc:spChg>
        <pc:spChg chg="del">
          <ac:chgData name="" userId="bd19b315a7102ada" providerId="LiveId" clId="{DCD9BDE2-A58C-483D-868D-272BB74C8462}" dt="2021-08-23T07:56:18.661" v="49" actId="478"/>
          <ac:spMkLst>
            <pc:docMk/>
            <pc:sldMk cId="3277248533" sldId="300"/>
            <ac:spMk id="225" creationId="{DBADB504-D105-47F2-A406-0F8E491E4CC4}"/>
          </ac:spMkLst>
        </pc:spChg>
        <pc:grpChg chg="del">
          <ac:chgData name="" userId="bd19b315a7102ada" providerId="LiveId" clId="{DCD9BDE2-A58C-483D-868D-272BB74C8462}" dt="2021-08-23T07:56:25.169" v="55" actId="478"/>
          <ac:grpSpMkLst>
            <pc:docMk/>
            <pc:sldMk cId="3277248533" sldId="300"/>
            <ac:grpSpMk id="103" creationId="{52F5E37A-364D-4C53-BB84-6002B7E8217F}"/>
          </ac:grpSpMkLst>
        </pc:grpChg>
        <pc:grpChg chg="del">
          <ac:chgData name="" userId="bd19b315a7102ada" providerId="LiveId" clId="{DCD9BDE2-A58C-483D-868D-272BB74C8462}" dt="2021-08-23T07:56:20.352" v="51" actId="478"/>
          <ac:grpSpMkLst>
            <pc:docMk/>
            <pc:sldMk cId="3277248533" sldId="300"/>
            <ac:grpSpMk id="1047" creationId="{23CF62F5-6923-4691-811B-22CF4763E898}"/>
          </ac:grpSpMkLst>
        </pc:grpChg>
        <pc:grpChg chg="del">
          <ac:chgData name="" userId="bd19b315a7102ada" providerId="LiveId" clId="{DCD9BDE2-A58C-483D-868D-272BB74C8462}" dt="2021-08-23T07:56:22.455" v="53" actId="478"/>
          <ac:grpSpMkLst>
            <pc:docMk/>
            <pc:sldMk cId="3277248533" sldId="300"/>
            <ac:grpSpMk id="1050" creationId="{39653463-E161-4178-ABFE-7F7F5FC64E14}"/>
          </ac:grpSpMkLst>
        </pc:grpChg>
        <pc:grpChg chg="del">
          <ac:chgData name="" userId="bd19b315a7102ada" providerId="LiveId" clId="{DCD9BDE2-A58C-483D-868D-272BB74C8462}" dt="2021-08-23T07:56:17.599" v="48" actId="478"/>
          <ac:grpSpMkLst>
            <pc:docMk/>
            <pc:sldMk cId="3277248533" sldId="300"/>
            <ac:grpSpMk id="1058" creationId="{2AC95EE8-893E-48DE-AB29-8210929C3C01}"/>
          </ac:grpSpMkLst>
        </pc:grpChg>
        <pc:picChg chg="del">
          <ac:chgData name="" userId="bd19b315a7102ada" providerId="LiveId" clId="{DCD9BDE2-A58C-483D-868D-272BB74C8462}" dt="2021-08-23T07:56:19.312" v="50" actId="478"/>
          <ac:picMkLst>
            <pc:docMk/>
            <pc:sldMk cId="3277248533" sldId="300"/>
            <ac:picMk id="1060" creationId="{4513FE4F-7DA8-4B9D-8640-116E54E018ED}"/>
          </ac:picMkLst>
        </pc:picChg>
      </pc:sldChg>
      <pc:sldChg chg="del">
        <pc:chgData name="" userId="bd19b315a7102ada" providerId="LiveId" clId="{DCD9BDE2-A58C-483D-868D-272BB74C8462}" dt="2021-08-23T07:43:06.487" v="6" actId="2696"/>
        <pc:sldMkLst>
          <pc:docMk/>
          <pc:sldMk cId="404649946" sldId="301"/>
        </pc:sldMkLst>
      </pc:sldChg>
    </pc:docChg>
  </pc:docChgLst>
  <pc:docChgLst>
    <pc:chgData userId="bd19b315a7102ada" providerId="LiveId" clId="{92A84CCD-4362-4170-85B6-CD6F33FDFD0C}"/>
    <pc:docChg chg="undo custSel modSld">
      <pc:chgData name="" userId="bd19b315a7102ada" providerId="LiveId" clId="{92A84CCD-4362-4170-85B6-CD6F33FDFD0C}" dt="2021-08-23T08:59:53.374" v="456" actId="1076"/>
      <pc:docMkLst>
        <pc:docMk/>
      </pc:docMkLst>
      <pc:sldChg chg="modSp">
        <pc:chgData name="" userId="bd19b315a7102ada" providerId="LiveId" clId="{92A84CCD-4362-4170-85B6-CD6F33FDFD0C}" dt="2021-08-23T08:58:13.941" v="352" actId="20577"/>
        <pc:sldMkLst>
          <pc:docMk/>
          <pc:sldMk cId="0" sldId="258"/>
        </pc:sldMkLst>
        <pc:spChg chg="mod">
          <ac:chgData name="" userId="bd19b315a7102ada" providerId="LiveId" clId="{92A84CCD-4362-4170-85B6-CD6F33FDFD0C}" dt="2021-08-23T08:57:51.804" v="318"/>
          <ac:spMkLst>
            <pc:docMk/>
            <pc:sldMk cId="0" sldId="258"/>
            <ac:spMk id="29" creationId="{944BD9EC-72D0-4596-BA6C-D3CFF9EE0D15}"/>
          </ac:spMkLst>
        </pc:spChg>
        <pc:spChg chg="mod">
          <ac:chgData name="" userId="bd19b315a7102ada" providerId="LiveId" clId="{92A84CCD-4362-4170-85B6-CD6F33FDFD0C}" dt="2021-08-23T08:57:55.916" v="328"/>
          <ac:spMkLst>
            <pc:docMk/>
            <pc:sldMk cId="0" sldId="258"/>
            <ac:spMk id="30" creationId="{363F2F7B-3C99-4370-88E5-5E3EED598ACA}"/>
          </ac:spMkLst>
        </pc:spChg>
        <pc:spChg chg="mod">
          <ac:chgData name="" userId="bd19b315a7102ada" providerId="LiveId" clId="{92A84CCD-4362-4170-85B6-CD6F33FDFD0C}" dt="2021-08-23T08:58:07.091" v="339"/>
          <ac:spMkLst>
            <pc:docMk/>
            <pc:sldMk cId="0" sldId="258"/>
            <ac:spMk id="31" creationId="{EE2EE3F9-829B-479B-8B61-22309D116014}"/>
          </ac:spMkLst>
        </pc:spChg>
        <pc:spChg chg="mod">
          <ac:chgData name="" userId="bd19b315a7102ada" providerId="LiveId" clId="{92A84CCD-4362-4170-85B6-CD6F33FDFD0C}" dt="2021-08-23T08:58:13.941" v="352" actId="20577"/>
          <ac:spMkLst>
            <pc:docMk/>
            <pc:sldMk cId="0" sldId="258"/>
            <ac:spMk id="32" creationId="{DD53F554-59A1-4943-B3C3-67B2A18A1BCF}"/>
          </ac:spMkLst>
        </pc:spChg>
        <pc:spChg chg="mod">
          <ac:chgData name="" userId="bd19b315a7102ada" providerId="LiveId" clId="{92A84CCD-4362-4170-85B6-CD6F33FDFD0C}" dt="2021-08-23T08:57:33.093" v="266"/>
          <ac:spMkLst>
            <pc:docMk/>
            <pc:sldMk cId="0" sldId="258"/>
            <ac:spMk id="1100" creationId="{00000000-0000-0000-0000-000000000000}"/>
          </ac:spMkLst>
        </pc:spChg>
        <pc:spChg chg="mod">
          <ac:chgData name="" userId="bd19b315a7102ada" providerId="LiveId" clId="{92A84CCD-4362-4170-85B6-CD6F33FDFD0C}" dt="2021-08-23T08:57:41.219" v="283"/>
          <ac:spMkLst>
            <pc:docMk/>
            <pc:sldMk cId="0" sldId="258"/>
            <ac:spMk id="1103" creationId="{00000000-0000-0000-0000-000000000000}"/>
          </ac:spMkLst>
        </pc:spChg>
        <pc:spChg chg="mod">
          <ac:chgData name="" userId="bd19b315a7102ada" providerId="LiveId" clId="{92A84CCD-4362-4170-85B6-CD6F33FDFD0C}" dt="2021-08-23T08:57:45.276" v="297"/>
          <ac:spMkLst>
            <pc:docMk/>
            <pc:sldMk cId="0" sldId="258"/>
            <ac:spMk id="1105" creationId="{00000000-0000-0000-0000-000000000000}"/>
          </ac:spMkLst>
        </pc:spChg>
      </pc:sldChg>
      <pc:sldChg chg="modSp">
        <pc:chgData name="" userId="bd19b315a7102ada" providerId="LiveId" clId="{92A84CCD-4362-4170-85B6-CD6F33FDFD0C}" dt="2021-08-23T08:58:50.283" v="387"/>
        <pc:sldMkLst>
          <pc:docMk/>
          <pc:sldMk cId="531583999" sldId="276"/>
        </pc:sldMkLst>
        <pc:spChg chg="mod">
          <ac:chgData name="" userId="bd19b315a7102ada" providerId="LiveId" clId="{92A84CCD-4362-4170-85B6-CD6F33FDFD0C}" dt="2021-08-23T08:58:50.283" v="387"/>
          <ac:spMkLst>
            <pc:docMk/>
            <pc:sldMk cId="531583999" sldId="276"/>
            <ac:spMk id="34" creationId="{8B94A34B-3C2D-4D79-86C8-16A846FFC707}"/>
          </ac:spMkLst>
        </pc:spChg>
      </pc:sldChg>
      <pc:sldChg chg="modSp">
        <pc:chgData name="" userId="bd19b315a7102ada" providerId="LiveId" clId="{92A84CCD-4362-4170-85B6-CD6F33FDFD0C}" dt="2021-08-23T08:58:55.554" v="400"/>
        <pc:sldMkLst>
          <pc:docMk/>
          <pc:sldMk cId="1798799292" sldId="278"/>
        </pc:sldMkLst>
        <pc:spChg chg="mod">
          <ac:chgData name="" userId="bd19b315a7102ada" providerId="LiveId" clId="{92A84CCD-4362-4170-85B6-CD6F33FDFD0C}" dt="2021-08-23T08:58:55.554" v="400"/>
          <ac:spMkLst>
            <pc:docMk/>
            <pc:sldMk cId="1798799292" sldId="278"/>
            <ac:spMk id="193" creationId="{27F6C19B-CF49-4BB3-A9C4-29A34778EC24}"/>
          </ac:spMkLst>
        </pc:spChg>
      </pc:sldChg>
      <pc:sldChg chg="modSp">
        <pc:chgData name="" userId="bd19b315a7102ada" providerId="LiveId" clId="{92A84CCD-4362-4170-85B6-CD6F33FDFD0C}" dt="2021-08-23T08:59:06.841" v="434"/>
        <pc:sldMkLst>
          <pc:docMk/>
          <pc:sldMk cId="4120347858" sldId="279"/>
        </pc:sldMkLst>
        <pc:spChg chg="mod">
          <ac:chgData name="" userId="bd19b315a7102ada" providerId="LiveId" clId="{92A84CCD-4362-4170-85B6-CD6F33FDFD0C}" dt="2021-08-23T08:59:06.841" v="434"/>
          <ac:spMkLst>
            <pc:docMk/>
            <pc:sldMk cId="4120347858" sldId="279"/>
            <ac:spMk id="34" creationId="{315213D5-E088-4D1F-A93D-71EF4DCBF483}"/>
          </ac:spMkLst>
        </pc:spChg>
      </pc:sldChg>
      <pc:sldChg chg="modSp">
        <pc:chgData name="" userId="bd19b315a7102ada" providerId="LiveId" clId="{92A84CCD-4362-4170-85B6-CD6F33FDFD0C}" dt="2021-08-23T08:59:12.152" v="445"/>
        <pc:sldMkLst>
          <pc:docMk/>
          <pc:sldMk cId="3258450295" sldId="280"/>
        </pc:sldMkLst>
        <pc:spChg chg="mod">
          <ac:chgData name="" userId="bd19b315a7102ada" providerId="LiveId" clId="{92A84CCD-4362-4170-85B6-CD6F33FDFD0C}" dt="2021-08-23T08:59:12.152" v="445"/>
          <ac:spMkLst>
            <pc:docMk/>
            <pc:sldMk cId="3258450295" sldId="280"/>
            <ac:spMk id="34" creationId="{94CBAC2D-AD45-4D97-81CD-4DC0A44E2403}"/>
          </ac:spMkLst>
        </pc:spChg>
      </pc:sldChg>
      <pc:sldChg chg="addSp delSp">
        <pc:chgData name="" userId="bd19b315a7102ada" providerId="LiveId" clId="{92A84CCD-4362-4170-85B6-CD6F33FDFD0C}" dt="2021-08-23T08:01:13.137" v="20"/>
        <pc:sldMkLst>
          <pc:docMk/>
          <pc:sldMk cId="2813055939" sldId="286"/>
        </pc:sldMkLst>
        <pc:picChg chg="del">
          <ac:chgData name="" userId="bd19b315a7102ada" providerId="LiveId" clId="{92A84CCD-4362-4170-85B6-CD6F33FDFD0C}" dt="2021-08-23T08:01:12.755" v="19" actId="478"/>
          <ac:picMkLst>
            <pc:docMk/>
            <pc:sldMk cId="2813055939" sldId="286"/>
            <ac:picMk id="137" creationId="{96B4F98F-A80E-4B41-BB7A-154E470D35B6}"/>
          </ac:picMkLst>
        </pc:picChg>
        <pc:picChg chg="add">
          <ac:chgData name="" userId="bd19b315a7102ada" providerId="LiveId" clId="{92A84CCD-4362-4170-85B6-CD6F33FDFD0C}" dt="2021-08-23T08:01:13.137" v="20"/>
          <ac:picMkLst>
            <pc:docMk/>
            <pc:sldMk cId="2813055939" sldId="286"/>
            <ac:picMk id="138" creationId="{B63297E4-3A18-414A-B035-F69AD893D8EA}"/>
          </ac:picMkLst>
        </pc:picChg>
      </pc:sldChg>
      <pc:sldChg chg="addSp delSp modSp">
        <pc:chgData name="" userId="bd19b315a7102ada" providerId="LiveId" clId="{92A84CCD-4362-4170-85B6-CD6F33FDFD0C}" dt="2021-08-23T08:01:05.597" v="18" actId="1076"/>
        <pc:sldMkLst>
          <pc:docMk/>
          <pc:sldMk cId="3590508939" sldId="292"/>
        </pc:sldMkLst>
        <pc:graphicFrameChg chg="add del mod">
          <ac:chgData name="" userId="bd19b315a7102ada" providerId="LiveId" clId="{92A84CCD-4362-4170-85B6-CD6F33FDFD0C}" dt="2021-08-23T08:00:10.190" v="1" actId="478"/>
          <ac:graphicFrameMkLst>
            <pc:docMk/>
            <pc:sldMk cId="3590508939" sldId="292"/>
            <ac:graphicFrameMk id="2" creationId="{E8C93525-063C-4C06-8954-8385C13DDB98}"/>
          </ac:graphicFrameMkLst>
        </pc:graphicFrameChg>
        <pc:picChg chg="add mod modCrop">
          <ac:chgData name="" userId="bd19b315a7102ada" providerId="LiveId" clId="{92A84CCD-4362-4170-85B6-CD6F33FDFD0C}" dt="2021-08-23T08:01:05.597" v="18" actId="1076"/>
          <ac:picMkLst>
            <pc:docMk/>
            <pc:sldMk cId="3590508939" sldId="292"/>
            <ac:picMk id="5" creationId="{B0850DF6-FAD1-4411-BABD-23057ADAD974}"/>
          </ac:picMkLst>
        </pc:picChg>
        <pc:picChg chg="del">
          <ac:chgData name="" userId="bd19b315a7102ada" providerId="LiveId" clId="{92A84CCD-4362-4170-85B6-CD6F33FDFD0C}" dt="2021-08-23T08:00:48.915" v="12" actId="478"/>
          <ac:picMkLst>
            <pc:docMk/>
            <pc:sldMk cId="3590508939" sldId="292"/>
            <ac:picMk id="1026" creationId="{4E59C4F6-02D8-4A48-AAAC-4D31E34C4117}"/>
          </ac:picMkLst>
        </pc:picChg>
      </pc:sldChg>
      <pc:sldChg chg="addSp delSp modSp modAnim">
        <pc:chgData name="" userId="bd19b315a7102ada" providerId="LiveId" clId="{92A84CCD-4362-4170-85B6-CD6F33FDFD0C}" dt="2021-08-23T08:59:53.374" v="456" actId="1076"/>
        <pc:sldMkLst>
          <pc:docMk/>
          <pc:sldMk cId="3531259465" sldId="293"/>
        </pc:sldMkLst>
        <pc:spChg chg="add mod">
          <ac:chgData name="" userId="bd19b315a7102ada" providerId="LiveId" clId="{92A84CCD-4362-4170-85B6-CD6F33FDFD0C}" dt="2021-08-23T08:38:01.691" v="47" actId="692"/>
          <ac:spMkLst>
            <pc:docMk/>
            <pc:sldMk cId="3531259465" sldId="293"/>
            <ac:spMk id="36" creationId="{A5C1DA81-72AD-4732-AB62-4A828D49640B}"/>
          </ac:spMkLst>
        </pc:spChg>
        <pc:spChg chg="mod">
          <ac:chgData name="" userId="bd19b315a7102ada" providerId="LiveId" clId="{92A84CCD-4362-4170-85B6-CD6F33FDFD0C}" dt="2021-08-23T08:59:20.515" v="454" actId="20577"/>
          <ac:spMkLst>
            <pc:docMk/>
            <pc:sldMk cId="3531259465" sldId="293"/>
            <ac:spMk id="55" creationId="{6D5AE1D1-492D-40B8-8BA9-9623C74B402C}"/>
          </ac:spMkLst>
        </pc:spChg>
        <pc:spChg chg="add mod ord">
          <ac:chgData name="" userId="bd19b315a7102ada" providerId="LiveId" clId="{92A84CCD-4362-4170-85B6-CD6F33FDFD0C}" dt="2021-08-23T08:38:01.691" v="47" actId="692"/>
          <ac:spMkLst>
            <pc:docMk/>
            <pc:sldMk cId="3531259465" sldId="293"/>
            <ac:spMk id="69" creationId="{DB27CA81-1677-4115-BD80-E00F97444972}"/>
          </ac:spMkLst>
        </pc:spChg>
        <pc:spChg chg="add mod">
          <ac:chgData name="" userId="bd19b315a7102ada" providerId="LiveId" clId="{92A84CCD-4362-4170-85B6-CD6F33FDFD0C}" dt="2021-08-23T08:38:01.691" v="47" actId="692"/>
          <ac:spMkLst>
            <pc:docMk/>
            <pc:sldMk cId="3531259465" sldId="293"/>
            <ac:spMk id="70" creationId="{35EFB89E-8E96-4850-8361-AAE580A71658}"/>
          </ac:spMkLst>
        </pc:spChg>
        <pc:grpChg chg="add mod">
          <ac:chgData name="" userId="bd19b315a7102ada" providerId="LiveId" clId="{92A84CCD-4362-4170-85B6-CD6F33FDFD0C}" dt="2021-08-23T08:59:53.374" v="456" actId="1076"/>
          <ac:grpSpMkLst>
            <pc:docMk/>
            <pc:sldMk cId="3531259465" sldId="293"/>
            <ac:grpSpMk id="3" creationId="{BF0E9FBA-17D6-489F-858E-3C5FEDE55B34}"/>
          </ac:grpSpMkLst>
        </pc:grpChg>
        <pc:grpChg chg="add del mod">
          <ac:chgData name="" userId="bd19b315a7102ada" providerId="LiveId" clId="{92A84CCD-4362-4170-85B6-CD6F33FDFD0C}" dt="2021-08-23T08:42:49.287" v="154" actId="165"/>
          <ac:grpSpMkLst>
            <pc:docMk/>
            <pc:sldMk cId="3531259465" sldId="293"/>
            <ac:grpSpMk id="14" creationId="{41E48F4C-0D19-4394-B3FE-F00B4C250AE2}"/>
          </ac:grpSpMkLst>
        </pc:grpChg>
        <pc:grpChg chg="add mod">
          <ac:chgData name="" userId="bd19b315a7102ada" providerId="LiveId" clId="{92A84CCD-4362-4170-85B6-CD6F33FDFD0C}" dt="2021-08-23T08:49:09.797" v="251" actId="1076"/>
          <ac:grpSpMkLst>
            <pc:docMk/>
            <pc:sldMk cId="3531259465" sldId="293"/>
            <ac:grpSpMk id="30" creationId="{37463C56-6FB6-42A7-8929-B9F7983BFD92}"/>
          </ac:grpSpMkLst>
        </pc:grpChg>
        <pc:grpChg chg="add mod">
          <ac:chgData name="" userId="bd19b315a7102ada" providerId="LiveId" clId="{92A84CCD-4362-4170-85B6-CD6F33FDFD0C}" dt="2021-08-23T08:40:49.566" v="88" actId="1076"/>
          <ac:grpSpMkLst>
            <pc:docMk/>
            <pc:sldMk cId="3531259465" sldId="293"/>
            <ac:grpSpMk id="37" creationId="{67CBA628-96A7-4286-B6EB-92FADFA6164C}"/>
          </ac:grpSpMkLst>
        </pc:grpChg>
        <pc:grpChg chg="del">
          <ac:chgData name="" userId="bd19b315a7102ada" providerId="LiveId" clId="{92A84CCD-4362-4170-85B6-CD6F33FDFD0C}" dt="2021-08-23T08:01:29.606" v="25"/>
          <ac:grpSpMkLst>
            <pc:docMk/>
            <pc:sldMk cId="3531259465" sldId="293"/>
            <ac:grpSpMk id="69" creationId="{BB0762A1-5B31-4F80-92D9-0496A04AF78B}"/>
          </ac:grpSpMkLst>
        </pc:grpChg>
        <pc:grpChg chg="add mod">
          <ac:chgData name="" userId="bd19b315a7102ada" providerId="LiveId" clId="{92A84CCD-4362-4170-85B6-CD6F33FDFD0C}" dt="2021-08-23T08:42:09.036" v="111" actId="571"/>
          <ac:grpSpMkLst>
            <pc:docMk/>
            <pc:sldMk cId="3531259465" sldId="293"/>
            <ac:grpSpMk id="83" creationId="{C6AA52DA-A529-4A99-BEB4-05542C45C578}"/>
          </ac:grpSpMkLst>
        </pc:grpChg>
        <pc:grpChg chg="mod">
          <ac:chgData name="" userId="bd19b315a7102ada" providerId="LiveId" clId="{92A84CCD-4362-4170-85B6-CD6F33FDFD0C}" dt="2021-08-23T08:42:09.036" v="111" actId="571"/>
          <ac:grpSpMkLst>
            <pc:docMk/>
            <pc:sldMk cId="3531259465" sldId="293"/>
            <ac:grpSpMk id="87" creationId="{CEB295B5-D89C-42EF-9AE2-433F80C1A41B}"/>
          </ac:grpSpMkLst>
        </pc:grpChg>
        <pc:grpChg chg="mod">
          <ac:chgData name="" userId="bd19b315a7102ada" providerId="LiveId" clId="{92A84CCD-4362-4170-85B6-CD6F33FDFD0C}" dt="2021-08-23T08:42:09.036" v="111" actId="571"/>
          <ac:grpSpMkLst>
            <pc:docMk/>
            <pc:sldMk cId="3531259465" sldId="293"/>
            <ac:grpSpMk id="88" creationId="{E30BD930-7AA0-487E-B5DF-6175308E9241}"/>
          </ac:grpSpMkLst>
        </pc:grpChg>
        <pc:grpChg chg="mod">
          <ac:chgData name="" userId="bd19b315a7102ada" providerId="LiveId" clId="{92A84CCD-4362-4170-85B6-CD6F33FDFD0C}" dt="2021-08-23T08:42:09.036" v="111" actId="571"/>
          <ac:grpSpMkLst>
            <pc:docMk/>
            <pc:sldMk cId="3531259465" sldId="293"/>
            <ac:grpSpMk id="90" creationId="{5859D1B6-0A7D-4E70-AE6B-1CE408F738E9}"/>
          </ac:grpSpMkLst>
        </pc:grpChg>
        <pc:grpChg chg="mod">
          <ac:chgData name="" userId="bd19b315a7102ada" providerId="LiveId" clId="{92A84CCD-4362-4170-85B6-CD6F33FDFD0C}" dt="2021-08-23T08:42:09.036" v="111" actId="571"/>
          <ac:grpSpMkLst>
            <pc:docMk/>
            <pc:sldMk cId="3531259465" sldId="293"/>
            <ac:grpSpMk id="91" creationId="{506A9CFE-83F5-4BF5-AAAB-8E9DA3ED5F9D}"/>
          </ac:grpSpMkLst>
        </pc:grpChg>
        <pc:grpChg chg="mod">
          <ac:chgData name="" userId="bd19b315a7102ada" providerId="LiveId" clId="{92A84CCD-4362-4170-85B6-CD6F33FDFD0C}" dt="2021-08-23T08:42:09.036" v="111" actId="571"/>
          <ac:grpSpMkLst>
            <pc:docMk/>
            <pc:sldMk cId="3531259465" sldId="293"/>
            <ac:grpSpMk id="96" creationId="{4DEF8F9D-3348-4D81-9594-162A8B4B7582}"/>
          </ac:grpSpMkLst>
        </pc:grpChg>
        <pc:grpChg chg="mod">
          <ac:chgData name="" userId="bd19b315a7102ada" providerId="LiveId" clId="{92A84CCD-4362-4170-85B6-CD6F33FDFD0C}" dt="2021-08-23T08:42:09.036" v="111" actId="571"/>
          <ac:grpSpMkLst>
            <pc:docMk/>
            <pc:sldMk cId="3531259465" sldId="293"/>
            <ac:grpSpMk id="99" creationId="{80B14974-9881-4E36-AC6F-D49422E77EAA}"/>
          </ac:grpSpMkLst>
        </pc:grpChg>
        <pc:grpChg chg="add mod">
          <ac:chgData name="" userId="bd19b315a7102ada" providerId="LiveId" clId="{92A84CCD-4362-4170-85B6-CD6F33FDFD0C}" dt="2021-08-23T08:42:11.717" v="113" actId="571"/>
          <ac:grpSpMkLst>
            <pc:docMk/>
            <pc:sldMk cId="3531259465" sldId="293"/>
            <ac:grpSpMk id="124" creationId="{9DAEF18B-2E26-42B5-8DAD-A3EA3AB80573}"/>
          </ac:grpSpMkLst>
        </pc:grpChg>
        <pc:grpChg chg="mod">
          <ac:chgData name="" userId="bd19b315a7102ada" providerId="LiveId" clId="{92A84CCD-4362-4170-85B6-CD6F33FDFD0C}" dt="2021-08-23T08:42:11.717" v="113" actId="571"/>
          <ac:grpSpMkLst>
            <pc:docMk/>
            <pc:sldMk cId="3531259465" sldId="293"/>
            <ac:grpSpMk id="128" creationId="{C8E9FA14-3AD6-47B4-BFF0-C157AFF801DB}"/>
          </ac:grpSpMkLst>
        </pc:grpChg>
        <pc:grpChg chg="mod">
          <ac:chgData name="" userId="bd19b315a7102ada" providerId="LiveId" clId="{92A84CCD-4362-4170-85B6-CD6F33FDFD0C}" dt="2021-08-23T08:42:11.717" v="113" actId="571"/>
          <ac:grpSpMkLst>
            <pc:docMk/>
            <pc:sldMk cId="3531259465" sldId="293"/>
            <ac:grpSpMk id="129" creationId="{8588AF52-A246-4CB5-B1BE-50BD2C7E1026}"/>
          </ac:grpSpMkLst>
        </pc:grpChg>
        <pc:grpChg chg="mod">
          <ac:chgData name="" userId="bd19b315a7102ada" providerId="LiveId" clId="{92A84CCD-4362-4170-85B6-CD6F33FDFD0C}" dt="2021-08-23T08:42:11.717" v="113" actId="571"/>
          <ac:grpSpMkLst>
            <pc:docMk/>
            <pc:sldMk cId="3531259465" sldId="293"/>
            <ac:grpSpMk id="131" creationId="{1583D82E-8342-4704-BCBE-6E726F8EE50B}"/>
          </ac:grpSpMkLst>
        </pc:grpChg>
        <pc:grpChg chg="mod">
          <ac:chgData name="" userId="bd19b315a7102ada" providerId="LiveId" clId="{92A84CCD-4362-4170-85B6-CD6F33FDFD0C}" dt="2021-08-23T08:42:11.717" v="113" actId="571"/>
          <ac:grpSpMkLst>
            <pc:docMk/>
            <pc:sldMk cId="3531259465" sldId="293"/>
            <ac:grpSpMk id="132" creationId="{37803854-5CD9-427C-8590-E82522A81474}"/>
          </ac:grpSpMkLst>
        </pc:grpChg>
        <pc:grpChg chg="mod">
          <ac:chgData name="" userId="bd19b315a7102ada" providerId="LiveId" clId="{92A84CCD-4362-4170-85B6-CD6F33FDFD0C}" dt="2021-08-23T08:42:11.717" v="113" actId="571"/>
          <ac:grpSpMkLst>
            <pc:docMk/>
            <pc:sldMk cId="3531259465" sldId="293"/>
            <ac:grpSpMk id="137" creationId="{9CC88AC6-7DE1-4B45-8D80-91550738AFFF}"/>
          </ac:grpSpMkLst>
        </pc:grpChg>
        <pc:grpChg chg="mod">
          <ac:chgData name="" userId="bd19b315a7102ada" providerId="LiveId" clId="{92A84CCD-4362-4170-85B6-CD6F33FDFD0C}" dt="2021-08-23T08:42:11.717" v="113" actId="571"/>
          <ac:grpSpMkLst>
            <pc:docMk/>
            <pc:sldMk cId="3531259465" sldId="293"/>
            <ac:grpSpMk id="140" creationId="{9036A514-2CE2-4F00-9BC0-5AFF60A0C2D4}"/>
          </ac:grpSpMkLst>
        </pc:grpChg>
        <pc:picChg chg="add mod">
          <ac:chgData name="" userId="bd19b315a7102ada" providerId="LiveId" clId="{92A84CCD-4362-4170-85B6-CD6F33FDFD0C}" dt="2021-08-23T08:01:32.269" v="27" actId="1076"/>
          <ac:picMkLst>
            <pc:docMk/>
            <pc:sldMk cId="3531259465" sldId="293"/>
            <ac:picMk id="2" creationId="{A7E2564E-8979-4F39-92C2-374E067A290B}"/>
          </ac:picMkLst>
        </pc:picChg>
        <pc:picChg chg="del">
          <ac:chgData name="" userId="bd19b315a7102ada" providerId="LiveId" clId="{92A84CCD-4362-4170-85B6-CD6F33FDFD0C}" dt="2021-08-23T08:01:30.714" v="26" actId="478"/>
          <ac:picMkLst>
            <pc:docMk/>
            <pc:sldMk cId="3531259465" sldId="293"/>
            <ac:picMk id="3" creationId="{D4307CAC-0DC8-4BA2-926A-7362190B31D2}"/>
          </ac:picMkLst>
        </pc:picChg>
        <pc:picChg chg="del">
          <ac:chgData name="" userId="bd19b315a7102ada" providerId="LiveId" clId="{92A84CCD-4362-4170-85B6-CD6F33FDFD0C}" dt="2021-08-23T08:38:40.874" v="52" actId="478"/>
          <ac:picMkLst>
            <pc:docMk/>
            <pc:sldMk cId="3531259465" sldId="293"/>
            <ac:picMk id="46" creationId="{F5C3F548-D782-4A64-BA25-2771C25D5B11}"/>
          </ac:picMkLst>
        </pc:pic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5" creationId="{953CF415-FB6C-42A4-89A1-0B4811382550}"/>
          </ac:cxnSpMkLst>
        </pc:cxnChg>
        <pc:cxnChg chg="add mod">
          <ac:chgData name="" userId="bd19b315a7102ada" providerId="LiveId" clId="{92A84CCD-4362-4170-85B6-CD6F33FDFD0C}" dt="2021-08-23T08:39:12.827" v="70" actId="571"/>
          <ac:cxnSpMkLst>
            <pc:docMk/>
            <pc:sldMk cId="3531259465" sldId="293"/>
            <ac:cxnSpMk id="71" creationId="{09E6283B-40A8-470C-8B15-3D0B03FE07EF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72" creationId="{49FDCE99-C5D8-473F-91AD-7BC1468006D0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73" creationId="{AF8AC0B0-F8FA-4542-972D-483A3937B6E4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74" creationId="{3D4B0C03-3A4C-4BBD-932F-4BCD63CBF7F9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75" creationId="{BF903AC5-A03B-4E24-8A1F-0E85C328794D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76" creationId="{C3E70E11-7E7C-4B63-AE7D-FAAEB4AA7499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77" creationId="{FD235891-B100-4360-B33C-90B967EF8983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78" creationId="{5D098BCD-32E6-445D-B667-0767A0E469FA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79" creationId="{ED8EE1C2-2532-42E6-A261-1565FA42B732}"/>
          </ac:cxnSpMkLst>
        </pc:cxnChg>
        <pc:cxnChg chg="add del mod">
          <ac:chgData name="" userId="bd19b315a7102ada" providerId="LiveId" clId="{92A84CCD-4362-4170-85B6-CD6F33FDFD0C}" dt="2021-08-23T08:41:44.056" v="108" actId="478"/>
          <ac:cxnSpMkLst>
            <pc:docMk/>
            <pc:sldMk cId="3531259465" sldId="293"/>
            <ac:cxnSpMk id="80" creationId="{F1C841A5-4D47-46AA-BF54-56730DD74759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81" creationId="{E5D968FB-B8D1-4264-8922-BE5B83212CD3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82" creationId="{81D2FC33-D348-4472-8068-C9B57797D1AC}"/>
          </ac:cxnSpMkLst>
        </pc:cxnChg>
        <pc:cxnChg chg="add mod">
          <ac:chgData name="" userId="bd19b315a7102ada" providerId="LiveId" clId="{92A84CCD-4362-4170-85B6-CD6F33FDFD0C}" dt="2021-08-23T08:42:09.036" v="111" actId="571"/>
          <ac:cxnSpMkLst>
            <pc:docMk/>
            <pc:sldMk cId="3531259465" sldId="293"/>
            <ac:cxnSpMk id="116" creationId="{5C721032-68DA-4027-9B8A-7217A4551F68}"/>
          </ac:cxnSpMkLst>
        </pc:cxnChg>
        <pc:cxnChg chg="add mod">
          <ac:chgData name="" userId="bd19b315a7102ada" providerId="LiveId" clId="{92A84CCD-4362-4170-85B6-CD6F33FDFD0C}" dt="2021-08-23T08:42:09.036" v="111" actId="571"/>
          <ac:cxnSpMkLst>
            <pc:docMk/>
            <pc:sldMk cId="3531259465" sldId="293"/>
            <ac:cxnSpMk id="117" creationId="{F24FE832-6FC2-4449-A061-FC0976CCD672}"/>
          </ac:cxnSpMkLst>
        </pc:cxnChg>
        <pc:cxnChg chg="add mod">
          <ac:chgData name="" userId="bd19b315a7102ada" providerId="LiveId" clId="{92A84CCD-4362-4170-85B6-CD6F33FDFD0C}" dt="2021-08-23T08:42:09.036" v="111" actId="571"/>
          <ac:cxnSpMkLst>
            <pc:docMk/>
            <pc:sldMk cId="3531259465" sldId="293"/>
            <ac:cxnSpMk id="118" creationId="{B0238A6D-F170-454D-BD15-166E107DAD49}"/>
          </ac:cxnSpMkLst>
        </pc:cxnChg>
        <pc:cxnChg chg="add mod">
          <ac:chgData name="" userId="bd19b315a7102ada" providerId="LiveId" clId="{92A84CCD-4362-4170-85B6-CD6F33FDFD0C}" dt="2021-08-23T08:42:09.036" v="111" actId="571"/>
          <ac:cxnSpMkLst>
            <pc:docMk/>
            <pc:sldMk cId="3531259465" sldId="293"/>
            <ac:cxnSpMk id="119" creationId="{CEB992B6-B3A5-4D2C-A018-4BA75A332887}"/>
          </ac:cxnSpMkLst>
        </pc:cxnChg>
        <pc:cxnChg chg="add mod">
          <ac:chgData name="" userId="bd19b315a7102ada" providerId="LiveId" clId="{92A84CCD-4362-4170-85B6-CD6F33FDFD0C}" dt="2021-08-23T08:42:09.036" v="111" actId="571"/>
          <ac:cxnSpMkLst>
            <pc:docMk/>
            <pc:sldMk cId="3531259465" sldId="293"/>
            <ac:cxnSpMk id="120" creationId="{5A83DBD1-6EF3-4A80-AC25-440433B129F8}"/>
          </ac:cxnSpMkLst>
        </pc:cxnChg>
        <pc:cxnChg chg="add mod">
          <ac:chgData name="" userId="bd19b315a7102ada" providerId="LiveId" clId="{92A84CCD-4362-4170-85B6-CD6F33FDFD0C}" dt="2021-08-23T08:42:09.036" v="111" actId="571"/>
          <ac:cxnSpMkLst>
            <pc:docMk/>
            <pc:sldMk cId="3531259465" sldId="293"/>
            <ac:cxnSpMk id="121" creationId="{93483EC8-CAFB-4931-8CF9-B73AD6C1AF24}"/>
          </ac:cxnSpMkLst>
        </pc:cxnChg>
        <pc:cxnChg chg="add mod">
          <ac:chgData name="" userId="bd19b315a7102ada" providerId="LiveId" clId="{92A84CCD-4362-4170-85B6-CD6F33FDFD0C}" dt="2021-08-23T08:42:09.036" v="111" actId="571"/>
          <ac:cxnSpMkLst>
            <pc:docMk/>
            <pc:sldMk cId="3531259465" sldId="293"/>
            <ac:cxnSpMk id="122" creationId="{1CA6E332-6664-4B06-BEF9-AF48734D900B}"/>
          </ac:cxnSpMkLst>
        </pc:cxnChg>
        <pc:cxnChg chg="add mod">
          <ac:chgData name="" userId="bd19b315a7102ada" providerId="LiveId" clId="{92A84CCD-4362-4170-85B6-CD6F33FDFD0C}" dt="2021-08-23T08:42:09.036" v="111" actId="571"/>
          <ac:cxnSpMkLst>
            <pc:docMk/>
            <pc:sldMk cId="3531259465" sldId="293"/>
            <ac:cxnSpMk id="123" creationId="{1CACE3D3-E0F7-470B-9A7A-6BF229AB9265}"/>
          </ac:cxnSpMkLst>
        </pc:cxnChg>
        <pc:cxnChg chg="add mod">
          <ac:chgData name="" userId="bd19b315a7102ada" providerId="LiveId" clId="{92A84CCD-4362-4170-85B6-CD6F33FDFD0C}" dt="2021-08-23T08:42:11.717" v="113" actId="571"/>
          <ac:cxnSpMkLst>
            <pc:docMk/>
            <pc:sldMk cId="3531259465" sldId="293"/>
            <ac:cxnSpMk id="156" creationId="{B7CEF3F0-9B79-4086-BCDE-42C4173D7BAB}"/>
          </ac:cxnSpMkLst>
        </pc:cxnChg>
        <pc:cxnChg chg="add mod">
          <ac:chgData name="" userId="bd19b315a7102ada" providerId="LiveId" clId="{92A84CCD-4362-4170-85B6-CD6F33FDFD0C}" dt="2021-08-23T08:42:11.717" v="113" actId="571"/>
          <ac:cxnSpMkLst>
            <pc:docMk/>
            <pc:sldMk cId="3531259465" sldId="293"/>
            <ac:cxnSpMk id="157" creationId="{406EB3B3-503B-46AC-86B0-F36E90BB7329}"/>
          </ac:cxnSpMkLst>
        </pc:cxnChg>
        <pc:cxnChg chg="add mod">
          <ac:chgData name="" userId="bd19b315a7102ada" providerId="LiveId" clId="{92A84CCD-4362-4170-85B6-CD6F33FDFD0C}" dt="2021-08-23T08:42:11.717" v="113" actId="571"/>
          <ac:cxnSpMkLst>
            <pc:docMk/>
            <pc:sldMk cId="3531259465" sldId="293"/>
            <ac:cxnSpMk id="158" creationId="{9078E389-64CD-4EB0-B3C8-17E01B436644}"/>
          </ac:cxnSpMkLst>
        </pc:cxnChg>
        <pc:cxnChg chg="add mod">
          <ac:chgData name="" userId="bd19b315a7102ada" providerId="LiveId" clId="{92A84CCD-4362-4170-85B6-CD6F33FDFD0C}" dt="2021-08-23T08:42:11.717" v="113" actId="571"/>
          <ac:cxnSpMkLst>
            <pc:docMk/>
            <pc:sldMk cId="3531259465" sldId="293"/>
            <ac:cxnSpMk id="159" creationId="{BA0A3695-5343-41C9-A9E8-B23DABF020C1}"/>
          </ac:cxnSpMkLst>
        </pc:cxnChg>
        <pc:cxnChg chg="add mod">
          <ac:chgData name="" userId="bd19b315a7102ada" providerId="LiveId" clId="{92A84CCD-4362-4170-85B6-CD6F33FDFD0C}" dt="2021-08-23T08:42:11.717" v="113" actId="571"/>
          <ac:cxnSpMkLst>
            <pc:docMk/>
            <pc:sldMk cId="3531259465" sldId="293"/>
            <ac:cxnSpMk id="160" creationId="{36778081-F074-4509-9C26-4CFD83D4873B}"/>
          </ac:cxnSpMkLst>
        </pc:cxnChg>
        <pc:cxnChg chg="add mod">
          <ac:chgData name="" userId="bd19b315a7102ada" providerId="LiveId" clId="{92A84CCD-4362-4170-85B6-CD6F33FDFD0C}" dt="2021-08-23T08:42:11.717" v="113" actId="571"/>
          <ac:cxnSpMkLst>
            <pc:docMk/>
            <pc:sldMk cId="3531259465" sldId="293"/>
            <ac:cxnSpMk id="161" creationId="{D308A298-23D2-41B0-B547-9C4EDD4D7F89}"/>
          </ac:cxnSpMkLst>
        </pc:cxnChg>
        <pc:cxnChg chg="add mod">
          <ac:chgData name="" userId="bd19b315a7102ada" providerId="LiveId" clId="{92A84CCD-4362-4170-85B6-CD6F33FDFD0C}" dt="2021-08-23T08:42:11.717" v="113" actId="571"/>
          <ac:cxnSpMkLst>
            <pc:docMk/>
            <pc:sldMk cId="3531259465" sldId="293"/>
            <ac:cxnSpMk id="162" creationId="{29DC37DE-E6A8-436D-85AA-B53ECBC1B813}"/>
          </ac:cxnSpMkLst>
        </pc:cxnChg>
        <pc:cxnChg chg="add mod">
          <ac:chgData name="" userId="bd19b315a7102ada" providerId="LiveId" clId="{92A84CCD-4362-4170-85B6-CD6F33FDFD0C}" dt="2021-08-23T08:42:11.717" v="113" actId="571"/>
          <ac:cxnSpMkLst>
            <pc:docMk/>
            <pc:sldMk cId="3531259465" sldId="293"/>
            <ac:cxnSpMk id="163" creationId="{022B1864-079A-44FD-9E4B-133643CD645E}"/>
          </ac:cxnSpMkLst>
        </pc:cxnChg>
        <pc:cxnChg chg="add del mod topLvl">
          <ac:chgData name="" userId="bd19b315a7102ada" providerId="LiveId" clId="{92A84CCD-4362-4170-85B6-CD6F33FDFD0C}" dt="2021-08-23T08:45:56.933" v="228" actId="478"/>
          <ac:cxnSpMkLst>
            <pc:docMk/>
            <pc:sldMk cId="3531259465" sldId="293"/>
            <ac:cxnSpMk id="164" creationId="{5B641699-0320-4F1A-8DDC-80965561AE55}"/>
          </ac:cxnSpMkLst>
        </pc:cxnChg>
        <pc:cxnChg chg="add del mod topLvl">
          <ac:chgData name="" userId="bd19b315a7102ada" providerId="LiveId" clId="{92A84CCD-4362-4170-85B6-CD6F33FDFD0C}" dt="2021-08-23T08:45:58.256" v="229" actId="478"/>
          <ac:cxnSpMkLst>
            <pc:docMk/>
            <pc:sldMk cId="3531259465" sldId="293"/>
            <ac:cxnSpMk id="165" creationId="{0DCFAC31-2841-419F-88BF-9A789F38EAF9}"/>
          </ac:cxnSpMkLst>
        </pc:cxnChg>
        <pc:cxnChg chg="add del mod topLvl">
          <ac:chgData name="" userId="bd19b315a7102ada" providerId="LiveId" clId="{92A84CCD-4362-4170-85B6-CD6F33FDFD0C}" dt="2021-08-23T08:46:22.965" v="233" actId="478"/>
          <ac:cxnSpMkLst>
            <pc:docMk/>
            <pc:sldMk cId="3531259465" sldId="293"/>
            <ac:cxnSpMk id="166" creationId="{674F0A06-7727-467C-8F3A-E219F4C4171D}"/>
          </ac:cxnSpMkLst>
        </pc:cxnChg>
        <pc:cxnChg chg="add del mod topLvl">
          <ac:chgData name="" userId="bd19b315a7102ada" providerId="LiveId" clId="{92A84CCD-4362-4170-85B6-CD6F33FDFD0C}" dt="2021-08-23T08:46:24.271" v="234" actId="478"/>
          <ac:cxnSpMkLst>
            <pc:docMk/>
            <pc:sldMk cId="3531259465" sldId="293"/>
            <ac:cxnSpMk id="167" creationId="{260664C3-65FA-49E0-9DF9-DC8EA2F8582A}"/>
          </ac:cxnSpMkLst>
        </pc:cxnChg>
        <pc:cxnChg chg="add mod topLvl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168" creationId="{0B14ED29-A9E6-4F42-8C59-86787D8ACDAB}"/>
          </ac:cxnSpMkLst>
        </pc:cxnChg>
        <pc:cxnChg chg="add mod topLvl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169" creationId="{8CBB9FC8-84DE-4BC7-BDE4-C6F808B0608D}"/>
          </ac:cxnSpMkLst>
        </pc:cxnChg>
        <pc:cxnChg chg="add del mod topLvl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170" creationId="{E0AB4476-6C4F-47B1-B32D-B90B831AF8D5}"/>
          </ac:cxnSpMkLst>
        </pc:cxnChg>
        <pc:cxnChg chg="add del mod topLvl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171" creationId="{3CA1485E-1FBD-4F8F-9C1D-10B4C08A6406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172" creationId="{D010DDCB-AF2F-4559-A0C6-C0BBD239337D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173" creationId="{ECD2DF35-0EE9-44F4-B6A1-3B7CDCF86C6F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174" creationId="{7B541AE1-601B-41F5-AE11-56680A2D117A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175" creationId="{0EE5972C-D1FA-4D3A-8136-74FE8EF84344}"/>
          </ac:cxnSpMkLst>
        </pc:cxnChg>
        <pc:cxnChg chg="add mod">
          <ac:chgData name="" userId="bd19b315a7102ada" providerId="LiveId" clId="{92A84CCD-4362-4170-85B6-CD6F33FDFD0C}" dt="2021-08-23T08:44:29.207" v="180" actId="571"/>
          <ac:cxnSpMkLst>
            <pc:docMk/>
            <pc:sldMk cId="3531259465" sldId="293"/>
            <ac:cxnSpMk id="176" creationId="{0A2F3711-28D0-4B58-A226-E923528156D1}"/>
          </ac:cxnSpMkLst>
        </pc:cxnChg>
        <pc:cxnChg chg="add mod">
          <ac:chgData name="" userId="bd19b315a7102ada" providerId="LiveId" clId="{92A84CCD-4362-4170-85B6-CD6F33FDFD0C}" dt="2021-08-23T08:44:29.207" v="180" actId="571"/>
          <ac:cxnSpMkLst>
            <pc:docMk/>
            <pc:sldMk cId="3531259465" sldId="293"/>
            <ac:cxnSpMk id="177" creationId="{53CE82C0-7DBA-42D4-A56B-C231475F039E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178" creationId="{46BFDB4D-926A-429A-B610-02D8F512DC7B}"/>
          </ac:cxnSpMkLst>
        </pc:cxnChg>
        <pc:cxnChg chg="add mod">
          <ac:chgData name="" userId="bd19b315a7102ada" providerId="LiveId" clId="{92A84CCD-4362-4170-85B6-CD6F33FDFD0C}" dt="2021-08-23T08:47:31.300" v="243" actId="164"/>
          <ac:cxnSpMkLst>
            <pc:docMk/>
            <pc:sldMk cId="3531259465" sldId="293"/>
            <ac:cxnSpMk id="179" creationId="{6A59C315-6A8B-435B-B05C-033658474376}"/>
          </ac:cxnSpMkLst>
        </pc:cxnChg>
        <pc:cxnChg chg="add mod">
          <ac:chgData name="" userId="bd19b315a7102ada" providerId="LiveId" clId="{92A84CCD-4362-4170-85B6-CD6F33FDFD0C}" dt="2021-08-23T08:48:13.242" v="246" actId="1036"/>
          <ac:cxnSpMkLst>
            <pc:docMk/>
            <pc:sldMk cId="3531259465" sldId="293"/>
            <ac:cxnSpMk id="180" creationId="{279B1A24-1360-4A4D-83EE-7C7FDAFC698B}"/>
          </ac:cxnSpMkLst>
        </pc:cxnChg>
        <pc:cxnChg chg="add mod">
          <ac:chgData name="" userId="bd19b315a7102ada" providerId="LiveId" clId="{92A84CCD-4362-4170-85B6-CD6F33FDFD0C}" dt="2021-08-23T08:48:11.074" v="245" actId="1036"/>
          <ac:cxnSpMkLst>
            <pc:docMk/>
            <pc:sldMk cId="3531259465" sldId="293"/>
            <ac:cxnSpMk id="181" creationId="{C90D5E4A-BD51-474B-A028-BF8D1D169034}"/>
          </ac:cxnSpMkLst>
        </pc:cxnChg>
        <pc:cxnChg chg="add mod">
          <ac:chgData name="" userId="bd19b315a7102ada" providerId="LiveId" clId="{92A84CCD-4362-4170-85B6-CD6F33FDFD0C}" dt="2021-08-23T08:48:25.487" v="247" actId="14100"/>
          <ac:cxnSpMkLst>
            <pc:docMk/>
            <pc:sldMk cId="3531259465" sldId="293"/>
            <ac:cxnSpMk id="182" creationId="{8282CA1E-295D-4DE6-9904-DC288377E345}"/>
          </ac:cxnSpMkLst>
        </pc:cxnChg>
        <pc:cxnChg chg="add del mod">
          <ac:chgData name="" userId="bd19b315a7102ada" providerId="LiveId" clId="{92A84CCD-4362-4170-85B6-CD6F33FDFD0C}" dt="2021-08-23T08:48:32.179" v="249" actId="478"/>
          <ac:cxnSpMkLst>
            <pc:docMk/>
            <pc:sldMk cId="3531259465" sldId="293"/>
            <ac:cxnSpMk id="183" creationId="{36F02585-5ED0-4F6E-9539-040FF2362A8C}"/>
          </ac:cxnSpMkLst>
        </pc:cxnChg>
        <pc:cxnChg chg="add mod">
          <ac:chgData name="" userId="bd19b315a7102ada" providerId="LiveId" clId="{92A84CCD-4362-4170-85B6-CD6F33FDFD0C}" dt="2021-08-23T08:48:41.352" v="250" actId="571"/>
          <ac:cxnSpMkLst>
            <pc:docMk/>
            <pc:sldMk cId="3531259465" sldId="293"/>
            <ac:cxnSpMk id="184" creationId="{5384B6F0-17B7-4BEA-B513-8FCC88223EAE}"/>
          </ac:cxnSpMkLst>
        </pc:cxnChg>
      </pc:sldChg>
      <pc:sldChg chg="modSp">
        <pc:chgData name="" userId="bd19b315a7102ada" providerId="LiveId" clId="{92A84CCD-4362-4170-85B6-CD6F33FDFD0C}" dt="2021-08-23T08:58:29.172" v="368"/>
        <pc:sldMkLst>
          <pc:docMk/>
          <pc:sldMk cId="3521644622" sldId="296"/>
        </pc:sldMkLst>
        <pc:spChg chg="mod">
          <ac:chgData name="" userId="bd19b315a7102ada" providerId="LiveId" clId="{92A84CCD-4362-4170-85B6-CD6F33FDFD0C}" dt="2021-08-23T08:58:29.172" v="368"/>
          <ac:spMkLst>
            <pc:docMk/>
            <pc:sldMk cId="3521644622" sldId="296"/>
            <ac:spMk id="35" creationId="{6D7DCB3F-EAC6-4123-8882-5B0ADA288798}"/>
          </ac:spMkLst>
        </pc:spChg>
      </pc:sldChg>
      <pc:sldChg chg="modSp">
        <pc:chgData name="" userId="bd19b315a7102ada" providerId="LiveId" clId="{92A84CCD-4362-4170-85B6-CD6F33FDFD0C}" dt="2021-08-23T08:59:01.882" v="424"/>
        <pc:sldMkLst>
          <pc:docMk/>
          <pc:sldMk cId="1646141694" sldId="299"/>
        </pc:sldMkLst>
        <pc:spChg chg="mod">
          <ac:chgData name="" userId="bd19b315a7102ada" providerId="LiveId" clId="{92A84CCD-4362-4170-85B6-CD6F33FDFD0C}" dt="2021-08-23T08:59:01.882" v="424"/>
          <ac:spMkLst>
            <pc:docMk/>
            <pc:sldMk cId="1646141694" sldId="299"/>
            <ac:spMk id="193" creationId="{27F6C19B-CF49-4BB3-A9C4-29A34778EC24}"/>
          </ac:spMkLst>
        </pc:spChg>
      </pc:sldChg>
      <pc:sldChg chg="addSp delSp">
        <pc:chgData name="" userId="bd19b315a7102ada" providerId="LiveId" clId="{92A84CCD-4362-4170-85B6-CD6F33FDFD0C}" dt="2021-08-23T08:01:15.926" v="22"/>
        <pc:sldMkLst>
          <pc:docMk/>
          <pc:sldMk cId="3277248533" sldId="300"/>
        </pc:sldMkLst>
        <pc:picChg chg="add">
          <ac:chgData name="" userId="bd19b315a7102ada" providerId="LiveId" clId="{92A84CCD-4362-4170-85B6-CD6F33FDFD0C}" dt="2021-08-23T08:01:15.926" v="22"/>
          <ac:picMkLst>
            <pc:docMk/>
            <pc:sldMk cId="3277248533" sldId="300"/>
            <ac:picMk id="61" creationId="{69144B6A-E047-458D-A7EC-2EF02FC9F933}"/>
          </ac:picMkLst>
        </pc:picChg>
        <pc:picChg chg="del">
          <ac:chgData name="" userId="bd19b315a7102ada" providerId="LiveId" clId="{92A84CCD-4362-4170-85B6-CD6F33FDFD0C}" dt="2021-08-23T08:01:15.563" v="21" actId="478"/>
          <ac:picMkLst>
            <pc:docMk/>
            <pc:sldMk cId="3277248533" sldId="300"/>
            <ac:picMk id="137" creationId="{96B4F98F-A80E-4B41-BB7A-154E470D35B6}"/>
          </ac:picMkLst>
        </pc:picChg>
      </pc:sldChg>
    </pc:docChg>
  </pc:docChgLst>
  <pc:docChgLst>
    <pc:chgData userId="bd19b315a7102ada" providerId="LiveId" clId="{69330451-F4BF-419B-82F6-2FFE0A9F3137}"/>
    <pc:docChg chg="undo custSel addSld delSld modSld sldOrd">
      <pc:chgData name="" userId="bd19b315a7102ada" providerId="LiveId" clId="{69330451-F4BF-419B-82F6-2FFE0A9F3137}" dt="2021-08-18T10:26:42.644" v="1360"/>
      <pc:docMkLst>
        <pc:docMk/>
      </pc:docMkLst>
      <pc:sldChg chg="addSp modSp modTransition">
        <pc:chgData name="" userId="bd19b315a7102ada" providerId="LiveId" clId="{69330451-F4BF-419B-82F6-2FFE0A9F3137}" dt="2021-08-18T09:57:01.504" v="953" actId="1038"/>
        <pc:sldMkLst>
          <pc:docMk/>
          <pc:sldMk cId="0" sldId="258"/>
        </pc:sldMkLst>
        <pc:spChg chg="add mod">
          <ac:chgData name="" userId="bd19b315a7102ada" providerId="LiveId" clId="{69330451-F4BF-419B-82F6-2FFE0A9F3137}" dt="2021-08-18T09:32:48.808" v="512" actId="1035"/>
          <ac:spMkLst>
            <pc:docMk/>
            <pc:sldMk cId="0" sldId="258"/>
            <ac:spMk id="29" creationId="{944BD9EC-72D0-4596-BA6C-D3CFF9EE0D15}"/>
          </ac:spMkLst>
        </pc:spChg>
        <pc:spChg chg="add mod">
          <ac:chgData name="" userId="bd19b315a7102ada" providerId="LiveId" clId="{69330451-F4BF-419B-82F6-2FFE0A9F3137}" dt="2021-08-18T09:32:48.808" v="512" actId="1035"/>
          <ac:spMkLst>
            <pc:docMk/>
            <pc:sldMk cId="0" sldId="258"/>
            <ac:spMk id="30" creationId="{363F2F7B-3C99-4370-88E5-5E3EED598ACA}"/>
          </ac:spMkLst>
        </pc:spChg>
        <pc:spChg chg="add mod">
          <ac:chgData name="" userId="bd19b315a7102ada" providerId="LiveId" clId="{69330451-F4BF-419B-82F6-2FFE0A9F3137}" dt="2021-08-18T09:32:48.808" v="512" actId="1035"/>
          <ac:spMkLst>
            <pc:docMk/>
            <pc:sldMk cId="0" sldId="258"/>
            <ac:spMk id="31" creationId="{EE2EE3F9-829B-479B-8B61-22309D116014}"/>
          </ac:spMkLst>
        </pc:spChg>
        <pc:spChg chg="add mod">
          <ac:chgData name="" userId="bd19b315a7102ada" providerId="LiveId" clId="{69330451-F4BF-419B-82F6-2FFE0A9F3137}" dt="2021-08-18T09:32:48.808" v="512" actId="1035"/>
          <ac:spMkLst>
            <pc:docMk/>
            <pc:sldMk cId="0" sldId="258"/>
            <ac:spMk id="32" creationId="{DD53F554-59A1-4943-B3C3-67B2A18A1BCF}"/>
          </ac:spMkLst>
        </pc:spChg>
        <pc:spChg chg="mod">
          <ac:chgData name="" userId="bd19b315a7102ada" providerId="LiveId" clId="{69330451-F4BF-419B-82F6-2FFE0A9F3137}" dt="2021-08-18T09:25:12.077" v="260" actId="403"/>
          <ac:spMkLst>
            <pc:docMk/>
            <pc:sldMk cId="0" sldId="258"/>
            <ac:spMk id="1008" creationId="{00000000-0000-0000-0000-000000000000}"/>
          </ac:spMkLst>
        </pc:spChg>
        <pc:spChg chg="mod">
          <ac:chgData name="" userId="bd19b315a7102ada" providerId="LiveId" clId="{69330451-F4BF-419B-82F6-2FFE0A9F3137}" dt="2021-08-18T09:34:33.673" v="554" actId="113"/>
          <ac:spMkLst>
            <pc:docMk/>
            <pc:sldMk cId="0" sldId="258"/>
            <ac:spMk id="1044" creationId="{00000000-0000-0000-0000-000000000000}"/>
          </ac:spMkLst>
        </pc:spChg>
        <pc:spChg chg="mod">
          <ac:chgData name="" userId="bd19b315a7102ada" providerId="LiveId" clId="{69330451-F4BF-419B-82F6-2FFE0A9F3137}" dt="2021-08-18T09:32:29.760" v="503" actId="1035"/>
          <ac:spMkLst>
            <pc:docMk/>
            <pc:sldMk cId="0" sldId="258"/>
            <ac:spMk id="1099" creationId="{00000000-0000-0000-0000-000000000000}"/>
          </ac:spMkLst>
        </pc:spChg>
        <pc:spChg chg="mod">
          <ac:chgData name="" userId="bd19b315a7102ada" providerId="LiveId" clId="{69330451-F4BF-419B-82F6-2FFE0A9F3137}" dt="2021-08-18T09:32:48.808" v="512" actId="1035"/>
          <ac:spMkLst>
            <pc:docMk/>
            <pc:sldMk cId="0" sldId="258"/>
            <ac:spMk id="1100" creationId="{00000000-0000-0000-0000-000000000000}"/>
          </ac:spMkLst>
        </pc:spChg>
        <pc:spChg chg="mod">
          <ac:chgData name="" userId="bd19b315a7102ada" providerId="LiveId" clId="{69330451-F4BF-419B-82F6-2FFE0A9F3137}" dt="2021-08-18T09:32:48.808" v="512" actId="1035"/>
          <ac:spMkLst>
            <pc:docMk/>
            <pc:sldMk cId="0" sldId="258"/>
            <ac:spMk id="1103" creationId="{00000000-0000-0000-0000-000000000000}"/>
          </ac:spMkLst>
        </pc:spChg>
        <pc:spChg chg="mod">
          <ac:chgData name="" userId="bd19b315a7102ada" providerId="LiveId" clId="{69330451-F4BF-419B-82F6-2FFE0A9F3137}" dt="2021-08-18T09:32:48.808" v="512" actId="1035"/>
          <ac:spMkLst>
            <pc:docMk/>
            <pc:sldMk cId="0" sldId="258"/>
            <ac:spMk id="1105" creationId="{00000000-0000-0000-0000-000000000000}"/>
          </ac:spMkLst>
        </pc:spChg>
        <pc:grpChg chg="add mod">
          <ac:chgData name="" userId="bd19b315a7102ada" providerId="LiveId" clId="{69330451-F4BF-419B-82F6-2FFE0A9F3137}" dt="2021-08-18T09:57:01.504" v="953" actId="1038"/>
          <ac:grpSpMkLst>
            <pc:docMk/>
            <pc:sldMk cId="0" sldId="258"/>
            <ac:grpSpMk id="33" creationId="{B378CC35-5AD0-46DF-81DC-0E4F066852EE}"/>
          </ac:grpSpMkLst>
        </pc:grpChg>
        <pc:grpChg chg="add mod">
          <ac:chgData name="" userId="bd19b315a7102ada" providerId="LiveId" clId="{69330451-F4BF-419B-82F6-2FFE0A9F3137}" dt="2021-08-18T09:56:58.913" v="943" actId="1076"/>
          <ac:grpSpMkLst>
            <pc:docMk/>
            <pc:sldMk cId="0" sldId="258"/>
            <ac:grpSpMk id="35" creationId="{A887F234-E65E-4287-BFF2-5AD5DD6CC3B2}"/>
          </ac:grpSpMkLst>
        </pc:grpChg>
      </pc:sldChg>
      <pc:sldChg chg="addSp delSp modSp modTransition modAnim">
        <pc:chgData name="" userId="bd19b315a7102ada" providerId="LiveId" clId="{69330451-F4BF-419B-82F6-2FFE0A9F3137}" dt="2021-08-18T09:56:00.692" v="929"/>
        <pc:sldMkLst>
          <pc:docMk/>
          <pc:sldMk cId="3278858334" sldId="268"/>
        </pc:sldMkLst>
        <pc:spChg chg="add mod">
          <ac:chgData name="" userId="bd19b315a7102ada" providerId="LiveId" clId="{69330451-F4BF-419B-82F6-2FFE0A9F3137}" dt="2021-08-18T09:22:18.574" v="169" actId="403"/>
          <ac:spMkLst>
            <pc:docMk/>
            <pc:sldMk cId="3278858334" sldId="268"/>
            <ac:spMk id="82" creationId="{F5E386DD-7C7F-49C7-A4B4-3D48FAF1A0BF}"/>
          </ac:spMkLst>
        </pc:spChg>
        <pc:spChg chg="mod">
          <ac:chgData name="" userId="bd19b315a7102ada" providerId="LiveId" clId="{69330451-F4BF-419B-82F6-2FFE0A9F3137}" dt="2021-08-18T09:22:12.285" v="167"/>
          <ac:spMkLst>
            <pc:docMk/>
            <pc:sldMk cId="3278858334" sldId="268"/>
            <ac:spMk id="1008" creationId="{00000000-0000-0000-0000-000000000000}"/>
          </ac:spMkLst>
        </pc:spChg>
        <pc:spChg chg="mod">
          <ac:chgData name="" userId="bd19b315a7102ada" providerId="LiveId" clId="{69330451-F4BF-419B-82F6-2FFE0A9F3137}" dt="2021-08-18T09:21:26.054" v="135"/>
          <ac:spMkLst>
            <pc:docMk/>
            <pc:sldMk cId="3278858334" sldId="268"/>
            <ac:spMk id="1046" creationId="{00000000-0000-0000-0000-000000000000}"/>
          </ac:spMkLst>
        </pc:spChg>
        <pc:grpChg chg="del">
          <ac:chgData name="" userId="bd19b315a7102ada" providerId="LiveId" clId="{69330451-F4BF-419B-82F6-2FFE0A9F3137}" dt="2021-08-18T09:16:21.875" v="2" actId="165"/>
          <ac:grpSpMkLst>
            <pc:docMk/>
            <pc:sldMk cId="3278858334" sldId="268"/>
            <ac:grpSpMk id="48" creationId="{029BD2CC-B2AA-4DB3-9C30-E8BA6C6B1DA7}"/>
          </ac:grpSpMkLst>
        </pc:grpChg>
        <pc:grpChg chg="mod topLvl">
          <ac:chgData name="" userId="bd19b315a7102ada" providerId="LiveId" clId="{69330451-F4BF-419B-82F6-2FFE0A9F3137}" dt="2021-08-18T09:16:21.875" v="2" actId="165"/>
          <ac:grpSpMkLst>
            <pc:docMk/>
            <pc:sldMk cId="3278858334" sldId="268"/>
            <ac:grpSpMk id="62" creationId="{76B33211-57E0-4700-84DC-414598FFB549}"/>
          </ac:grpSpMkLst>
        </pc:grpChg>
        <pc:grpChg chg="mod topLvl">
          <ac:chgData name="" userId="bd19b315a7102ada" providerId="LiveId" clId="{69330451-F4BF-419B-82F6-2FFE0A9F3137}" dt="2021-08-18T09:18:48.058" v="14" actId="1037"/>
          <ac:grpSpMkLst>
            <pc:docMk/>
            <pc:sldMk cId="3278858334" sldId="268"/>
            <ac:grpSpMk id="64" creationId="{1A919804-51A8-4D09-95BB-C0B242BD1A25}"/>
          </ac:grpSpMkLst>
        </pc:grpChg>
        <pc:grpChg chg="mod">
          <ac:chgData name="" userId="bd19b315a7102ada" providerId="LiveId" clId="{69330451-F4BF-419B-82F6-2FFE0A9F3137}" dt="2021-08-18T09:36:39.692" v="568" actId="1037"/>
          <ac:grpSpMkLst>
            <pc:docMk/>
            <pc:sldMk cId="3278858334" sldId="268"/>
            <ac:grpSpMk id="76" creationId="{201E99CF-27EE-48FC-9A0B-05903D426472}"/>
          </ac:grpSpMkLst>
        </pc:grpChg>
        <pc:picChg chg="mod topLvl">
          <ac:chgData name="" userId="bd19b315a7102ada" providerId="LiveId" clId="{69330451-F4BF-419B-82F6-2FFE0A9F3137}" dt="2021-08-18T09:16:21.875" v="2" actId="165"/>
          <ac:picMkLst>
            <pc:docMk/>
            <pc:sldMk cId="3278858334" sldId="268"/>
            <ac:picMk id="63" creationId="{AC5EDBB4-32B0-44CE-B4D8-7736BE6F6A80}"/>
          </ac:picMkLst>
        </pc:picChg>
        <pc:cxnChg chg="add del mod">
          <ac:chgData name="" userId="bd19b315a7102ada" providerId="LiveId" clId="{69330451-F4BF-419B-82F6-2FFE0A9F3137}" dt="2021-08-18T09:23:17.613" v="202" actId="478"/>
          <ac:cxnSpMkLst>
            <pc:docMk/>
            <pc:sldMk cId="3278858334" sldId="268"/>
            <ac:cxnSpMk id="3" creationId="{7E1EDC8B-756B-48FA-94E2-1CA5487414A0}"/>
          </ac:cxnSpMkLst>
        </pc:cxnChg>
        <pc:cxnChg chg="add del mod">
          <ac:chgData name="" userId="bd19b315a7102ada" providerId="LiveId" clId="{69330451-F4BF-419B-82F6-2FFE0A9F3137}" dt="2021-08-18T09:23:17.613" v="202" actId="478"/>
          <ac:cxnSpMkLst>
            <pc:docMk/>
            <pc:sldMk cId="3278858334" sldId="268"/>
            <ac:cxnSpMk id="83" creationId="{D395C0DE-26D1-419F-BD08-01A2541F4842}"/>
          </ac:cxnSpMkLst>
        </pc:cxnChg>
        <pc:cxnChg chg="add del mod">
          <ac:chgData name="" userId="bd19b315a7102ada" providerId="LiveId" clId="{69330451-F4BF-419B-82F6-2FFE0A9F3137}" dt="2021-08-18T09:23:17.613" v="202" actId="478"/>
          <ac:cxnSpMkLst>
            <pc:docMk/>
            <pc:sldMk cId="3278858334" sldId="268"/>
            <ac:cxnSpMk id="84" creationId="{1A2CAC38-EDAD-4B34-BBD2-A944E7202CEF}"/>
          </ac:cxnSpMkLst>
        </pc:cxnChg>
      </pc:sldChg>
      <pc:sldChg chg="addSp delSp modSp">
        <pc:chgData name="" userId="bd19b315a7102ada" providerId="LiveId" clId="{69330451-F4BF-419B-82F6-2FFE0A9F3137}" dt="2021-08-18T09:34:24.471" v="553" actId="113"/>
        <pc:sldMkLst>
          <pc:docMk/>
          <pc:sldMk cId="531583999" sldId="276"/>
        </pc:sldMkLst>
        <pc:spChg chg="add mod">
          <ac:chgData name="" userId="bd19b315a7102ada" providerId="LiveId" clId="{69330451-F4BF-419B-82F6-2FFE0A9F3137}" dt="2021-08-18T09:34:24.471" v="553" actId="113"/>
          <ac:spMkLst>
            <pc:docMk/>
            <pc:sldMk cId="531583999" sldId="276"/>
            <ac:spMk id="34" creationId="{8B94A34B-3C2D-4D79-86C8-16A846FFC707}"/>
          </ac:spMkLst>
        </pc:spChg>
        <pc:spChg chg="mod">
          <ac:chgData name="" userId="bd19b315a7102ada" providerId="LiveId" clId="{69330451-F4BF-419B-82F6-2FFE0A9F3137}" dt="2021-08-18T09:34:17.680" v="550" actId="113"/>
          <ac:spMkLst>
            <pc:docMk/>
            <pc:sldMk cId="531583999" sldId="276"/>
            <ac:spMk id="1008" creationId="{00000000-0000-0000-0000-000000000000}"/>
          </ac:spMkLst>
        </pc:spChg>
        <pc:spChg chg="del">
          <ac:chgData name="" userId="bd19b315a7102ada" providerId="LiveId" clId="{69330451-F4BF-419B-82F6-2FFE0A9F3137}" dt="2021-08-18T09:25:37.196" v="280" actId="478"/>
          <ac:spMkLst>
            <pc:docMk/>
            <pc:sldMk cId="531583999" sldId="276"/>
            <ac:spMk id="1044" creationId="{00000000-0000-0000-0000-000000000000}"/>
          </ac:spMkLst>
        </pc:spChg>
      </pc:sldChg>
      <pc:sldChg chg="addSp delSp modSp">
        <pc:chgData name="" userId="bd19b315a7102ada" providerId="LiveId" clId="{69330451-F4BF-419B-82F6-2FFE0A9F3137}" dt="2021-08-18T09:53:12.914" v="751" actId="113"/>
        <pc:sldMkLst>
          <pc:docMk/>
          <pc:sldMk cId="1798799292" sldId="278"/>
        </pc:sldMkLst>
        <pc:spChg chg="add mod">
          <ac:chgData name="" userId="bd19b315a7102ada" providerId="LiveId" clId="{69330451-F4BF-419B-82F6-2FFE0A9F3137}" dt="2021-08-18T09:53:12.914" v="751" actId="113"/>
          <ac:spMkLst>
            <pc:docMk/>
            <pc:sldMk cId="1798799292" sldId="278"/>
            <ac:spMk id="34" creationId="{AD3A0E36-829E-4F40-8F1B-389FA623DD03}"/>
          </ac:spMkLst>
        </pc:spChg>
        <pc:spChg chg="mod">
          <ac:chgData name="" userId="bd19b315a7102ada" providerId="LiveId" clId="{69330451-F4BF-419B-82F6-2FFE0A9F3137}" dt="2021-08-18T09:53:12.914" v="751" actId="113"/>
          <ac:spMkLst>
            <pc:docMk/>
            <pc:sldMk cId="1798799292" sldId="278"/>
            <ac:spMk id="60" creationId="{01FCFE64-54C6-4150-8E36-70718435624F}"/>
          </ac:spMkLst>
        </pc:spChg>
        <pc:spChg chg="del">
          <ac:chgData name="" userId="bd19b315a7102ada" providerId="LiveId" clId="{69330451-F4BF-419B-82F6-2FFE0A9F3137}" dt="2021-08-18T09:25:40.012" v="282" actId="478"/>
          <ac:spMkLst>
            <pc:docMk/>
            <pc:sldMk cId="1798799292" sldId="278"/>
            <ac:spMk id="1044" creationId="{00000000-0000-0000-0000-000000000000}"/>
          </ac:spMkLst>
        </pc:spChg>
      </pc:sldChg>
      <pc:sldChg chg="addSp delSp modSp">
        <pc:chgData name="" userId="bd19b315a7102ada" providerId="LiveId" clId="{69330451-F4BF-419B-82F6-2FFE0A9F3137}" dt="2021-08-18T09:53:40.711" v="794"/>
        <pc:sldMkLst>
          <pc:docMk/>
          <pc:sldMk cId="4120347858" sldId="279"/>
        </pc:sldMkLst>
        <pc:spChg chg="add mod">
          <ac:chgData name="" userId="bd19b315a7102ada" providerId="LiveId" clId="{69330451-F4BF-419B-82F6-2FFE0A9F3137}" dt="2021-08-18T09:53:40.711" v="794"/>
          <ac:spMkLst>
            <pc:docMk/>
            <pc:sldMk cId="4120347858" sldId="279"/>
            <ac:spMk id="34" creationId="{315213D5-E088-4D1F-A93D-71EF4DCBF483}"/>
          </ac:spMkLst>
        </pc:spChg>
        <pc:spChg chg="mod">
          <ac:chgData name="" userId="bd19b315a7102ada" providerId="LiveId" clId="{69330451-F4BF-419B-82F6-2FFE0A9F3137}" dt="2021-08-18T09:34:50.823" v="558" actId="113"/>
          <ac:spMkLst>
            <pc:docMk/>
            <pc:sldMk cId="4120347858" sldId="279"/>
            <ac:spMk id="60" creationId="{01FCFE64-54C6-4150-8E36-70718435624F}"/>
          </ac:spMkLst>
        </pc:spChg>
        <pc:spChg chg="del">
          <ac:chgData name="" userId="bd19b315a7102ada" providerId="LiveId" clId="{69330451-F4BF-419B-82F6-2FFE0A9F3137}" dt="2021-08-18T09:25:44.340" v="284" actId="478"/>
          <ac:spMkLst>
            <pc:docMk/>
            <pc:sldMk cId="4120347858" sldId="279"/>
            <ac:spMk id="1044" creationId="{00000000-0000-0000-0000-000000000000}"/>
          </ac:spMkLst>
        </pc:spChg>
      </pc:sldChg>
      <pc:sldChg chg="addSp delSp modSp">
        <pc:chgData name="" userId="bd19b315a7102ada" providerId="LiveId" clId="{69330451-F4BF-419B-82F6-2FFE0A9F3137}" dt="2021-08-18T09:53:52.786" v="836" actId="113"/>
        <pc:sldMkLst>
          <pc:docMk/>
          <pc:sldMk cId="3258450295" sldId="280"/>
        </pc:sldMkLst>
        <pc:spChg chg="add mod">
          <ac:chgData name="" userId="bd19b315a7102ada" providerId="LiveId" clId="{69330451-F4BF-419B-82F6-2FFE0A9F3137}" dt="2021-08-18T09:53:52.786" v="836" actId="113"/>
          <ac:spMkLst>
            <pc:docMk/>
            <pc:sldMk cId="3258450295" sldId="280"/>
            <ac:spMk id="34" creationId="{94CBAC2D-AD45-4D97-81CD-4DC0A44E2403}"/>
          </ac:spMkLst>
        </pc:spChg>
        <pc:spChg chg="mod">
          <ac:chgData name="" userId="bd19b315a7102ada" providerId="LiveId" clId="{69330451-F4BF-419B-82F6-2FFE0A9F3137}" dt="2021-08-18T09:34:55.399" v="559" actId="113"/>
          <ac:spMkLst>
            <pc:docMk/>
            <pc:sldMk cId="3258450295" sldId="280"/>
            <ac:spMk id="60" creationId="{01FCFE64-54C6-4150-8E36-70718435624F}"/>
          </ac:spMkLst>
        </pc:spChg>
        <pc:spChg chg="del">
          <ac:chgData name="" userId="bd19b315a7102ada" providerId="LiveId" clId="{69330451-F4BF-419B-82F6-2FFE0A9F3137}" dt="2021-08-18T09:25:49.412" v="286" actId="478"/>
          <ac:spMkLst>
            <pc:docMk/>
            <pc:sldMk cId="3258450295" sldId="280"/>
            <ac:spMk id="1044" creationId="{00000000-0000-0000-0000-000000000000}"/>
          </ac:spMkLst>
        </pc:spChg>
      </pc:sldChg>
      <pc:sldChg chg="addSp delSp modSp">
        <pc:chgData name="" userId="bd19b315a7102ada" providerId="LiveId" clId="{69330451-F4BF-419B-82F6-2FFE0A9F3137}" dt="2021-08-18T09:54:12.433" v="881" actId="20577"/>
        <pc:sldMkLst>
          <pc:docMk/>
          <pc:sldMk cId="2398056657" sldId="281"/>
        </pc:sldMkLst>
        <pc:spChg chg="add mod">
          <ac:chgData name="" userId="bd19b315a7102ada" providerId="LiveId" clId="{69330451-F4BF-419B-82F6-2FFE0A9F3137}" dt="2021-08-18T09:54:12.433" v="881" actId="20577"/>
          <ac:spMkLst>
            <pc:docMk/>
            <pc:sldMk cId="2398056657" sldId="281"/>
            <ac:spMk id="34" creationId="{1FA58B17-8E9E-4E8F-89A1-C564782507AE}"/>
          </ac:spMkLst>
        </pc:spChg>
        <pc:spChg chg="mod">
          <ac:chgData name="" userId="bd19b315a7102ada" providerId="LiveId" clId="{69330451-F4BF-419B-82F6-2FFE0A9F3137}" dt="2021-08-18T09:34:58.351" v="560" actId="113"/>
          <ac:spMkLst>
            <pc:docMk/>
            <pc:sldMk cId="2398056657" sldId="281"/>
            <ac:spMk id="60" creationId="{01FCFE64-54C6-4150-8E36-70718435624F}"/>
          </ac:spMkLst>
        </pc:spChg>
        <pc:spChg chg="del">
          <ac:chgData name="" userId="bd19b315a7102ada" providerId="LiveId" clId="{69330451-F4BF-419B-82F6-2FFE0A9F3137}" dt="2021-08-18T09:25:52.899" v="288" actId="478"/>
          <ac:spMkLst>
            <pc:docMk/>
            <pc:sldMk cId="2398056657" sldId="281"/>
            <ac:spMk id="1044" creationId="{00000000-0000-0000-0000-000000000000}"/>
          </ac:spMkLst>
        </pc:spChg>
      </pc:sldChg>
      <pc:sldChg chg="addSp delSp modSp">
        <pc:chgData name="" userId="bd19b315a7102ada" providerId="LiveId" clId="{69330451-F4BF-419B-82F6-2FFE0A9F3137}" dt="2021-08-18T09:54:18.524" v="886" actId="20577"/>
        <pc:sldMkLst>
          <pc:docMk/>
          <pc:sldMk cId="1877624009" sldId="282"/>
        </pc:sldMkLst>
        <pc:spChg chg="add mod">
          <ac:chgData name="" userId="bd19b315a7102ada" providerId="LiveId" clId="{69330451-F4BF-419B-82F6-2FFE0A9F3137}" dt="2021-08-18T09:54:18.524" v="886" actId="20577"/>
          <ac:spMkLst>
            <pc:docMk/>
            <pc:sldMk cId="1877624009" sldId="282"/>
            <ac:spMk id="34" creationId="{6450E271-AF7F-4A77-ACAA-260C33FF8C1E}"/>
          </ac:spMkLst>
        </pc:spChg>
        <pc:spChg chg="mod">
          <ac:chgData name="" userId="bd19b315a7102ada" providerId="LiveId" clId="{69330451-F4BF-419B-82F6-2FFE0A9F3137}" dt="2021-08-18T09:35:00.495" v="561" actId="113"/>
          <ac:spMkLst>
            <pc:docMk/>
            <pc:sldMk cId="1877624009" sldId="282"/>
            <ac:spMk id="60" creationId="{01FCFE64-54C6-4150-8E36-70718435624F}"/>
          </ac:spMkLst>
        </pc:spChg>
        <pc:spChg chg="del">
          <ac:chgData name="" userId="bd19b315a7102ada" providerId="LiveId" clId="{69330451-F4BF-419B-82F6-2FFE0A9F3137}" dt="2021-08-18T09:25:57.676" v="290" actId="478"/>
          <ac:spMkLst>
            <pc:docMk/>
            <pc:sldMk cId="1877624009" sldId="282"/>
            <ac:spMk id="1044" creationId="{00000000-0000-0000-0000-000000000000}"/>
          </ac:spMkLst>
        </pc:spChg>
      </pc:sldChg>
      <pc:sldChg chg="addSp delSp modSp">
        <pc:chgData name="" userId="bd19b315a7102ada" providerId="LiveId" clId="{69330451-F4BF-419B-82F6-2FFE0A9F3137}" dt="2021-08-18T09:54:29.849" v="905" actId="113"/>
        <pc:sldMkLst>
          <pc:docMk/>
          <pc:sldMk cId="1896084836" sldId="283"/>
        </pc:sldMkLst>
        <pc:spChg chg="add mod">
          <ac:chgData name="" userId="bd19b315a7102ada" providerId="LiveId" clId="{69330451-F4BF-419B-82F6-2FFE0A9F3137}" dt="2021-08-18T09:54:29.849" v="905" actId="113"/>
          <ac:spMkLst>
            <pc:docMk/>
            <pc:sldMk cId="1896084836" sldId="283"/>
            <ac:spMk id="34" creationId="{B5246A0E-3DF1-4980-B289-300AE609BF99}"/>
          </ac:spMkLst>
        </pc:spChg>
        <pc:spChg chg="mod">
          <ac:chgData name="" userId="bd19b315a7102ada" providerId="LiveId" clId="{69330451-F4BF-419B-82F6-2FFE0A9F3137}" dt="2021-08-18T09:35:02.726" v="562" actId="113"/>
          <ac:spMkLst>
            <pc:docMk/>
            <pc:sldMk cId="1896084836" sldId="283"/>
            <ac:spMk id="60" creationId="{01FCFE64-54C6-4150-8E36-70718435624F}"/>
          </ac:spMkLst>
        </pc:spChg>
        <pc:spChg chg="del">
          <ac:chgData name="" userId="bd19b315a7102ada" providerId="LiveId" clId="{69330451-F4BF-419B-82F6-2FFE0A9F3137}" dt="2021-08-18T09:26:01.332" v="292" actId="478"/>
          <ac:spMkLst>
            <pc:docMk/>
            <pc:sldMk cId="1896084836" sldId="283"/>
            <ac:spMk id="1044" creationId="{00000000-0000-0000-0000-000000000000}"/>
          </ac:spMkLst>
        </pc:spChg>
      </pc:sldChg>
      <pc:sldChg chg="addSp delSp modSp">
        <pc:chgData name="" userId="bd19b315a7102ada" providerId="LiveId" clId="{69330451-F4BF-419B-82F6-2FFE0A9F3137}" dt="2021-08-18T10:13:08.020" v="982" actId="1076"/>
        <pc:sldMkLst>
          <pc:docMk/>
          <pc:sldMk cId="89883901" sldId="284"/>
        </pc:sldMkLst>
        <pc:spChg chg="add mod">
          <ac:chgData name="" userId="bd19b315a7102ada" providerId="LiveId" clId="{69330451-F4BF-419B-82F6-2FFE0A9F3137}" dt="2021-08-18T09:54:35.529" v="913" actId="113"/>
          <ac:spMkLst>
            <pc:docMk/>
            <pc:sldMk cId="89883901" sldId="284"/>
            <ac:spMk id="34" creationId="{BB58BA68-E306-4851-8084-A0E835447860}"/>
          </ac:spMkLst>
        </pc:spChg>
        <pc:spChg chg="mod">
          <ac:chgData name="" userId="bd19b315a7102ada" providerId="LiveId" clId="{69330451-F4BF-419B-82F6-2FFE0A9F3137}" dt="2021-08-18T09:35:04.471" v="563" actId="113"/>
          <ac:spMkLst>
            <pc:docMk/>
            <pc:sldMk cId="89883901" sldId="284"/>
            <ac:spMk id="60" creationId="{01FCFE64-54C6-4150-8E36-70718435624F}"/>
          </ac:spMkLst>
        </pc:spChg>
        <pc:spChg chg="del">
          <ac:chgData name="" userId="bd19b315a7102ada" providerId="LiveId" clId="{69330451-F4BF-419B-82F6-2FFE0A9F3137}" dt="2021-08-18T09:26:04.364" v="294" actId="478"/>
          <ac:spMkLst>
            <pc:docMk/>
            <pc:sldMk cId="89883901" sldId="284"/>
            <ac:spMk id="1044" creationId="{00000000-0000-0000-0000-000000000000}"/>
          </ac:spMkLst>
        </pc:spChg>
        <pc:grpChg chg="mod">
          <ac:chgData name="" userId="bd19b315a7102ada" providerId="LiveId" clId="{69330451-F4BF-419B-82F6-2FFE0A9F3137}" dt="2021-08-18T10:13:08.020" v="982" actId="1076"/>
          <ac:grpSpMkLst>
            <pc:docMk/>
            <pc:sldMk cId="89883901" sldId="284"/>
            <ac:grpSpMk id="39" creationId="{04ECBC33-9FF1-4D55-A8FD-EF92D658AC68}"/>
          </ac:grpSpMkLst>
        </pc:grpChg>
      </pc:sldChg>
      <pc:sldChg chg="modSp modAnim">
        <pc:chgData name="" userId="bd19b315a7102ada" providerId="LiveId" clId="{69330451-F4BF-419B-82F6-2FFE0A9F3137}" dt="2021-08-18T10:24:58.185" v="1354"/>
        <pc:sldMkLst>
          <pc:docMk/>
          <pc:sldMk cId="2813055939" sldId="286"/>
        </pc:sldMkLst>
        <pc:spChg chg="mod">
          <ac:chgData name="" userId="bd19b315a7102ada" providerId="LiveId" clId="{69330451-F4BF-419B-82F6-2FFE0A9F3137}" dt="2021-08-18T10:08:52.475" v="966"/>
          <ac:spMkLst>
            <pc:docMk/>
            <pc:sldMk cId="2813055939" sldId="286"/>
            <ac:spMk id="95" creationId="{BB058279-A307-4F12-88F1-B6BF7C10E000}"/>
          </ac:spMkLst>
        </pc:spChg>
      </pc:sldChg>
      <pc:sldChg chg="addSp delSp modSp modTransition delAnim modAnim">
        <pc:chgData name="" userId="bd19b315a7102ada" providerId="LiveId" clId="{69330451-F4BF-419B-82F6-2FFE0A9F3137}" dt="2021-08-18T10:26:42.644" v="1360"/>
        <pc:sldMkLst>
          <pc:docMk/>
          <pc:sldMk cId="1276010763" sldId="288"/>
        </pc:sldMkLst>
        <pc:spChg chg="add del mod topLvl">
          <ac:chgData name="" userId="bd19b315a7102ada" providerId="LiveId" clId="{69330451-F4BF-419B-82F6-2FFE0A9F3137}" dt="2021-08-18T10:20:00.821" v="1271" actId="478"/>
          <ac:spMkLst>
            <pc:docMk/>
            <pc:sldMk cId="1276010763" sldId="288"/>
            <ac:spMk id="2" creationId="{078DCA3F-F43F-418C-89B0-FC11D777598B}"/>
          </ac:spMkLst>
        </pc:spChg>
        <pc:spChg chg="add del mod topLvl">
          <ac:chgData name="" userId="bd19b315a7102ada" providerId="LiveId" clId="{69330451-F4BF-419B-82F6-2FFE0A9F3137}" dt="2021-08-18T10:20:02.324" v="1272" actId="478"/>
          <ac:spMkLst>
            <pc:docMk/>
            <pc:sldMk cId="1276010763" sldId="288"/>
            <ac:spMk id="3" creationId="{D23FBBD2-CBEE-4818-AD11-2821A3211E7E}"/>
          </ac:spMkLst>
        </pc:spChg>
        <pc:spChg chg="add del mod">
          <ac:chgData name="" userId="bd19b315a7102ada" providerId="LiveId" clId="{69330451-F4BF-419B-82F6-2FFE0A9F3137}" dt="2021-08-18T10:23:08.082" v="1348" actId="478"/>
          <ac:spMkLst>
            <pc:docMk/>
            <pc:sldMk cId="1276010763" sldId="288"/>
            <ac:spMk id="5" creationId="{3DB3149A-BC65-4B8A-AD7C-72E194360771}"/>
          </ac:spMkLst>
        </pc:spChg>
        <pc:grpChg chg="add del mod">
          <ac:chgData name="" userId="bd19b315a7102ada" providerId="LiveId" clId="{69330451-F4BF-419B-82F6-2FFE0A9F3137}" dt="2021-08-18T10:19:53.673" v="1267" actId="165"/>
          <ac:grpSpMkLst>
            <pc:docMk/>
            <pc:sldMk cId="1276010763" sldId="288"/>
            <ac:grpSpMk id="4" creationId="{B94ED987-587B-4D10-9D70-6A8BB537133F}"/>
          </ac:grpSpMkLst>
        </pc:grpChg>
      </pc:sldChg>
      <pc:sldChg chg="modSp add modTransition setBg modAnim">
        <pc:chgData name="" userId="bd19b315a7102ada" providerId="LiveId" clId="{69330451-F4BF-419B-82F6-2FFE0A9F3137}" dt="2021-08-18T10:15:10.003" v="986"/>
        <pc:sldMkLst>
          <pc:docMk/>
          <pc:sldMk cId="3590508939" sldId="292"/>
        </pc:sldMkLst>
        <pc:spChg chg="mod">
          <ac:chgData name="" userId="bd19b315a7102ada" providerId="LiveId" clId="{69330451-F4BF-419B-82F6-2FFE0A9F3137}" dt="2021-08-18T09:49:56.492" v="724" actId="20577"/>
          <ac:spMkLst>
            <pc:docMk/>
            <pc:sldMk cId="3590508939" sldId="292"/>
            <ac:spMk id="8" creationId="{C0564C92-D402-4D2D-BE89-F3C13D51F79E}"/>
          </ac:spMkLst>
        </pc:spChg>
      </pc:sldChg>
      <pc:sldChg chg="addSp delSp modSp add setBg addAnim delAnim modAnim">
        <pc:chgData name="" userId="bd19b315a7102ada" providerId="LiveId" clId="{69330451-F4BF-419B-82F6-2FFE0A9F3137}" dt="2021-08-18T10:12:39.165" v="980"/>
        <pc:sldMkLst>
          <pc:docMk/>
          <pc:sldMk cId="3531259465" sldId="293"/>
        </pc:sldMkLst>
        <pc:spChg chg="mod">
          <ac:chgData name="" userId="bd19b315a7102ada" providerId="LiveId" clId="{69330451-F4BF-419B-82F6-2FFE0A9F3137}" dt="2021-08-18T10:12:30.808" v="979" actId="207"/>
          <ac:spMkLst>
            <pc:docMk/>
            <pc:sldMk cId="3531259465" sldId="293"/>
            <ac:spMk id="37" creationId="{957E065E-F330-41AD-8201-B340914E7A9F}"/>
          </ac:spMkLst>
        </pc:spChg>
        <pc:grpChg chg="add del mod">
          <ac:chgData name="" userId="bd19b315a7102ada" providerId="LiveId" clId="{69330451-F4BF-419B-82F6-2FFE0A9F3137}" dt="2021-08-18T10:12:00.162" v="977" actId="478"/>
          <ac:grpSpMkLst>
            <pc:docMk/>
            <pc:sldMk cId="3531259465" sldId="293"/>
            <ac:grpSpMk id="5" creationId="{2A615CB1-5D44-4D72-AD0D-408CA33C612F}"/>
          </ac:grpSpMkLst>
        </pc:grpChg>
        <pc:grpChg chg="add">
          <ac:chgData name="" userId="bd19b315a7102ada" providerId="LiveId" clId="{69330451-F4BF-419B-82F6-2FFE0A9F3137}" dt="2021-08-18T10:12:01.185" v="978"/>
          <ac:grpSpMkLst>
            <pc:docMk/>
            <pc:sldMk cId="3531259465" sldId="293"/>
            <ac:grpSpMk id="36" creationId="{7730F5A4-93CC-44A7-BAF4-74B634E0C10C}"/>
          </ac:grpSpMkLst>
        </pc:grpChg>
      </pc:sldChg>
      <pc:sldChg chg="add modTransition setBg">
        <pc:chgData name="" userId="bd19b315a7102ada" providerId="LiveId" clId="{69330451-F4BF-419B-82F6-2FFE0A9F3137}" dt="2021-08-18T10:23:12.016" v="1349"/>
        <pc:sldMkLst>
          <pc:docMk/>
          <pc:sldMk cId="3673131315" sldId="294"/>
        </pc:sldMkLst>
      </pc:sldChg>
      <pc:sldChg chg="delSp add setBg">
        <pc:chgData name="" userId="bd19b315a7102ada" providerId="LiveId" clId="{69330451-F4BF-419B-82F6-2FFE0A9F3137}" dt="2021-08-18T10:23:44.889" v="1352"/>
        <pc:sldMkLst>
          <pc:docMk/>
          <pc:sldMk cId="4170438848" sldId="295"/>
        </pc:sldMkLst>
        <pc:spChg chg="del">
          <ac:chgData name="" userId="bd19b315a7102ada" providerId="LiveId" clId="{69330451-F4BF-419B-82F6-2FFE0A9F3137}" dt="2021-08-18T10:23:40.205" v="1351" actId="478"/>
          <ac:spMkLst>
            <pc:docMk/>
            <pc:sldMk cId="4170438848" sldId="295"/>
            <ac:spMk id="2" creationId="{0EDD1273-CE14-4000-8172-64523641F51D}"/>
          </ac:spMkLst>
        </pc:spChg>
        <pc:spChg chg="del">
          <ac:chgData name="" userId="bd19b315a7102ada" providerId="LiveId" clId="{69330451-F4BF-419B-82F6-2FFE0A9F3137}" dt="2021-08-18T10:23:40.205" v="1351" actId="478"/>
          <ac:spMkLst>
            <pc:docMk/>
            <pc:sldMk cId="4170438848" sldId="295"/>
            <ac:spMk id="3" creationId="{CFC19AF3-3757-4575-AB79-A3D8C86AA3E8}"/>
          </ac:spMkLst>
        </pc:spChg>
      </pc:sldChg>
    </pc:docChg>
  </pc:docChgLst>
  <pc:docChgLst>
    <pc:chgData userId="bd19b315a7102ada" providerId="LiveId" clId="{E0E43CE5-185C-4C3C-8327-66620E80F8ED}"/>
    <pc:docChg chg="undo custSel addSld delSld modSld sldOrd">
      <pc:chgData name="" userId="bd19b315a7102ada" providerId="LiveId" clId="{E0E43CE5-185C-4C3C-8327-66620E80F8ED}" dt="2021-08-20T09:39:39.818" v="1438" actId="1076"/>
      <pc:docMkLst>
        <pc:docMk/>
      </pc:docMkLst>
      <pc:sldChg chg="addSp delSp modSp add delAnim modAnim addCm delCm">
        <pc:chgData name="" userId="bd19b315a7102ada" providerId="LiveId" clId="{E0E43CE5-185C-4C3C-8327-66620E80F8ED}" dt="2021-08-20T09:39:39.818" v="1438" actId="1076"/>
        <pc:sldMkLst>
          <pc:docMk/>
          <pc:sldMk cId="1646141694" sldId="299"/>
        </pc:sldMkLst>
        <pc:spChg chg="add mod ord">
          <ac:chgData name="" userId="bd19b315a7102ada" providerId="LiveId" clId="{E0E43CE5-185C-4C3C-8327-66620E80F8ED}" dt="2021-08-20T08:19:38.476" v="303" actId="692"/>
          <ac:spMkLst>
            <pc:docMk/>
            <pc:sldMk cId="1646141694" sldId="299"/>
            <ac:spMk id="2" creationId="{F8B78C5B-B192-4391-AC08-2E7BABAEFCBB}"/>
          </ac:spMkLst>
        </pc:spChg>
        <pc:spChg chg="add del mod">
          <ac:chgData name="" userId="bd19b315a7102ada" providerId="LiveId" clId="{E0E43CE5-185C-4C3C-8327-66620E80F8ED}" dt="2021-08-20T09:04:34.569" v="1111"/>
          <ac:spMkLst>
            <pc:docMk/>
            <pc:sldMk cId="1646141694" sldId="299"/>
            <ac:spMk id="49" creationId="{97032B99-A9D3-400D-B1F4-A00FF72573F6}"/>
          </ac:spMkLst>
        </pc:spChg>
        <pc:spChg chg="del">
          <ac:chgData name="" userId="bd19b315a7102ada" providerId="LiveId" clId="{E0E43CE5-185C-4C3C-8327-66620E80F8ED}" dt="2021-08-20T08:07:13.991" v="4" actId="478"/>
          <ac:spMkLst>
            <pc:docMk/>
            <pc:sldMk cId="1646141694" sldId="299"/>
            <ac:spMk id="109" creationId="{1D49D8EF-D4DA-4C8C-92F2-05A302179D62}"/>
          </ac:spMkLst>
        </pc:spChg>
        <pc:spChg chg="del">
          <ac:chgData name="" userId="bd19b315a7102ada" providerId="LiveId" clId="{E0E43CE5-185C-4C3C-8327-66620E80F8ED}" dt="2021-08-20T08:07:13.991" v="4" actId="478"/>
          <ac:spMkLst>
            <pc:docMk/>
            <pc:sldMk cId="1646141694" sldId="299"/>
            <ac:spMk id="110" creationId="{1BE287F5-32D6-4EF0-9D20-856186EA2D63}"/>
          </ac:spMkLst>
        </pc:spChg>
        <pc:spChg chg="del">
          <ac:chgData name="" userId="bd19b315a7102ada" providerId="LiveId" clId="{E0E43CE5-185C-4C3C-8327-66620E80F8ED}" dt="2021-08-20T08:07:13.991" v="4" actId="478"/>
          <ac:spMkLst>
            <pc:docMk/>
            <pc:sldMk cId="1646141694" sldId="299"/>
            <ac:spMk id="156" creationId="{395310B9-78B1-4FCA-884D-E0DB6869A4B9}"/>
          </ac:spMkLst>
        </pc:spChg>
        <pc:spChg chg="mod">
          <ac:chgData name="" userId="bd19b315a7102ada" providerId="LiveId" clId="{E0E43CE5-185C-4C3C-8327-66620E80F8ED}" dt="2021-08-20T09:01:29.842" v="1091" actId="1036"/>
          <ac:spMkLst>
            <pc:docMk/>
            <pc:sldMk cId="1646141694" sldId="299"/>
            <ac:spMk id="191" creationId="{43EC3D1F-05F2-4F66-A4C7-797F0BB3CC07}"/>
          </ac:spMkLst>
        </pc:spChg>
        <pc:spChg chg="mod">
          <ac:chgData name="" userId="bd19b315a7102ada" providerId="LiveId" clId="{E0E43CE5-185C-4C3C-8327-66620E80F8ED}" dt="2021-08-20T09:01:32.492" v="1097" actId="1036"/>
          <ac:spMkLst>
            <pc:docMk/>
            <pc:sldMk cId="1646141694" sldId="299"/>
            <ac:spMk id="192" creationId="{C3E919E8-8130-4C83-89B0-9DDCB6C588FD}"/>
          </ac:spMkLst>
        </pc:spChg>
        <pc:spChg chg="add mod ord">
          <ac:chgData name="" userId="bd19b315a7102ada" providerId="LiveId" clId="{E0E43CE5-185C-4C3C-8327-66620E80F8ED}" dt="2021-08-20T08:19:38.476" v="303" actId="692"/>
          <ac:spMkLst>
            <pc:docMk/>
            <pc:sldMk cId="1646141694" sldId="299"/>
            <ac:spMk id="195" creationId="{10F1805E-AA9C-46FE-B705-C3690F6CADE5}"/>
          </ac:spMkLst>
        </pc:spChg>
        <pc:spChg chg="add mod">
          <ac:chgData name="" userId="bd19b315a7102ada" providerId="LiveId" clId="{E0E43CE5-185C-4C3C-8327-66620E80F8ED}" dt="2021-08-20T08:19:38.476" v="303" actId="692"/>
          <ac:spMkLst>
            <pc:docMk/>
            <pc:sldMk cId="1646141694" sldId="299"/>
            <ac:spMk id="196" creationId="{4C7C745B-3C89-4910-9248-B02680CA46CF}"/>
          </ac:spMkLst>
        </pc:spChg>
        <pc:spChg chg="add mod">
          <ac:chgData name="" userId="bd19b315a7102ada" providerId="LiveId" clId="{E0E43CE5-185C-4C3C-8327-66620E80F8ED}" dt="2021-08-20T08:19:38.476" v="303" actId="692"/>
          <ac:spMkLst>
            <pc:docMk/>
            <pc:sldMk cId="1646141694" sldId="299"/>
            <ac:spMk id="197" creationId="{7E3198DA-49FD-45B7-9309-AA1855D32CCD}"/>
          </ac:spMkLst>
        </pc:spChg>
        <pc:spChg chg="add mod">
          <ac:chgData name="" userId="bd19b315a7102ada" providerId="LiveId" clId="{E0E43CE5-185C-4C3C-8327-66620E80F8ED}" dt="2021-08-20T08:09:10.397" v="68" actId="571"/>
          <ac:spMkLst>
            <pc:docMk/>
            <pc:sldMk cId="1646141694" sldId="299"/>
            <ac:spMk id="198" creationId="{404E746A-8144-4CA8-8528-B969DB2266E2}"/>
          </ac:spMkLst>
        </pc:spChg>
        <pc:spChg chg="add mod">
          <ac:chgData name="" userId="bd19b315a7102ada" providerId="LiveId" clId="{E0E43CE5-185C-4C3C-8327-66620E80F8ED}" dt="2021-08-20T08:19:38.476" v="303" actId="692"/>
          <ac:spMkLst>
            <pc:docMk/>
            <pc:sldMk cId="1646141694" sldId="299"/>
            <ac:spMk id="199" creationId="{3DC76303-094C-48E2-B74D-D093ADB316DE}"/>
          </ac:spMkLst>
        </pc:spChg>
        <pc:spChg chg="add mod">
          <ac:chgData name="" userId="bd19b315a7102ada" providerId="LiveId" clId="{E0E43CE5-185C-4C3C-8327-66620E80F8ED}" dt="2021-08-20T08:19:38.476" v="303" actId="692"/>
          <ac:spMkLst>
            <pc:docMk/>
            <pc:sldMk cId="1646141694" sldId="299"/>
            <ac:spMk id="200" creationId="{C213FD0B-2C42-42AE-AB99-E3134665791C}"/>
          </ac:spMkLst>
        </pc:spChg>
        <pc:spChg chg="add mod ord">
          <ac:chgData name="" userId="bd19b315a7102ada" providerId="LiveId" clId="{E0E43CE5-185C-4C3C-8327-66620E80F8ED}" dt="2021-08-20T08:19:38.476" v="303" actId="692"/>
          <ac:spMkLst>
            <pc:docMk/>
            <pc:sldMk cId="1646141694" sldId="299"/>
            <ac:spMk id="201" creationId="{01E9C7B6-7496-43BE-ACAF-DF8FD0A83DEB}"/>
          </ac:spMkLst>
        </pc:spChg>
        <pc:spChg chg="add mod ord">
          <ac:chgData name="" userId="bd19b315a7102ada" providerId="LiveId" clId="{E0E43CE5-185C-4C3C-8327-66620E80F8ED}" dt="2021-08-20T08:19:38.476" v="303" actId="692"/>
          <ac:spMkLst>
            <pc:docMk/>
            <pc:sldMk cId="1646141694" sldId="299"/>
            <ac:spMk id="202" creationId="{9EA7733E-DD1A-4612-9535-188C68C71E99}"/>
          </ac:spMkLst>
        </pc:spChg>
        <pc:spChg chg="add mod">
          <ac:chgData name="" userId="bd19b315a7102ada" providerId="LiveId" clId="{E0E43CE5-185C-4C3C-8327-66620E80F8ED}" dt="2021-08-20T08:10:16.100" v="139" actId="571"/>
          <ac:spMkLst>
            <pc:docMk/>
            <pc:sldMk cId="1646141694" sldId="299"/>
            <ac:spMk id="203" creationId="{4E18955C-FAD8-4839-8B14-27D34EF8CC29}"/>
          </ac:spMkLst>
        </pc:spChg>
        <pc:spChg chg="add mod">
          <ac:chgData name="" userId="bd19b315a7102ada" providerId="LiveId" clId="{E0E43CE5-185C-4C3C-8327-66620E80F8ED}" dt="2021-08-20T08:10:16.100" v="139" actId="571"/>
          <ac:spMkLst>
            <pc:docMk/>
            <pc:sldMk cId="1646141694" sldId="299"/>
            <ac:spMk id="204" creationId="{01AC787C-6EE4-4451-9DEF-D5DB7A379A15}"/>
          </ac:spMkLst>
        </pc:spChg>
        <pc:spChg chg="add mod">
          <ac:chgData name="" userId="bd19b315a7102ada" providerId="LiveId" clId="{E0E43CE5-185C-4C3C-8327-66620E80F8ED}" dt="2021-08-20T08:10:16.100" v="139" actId="571"/>
          <ac:spMkLst>
            <pc:docMk/>
            <pc:sldMk cId="1646141694" sldId="299"/>
            <ac:spMk id="205" creationId="{905BC51B-6300-4B2B-A12F-0180C6F3499B}"/>
          </ac:spMkLst>
        </pc:spChg>
        <pc:spChg chg="add mod">
          <ac:chgData name="" userId="bd19b315a7102ada" providerId="LiveId" clId="{E0E43CE5-185C-4C3C-8327-66620E80F8ED}" dt="2021-08-20T08:10:16.100" v="139" actId="571"/>
          <ac:spMkLst>
            <pc:docMk/>
            <pc:sldMk cId="1646141694" sldId="299"/>
            <ac:spMk id="206" creationId="{6170ED69-9B73-4E7F-84EB-5DC5F36B4EF2}"/>
          </ac:spMkLst>
        </pc:spChg>
        <pc:spChg chg="add mod">
          <ac:chgData name="" userId="bd19b315a7102ada" providerId="LiveId" clId="{E0E43CE5-185C-4C3C-8327-66620E80F8ED}" dt="2021-08-20T08:19:38.476" v="303" actId="692"/>
          <ac:spMkLst>
            <pc:docMk/>
            <pc:sldMk cId="1646141694" sldId="299"/>
            <ac:spMk id="207" creationId="{4DFE91C8-5C24-4C8B-A87D-67A98B1F8089}"/>
          </ac:spMkLst>
        </pc:spChg>
        <pc:spChg chg="add mod">
          <ac:chgData name="" userId="bd19b315a7102ada" providerId="LiveId" clId="{E0E43CE5-185C-4C3C-8327-66620E80F8ED}" dt="2021-08-20T09:39:03.260" v="1435"/>
          <ac:spMkLst>
            <pc:docMk/>
            <pc:sldMk cId="1646141694" sldId="299"/>
            <ac:spMk id="208" creationId="{CCA99B23-54BF-4051-A7D6-808E1FE479FA}"/>
          </ac:spMkLst>
        </pc:spChg>
        <pc:spChg chg="add mod">
          <ac:chgData name="" userId="bd19b315a7102ada" providerId="LiveId" clId="{E0E43CE5-185C-4C3C-8327-66620E80F8ED}" dt="2021-08-20T08:19:38.476" v="303" actId="692"/>
          <ac:spMkLst>
            <pc:docMk/>
            <pc:sldMk cId="1646141694" sldId="299"/>
            <ac:spMk id="209" creationId="{5B9365F7-E720-402F-8E4F-D6ABE1C884D9}"/>
          </ac:spMkLst>
        </pc:spChg>
        <pc:spChg chg="add mod">
          <ac:chgData name="" userId="bd19b315a7102ada" providerId="LiveId" clId="{E0E43CE5-185C-4C3C-8327-66620E80F8ED}" dt="2021-08-20T08:19:38.476" v="303" actId="692"/>
          <ac:spMkLst>
            <pc:docMk/>
            <pc:sldMk cId="1646141694" sldId="299"/>
            <ac:spMk id="210" creationId="{4C9C7576-3B90-4A88-A107-AFD08F945BA0}"/>
          </ac:spMkLst>
        </pc:spChg>
        <pc:spChg chg="add del">
          <ac:chgData name="" userId="bd19b315a7102ada" providerId="LiveId" clId="{E0E43CE5-185C-4C3C-8327-66620E80F8ED}" dt="2021-08-20T08:45:04.202" v="547"/>
          <ac:spMkLst>
            <pc:docMk/>
            <pc:sldMk cId="1646141694" sldId="299"/>
            <ac:spMk id="242" creationId="{6C85F4C8-8D79-4646-8800-16607A17F57C}"/>
          </ac:spMkLst>
        </pc:spChg>
        <pc:spChg chg="add del">
          <ac:chgData name="" userId="bd19b315a7102ada" providerId="LiveId" clId="{E0E43CE5-185C-4C3C-8327-66620E80F8ED}" dt="2021-08-20T08:45:04.202" v="547"/>
          <ac:spMkLst>
            <pc:docMk/>
            <pc:sldMk cId="1646141694" sldId="299"/>
            <ac:spMk id="243" creationId="{92773775-967E-4B7F-ADA4-2DB5418B213E}"/>
          </ac:spMkLst>
        </pc:spChg>
        <pc:spChg chg="add del">
          <ac:chgData name="" userId="bd19b315a7102ada" providerId="LiveId" clId="{E0E43CE5-185C-4C3C-8327-66620E80F8ED}" dt="2021-08-20T08:45:04.202" v="547"/>
          <ac:spMkLst>
            <pc:docMk/>
            <pc:sldMk cId="1646141694" sldId="299"/>
            <ac:spMk id="244" creationId="{8D74017B-B6B0-434E-938C-E1901A6ED549}"/>
          </ac:spMkLst>
        </pc:spChg>
        <pc:spChg chg="add del">
          <ac:chgData name="" userId="bd19b315a7102ada" providerId="LiveId" clId="{E0E43CE5-185C-4C3C-8327-66620E80F8ED}" dt="2021-08-20T08:45:04.202" v="547"/>
          <ac:spMkLst>
            <pc:docMk/>
            <pc:sldMk cId="1646141694" sldId="299"/>
            <ac:spMk id="246" creationId="{54D42217-373A-422A-8411-9D36D8A28505}"/>
          </ac:spMkLst>
        </pc:spChg>
        <pc:spChg chg="add">
          <ac:chgData name="" userId="bd19b315a7102ada" providerId="LiveId" clId="{E0E43CE5-185C-4C3C-8327-66620E80F8ED}" dt="2021-08-20T08:50:06.656" v="596"/>
          <ac:spMkLst>
            <pc:docMk/>
            <pc:sldMk cId="1646141694" sldId="299"/>
            <ac:spMk id="267" creationId="{09491E0F-1E4A-4D9B-95DE-59CFF0251E90}"/>
          </ac:spMkLst>
        </pc:spChg>
        <pc:spChg chg="add">
          <ac:chgData name="" userId="bd19b315a7102ada" providerId="LiveId" clId="{E0E43CE5-185C-4C3C-8327-66620E80F8ED}" dt="2021-08-20T08:50:06.656" v="596"/>
          <ac:spMkLst>
            <pc:docMk/>
            <pc:sldMk cId="1646141694" sldId="299"/>
            <ac:spMk id="268" creationId="{AA0E0DDB-4FFA-46C9-88A5-8EC7B8535D1B}"/>
          </ac:spMkLst>
        </pc:spChg>
        <pc:spChg chg="add mod">
          <ac:chgData name="" userId="bd19b315a7102ada" providerId="LiveId" clId="{E0E43CE5-185C-4C3C-8327-66620E80F8ED}" dt="2021-08-20T09:39:39.818" v="1438" actId="1076"/>
          <ac:spMkLst>
            <pc:docMk/>
            <pc:sldMk cId="1646141694" sldId="299"/>
            <ac:spMk id="269" creationId="{3D362E25-7B83-4DB1-90EE-06A59EC16992}"/>
          </ac:spMkLst>
        </pc:spChg>
        <pc:spChg chg="add">
          <ac:chgData name="" userId="bd19b315a7102ada" providerId="LiveId" clId="{E0E43CE5-185C-4C3C-8327-66620E80F8ED}" dt="2021-08-20T08:50:06.656" v="596"/>
          <ac:spMkLst>
            <pc:docMk/>
            <pc:sldMk cId="1646141694" sldId="299"/>
            <ac:spMk id="271" creationId="{EF32B703-E1AA-4E99-B8B8-EAA343EBB78E}"/>
          </ac:spMkLst>
        </pc:spChg>
        <pc:spChg chg="del mod topLvl">
          <ac:chgData name="" userId="bd19b315a7102ada" providerId="LiveId" clId="{E0E43CE5-185C-4C3C-8327-66620E80F8ED}" dt="2021-08-20T09:04:34.569" v="1111"/>
          <ac:spMkLst>
            <pc:docMk/>
            <pc:sldMk cId="1646141694" sldId="299"/>
            <ac:spMk id="294" creationId="{A6C05736-5E82-458D-AF6F-7AAAFDB5C9F5}"/>
          </ac:spMkLst>
        </pc:spChg>
        <pc:spChg chg="del mod topLvl">
          <ac:chgData name="" userId="bd19b315a7102ada" providerId="LiveId" clId="{E0E43CE5-185C-4C3C-8327-66620E80F8ED}" dt="2021-08-20T08:54:11.061" v="623" actId="478"/>
          <ac:spMkLst>
            <pc:docMk/>
            <pc:sldMk cId="1646141694" sldId="299"/>
            <ac:spMk id="299" creationId="{9B732384-004F-48C7-A3EC-5F789055BDD5}"/>
          </ac:spMkLst>
        </pc:spChg>
        <pc:spChg chg="del mod topLvl">
          <ac:chgData name="" userId="bd19b315a7102ada" providerId="LiveId" clId="{E0E43CE5-185C-4C3C-8327-66620E80F8ED}" dt="2021-08-20T08:54:10.291" v="622" actId="478"/>
          <ac:spMkLst>
            <pc:docMk/>
            <pc:sldMk cId="1646141694" sldId="299"/>
            <ac:spMk id="300" creationId="{25BD0A53-3761-46DC-98C0-2CB291C56524}"/>
          </ac:spMkLst>
        </pc:spChg>
        <pc:spChg chg="del mod topLvl">
          <ac:chgData name="" userId="bd19b315a7102ada" providerId="LiveId" clId="{E0E43CE5-185C-4C3C-8327-66620E80F8ED}" dt="2021-08-20T08:54:08.020" v="620" actId="478"/>
          <ac:spMkLst>
            <pc:docMk/>
            <pc:sldMk cId="1646141694" sldId="299"/>
            <ac:spMk id="301" creationId="{6CE1E68C-A91E-4D37-A677-4B142DDB9760}"/>
          </ac:spMkLst>
        </pc:spChg>
        <pc:spChg chg="del mod topLvl">
          <ac:chgData name="" userId="bd19b315a7102ada" providerId="LiveId" clId="{E0E43CE5-185C-4C3C-8327-66620E80F8ED}" dt="2021-08-20T08:54:08.796" v="621" actId="478"/>
          <ac:spMkLst>
            <pc:docMk/>
            <pc:sldMk cId="1646141694" sldId="299"/>
            <ac:spMk id="302" creationId="{DDFD2520-D8A0-445E-9281-2AB32075058D}"/>
          </ac:spMkLst>
        </pc:spChg>
        <pc:spChg chg="add del mod">
          <ac:chgData name="" userId="bd19b315a7102ada" providerId="LiveId" clId="{E0E43CE5-185C-4C3C-8327-66620E80F8ED}" dt="2021-08-20T09:13:00.706" v="1278"/>
          <ac:spMkLst>
            <pc:docMk/>
            <pc:sldMk cId="1646141694" sldId="299"/>
            <ac:spMk id="357" creationId="{E42BAEA3-CFFC-40C1-9934-7A5E9CD88DA4}"/>
          </ac:spMkLst>
        </pc:spChg>
        <pc:spChg chg="add del mod">
          <ac:chgData name="" userId="bd19b315a7102ada" providerId="LiveId" clId="{E0E43CE5-185C-4C3C-8327-66620E80F8ED}" dt="2021-08-20T09:13:00.706" v="1278"/>
          <ac:spMkLst>
            <pc:docMk/>
            <pc:sldMk cId="1646141694" sldId="299"/>
            <ac:spMk id="358" creationId="{7AD73A7D-67E1-4C71-916B-598745DAB947}"/>
          </ac:spMkLst>
        </pc:spChg>
        <pc:spChg chg="add del mod">
          <ac:chgData name="" userId="bd19b315a7102ada" providerId="LiveId" clId="{E0E43CE5-185C-4C3C-8327-66620E80F8ED}" dt="2021-08-20T09:13:00.706" v="1278"/>
          <ac:spMkLst>
            <pc:docMk/>
            <pc:sldMk cId="1646141694" sldId="299"/>
            <ac:spMk id="359" creationId="{0AE55B6E-7C01-48AB-985A-F0C3FA98820C}"/>
          </ac:spMkLst>
        </pc:spChg>
        <pc:spChg chg="add del mod">
          <ac:chgData name="" userId="bd19b315a7102ada" providerId="LiveId" clId="{E0E43CE5-185C-4C3C-8327-66620E80F8ED}" dt="2021-08-20T09:27:50.279" v="1370" actId="478"/>
          <ac:spMkLst>
            <pc:docMk/>
            <pc:sldMk cId="1646141694" sldId="299"/>
            <ac:spMk id="360" creationId="{0960BB6B-5242-43D1-A342-6FB7BBEF4960}"/>
          </ac:spMkLst>
        </pc:spChg>
        <pc:spChg chg="add del mod">
          <ac:chgData name="" userId="bd19b315a7102ada" providerId="LiveId" clId="{E0E43CE5-185C-4C3C-8327-66620E80F8ED}" dt="2021-08-20T09:25:50.044" v="1360" actId="478"/>
          <ac:spMkLst>
            <pc:docMk/>
            <pc:sldMk cId="1646141694" sldId="299"/>
            <ac:spMk id="967" creationId="{A29B634B-BCC5-40DD-AB94-E0C911BE3E24}"/>
          </ac:spMkLst>
        </pc:spChg>
        <pc:spChg chg="add del mod">
          <ac:chgData name="" userId="bd19b315a7102ada" providerId="LiveId" clId="{E0E43CE5-185C-4C3C-8327-66620E80F8ED}" dt="2021-08-20T09:13:00.706" v="1278"/>
          <ac:spMkLst>
            <pc:docMk/>
            <pc:sldMk cId="1646141694" sldId="299"/>
            <ac:spMk id="968" creationId="{4C4D2EFC-8844-445F-A7FF-95EE61847496}"/>
          </ac:spMkLst>
        </pc:spChg>
        <pc:grpChg chg="add mod">
          <ac:chgData name="" userId="bd19b315a7102ada" providerId="LiveId" clId="{E0E43CE5-185C-4C3C-8327-66620E80F8ED}" dt="2021-08-20T09:02:01.922" v="1098" actId="164"/>
          <ac:grpSpMkLst>
            <pc:docMk/>
            <pc:sldMk cId="1646141694" sldId="299"/>
            <ac:grpSpMk id="48" creationId="{AD7EA277-B463-4A0B-AA6C-2FDBFEA05A95}"/>
          </ac:grpSpMkLst>
        </pc:grpChg>
        <pc:grpChg chg="mod">
          <ac:chgData name="" userId="bd19b315a7102ada" providerId="LiveId" clId="{E0E43CE5-185C-4C3C-8327-66620E80F8ED}" dt="2021-08-20T09:01:26.195" v="1082" actId="1035"/>
          <ac:grpSpMkLst>
            <pc:docMk/>
            <pc:sldMk cId="1646141694" sldId="299"/>
            <ac:grpSpMk id="60" creationId="{4C2AA216-B855-431C-884F-C02891099874}"/>
          </ac:grpSpMkLst>
        </pc:grpChg>
        <pc:grpChg chg="mod">
          <ac:chgData name="" userId="bd19b315a7102ada" providerId="LiveId" clId="{E0E43CE5-185C-4C3C-8327-66620E80F8ED}" dt="2021-08-20T08:51:03.311" v="602" actId="1076"/>
          <ac:grpSpMkLst>
            <pc:docMk/>
            <pc:sldMk cId="1646141694" sldId="299"/>
            <ac:grpSpMk id="92" creationId="{4254AEC3-8902-4EA5-B5A8-5EF0CC26C97B}"/>
          </ac:grpSpMkLst>
        </pc:grpChg>
        <pc:grpChg chg="del">
          <ac:chgData name="" userId="bd19b315a7102ada" providerId="LiveId" clId="{E0E43CE5-185C-4C3C-8327-66620E80F8ED}" dt="2021-08-20T08:07:13.991" v="4" actId="478"/>
          <ac:grpSpMkLst>
            <pc:docMk/>
            <pc:sldMk cId="1646141694" sldId="299"/>
            <ac:grpSpMk id="97" creationId="{4FA4AD31-6315-4F6C-BE69-EEECA024AFBB}"/>
          </ac:grpSpMkLst>
        </pc:grpChg>
        <pc:grpChg chg="del">
          <ac:chgData name="" userId="bd19b315a7102ada" providerId="LiveId" clId="{E0E43CE5-185C-4C3C-8327-66620E80F8ED}" dt="2021-08-20T08:07:13.991" v="4" actId="478"/>
          <ac:grpSpMkLst>
            <pc:docMk/>
            <pc:sldMk cId="1646141694" sldId="299"/>
            <ac:grpSpMk id="111" creationId="{43096EF1-036F-41F0-B3D6-EB4EC47F2691}"/>
          </ac:grpSpMkLst>
        </pc:grpChg>
        <pc:grpChg chg="del">
          <ac:chgData name="" userId="bd19b315a7102ada" providerId="LiveId" clId="{E0E43CE5-185C-4C3C-8327-66620E80F8ED}" dt="2021-08-20T08:07:13.991" v="4" actId="478"/>
          <ac:grpSpMkLst>
            <pc:docMk/>
            <pc:sldMk cId="1646141694" sldId="299"/>
            <ac:grpSpMk id="122" creationId="{4E818911-D910-44DD-BC64-F526E81A152D}"/>
          </ac:grpSpMkLst>
        </pc:grpChg>
        <pc:grpChg chg="del">
          <ac:chgData name="" userId="bd19b315a7102ada" providerId="LiveId" clId="{E0E43CE5-185C-4C3C-8327-66620E80F8ED}" dt="2021-08-20T08:07:13.991" v="4" actId="478"/>
          <ac:grpSpMkLst>
            <pc:docMk/>
            <pc:sldMk cId="1646141694" sldId="299"/>
            <ac:grpSpMk id="133" creationId="{277F14ED-4B7C-4C48-9C3E-A00FBF022F9E}"/>
          </ac:grpSpMkLst>
        </pc:grpChg>
        <pc:grpChg chg="del">
          <ac:chgData name="" userId="bd19b315a7102ada" providerId="LiveId" clId="{E0E43CE5-185C-4C3C-8327-66620E80F8ED}" dt="2021-08-20T08:07:13.991" v="4" actId="478"/>
          <ac:grpSpMkLst>
            <pc:docMk/>
            <pc:sldMk cId="1646141694" sldId="299"/>
            <ac:grpSpMk id="144" creationId="{D1760258-3C66-442C-AFD9-22BB5A3B7CDA}"/>
          </ac:grpSpMkLst>
        </pc:grpChg>
        <pc:grpChg chg="del">
          <ac:chgData name="" userId="bd19b315a7102ada" providerId="LiveId" clId="{E0E43CE5-185C-4C3C-8327-66620E80F8ED}" dt="2021-08-20T08:07:13.991" v="4" actId="478"/>
          <ac:grpSpMkLst>
            <pc:docMk/>
            <pc:sldMk cId="1646141694" sldId="299"/>
            <ac:grpSpMk id="158" creationId="{6D581B8F-53AE-4676-9A95-96DA681C6444}"/>
          </ac:grpSpMkLst>
        </pc:grpChg>
        <pc:grpChg chg="del">
          <ac:chgData name="" userId="bd19b315a7102ada" providerId="LiveId" clId="{E0E43CE5-185C-4C3C-8327-66620E80F8ED}" dt="2021-08-20T08:07:13.991" v="4" actId="478"/>
          <ac:grpSpMkLst>
            <pc:docMk/>
            <pc:sldMk cId="1646141694" sldId="299"/>
            <ac:grpSpMk id="169" creationId="{4CA5FA83-7C1F-4257-996C-923B2181E221}"/>
          </ac:grpSpMkLst>
        </pc:grpChg>
        <pc:grpChg chg="del">
          <ac:chgData name="" userId="bd19b315a7102ada" providerId="LiveId" clId="{E0E43CE5-185C-4C3C-8327-66620E80F8ED}" dt="2021-08-20T08:07:13.991" v="4" actId="478"/>
          <ac:grpSpMkLst>
            <pc:docMk/>
            <pc:sldMk cId="1646141694" sldId="299"/>
            <ac:grpSpMk id="180" creationId="{75323E2B-F6A4-4BAB-9480-E8DC11A1AE30}"/>
          </ac:grpSpMkLst>
        </pc:grpChg>
        <pc:grpChg chg="add del mod">
          <ac:chgData name="" userId="bd19b315a7102ada" providerId="LiveId" clId="{E0E43CE5-185C-4C3C-8327-66620E80F8ED}" dt="2021-08-20T08:53:59.598" v="616" actId="165"/>
          <ac:grpSpMkLst>
            <pc:docMk/>
            <pc:sldMk cId="1646141694" sldId="299"/>
            <ac:grpSpMk id="292" creationId="{D6AB5C6C-E879-4109-84A7-D22584F0E0C9}"/>
          </ac:grpSpMkLst>
        </pc:grpChg>
        <pc:grpChg chg="del mod topLvl">
          <ac:chgData name="" userId="bd19b315a7102ada" providerId="LiveId" clId="{E0E43CE5-185C-4C3C-8327-66620E80F8ED}" dt="2021-08-20T08:54:06.239" v="619" actId="165"/>
          <ac:grpSpMkLst>
            <pc:docMk/>
            <pc:sldMk cId="1646141694" sldId="299"/>
            <ac:grpSpMk id="293" creationId="{C663A7EF-2F6D-4DE3-9479-A08CAF17D68C}"/>
          </ac:grpSpMkLst>
        </pc:grpChg>
        <pc:grpChg chg="add mod">
          <ac:chgData name="" userId="bd19b315a7102ada" providerId="LiveId" clId="{E0E43CE5-185C-4C3C-8327-66620E80F8ED}" dt="2021-08-20T09:02:01.922" v="1098" actId="164"/>
          <ac:grpSpMkLst>
            <pc:docMk/>
            <pc:sldMk cId="1646141694" sldId="299"/>
            <ac:grpSpMk id="306" creationId="{A3FC7678-52D4-40F7-95E6-10B5492AF506}"/>
          </ac:grpSpMkLst>
        </pc:grpChg>
        <pc:grpChg chg="add del mod">
          <ac:chgData name="" userId="bd19b315a7102ada" providerId="LiveId" clId="{E0E43CE5-185C-4C3C-8327-66620E80F8ED}" dt="2021-08-20T08:58:04.074" v="906" actId="478"/>
          <ac:grpSpMkLst>
            <pc:docMk/>
            <pc:sldMk cId="1646141694" sldId="299"/>
            <ac:grpSpMk id="311" creationId="{E94E1E9D-C13F-45E0-B048-622F3B1FC083}"/>
          </ac:grpSpMkLst>
        </pc:grpChg>
        <pc:grpChg chg="add mod">
          <ac:chgData name="" userId="bd19b315a7102ada" providerId="LiveId" clId="{E0E43CE5-185C-4C3C-8327-66620E80F8ED}" dt="2021-08-20T09:02:01.922" v="1098" actId="164"/>
          <ac:grpSpMkLst>
            <pc:docMk/>
            <pc:sldMk cId="1646141694" sldId="299"/>
            <ac:grpSpMk id="316" creationId="{F4E0CA72-4F81-4ED0-8ED1-4596DE11AF9E}"/>
          </ac:grpSpMkLst>
        </pc:grpChg>
        <pc:grpChg chg="add mod">
          <ac:chgData name="" userId="bd19b315a7102ada" providerId="LiveId" clId="{E0E43CE5-185C-4C3C-8327-66620E80F8ED}" dt="2021-08-20T09:02:01.922" v="1098" actId="164"/>
          <ac:grpSpMkLst>
            <pc:docMk/>
            <pc:sldMk cId="1646141694" sldId="299"/>
            <ac:grpSpMk id="321" creationId="{846C2D66-4E27-46FF-848A-9EC0B9040B32}"/>
          </ac:grpSpMkLst>
        </pc:grpChg>
        <pc:grpChg chg="add del">
          <ac:chgData name="" userId="bd19b315a7102ada" providerId="LiveId" clId="{E0E43CE5-185C-4C3C-8327-66620E80F8ED}" dt="2021-08-20T09:06:56.762" v="1125"/>
          <ac:grpSpMkLst>
            <pc:docMk/>
            <pc:sldMk cId="1646141694" sldId="299"/>
            <ac:grpSpMk id="329" creationId="{57442EB4-B32C-4D3A-8160-E34233DAAF2A}"/>
          </ac:grpSpMkLst>
        </pc:grpChg>
        <pc:grpChg chg="add del">
          <ac:chgData name="" userId="bd19b315a7102ada" providerId="LiveId" clId="{E0E43CE5-185C-4C3C-8327-66620E80F8ED}" dt="2021-08-20T09:06:56.762" v="1125"/>
          <ac:grpSpMkLst>
            <pc:docMk/>
            <pc:sldMk cId="1646141694" sldId="299"/>
            <ac:grpSpMk id="354" creationId="{F7EAC3AE-1587-4F79-9703-5F57A0465A6E}"/>
          </ac:grpSpMkLst>
        </pc:grpChg>
        <pc:grpChg chg="add mod">
          <ac:chgData name="" userId="bd19b315a7102ada" providerId="LiveId" clId="{E0E43CE5-185C-4C3C-8327-66620E80F8ED}" dt="2021-08-20T09:35:25.972" v="1403" actId="1035"/>
          <ac:grpSpMkLst>
            <pc:docMk/>
            <pc:sldMk cId="1646141694" sldId="299"/>
            <ac:grpSpMk id="361" creationId="{E02E523D-FC68-477C-A4F0-1DD88E6EB2DE}"/>
          </ac:grpSpMkLst>
        </pc:grpChg>
        <pc:grpChg chg="add">
          <ac:chgData name="" userId="bd19b315a7102ada" providerId="LiveId" clId="{E0E43CE5-185C-4C3C-8327-66620E80F8ED}" dt="2021-08-20T09:35:18.569" v="1397"/>
          <ac:grpSpMkLst>
            <pc:docMk/>
            <pc:sldMk cId="1646141694" sldId="299"/>
            <ac:grpSpMk id="386" creationId="{FA354AEF-9CBB-45B1-988D-7CC2776AA7BA}"/>
          </ac:grpSpMkLst>
        </pc:grpChg>
        <pc:grpChg chg="add mod">
          <ac:chgData name="" userId="bd19b315a7102ada" providerId="LiveId" clId="{E0E43CE5-185C-4C3C-8327-66620E80F8ED}" dt="2021-08-20T09:04:34.569" v="1111"/>
          <ac:grpSpMkLst>
            <pc:docMk/>
            <pc:sldMk cId="1646141694" sldId="299"/>
            <ac:grpSpMk id="965" creationId="{E5C9C374-59E6-4321-898C-4B7B610C3B6E}"/>
          </ac:grpSpMkLst>
        </pc:grpChg>
        <pc:picChg chg="add del mod">
          <ac:chgData name="" userId="bd19b315a7102ada" providerId="LiveId" clId="{E0E43CE5-185C-4C3C-8327-66620E80F8ED}" dt="2021-08-20T08:11:42.205" v="192" actId="478"/>
          <ac:picMkLst>
            <pc:docMk/>
            <pc:sldMk cId="1646141694" sldId="299"/>
            <ac:picMk id="194" creationId="{BF1A95F4-3272-4919-AE9F-7652F1D8E99A}"/>
          </ac:picMkLst>
        </pc:picChg>
        <pc:picChg chg="add del mod">
          <ac:chgData name="" userId="bd19b315a7102ada" providerId="LiveId" clId="{E0E43CE5-185C-4C3C-8327-66620E80F8ED}" dt="2021-08-20T08:12:49.606" v="204"/>
          <ac:picMkLst>
            <pc:docMk/>
            <pc:sldMk cId="1646141694" sldId="299"/>
            <ac:picMk id="211" creationId="{27076A91-4CEE-4A34-8C72-4EB23C2AF26E}"/>
          </ac:picMkLst>
        </pc:picChg>
        <pc:cxnChg chg="add del mod">
          <ac:chgData name="" userId="bd19b315a7102ada" providerId="LiveId" clId="{E0E43CE5-185C-4C3C-8327-66620E80F8ED}" dt="2021-08-20T08:13:35.035" v="239" actId="11529"/>
          <ac:cxnSpMkLst>
            <pc:docMk/>
            <pc:sldMk cId="1646141694" sldId="299"/>
            <ac:cxnSpMk id="4" creationId="{574B55F8-2532-4B35-B8C3-7513A18EC5A7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6" creationId="{C4AAC570-AA74-4C30-B1BA-3BFB2EE549DB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12" creationId="{8F1B7384-77D1-43CB-AA9F-F7F8AAA698B0}"/>
          </ac:cxnSpMkLst>
        </pc:cxnChg>
        <pc:cxnChg chg="add del mod">
          <ac:chgData name="" userId="bd19b315a7102ada" providerId="LiveId" clId="{E0E43CE5-185C-4C3C-8327-66620E80F8ED}" dt="2021-08-20T08:16:36.923" v="263" actId="11529"/>
          <ac:cxnSpMkLst>
            <pc:docMk/>
            <pc:sldMk cId="1646141694" sldId="299"/>
            <ac:cxnSpMk id="16" creationId="{ADF97A59-FD30-4426-A730-BF5BE1539CC1}"/>
          </ac:cxnSpMkLst>
        </pc:cxnChg>
        <pc:cxnChg chg="add del mod">
          <ac:chgData name="" userId="bd19b315a7102ada" providerId="LiveId" clId="{E0E43CE5-185C-4C3C-8327-66620E80F8ED}" dt="2021-08-20T08:16:51.115" v="267" actId="11529"/>
          <ac:cxnSpMkLst>
            <pc:docMk/>
            <pc:sldMk cId="1646141694" sldId="299"/>
            <ac:cxnSpMk id="18" creationId="{BAB922FF-56A5-4115-AFF8-CB3709F9F285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0" creationId="{5758C583-1A87-4830-95BB-E8B1B8A644C1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2" creationId="{339C57F1-454F-4F73-969F-4EC71D73CAA8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9" creationId="{48E7683A-9A2D-4593-AE00-D25CAE5E3583}"/>
          </ac:cxnSpMkLst>
        </pc:cxnChg>
        <pc:cxnChg chg="add mod">
          <ac:chgData name="" userId="bd19b315a7102ada" providerId="LiveId" clId="{E0E43CE5-185C-4C3C-8327-66620E80F8ED}" dt="2021-08-20T08:57:08.678" v="821" actId="164"/>
          <ac:cxnSpMkLst>
            <pc:docMk/>
            <pc:sldMk cId="1646141694" sldId="299"/>
            <ac:cxnSpMk id="43" creationId="{D25533CC-8015-423A-B880-4D4940B25171}"/>
          </ac:cxnSpMkLst>
        </pc:cxnChg>
        <pc:cxnChg chg="add del mod">
          <ac:chgData name="" userId="bd19b315a7102ada" providerId="LiveId" clId="{E0E43CE5-185C-4C3C-8327-66620E80F8ED}" dt="2021-08-20T09:04:22.214" v="1110" actId="478"/>
          <ac:cxnSpMkLst>
            <pc:docMk/>
            <pc:sldMk cId="1646141694" sldId="299"/>
            <ac:cxnSpMk id="59" creationId="{0DBF9EC2-AB24-4AD2-9147-28E224FF5FFC}"/>
          </ac:cxnSpMkLst>
        </pc:cxnChg>
        <pc:cxnChg chg="del">
          <ac:chgData name="" userId="bd19b315a7102ada" providerId="LiveId" clId="{E0E43CE5-185C-4C3C-8327-66620E80F8ED}" dt="2021-08-20T08:07:13.991" v="4" actId="478"/>
          <ac:cxnSpMkLst>
            <pc:docMk/>
            <pc:sldMk cId="1646141694" sldId="299"/>
            <ac:cxnSpMk id="108" creationId="{FD531CAD-74DF-4F52-97A2-B0AA6767125D}"/>
          </ac:cxnSpMkLst>
        </pc:cxnChg>
        <pc:cxnChg chg="del">
          <ac:chgData name="" userId="bd19b315a7102ada" providerId="LiveId" clId="{E0E43CE5-185C-4C3C-8327-66620E80F8ED}" dt="2021-08-20T08:07:13.991" v="4" actId="478"/>
          <ac:cxnSpMkLst>
            <pc:docMk/>
            <pc:sldMk cId="1646141694" sldId="299"/>
            <ac:cxnSpMk id="155" creationId="{06BFE4FC-9DE0-4A2F-8713-F9361B4F0DC7}"/>
          </ac:cxnSpMkLst>
        </pc:cxnChg>
        <pc:cxnChg chg="del">
          <ac:chgData name="" userId="bd19b315a7102ada" providerId="LiveId" clId="{E0E43CE5-185C-4C3C-8327-66620E80F8ED}" dt="2021-08-20T08:07:13.991" v="4" actId="478"/>
          <ac:cxnSpMkLst>
            <pc:docMk/>
            <pc:sldMk cId="1646141694" sldId="299"/>
            <ac:cxnSpMk id="157" creationId="{C12C9C5B-BD70-4F3C-BAFB-7CE40A0232E0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12" creationId="{210CF1CA-96D1-4B0C-B869-14F68C9E792C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13" creationId="{23BE0FF9-A221-4B12-9011-F3A3517B8FEC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14" creationId="{59554A88-6ED2-452F-95E2-7E80EF5E251E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15" creationId="{4C6920AF-665D-4626-8D98-3ABE529B0B51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16" creationId="{7AC8B9C6-9FA8-4167-8009-54361B577BD4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17" creationId="{C3DA2644-0B90-4EB4-93F9-1A3764B7D989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18" creationId="{E6D6EB3D-E1F4-4D2F-91C9-427682392CDD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19" creationId="{819EB16C-F3F0-4F04-9908-BE74AA1B035A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20" creationId="{15C41B85-D870-41A0-8CCB-6492C503694A}"/>
          </ac:cxnSpMkLst>
        </pc:cxnChg>
        <pc:cxnChg chg="add mod">
          <ac:chgData name="" userId="bd19b315a7102ada" providerId="LiveId" clId="{E0E43CE5-185C-4C3C-8327-66620E80F8ED}" dt="2021-08-20T08:17:36.099" v="280" actId="571"/>
          <ac:cxnSpMkLst>
            <pc:docMk/>
            <pc:sldMk cId="1646141694" sldId="299"/>
            <ac:cxnSpMk id="221" creationId="{65C9BBBE-5AFA-4720-B711-18F8D746196F}"/>
          </ac:cxnSpMkLst>
        </pc:cxnChg>
        <pc:cxnChg chg="add mod">
          <ac:chgData name="" userId="bd19b315a7102ada" providerId="LiveId" clId="{E0E43CE5-185C-4C3C-8327-66620E80F8ED}" dt="2021-08-20T08:17:36.099" v="280" actId="571"/>
          <ac:cxnSpMkLst>
            <pc:docMk/>
            <pc:sldMk cId="1646141694" sldId="299"/>
            <ac:cxnSpMk id="222" creationId="{5E7E933C-98DA-47D2-A644-CA51E4B9E574}"/>
          </ac:cxnSpMkLst>
        </pc:cxnChg>
        <pc:cxnChg chg="add mod">
          <ac:chgData name="" userId="bd19b315a7102ada" providerId="LiveId" clId="{E0E43CE5-185C-4C3C-8327-66620E80F8ED}" dt="2021-08-20T08:17:36.099" v="280" actId="571"/>
          <ac:cxnSpMkLst>
            <pc:docMk/>
            <pc:sldMk cId="1646141694" sldId="299"/>
            <ac:cxnSpMk id="223" creationId="{1590D270-EE4C-498C-94C5-3AEBD374A24F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24" creationId="{DF7DBE38-802E-436D-9BB8-ED51BC854150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25" creationId="{E471EEFD-6E2A-45D0-893D-28A606B37AF5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26" creationId="{3FA0CBBB-B802-4F8C-9AE3-C10E028C9A30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27" creationId="{4ACC8778-708B-40EE-9B03-F491AC9B97A9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28" creationId="{589FC21F-27F4-4A67-B288-5122FB69AEE0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29" creationId="{B28C5120-1EAD-47E9-8738-8C520C9AD7FA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30" creationId="{19C75E45-BDF0-4C15-8DB0-2913B68EC7FF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31" creationId="{5EC1B643-0799-4BA9-838C-B2694C763A00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32" creationId="{6A8778FD-7D93-4007-B3DB-CDAA2FF098F3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33" creationId="{B1589561-FC70-4C6E-AED1-53AF160F567B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34" creationId="{3DF89775-9B9C-4EF9-8000-DAC3F245B3B4}"/>
          </ac:cxnSpMkLst>
        </pc:cxnChg>
        <pc:cxnChg chg="add mod">
          <ac:chgData name="" userId="bd19b315a7102ada" providerId="LiveId" clId="{E0E43CE5-185C-4C3C-8327-66620E80F8ED}" dt="2021-08-20T08:19:38.476" v="303" actId="692"/>
          <ac:cxnSpMkLst>
            <pc:docMk/>
            <pc:sldMk cId="1646141694" sldId="299"/>
            <ac:cxnSpMk id="235" creationId="{0FF39BFC-C0BC-4525-87B4-30EC2A7399B8}"/>
          </ac:cxnSpMkLst>
        </pc:cxnChg>
        <pc:cxnChg chg="add mod">
          <ac:chgData name="" userId="bd19b315a7102ada" providerId="LiveId" clId="{E0E43CE5-185C-4C3C-8327-66620E80F8ED}" dt="2021-08-20T08:20:10.739" v="304" actId="571"/>
          <ac:cxnSpMkLst>
            <pc:docMk/>
            <pc:sldMk cId="1646141694" sldId="299"/>
            <ac:cxnSpMk id="236" creationId="{18A49BE2-383B-4953-81AB-0A429CA1E129}"/>
          </ac:cxnSpMkLst>
        </pc:cxnChg>
        <pc:cxnChg chg="add mod">
          <ac:chgData name="" userId="bd19b315a7102ada" providerId="LiveId" clId="{E0E43CE5-185C-4C3C-8327-66620E80F8ED}" dt="2021-08-20T08:20:10.739" v="304" actId="571"/>
          <ac:cxnSpMkLst>
            <pc:docMk/>
            <pc:sldMk cId="1646141694" sldId="299"/>
            <ac:cxnSpMk id="237" creationId="{BA1D70AD-A4C7-414B-B14A-4530E00A8CA3}"/>
          </ac:cxnSpMkLst>
        </pc:cxnChg>
        <pc:cxnChg chg="add mod">
          <ac:chgData name="" userId="bd19b315a7102ada" providerId="LiveId" clId="{E0E43CE5-185C-4C3C-8327-66620E80F8ED}" dt="2021-08-20T08:20:10.739" v="304" actId="571"/>
          <ac:cxnSpMkLst>
            <pc:docMk/>
            <pc:sldMk cId="1646141694" sldId="299"/>
            <ac:cxnSpMk id="238" creationId="{A1747E6A-48C0-4A47-AF90-81CAE274E2AB}"/>
          </ac:cxnSpMkLst>
        </pc:cxnChg>
        <pc:cxnChg chg="add mod">
          <ac:chgData name="" userId="bd19b315a7102ada" providerId="LiveId" clId="{E0E43CE5-185C-4C3C-8327-66620E80F8ED}" dt="2021-08-20T09:36:00.868" v="1405" actId="14100"/>
          <ac:cxnSpMkLst>
            <pc:docMk/>
            <pc:sldMk cId="1646141694" sldId="299"/>
            <ac:cxnSpMk id="239" creationId="{07D0F97E-977D-4BD3-B424-CBAA34DF38ED}"/>
          </ac:cxnSpMkLst>
        </pc:cxnChg>
        <pc:cxnChg chg="add mod">
          <ac:chgData name="" userId="bd19b315a7102ada" providerId="LiveId" clId="{E0E43CE5-185C-4C3C-8327-66620E80F8ED}" dt="2021-08-20T08:20:10.739" v="304" actId="571"/>
          <ac:cxnSpMkLst>
            <pc:docMk/>
            <pc:sldMk cId="1646141694" sldId="299"/>
            <ac:cxnSpMk id="240" creationId="{BB86804C-8AB0-4AD5-8215-60D7E2768822}"/>
          </ac:cxnSpMkLst>
        </pc:cxnChg>
        <pc:cxnChg chg="add mod">
          <ac:chgData name="" userId="bd19b315a7102ada" providerId="LiveId" clId="{E0E43CE5-185C-4C3C-8327-66620E80F8ED}" dt="2021-08-20T08:20:10.739" v="304" actId="571"/>
          <ac:cxnSpMkLst>
            <pc:docMk/>
            <pc:sldMk cId="1646141694" sldId="299"/>
            <ac:cxnSpMk id="241" creationId="{BE7C5C1E-15A5-48D1-8F3D-70740C712205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45" creationId="{64529F67-0EBA-436F-83E7-1AA35E7E7704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47" creationId="{26055EF7-7FC1-4013-B488-CB3400053F2D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48" creationId="{EC52067D-0E67-43C3-8A7A-875FE3B7B2AC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49" creationId="{2BA6462E-F836-4BD5-876A-FFFE5A43606B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50" creationId="{113803F3-1C7B-4F5B-9BE0-6DE0A054A97D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51" creationId="{539A499B-D590-4ABF-BFB9-29083A8E11D5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52" creationId="{C47FD0B8-D7D6-457D-9C87-D827E36CC471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53" creationId="{5EF3A004-33A1-48CD-914B-5E4492BCB073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54" creationId="{B4F80E90-280F-431D-B70D-A90931C3D5F9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55" creationId="{0B4A29DB-B9C6-4316-B280-143A0C32077D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56" creationId="{276C28D5-0FCE-4435-9369-A3D1E35E60CA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57" creationId="{C7009B37-A82B-4309-A340-812EED59E046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58" creationId="{5D6ABB0F-C618-440B-99AB-FF92097B905E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59" creationId="{1B34D097-5524-4CEF-A8F3-81E633908B3F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60" creationId="{95D9E484-F277-4887-957D-FCCA104F2538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61" creationId="{A36F64F5-9E38-4225-BEE9-73542CA59E7A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62" creationId="{461E4408-CD1F-47D0-BA0A-FB427F732B5D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63" creationId="{34DD8283-F817-4101-9FCB-C3CA95FE3367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64" creationId="{5B185876-6C18-4B4A-B00F-86A6607ED339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65" creationId="{FE054568-30F0-46EC-BF91-BCF27240535D}"/>
          </ac:cxnSpMkLst>
        </pc:cxnChg>
        <pc:cxnChg chg="add del">
          <ac:chgData name="" userId="bd19b315a7102ada" providerId="LiveId" clId="{E0E43CE5-185C-4C3C-8327-66620E80F8ED}" dt="2021-08-20T08:45:04.202" v="547"/>
          <ac:cxnSpMkLst>
            <pc:docMk/>
            <pc:sldMk cId="1646141694" sldId="299"/>
            <ac:cxnSpMk id="266" creationId="{6486C145-F71F-43E2-8AF3-50CF7CA95D4B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70" creationId="{49F13C6E-0BAC-4F43-808E-B3AAEC3D6834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72" creationId="{9A439539-200A-4B0F-8517-B19364A3F260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73" creationId="{718E50A3-0943-48EC-A184-140281381BC6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74" creationId="{A181CBD0-F510-4201-81CA-94E9BF0B9298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75" creationId="{8C493DD3-A81C-4081-852D-DE1292384F96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76" creationId="{CD177711-C678-4F79-936D-2EDBC4A49EEF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77" creationId="{2138888F-8A76-4647-9D44-762FAC152B80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78" creationId="{B94510D4-08F5-4EB7-8DB4-FAA54365113C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79" creationId="{BC45307D-3578-4ABF-8838-9A96F6A518F2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80" creationId="{1E94848B-EEE9-4EFE-A89C-DF0D2F328218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81" creationId="{8A773122-BD45-4397-B77C-9C4E20A304D5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82" creationId="{55E3B37C-9A9D-44E3-968C-AD91432FC5B8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83" creationId="{8BA0A497-29A8-4AFF-9BB2-3F42BBE4182E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84" creationId="{B50D1A39-8A39-405D-8333-9EF874B07889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85" creationId="{8166C000-9265-4F9F-9B2E-705BCC3800BA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86" creationId="{F35808F4-11CD-4980-97E1-A355B62B5059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87" creationId="{EC791767-7BE9-4240-8F6F-05C83A59CA47}"/>
          </ac:cxnSpMkLst>
        </pc:cxnChg>
        <pc:cxnChg chg="add mod">
          <ac:chgData name="" userId="bd19b315a7102ada" providerId="LiveId" clId="{E0E43CE5-185C-4C3C-8327-66620E80F8ED}" dt="2021-08-20T09:36:07.549" v="1408" actId="1035"/>
          <ac:cxnSpMkLst>
            <pc:docMk/>
            <pc:sldMk cId="1646141694" sldId="299"/>
            <ac:cxnSpMk id="288" creationId="{FF30C832-7E42-41B9-BD6A-D1AA5EC18381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89" creationId="{C55F047F-EFD9-429B-8C6B-8E03DD335E31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90" creationId="{5D65E396-0F83-4570-A487-5702E58F01D6}"/>
          </ac:cxnSpMkLst>
        </pc:cxnChg>
        <pc:cxnChg chg="add">
          <ac:chgData name="" userId="bd19b315a7102ada" providerId="LiveId" clId="{E0E43CE5-185C-4C3C-8327-66620E80F8ED}" dt="2021-08-20T08:50:06.656" v="596"/>
          <ac:cxnSpMkLst>
            <pc:docMk/>
            <pc:sldMk cId="1646141694" sldId="299"/>
            <ac:cxnSpMk id="291" creationId="{C92D3E15-8AFB-4923-B29B-295B99B84C22}"/>
          </ac:cxnSpMkLst>
        </pc:cxnChg>
        <pc:cxnChg chg="mod topLvl">
          <ac:chgData name="" userId="bd19b315a7102ada" providerId="LiveId" clId="{E0E43CE5-185C-4C3C-8327-66620E80F8ED}" dt="2021-08-20T09:02:01.922" v="1098" actId="164"/>
          <ac:cxnSpMkLst>
            <pc:docMk/>
            <pc:sldMk cId="1646141694" sldId="299"/>
            <ac:cxnSpMk id="295" creationId="{00B4FEDB-CE26-430E-A440-6B119422BF9D}"/>
          </ac:cxnSpMkLst>
        </pc:cxnChg>
        <pc:cxnChg chg="mod topLvl">
          <ac:chgData name="" userId="bd19b315a7102ada" providerId="LiveId" clId="{E0E43CE5-185C-4C3C-8327-66620E80F8ED}" dt="2021-08-20T09:02:01.922" v="1098" actId="164"/>
          <ac:cxnSpMkLst>
            <pc:docMk/>
            <pc:sldMk cId="1646141694" sldId="299"/>
            <ac:cxnSpMk id="296" creationId="{1CE1B258-66D2-448A-BB34-05ECB1CB1A22}"/>
          </ac:cxnSpMkLst>
        </pc:cxnChg>
        <pc:cxnChg chg="mod topLvl">
          <ac:chgData name="" userId="bd19b315a7102ada" providerId="LiveId" clId="{E0E43CE5-185C-4C3C-8327-66620E80F8ED}" dt="2021-08-20T09:02:01.922" v="1098" actId="164"/>
          <ac:cxnSpMkLst>
            <pc:docMk/>
            <pc:sldMk cId="1646141694" sldId="299"/>
            <ac:cxnSpMk id="297" creationId="{3F464F4A-5457-46FC-9F10-AB06E58BCEA9}"/>
          </ac:cxnSpMkLst>
        </pc:cxnChg>
        <pc:cxnChg chg="mod topLvl">
          <ac:chgData name="" userId="bd19b315a7102ada" providerId="LiveId" clId="{E0E43CE5-185C-4C3C-8327-66620E80F8ED}" dt="2021-08-20T09:02:01.922" v="1098" actId="164"/>
          <ac:cxnSpMkLst>
            <pc:docMk/>
            <pc:sldMk cId="1646141694" sldId="299"/>
            <ac:cxnSpMk id="298" creationId="{4582956A-79D2-4783-B4D7-D90444A25E67}"/>
          </ac:cxnSpMkLst>
        </pc:cxnChg>
        <pc:cxnChg chg="add mod">
          <ac:chgData name="" userId="bd19b315a7102ada" providerId="LiveId" clId="{E0E43CE5-185C-4C3C-8327-66620E80F8ED}" dt="2021-08-20T08:57:08.678" v="821" actId="164"/>
          <ac:cxnSpMkLst>
            <pc:docMk/>
            <pc:sldMk cId="1646141694" sldId="299"/>
            <ac:cxnSpMk id="303" creationId="{3C61C094-1E4A-4C44-8FAC-DB5FB2AA9E45}"/>
          </ac:cxnSpMkLst>
        </pc:cxnChg>
        <pc:cxnChg chg="add mod">
          <ac:chgData name="" userId="bd19b315a7102ada" providerId="LiveId" clId="{E0E43CE5-185C-4C3C-8327-66620E80F8ED}" dt="2021-08-20T08:57:08.678" v="821" actId="164"/>
          <ac:cxnSpMkLst>
            <pc:docMk/>
            <pc:sldMk cId="1646141694" sldId="299"/>
            <ac:cxnSpMk id="304" creationId="{54B21C43-D5B4-4054-BDD3-C9B005CB508B}"/>
          </ac:cxnSpMkLst>
        </pc:cxnChg>
        <pc:cxnChg chg="add mod">
          <ac:chgData name="" userId="bd19b315a7102ada" providerId="LiveId" clId="{E0E43CE5-185C-4C3C-8327-66620E80F8ED}" dt="2021-08-20T08:57:08.678" v="821" actId="164"/>
          <ac:cxnSpMkLst>
            <pc:docMk/>
            <pc:sldMk cId="1646141694" sldId="299"/>
            <ac:cxnSpMk id="305" creationId="{37351DF7-5DD3-43A7-8D6F-00861AA8725B}"/>
          </ac:cxnSpMkLst>
        </pc:cxnChg>
        <pc:cxnChg chg="add del mod">
          <ac:chgData name="" userId="bd19b315a7102ada" providerId="LiveId" clId="{E0E43CE5-185C-4C3C-8327-66620E80F8ED}" dt="2021-08-20T09:04:22.214" v="1110" actId="478"/>
          <ac:cxnSpMkLst>
            <pc:docMk/>
            <pc:sldMk cId="1646141694" sldId="299"/>
            <ac:cxnSpMk id="326" creationId="{E0D4C08A-F6BB-44CE-96A9-0C40D0F7BF1D}"/>
          </ac:cxnSpMkLst>
        </pc:cxnChg>
        <pc:cxnChg chg="add mod">
          <ac:chgData name="" userId="bd19b315a7102ada" providerId="LiveId" clId="{E0E43CE5-185C-4C3C-8327-66620E80F8ED}" dt="2021-08-20T09:00:57.565" v="1057" actId="571"/>
          <ac:cxnSpMkLst>
            <pc:docMk/>
            <pc:sldMk cId="1646141694" sldId="299"/>
            <ac:cxnSpMk id="327" creationId="{380E7F39-AFA2-4207-94FB-B1EF0C619F76}"/>
          </ac:cxnSpMkLst>
        </pc:cxnChg>
        <pc:cxnChg chg="add del mod">
          <ac:chgData name="" userId="bd19b315a7102ada" providerId="LiveId" clId="{E0E43CE5-185C-4C3C-8327-66620E80F8ED}" dt="2021-08-20T09:04:22.214" v="1110" actId="478"/>
          <ac:cxnSpMkLst>
            <pc:docMk/>
            <pc:sldMk cId="1646141694" sldId="299"/>
            <ac:cxnSpMk id="328" creationId="{A089A8EF-A356-4A7B-9228-1796B60379DC}"/>
          </ac:cxnSpMkLst>
        </pc:cxnChg>
        <pc:cxnChg chg="add del mod">
          <ac:chgData name="" userId="bd19b315a7102ada" providerId="LiveId" clId="{E0E43CE5-185C-4C3C-8327-66620E80F8ED}" dt="2021-08-20T09:00:57.852" v="1058" actId="11529"/>
          <ac:cxnSpMkLst>
            <pc:docMk/>
            <pc:sldMk cId="1646141694" sldId="299"/>
            <ac:cxnSpMk id="961" creationId="{DF2110FF-24F8-4AC2-8FCB-5F008330327C}"/>
          </ac:cxnSpMkLst>
        </pc:cxnChg>
        <pc:cxnChg chg="add del mod">
          <ac:chgData name="" userId="bd19b315a7102ada" providerId="LiveId" clId="{E0E43CE5-185C-4C3C-8327-66620E80F8ED}" dt="2021-08-20T09:04:22.214" v="1110" actId="478"/>
          <ac:cxnSpMkLst>
            <pc:docMk/>
            <pc:sldMk cId="1646141694" sldId="299"/>
            <ac:cxnSpMk id="963" creationId="{6913956B-3382-45EF-AA02-B41714D04DBC}"/>
          </ac:cxnSpMkLst>
        </pc:cxnChg>
      </pc:sldChg>
    </pc:docChg>
  </pc:docChgLst>
  <pc:docChgLst>
    <pc:chgData userId="bd19b315a7102ada" providerId="LiveId" clId="{B520218C-6EF8-4815-A8B0-E5847508A35E}"/>
    <pc:docChg chg="undo custSel addSld delSld modSld sldOrd modMainMaster">
      <pc:chgData name="" userId="bd19b315a7102ada" providerId="LiveId" clId="{B520218C-6EF8-4815-A8B0-E5847508A35E}" dt="2021-08-18T09:08:32.225" v="4506"/>
      <pc:docMkLst>
        <pc:docMk/>
      </pc:docMkLst>
      <pc:sldChg chg="addSp delSp modSp modTransition modAnim">
        <pc:chgData name="" userId="bd19b315a7102ada" providerId="LiveId" clId="{B520218C-6EF8-4815-A8B0-E5847508A35E}" dt="2021-08-18T09:08:32.225" v="4506"/>
        <pc:sldMkLst>
          <pc:docMk/>
          <pc:sldMk cId="0" sldId="258"/>
        </pc:sldMkLst>
        <pc:spChg chg="add del">
          <ac:chgData name="" userId="bd19b315a7102ada" providerId="LiveId" clId="{B520218C-6EF8-4815-A8B0-E5847508A35E}" dt="2021-08-18T03:45:37.055" v="564" actId="478"/>
          <ac:spMkLst>
            <pc:docMk/>
            <pc:sldMk cId="0" sldId="258"/>
            <ac:spMk id="39" creationId="{9F84B7F8-DAD0-4C47-BC88-73412FA426D4}"/>
          </ac:spMkLst>
        </pc:spChg>
        <pc:spChg chg="add del">
          <ac:chgData name="" userId="bd19b315a7102ada" providerId="LiveId" clId="{B520218C-6EF8-4815-A8B0-E5847508A35E}" dt="2021-08-18T03:45:37.055" v="564" actId="478"/>
          <ac:spMkLst>
            <pc:docMk/>
            <pc:sldMk cId="0" sldId="258"/>
            <ac:spMk id="40" creationId="{9DFAA35B-7F8E-403B-AE60-073ED064D3AB}"/>
          </ac:spMkLst>
        </pc:spChg>
        <pc:spChg chg="add del">
          <ac:chgData name="" userId="bd19b315a7102ada" providerId="LiveId" clId="{B520218C-6EF8-4815-A8B0-E5847508A35E}" dt="2021-08-18T03:45:37.055" v="564" actId="478"/>
          <ac:spMkLst>
            <pc:docMk/>
            <pc:sldMk cId="0" sldId="258"/>
            <ac:spMk id="41" creationId="{C25C2D89-257E-4CEC-8070-13FD33D638A1}"/>
          </ac:spMkLst>
        </pc:spChg>
        <pc:spChg chg="add del">
          <ac:chgData name="" userId="bd19b315a7102ada" providerId="LiveId" clId="{B520218C-6EF8-4815-A8B0-E5847508A35E}" dt="2021-08-18T03:45:37.055" v="564" actId="478"/>
          <ac:spMkLst>
            <pc:docMk/>
            <pc:sldMk cId="0" sldId="258"/>
            <ac:spMk id="42" creationId="{8B8A3C12-E4BC-4589-95BA-520D7017E22C}"/>
          </ac:spMkLst>
        </pc:spChg>
        <pc:spChg chg="add">
          <ac:chgData name="" userId="bd19b315a7102ada" providerId="LiveId" clId="{B520218C-6EF8-4815-A8B0-E5847508A35E}" dt="2021-08-18T03:45:37.748" v="565"/>
          <ac:spMkLst>
            <pc:docMk/>
            <pc:sldMk cId="0" sldId="258"/>
            <ac:spMk id="51" creationId="{C1C6097D-237C-4191-A66E-A59A61BC5E0E}"/>
          </ac:spMkLst>
        </pc:spChg>
        <pc:spChg chg="add">
          <ac:chgData name="" userId="bd19b315a7102ada" providerId="LiveId" clId="{B520218C-6EF8-4815-A8B0-E5847508A35E}" dt="2021-08-18T03:45:37.748" v="565"/>
          <ac:spMkLst>
            <pc:docMk/>
            <pc:sldMk cId="0" sldId="258"/>
            <ac:spMk id="52" creationId="{D3AF3D57-AF65-4180-A5E1-AF408F58D18C}"/>
          </ac:spMkLst>
        </pc:spChg>
        <pc:spChg chg="add">
          <ac:chgData name="" userId="bd19b315a7102ada" providerId="LiveId" clId="{B520218C-6EF8-4815-A8B0-E5847508A35E}" dt="2021-08-18T03:45:37.748" v="565"/>
          <ac:spMkLst>
            <pc:docMk/>
            <pc:sldMk cId="0" sldId="258"/>
            <ac:spMk id="53" creationId="{F59FF4E0-FF35-42DE-A48C-64EB3F9FB95C}"/>
          </ac:spMkLst>
        </pc:spChg>
        <pc:spChg chg="add">
          <ac:chgData name="" userId="bd19b315a7102ada" providerId="LiveId" clId="{B520218C-6EF8-4815-A8B0-E5847508A35E}" dt="2021-08-18T03:45:37.748" v="565"/>
          <ac:spMkLst>
            <pc:docMk/>
            <pc:sldMk cId="0" sldId="258"/>
            <ac:spMk id="54" creationId="{853DE928-5C42-4101-AD30-31592D21F48F}"/>
          </ac:spMkLst>
        </pc:spChg>
        <pc:spChg chg="mod">
          <ac:chgData name="" userId="bd19b315a7102ada" providerId="LiveId" clId="{B520218C-6EF8-4815-A8B0-E5847508A35E}" dt="2021-08-18T03:13:49.911" v="122" actId="2711"/>
          <ac:spMkLst>
            <pc:docMk/>
            <pc:sldMk cId="0" sldId="258"/>
            <ac:spMk id="1008" creationId="{00000000-0000-0000-0000-000000000000}"/>
          </ac:spMkLst>
        </pc:spChg>
        <pc:spChg chg="del">
          <ac:chgData name="" userId="bd19b315a7102ada" providerId="LiveId" clId="{B520218C-6EF8-4815-A8B0-E5847508A35E}" dt="2021-08-18T03:32:32.544" v="383" actId="478"/>
          <ac:spMkLst>
            <pc:docMk/>
            <pc:sldMk cId="0" sldId="258"/>
            <ac:spMk id="1009" creationId="{00000000-0000-0000-0000-000000000000}"/>
          </ac:spMkLst>
        </pc:spChg>
        <pc:spChg chg="del">
          <ac:chgData name="" userId="bd19b315a7102ada" providerId="LiveId" clId="{B520218C-6EF8-4815-A8B0-E5847508A35E}" dt="2021-08-18T03:32:32.544" v="383" actId="478"/>
          <ac:spMkLst>
            <pc:docMk/>
            <pc:sldMk cId="0" sldId="258"/>
            <ac:spMk id="1010" creationId="{00000000-0000-0000-0000-000000000000}"/>
          </ac:spMkLst>
        </pc:spChg>
        <pc:spChg chg="add del">
          <ac:chgData name="" userId="bd19b315a7102ada" providerId="LiveId" clId="{B520218C-6EF8-4815-A8B0-E5847508A35E}" dt="2021-08-18T03:32:32.544" v="383" actId="478"/>
          <ac:spMkLst>
            <pc:docMk/>
            <pc:sldMk cId="0" sldId="258"/>
            <ac:spMk id="1011" creationId="{00000000-0000-0000-0000-000000000000}"/>
          </ac:spMkLst>
        </pc:spChg>
        <pc:spChg chg="del">
          <ac:chgData name="" userId="bd19b315a7102ada" providerId="LiveId" clId="{B520218C-6EF8-4815-A8B0-E5847508A35E}" dt="2021-08-18T03:32:32.544" v="383" actId="478"/>
          <ac:spMkLst>
            <pc:docMk/>
            <pc:sldMk cId="0" sldId="258"/>
            <ac:spMk id="1014" creationId="{00000000-0000-0000-0000-000000000000}"/>
          </ac:spMkLst>
        </pc:spChg>
        <pc:spChg chg="mod">
          <ac:chgData name="" userId="bd19b315a7102ada" providerId="LiveId" clId="{B520218C-6EF8-4815-A8B0-E5847508A35E}" dt="2021-08-18T03:17:39.101" v="159" actId="2711"/>
          <ac:spMkLst>
            <pc:docMk/>
            <pc:sldMk cId="0" sldId="258"/>
            <ac:spMk id="1044" creationId="{00000000-0000-0000-0000-000000000000}"/>
          </ac:spMkLst>
        </pc:spChg>
        <pc:spChg chg="mod">
          <ac:chgData name="" userId="bd19b315a7102ada" providerId="LiveId" clId="{B520218C-6EF8-4815-A8B0-E5847508A35E}" dt="2021-08-18T03:35:56.799" v="419" actId="692"/>
          <ac:spMkLst>
            <pc:docMk/>
            <pc:sldMk cId="0" sldId="258"/>
            <ac:spMk id="1069" creationId="{00000000-0000-0000-0000-000000000000}"/>
          </ac:spMkLst>
        </pc:spChg>
        <pc:spChg chg="mod">
          <ac:chgData name="" userId="bd19b315a7102ada" providerId="LiveId" clId="{B520218C-6EF8-4815-A8B0-E5847508A35E}" dt="2021-08-18T04:06:51.488" v="889" actId="113"/>
          <ac:spMkLst>
            <pc:docMk/>
            <pc:sldMk cId="0" sldId="258"/>
            <ac:spMk id="1099" creationId="{00000000-0000-0000-0000-000000000000}"/>
          </ac:spMkLst>
        </pc:spChg>
        <pc:spChg chg="mod">
          <ac:chgData name="" userId="bd19b315a7102ada" providerId="LiveId" clId="{B520218C-6EF8-4815-A8B0-E5847508A35E}" dt="2021-08-18T03:20:07.363" v="222" actId="14100"/>
          <ac:spMkLst>
            <pc:docMk/>
            <pc:sldMk cId="0" sldId="258"/>
            <ac:spMk id="1100" creationId="{00000000-0000-0000-0000-000000000000}"/>
          </ac:spMkLst>
        </pc:spChg>
        <pc:spChg chg="mod">
          <ac:chgData name="" userId="bd19b315a7102ada" providerId="LiveId" clId="{B520218C-6EF8-4815-A8B0-E5847508A35E}" dt="2021-08-18T03:20:07.363" v="222" actId="14100"/>
          <ac:spMkLst>
            <pc:docMk/>
            <pc:sldMk cId="0" sldId="258"/>
            <ac:spMk id="1103" creationId="{00000000-0000-0000-0000-000000000000}"/>
          </ac:spMkLst>
        </pc:spChg>
        <pc:spChg chg="del mod">
          <ac:chgData name="" userId="bd19b315a7102ada" providerId="LiveId" clId="{B520218C-6EF8-4815-A8B0-E5847508A35E}" dt="2021-08-18T03:14:29.903" v="148"/>
          <ac:spMkLst>
            <pc:docMk/>
            <pc:sldMk cId="0" sldId="258"/>
            <ac:spMk id="1104" creationId="{00000000-0000-0000-0000-000000000000}"/>
          </ac:spMkLst>
        </pc:spChg>
        <pc:spChg chg="mod">
          <ac:chgData name="" userId="bd19b315a7102ada" providerId="LiveId" clId="{B520218C-6EF8-4815-A8B0-E5847508A35E}" dt="2021-08-18T03:20:07.363" v="222" actId="14100"/>
          <ac:spMkLst>
            <pc:docMk/>
            <pc:sldMk cId="0" sldId="258"/>
            <ac:spMk id="1105" creationId="{00000000-0000-0000-0000-000000000000}"/>
          </ac:spMkLst>
        </pc:spChg>
        <pc:grpChg chg="add del mod">
          <ac:chgData name="" userId="bd19b315a7102ada" providerId="LiveId" clId="{B520218C-6EF8-4815-A8B0-E5847508A35E}" dt="2021-08-18T03:32:10.008" v="376"/>
          <ac:grpSpMkLst>
            <pc:docMk/>
            <pc:sldMk cId="0" sldId="258"/>
            <ac:grpSpMk id="30" creationId="{A948BA83-B1C8-4B0D-8188-5AD3736BAC2D}"/>
          </ac:grpSpMkLst>
        </pc:grpChg>
        <pc:grpChg chg="add del mod">
          <ac:chgData name="" userId="bd19b315a7102ada" providerId="LiveId" clId="{B520218C-6EF8-4815-A8B0-E5847508A35E}" dt="2021-08-18T03:32:14.760" v="378"/>
          <ac:grpSpMkLst>
            <pc:docMk/>
            <pc:sldMk cId="0" sldId="258"/>
            <ac:grpSpMk id="33" creationId="{7E834E29-1F5D-40A2-9C34-6025B935CA62}"/>
          </ac:grpSpMkLst>
        </pc:grpChg>
        <pc:grpChg chg="add del mod">
          <ac:chgData name="" userId="bd19b315a7102ada" providerId="LiveId" clId="{B520218C-6EF8-4815-A8B0-E5847508A35E}" dt="2021-08-18T03:32:18.122" v="381"/>
          <ac:grpSpMkLst>
            <pc:docMk/>
            <pc:sldMk cId="0" sldId="258"/>
            <ac:grpSpMk id="36" creationId="{F474FF9F-4ADE-493B-861E-2C26D4BC0991}"/>
          </ac:grpSpMkLst>
        </pc:grpChg>
        <pc:grpChg chg="add del">
          <ac:chgData name="" userId="bd19b315a7102ada" providerId="LiveId" clId="{B520218C-6EF8-4815-A8B0-E5847508A35E}" dt="2021-08-18T03:45:37.055" v="564" actId="478"/>
          <ac:grpSpMkLst>
            <pc:docMk/>
            <pc:sldMk cId="0" sldId="258"/>
            <ac:grpSpMk id="43" creationId="{26B0930C-81E5-4F67-AA8B-AB06BDFDD7AD}"/>
          </ac:grpSpMkLst>
        </pc:grpChg>
        <pc:grpChg chg="add del">
          <ac:chgData name="" userId="bd19b315a7102ada" providerId="LiveId" clId="{B520218C-6EF8-4815-A8B0-E5847508A35E}" dt="2021-08-18T03:50:19.213" v="599" actId="478"/>
          <ac:grpSpMkLst>
            <pc:docMk/>
            <pc:sldMk cId="0" sldId="258"/>
            <ac:grpSpMk id="47" creationId="{A56DC38F-4B07-4314-A5E5-92970DFD4A45}"/>
          </ac:grpSpMkLst>
        </pc:grpChg>
        <pc:grpChg chg="add">
          <ac:chgData name="" userId="bd19b315a7102ada" providerId="LiveId" clId="{B520218C-6EF8-4815-A8B0-E5847508A35E}" dt="2021-08-18T03:45:37.748" v="565"/>
          <ac:grpSpMkLst>
            <pc:docMk/>
            <pc:sldMk cId="0" sldId="258"/>
            <ac:grpSpMk id="55" creationId="{9D013D50-5975-4339-82EB-D4D654190CBB}"/>
          </ac:grpSpMkLst>
        </pc:grpChg>
        <pc:grpChg chg="add mod">
          <ac:chgData name="" userId="bd19b315a7102ada" providerId="LiveId" clId="{B520218C-6EF8-4815-A8B0-E5847508A35E}" dt="2021-08-18T06:22:07.559" v="1079" actId="1036"/>
          <ac:grpSpMkLst>
            <pc:docMk/>
            <pc:sldMk cId="0" sldId="258"/>
            <ac:grpSpMk id="60" creationId="{B0550786-79A8-4545-9743-AAB8900BB200}"/>
          </ac:grpSpMkLst>
        </pc:grpChg>
        <pc:grpChg chg="del">
          <ac:chgData name="" userId="bd19b315a7102ada" providerId="LiveId" clId="{B520218C-6EF8-4815-A8B0-E5847508A35E}" dt="2021-08-18T03:32:32.544" v="383" actId="478"/>
          <ac:grpSpMkLst>
            <pc:docMk/>
            <pc:sldMk cId="0" sldId="258"/>
            <ac:grpSpMk id="1017" creationId="{00000000-0000-0000-0000-000000000000}"/>
          </ac:grpSpMkLst>
        </pc:grpChg>
        <pc:grpChg chg="mod">
          <ac:chgData name="" userId="bd19b315a7102ada" providerId="LiveId" clId="{B520218C-6EF8-4815-A8B0-E5847508A35E}" dt="2021-08-18T03:35:43.647" v="417" actId="1035"/>
          <ac:grpSpMkLst>
            <pc:docMk/>
            <pc:sldMk cId="0" sldId="258"/>
            <ac:grpSpMk id="1027" creationId="{00000000-0000-0000-0000-000000000000}"/>
          </ac:grpSpMkLst>
        </pc:grpChg>
        <pc:grpChg chg="del">
          <ac:chgData name="" userId="bd19b315a7102ada" providerId="LiveId" clId="{B520218C-6EF8-4815-A8B0-E5847508A35E}" dt="2021-08-18T03:36:41.501" v="425" actId="478"/>
          <ac:grpSpMkLst>
            <pc:docMk/>
            <pc:sldMk cId="0" sldId="258"/>
            <ac:grpSpMk id="1097" creationId="{00000000-0000-0000-0000-000000000000}"/>
          </ac:grpSpMkLst>
        </pc:grpChg>
        <pc:picChg chg="del mod">
          <ac:chgData name="" userId="bd19b315a7102ada" providerId="LiveId" clId="{B520218C-6EF8-4815-A8B0-E5847508A35E}" dt="2021-08-18T04:12:42.797" v="908"/>
          <ac:picMkLst>
            <pc:docMk/>
            <pc:sldMk cId="0" sldId="258"/>
            <ac:picMk id="1107" creationId="{00000000-0000-0000-0000-000000000000}"/>
          </ac:picMkLst>
        </pc:picChg>
        <pc:cxnChg chg="add del">
          <ac:chgData name="" userId="bd19b315a7102ada" providerId="LiveId" clId="{B520218C-6EF8-4815-A8B0-E5847508A35E}" dt="2021-08-18T03:45:37.055" v="564" actId="478"/>
          <ac:cxnSpMkLst>
            <pc:docMk/>
            <pc:sldMk cId="0" sldId="258"/>
            <ac:cxnSpMk id="46" creationId="{19FFC390-ADD2-48B6-A686-B5CC271088C7}"/>
          </ac:cxnSpMkLst>
        </pc:cxnChg>
        <pc:cxnChg chg="add mod">
          <ac:chgData name="" userId="bd19b315a7102ada" providerId="LiveId" clId="{B520218C-6EF8-4815-A8B0-E5847508A35E}" dt="2021-08-18T03:46:01.960" v="568" actId="1036"/>
          <ac:cxnSpMkLst>
            <pc:docMk/>
            <pc:sldMk cId="0" sldId="258"/>
            <ac:cxnSpMk id="58" creationId="{5F362C6A-03EF-4C02-8E2B-EBAA36542D61}"/>
          </ac:cxnSpMkLst>
        </pc:cxnChg>
        <pc:cxnChg chg="del">
          <ac:chgData name="" userId="bd19b315a7102ada" providerId="LiveId" clId="{B520218C-6EF8-4815-A8B0-E5847508A35E}" dt="2021-08-18T03:32:32.544" v="383" actId="478"/>
          <ac:cxnSpMkLst>
            <pc:docMk/>
            <pc:sldMk cId="0" sldId="258"/>
            <ac:cxnSpMk id="1018" creationId="{00000000-0000-0000-0000-000000000000}"/>
          </ac:cxnSpMkLst>
        </pc:cxnChg>
      </pc:sldChg>
      <pc:sldChg chg="addSp delSp modSp add">
        <pc:chgData name="" userId="bd19b315a7102ada" providerId="LiveId" clId="{B520218C-6EF8-4815-A8B0-E5847508A35E}" dt="2021-08-18T07:32:34.616" v="2685" actId="1076"/>
        <pc:sldMkLst>
          <pc:docMk/>
          <pc:sldMk cId="3278858334" sldId="268"/>
        </pc:sldMkLst>
        <pc:spChg chg="add mod">
          <ac:chgData name="" userId="bd19b315a7102ada" providerId="LiveId" clId="{B520218C-6EF8-4815-A8B0-E5847508A35E}" dt="2021-08-18T03:55:36.985" v="809" actId="1036"/>
          <ac:spMkLst>
            <pc:docMk/>
            <pc:sldMk cId="3278858334" sldId="268"/>
            <ac:spMk id="49" creationId="{DDF27008-FBFF-4EED-A02F-73610BA4A608}"/>
          </ac:spMkLst>
        </pc:spChg>
        <pc:spChg chg="add mod">
          <ac:chgData name="" userId="bd19b315a7102ada" providerId="LiveId" clId="{B520218C-6EF8-4815-A8B0-E5847508A35E}" dt="2021-08-18T03:55:48.251" v="820" actId="1035"/>
          <ac:spMkLst>
            <pc:docMk/>
            <pc:sldMk cId="3278858334" sldId="268"/>
            <ac:spMk id="50" creationId="{D4B359A4-3B89-4E8C-A169-6EAFDD837844}"/>
          </ac:spMkLst>
        </pc:spChg>
        <pc:spChg chg="add mod">
          <ac:chgData name="" userId="bd19b315a7102ada" providerId="LiveId" clId="{B520218C-6EF8-4815-A8B0-E5847508A35E}" dt="2021-08-18T03:55:40.001" v="814" actId="1036"/>
          <ac:spMkLst>
            <pc:docMk/>
            <pc:sldMk cId="3278858334" sldId="268"/>
            <ac:spMk id="60" creationId="{4888A4F5-2EA8-4764-A7B7-7F14974F23DD}"/>
          </ac:spMkLst>
        </pc:spChg>
        <pc:spChg chg="add mod">
          <ac:chgData name="" userId="bd19b315a7102ada" providerId="LiveId" clId="{B520218C-6EF8-4815-A8B0-E5847508A35E}" dt="2021-08-18T03:55:50.649" v="822" actId="1036"/>
          <ac:spMkLst>
            <pc:docMk/>
            <pc:sldMk cId="3278858334" sldId="268"/>
            <ac:spMk id="61" creationId="{D2F7216B-3779-4C1A-B998-3C2BDCD88ACA}"/>
          </ac:spMkLst>
        </pc:spChg>
        <pc:spChg chg="del">
          <ac:chgData name="" userId="bd19b315a7102ada" providerId="LiveId" clId="{B520218C-6EF8-4815-A8B0-E5847508A35E}" dt="2021-08-18T03:55:12.505" v="790" actId="478"/>
          <ac:spMkLst>
            <pc:docMk/>
            <pc:sldMk cId="3278858334" sldId="268"/>
            <ac:spMk id="1073" creationId="{00000000-0000-0000-0000-000000000000}"/>
          </ac:spMkLst>
        </pc:spChg>
        <pc:spChg chg="del">
          <ac:chgData name="" userId="bd19b315a7102ada" providerId="LiveId" clId="{B520218C-6EF8-4815-A8B0-E5847508A35E}" dt="2021-08-18T03:55:12.505" v="790" actId="478"/>
          <ac:spMkLst>
            <pc:docMk/>
            <pc:sldMk cId="3278858334" sldId="268"/>
            <ac:spMk id="1074" creationId="{00000000-0000-0000-0000-000000000000}"/>
          </ac:spMkLst>
        </pc:spChg>
        <pc:spChg chg="del">
          <ac:chgData name="" userId="bd19b315a7102ada" providerId="LiveId" clId="{B520218C-6EF8-4815-A8B0-E5847508A35E}" dt="2021-08-18T03:55:12.505" v="790" actId="478"/>
          <ac:spMkLst>
            <pc:docMk/>
            <pc:sldMk cId="3278858334" sldId="268"/>
            <ac:spMk id="1082" creationId="{00000000-0000-0000-0000-000000000000}"/>
          </ac:spMkLst>
        </pc:spChg>
        <pc:spChg chg="del">
          <ac:chgData name="" userId="bd19b315a7102ada" providerId="LiveId" clId="{B520218C-6EF8-4815-A8B0-E5847508A35E}" dt="2021-08-18T03:55:12.505" v="790" actId="478"/>
          <ac:spMkLst>
            <pc:docMk/>
            <pc:sldMk cId="3278858334" sldId="268"/>
            <ac:spMk id="1092" creationId="{00000000-0000-0000-0000-000000000000}"/>
          </ac:spMkLst>
        </pc:spChg>
        <pc:spChg chg="del">
          <ac:chgData name="" userId="bd19b315a7102ada" providerId="LiveId" clId="{B520218C-6EF8-4815-A8B0-E5847508A35E}" dt="2021-08-18T03:55:12.505" v="790" actId="478"/>
          <ac:spMkLst>
            <pc:docMk/>
            <pc:sldMk cId="3278858334" sldId="268"/>
            <ac:spMk id="1094" creationId="{00000000-0000-0000-0000-000000000000}"/>
          </ac:spMkLst>
        </pc:spChg>
        <pc:grpChg chg="add mod">
          <ac:chgData name="" userId="bd19b315a7102ada" providerId="LiveId" clId="{B520218C-6EF8-4815-A8B0-E5847508A35E}" dt="2021-08-18T07:32:34.616" v="2685" actId="1076"/>
          <ac:grpSpMkLst>
            <pc:docMk/>
            <pc:sldMk cId="3278858334" sldId="268"/>
            <ac:grpSpMk id="48" creationId="{029BD2CC-B2AA-4DB3-9C30-E8BA6C6B1DA7}"/>
          </ac:grpSpMkLst>
        </pc:grpChg>
        <pc:grpChg chg="add mod">
          <ac:chgData name="" userId="bd19b315a7102ada" providerId="LiveId" clId="{B520218C-6EF8-4815-A8B0-E5847508A35E}" dt="2021-08-18T03:55:44.553" v="817" actId="1036"/>
          <ac:grpSpMkLst>
            <pc:docMk/>
            <pc:sldMk cId="3278858334" sldId="268"/>
            <ac:grpSpMk id="51" creationId="{972B7F31-3CF9-4C08-BC97-6C77427A2BC6}"/>
          </ac:grpSpMkLst>
        </pc:grpChg>
        <pc:grpChg chg="del">
          <ac:chgData name="" userId="bd19b315a7102ada" providerId="LiveId" clId="{B520218C-6EF8-4815-A8B0-E5847508A35E}" dt="2021-08-18T04:32:13.311" v="994" actId="478"/>
          <ac:grpSpMkLst>
            <pc:docMk/>
            <pc:sldMk cId="3278858334" sldId="268"/>
            <ac:grpSpMk id="1043" creationId="{00000000-0000-0000-0000-000000000000}"/>
          </ac:grpSpMkLst>
        </pc:grpChg>
        <pc:grpChg chg="del">
          <ac:chgData name="" userId="bd19b315a7102ada" providerId="LiveId" clId="{B520218C-6EF8-4815-A8B0-E5847508A35E}" dt="2021-08-18T03:55:12.505" v="790" actId="478"/>
          <ac:grpSpMkLst>
            <pc:docMk/>
            <pc:sldMk cId="3278858334" sldId="268"/>
            <ac:grpSpMk id="1083" creationId="{00000000-0000-0000-0000-000000000000}"/>
          </ac:grpSpMkLst>
        </pc:grpChg>
        <pc:picChg chg="mod">
          <ac:chgData name="" userId="bd19b315a7102ada" providerId="LiveId" clId="{B520218C-6EF8-4815-A8B0-E5847508A35E}" dt="2021-08-18T03:56:23.346" v="823" actId="1037"/>
          <ac:picMkLst>
            <pc:docMk/>
            <pc:sldMk cId="3278858334" sldId="268"/>
            <ac:picMk id="16" creationId="{00000000-0000-0000-0000-000000000000}"/>
          </ac:picMkLst>
        </pc:picChg>
      </pc:sldChg>
      <pc:sldChg chg="modSp add modTransition">
        <pc:chgData name="" userId="bd19b315a7102ada" providerId="LiveId" clId="{B520218C-6EF8-4815-A8B0-E5847508A35E}" dt="2021-08-18T09:08:10.121" v="4503"/>
        <pc:sldMkLst>
          <pc:docMk/>
          <pc:sldMk cId="531583999" sldId="276"/>
        </pc:sldMkLst>
        <pc:grpChg chg="mod">
          <ac:chgData name="" userId="bd19b315a7102ada" providerId="LiveId" clId="{B520218C-6EF8-4815-A8B0-E5847508A35E}" dt="2021-08-18T06:23:16.766" v="1124" actId="1036"/>
          <ac:grpSpMkLst>
            <pc:docMk/>
            <pc:sldMk cId="531583999" sldId="276"/>
            <ac:grpSpMk id="39" creationId="{04ECBC33-9FF1-4D55-A8FD-EF92D658AC68}"/>
          </ac:grpSpMkLst>
        </pc:grpChg>
      </pc:sldChg>
      <pc:sldChg chg="modSp add modTransition">
        <pc:chgData name="" userId="bd19b315a7102ada" providerId="LiveId" clId="{B520218C-6EF8-4815-A8B0-E5847508A35E}" dt="2021-08-18T09:08:07.201" v="4502"/>
        <pc:sldMkLst>
          <pc:docMk/>
          <pc:sldMk cId="1798799292" sldId="278"/>
        </pc:sldMkLst>
        <pc:grpChg chg="mod">
          <ac:chgData name="" userId="bd19b315a7102ada" providerId="LiveId" clId="{B520218C-6EF8-4815-A8B0-E5847508A35E}" dt="2021-08-18T06:23:34.590" v="1166" actId="1036"/>
          <ac:grpSpMkLst>
            <pc:docMk/>
            <pc:sldMk cId="1798799292" sldId="278"/>
            <ac:grpSpMk id="39" creationId="{04ECBC33-9FF1-4D55-A8FD-EF92D658AC68}"/>
          </ac:grpSpMkLst>
        </pc:grpChg>
      </pc:sldChg>
      <pc:sldChg chg="modSp add modTransition">
        <pc:chgData name="" userId="bd19b315a7102ada" providerId="LiveId" clId="{B520218C-6EF8-4815-A8B0-E5847508A35E}" dt="2021-08-18T09:08:03.937" v="4501"/>
        <pc:sldMkLst>
          <pc:docMk/>
          <pc:sldMk cId="4120347858" sldId="279"/>
        </pc:sldMkLst>
        <pc:grpChg chg="mod">
          <ac:chgData name="" userId="bd19b315a7102ada" providerId="LiveId" clId="{B520218C-6EF8-4815-A8B0-E5847508A35E}" dt="2021-08-18T06:26:55.380" v="1217" actId="1036"/>
          <ac:grpSpMkLst>
            <pc:docMk/>
            <pc:sldMk cId="4120347858" sldId="279"/>
            <ac:grpSpMk id="39" creationId="{04ECBC33-9FF1-4D55-A8FD-EF92D658AC68}"/>
          </ac:grpSpMkLst>
        </pc:grpChg>
      </pc:sldChg>
      <pc:sldChg chg="modSp add modTransition">
        <pc:chgData name="" userId="bd19b315a7102ada" providerId="LiveId" clId="{B520218C-6EF8-4815-A8B0-E5847508A35E}" dt="2021-08-18T09:08:00.793" v="4500"/>
        <pc:sldMkLst>
          <pc:docMk/>
          <pc:sldMk cId="3258450295" sldId="280"/>
        </pc:sldMkLst>
        <pc:grpChg chg="mod">
          <ac:chgData name="" userId="bd19b315a7102ada" providerId="LiveId" clId="{B520218C-6EF8-4815-A8B0-E5847508A35E}" dt="2021-08-18T06:27:18.244" v="1258" actId="1036"/>
          <ac:grpSpMkLst>
            <pc:docMk/>
            <pc:sldMk cId="3258450295" sldId="280"/>
            <ac:grpSpMk id="39" creationId="{04ECBC33-9FF1-4D55-A8FD-EF92D658AC68}"/>
          </ac:grpSpMkLst>
        </pc:grpChg>
      </pc:sldChg>
      <pc:sldChg chg="modSp add modTransition">
        <pc:chgData name="" userId="bd19b315a7102ada" providerId="LiveId" clId="{B520218C-6EF8-4815-A8B0-E5847508A35E}" dt="2021-08-18T09:07:56.217" v="4499"/>
        <pc:sldMkLst>
          <pc:docMk/>
          <pc:sldMk cId="2398056657" sldId="281"/>
        </pc:sldMkLst>
        <pc:grpChg chg="mod">
          <ac:chgData name="" userId="bd19b315a7102ada" providerId="LiveId" clId="{B520218C-6EF8-4815-A8B0-E5847508A35E}" dt="2021-08-18T06:27:32.321" v="1299" actId="1036"/>
          <ac:grpSpMkLst>
            <pc:docMk/>
            <pc:sldMk cId="2398056657" sldId="281"/>
            <ac:grpSpMk id="39" creationId="{04ECBC33-9FF1-4D55-A8FD-EF92D658AC68}"/>
          </ac:grpSpMkLst>
        </pc:grpChg>
      </pc:sldChg>
      <pc:sldChg chg="modSp add modTransition">
        <pc:chgData name="" userId="bd19b315a7102ada" providerId="LiveId" clId="{B520218C-6EF8-4815-A8B0-E5847508A35E}" dt="2021-08-18T09:07:52.017" v="4498"/>
        <pc:sldMkLst>
          <pc:docMk/>
          <pc:sldMk cId="1877624009" sldId="282"/>
        </pc:sldMkLst>
        <pc:grpChg chg="mod">
          <ac:chgData name="" userId="bd19b315a7102ada" providerId="LiveId" clId="{B520218C-6EF8-4815-A8B0-E5847508A35E}" dt="2021-08-18T06:28:33.795" v="1340" actId="1036"/>
          <ac:grpSpMkLst>
            <pc:docMk/>
            <pc:sldMk cId="1877624009" sldId="282"/>
            <ac:grpSpMk id="39" creationId="{04ECBC33-9FF1-4D55-A8FD-EF92D658AC68}"/>
          </ac:grpSpMkLst>
        </pc:grpChg>
      </pc:sldChg>
      <pc:sldChg chg="modSp add modTransition">
        <pc:chgData name="" userId="bd19b315a7102ada" providerId="LiveId" clId="{B520218C-6EF8-4815-A8B0-E5847508A35E}" dt="2021-08-18T09:07:48.097" v="4497"/>
        <pc:sldMkLst>
          <pc:docMk/>
          <pc:sldMk cId="1896084836" sldId="283"/>
        </pc:sldMkLst>
        <pc:grpChg chg="mod">
          <ac:chgData name="" userId="bd19b315a7102ada" providerId="LiveId" clId="{B520218C-6EF8-4815-A8B0-E5847508A35E}" dt="2021-08-18T06:28:46.947" v="1380" actId="1036"/>
          <ac:grpSpMkLst>
            <pc:docMk/>
            <pc:sldMk cId="1896084836" sldId="283"/>
            <ac:grpSpMk id="39" creationId="{04ECBC33-9FF1-4D55-A8FD-EF92D658AC68}"/>
          </ac:grpSpMkLst>
        </pc:grpChg>
      </pc:sldChg>
      <pc:sldChg chg="modSp add modTransition">
        <pc:chgData name="" userId="bd19b315a7102ada" providerId="LiveId" clId="{B520218C-6EF8-4815-A8B0-E5847508A35E}" dt="2021-08-18T09:07:44.377" v="4496"/>
        <pc:sldMkLst>
          <pc:docMk/>
          <pc:sldMk cId="89883901" sldId="284"/>
        </pc:sldMkLst>
        <pc:grpChg chg="mod">
          <ac:chgData name="" userId="bd19b315a7102ada" providerId="LiveId" clId="{B520218C-6EF8-4815-A8B0-E5847508A35E}" dt="2021-08-18T06:29:03.298" v="1421" actId="1036"/>
          <ac:grpSpMkLst>
            <pc:docMk/>
            <pc:sldMk cId="89883901" sldId="284"/>
            <ac:grpSpMk id="39" creationId="{04ECBC33-9FF1-4D55-A8FD-EF92D658AC68}"/>
          </ac:grpSpMkLst>
        </pc:grpChg>
      </pc:sldChg>
      <pc:sldChg chg="addSp delSp modSp add modTransition setBg modAnim">
        <pc:chgData name="" userId="bd19b315a7102ada" providerId="LiveId" clId="{B520218C-6EF8-4815-A8B0-E5847508A35E}" dt="2021-08-18T09:00:59.691" v="4485"/>
        <pc:sldMkLst>
          <pc:docMk/>
          <pc:sldMk cId="2813055939" sldId="286"/>
        </pc:sldMkLst>
        <pc:spChg chg="del">
          <ac:chgData name="" userId="bd19b315a7102ada" providerId="LiveId" clId="{B520218C-6EF8-4815-A8B0-E5847508A35E}" dt="2021-08-18T06:29:34.449" v="1432" actId="478"/>
          <ac:spMkLst>
            <pc:docMk/>
            <pc:sldMk cId="2813055939" sldId="286"/>
            <ac:spMk id="2" creationId="{0BAA745C-3E12-4AC5-B7DA-4B772F3C1022}"/>
          </ac:spMkLst>
        </pc:spChg>
        <pc:spChg chg="del">
          <ac:chgData name="" userId="bd19b315a7102ada" providerId="LiveId" clId="{B520218C-6EF8-4815-A8B0-E5847508A35E}" dt="2021-08-18T06:29:34.449" v="1432" actId="478"/>
          <ac:spMkLst>
            <pc:docMk/>
            <pc:sldMk cId="2813055939" sldId="286"/>
            <ac:spMk id="3" creationId="{653A0D13-0135-42B7-B411-CD04AE2E2E24}"/>
          </ac:spMkLst>
        </pc:spChg>
        <pc:spChg chg="add mod">
          <ac:chgData name="" userId="bd19b315a7102ada" providerId="LiveId" clId="{B520218C-6EF8-4815-A8B0-E5847508A35E}" dt="2021-08-18T06:43:59.496" v="1725" actId="1076"/>
          <ac:spMkLst>
            <pc:docMk/>
            <pc:sldMk cId="2813055939" sldId="286"/>
            <ac:spMk id="4" creationId="{D7B0B748-0550-4FAA-9402-321191EDE663}"/>
          </ac:spMkLst>
        </pc:spChg>
        <pc:spChg chg="add mod">
          <ac:chgData name="" userId="bd19b315a7102ada" providerId="LiveId" clId="{B520218C-6EF8-4815-A8B0-E5847508A35E}" dt="2021-08-18T07:51:00.493" v="3170" actId="164"/>
          <ac:spMkLst>
            <pc:docMk/>
            <pc:sldMk cId="2813055939" sldId="286"/>
            <ac:spMk id="7" creationId="{08FA4CDD-7F3C-4A15-B5B4-9E4F379F1DC1}"/>
          </ac:spMkLst>
        </pc:spChg>
        <pc:spChg chg="add mod">
          <ac:chgData name="" userId="bd19b315a7102ada" providerId="LiveId" clId="{B520218C-6EF8-4815-A8B0-E5847508A35E}" dt="2021-08-18T06:39:23.979" v="1620" actId="1037"/>
          <ac:spMkLst>
            <pc:docMk/>
            <pc:sldMk cId="2813055939" sldId="286"/>
            <ac:spMk id="8" creationId="{C0564C92-D402-4D2D-BE89-F3C13D51F79E}"/>
          </ac:spMkLst>
        </pc:spChg>
        <pc:spChg chg="add mod">
          <ac:chgData name="" userId="bd19b315a7102ada" providerId="LiveId" clId="{B520218C-6EF8-4815-A8B0-E5847508A35E}" dt="2021-08-18T07:16:07.579" v="1977" actId="1076"/>
          <ac:spMkLst>
            <pc:docMk/>
            <pc:sldMk cId="2813055939" sldId="286"/>
            <ac:spMk id="9" creationId="{772E308B-00B5-449A-A030-3D028A7B14E5}"/>
          </ac:spMkLst>
        </pc:spChg>
        <pc:spChg chg="add mod">
          <ac:chgData name="" userId="bd19b315a7102ada" providerId="LiveId" clId="{B520218C-6EF8-4815-A8B0-E5847508A35E}" dt="2021-08-18T06:41:00.340" v="1648" actId="692"/>
          <ac:spMkLst>
            <pc:docMk/>
            <pc:sldMk cId="2813055939" sldId="286"/>
            <ac:spMk id="10" creationId="{D8944B1F-BFA3-42A8-BBA0-9AF93B672076}"/>
          </ac:spMkLst>
        </pc:spChg>
        <pc:spChg chg="add mod">
          <ac:chgData name="" userId="bd19b315a7102ada" providerId="LiveId" clId="{B520218C-6EF8-4815-A8B0-E5847508A35E}" dt="2021-08-18T06:41:00.340" v="1648" actId="692"/>
          <ac:spMkLst>
            <pc:docMk/>
            <pc:sldMk cId="2813055939" sldId="286"/>
            <ac:spMk id="12" creationId="{5C4F7B31-C5D9-490E-8F9D-3CC33404F91B}"/>
          </ac:spMkLst>
        </pc:spChg>
        <pc:spChg chg="add mod">
          <ac:chgData name="" userId="bd19b315a7102ada" providerId="LiveId" clId="{B520218C-6EF8-4815-A8B0-E5847508A35E}" dt="2021-08-18T06:41:00.340" v="1648" actId="692"/>
          <ac:spMkLst>
            <pc:docMk/>
            <pc:sldMk cId="2813055939" sldId="286"/>
            <ac:spMk id="13" creationId="{4DF44B6A-35F2-4C0E-91A7-784D5A4952C1}"/>
          </ac:spMkLst>
        </pc:spChg>
        <pc:spChg chg="add mod">
          <ac:chgData name="" userId="bd19b315a7102ada" providerId="LiveId" clId="{B520218C-6EF8-4815-A8B0-E5847508A35E}" dt="2021-08-18T06:41:00.340" v="1648" actId="692"/>
          <ac:spMkLst>
            <pc:docMk/>
            <pc:sldMk cId="2813055939" sldId="286"/>
            <ac:spMk id="14" creationId="{136E6FCA-D7DC-4A0C-AC98-779D98ACCE3C}"/>
          </ac:spMkLst>
        </pc:spChg>
        <pc:spChg chg="add mod">
          <ac:chgData name="" userId="bd19b315a7102ada" providerId="LiveId" clId="{B520218C-6EF8-4815-A8B0-E5847508A35E}" dt="2021-08-18T06:41:00.340" v="1648" actId="692"/>
          <ac:spMkLst>
            <pc:docMk/>
            <pc:sldMk cId="2813055939" sldId="286"/>
            <ac:spMk id="15" creationId="{FA5BE142-E08F-47A7-ACE6-EC40977A0B74}"/>
          </ac:spMkLst>
        </pc:spChg>
        <pc:spChg chg="add mod">
          <ac:chgData name="" userId="bd19b315a7102ada" providerId="LiveId" clId="{B520218C-6EF8-4815-A8B0-E5847508A35E}" dt="2021-08-18T06:41:00.340" v="1648" actId="692"/>
          <ac:spMkLst>
            <pc:docMk/>
            <pc:sldMk cId="2813055939" sldId="286"/>
            <ac:spMk id="16" creationId="{CE8F360D-89EA-493E-B461-1549ED94479A}"/>
          </ac:spMkLst>
        </pc:spChg>
        <pc:spChg chg="add mod ord">
          <ac:chgData name="" userId="bd19b315a7102ada" providerId="LiveId" clId="{B520218C-6EF8-4815-A8B0-E5847508A35E}" dt="2021-08-18T06:42:54.003" v="1683" actId="692"/>
          <ac:spMkLst>
            <pc:docMk/>
            <pc:sldMk cId="2813055939" sldId="286"/>
            <ac:spMk id="17" creationId="{35DCD785-68CC-4DC0-8E4D-4E54C2C16222}"/>
          </ac:spMkLst>
        </pc:spChg>
        <pc:spChg chg="add mod">
          <ac:chgData name="" userId="bd19b315a7102ada" providerId="LiveId" clId="{B520218C-6EF8-4815-A8B0-E5847508A35E}" dt="2021-08-18T06:42:54.003" v="1683" actId="692"/>
          <ac:spMkLst>
            <pc:docMk/>
            <pc:sldMk cId="2813055939" sldId="286"/>
            <ac:spMk id="18" creationId="{B060D3AB-573D-4E35-B108-B3700D58A093}"/>
          </ac:spMkLst>
        </pc:spChg>
        <pc:spChg chg="add mod">
          <ac:chgData name="" userId="bd19b315a7102ada" providerId="LiveId" clId="{B520218C-6EF8-4815-A8B0-E5847508A35E}" dt="2021-08-18T06:42:54.003" v="1683" actId="692"/>
          <ac:spMkLst>
            <pc:docMk/>
            <pc:sldMk cId="2813055939" sldId="286"/>
            <ac:spMk id="19" creationId="{0034289B-33F0-466A-AB09-01C0DAE5D026}"/>
          </ac:spMkLst>
        </pc:spChg>
        <pc:spChg chg="add mod">
          <ac:chgData name="" userId="bd19b315a7102ada" providerId="LiveId" clId="{B520218C-6EF8-4815-A8B0-E5847508A35E}" dt="2021-08-18T06:42:54.003" v="1683" actId="692"/>
          <ac:spMkLst>
            <pc:docMk/>
            <pc:sldMk cId="2813055939" sldId="286"/>
            <ac:spMk id="21" creationId="{7A4E9854-8979-44CB-B9C7-920222D50282}"/>
          </ac:spMkLst>
        </pc:spChg>
        <pc:spChg chg="add del mod">
          <ac:chgData name="" userId="bd19b315a7102ada" providerId="LiveId" clId="{B520218C-6EF8-4815-A8B0-E5847508A35E}" dt="2021-08-18T07:02:54.824" v="1818"/>
          <ac:spMkLst>
            <pc:docMk/>
            <pc:sldMk cId="2813055939" sldId="286"/>
            <ac:spMk id="24" creationId="{F4E9F6E6-C1FD-410D-8808-E5B3A7597CAE}"/>
          </ac:spMkLst>
        </pc:spChg>
        <pc:spChg chg="add mod">
          <ac:chgData name="" userId="bd19b315a7102ada" providerId="LiveId" clId="{B520218C-6EF8-4815-A8B0-E5847508A35E}" dt="2021-08-18T07:51:00.493" v="3170" actId="164"/>
          <ac:spMkLst>
            <pc:docMk/>
            <pc:sldMk cId="2813055939" sldId="286"/>
            <ac:spMk id="25" creationId="{728498C9-7B83-477C-9EE1-30533D0739D9}"/>
          </ac:spMkLst>
        </pc:spChg>
        <pc:spChg chg="add mod">
          <ac:chgData name="" userId="bd19b315a7102ada" providerId="LiveId" clId="{B520218C-6EF8-4815-A8B0-E5847508A35E}" dt="2021-08-18T07:16:45.723" v="1984" actId="692"/>
          <ac:spMkLst>
            <pc:docMk/>
            <pc:sldMk cId="2813055939" sldId="286"/>
            <ac:spMk id="27" creationId="{9DD734C8-1531-4E9D-B5D3-2285C27AAB72}"/>
          </ac:spMkLst>
        </pc:spChg>
        <pc:spChg chg="add mod">
          <ac:chgData name="" userId="bd19b315a7102ada" providerId="LiveId" clId="{B520218C-6EF8-4815-A8B0-E5847508A35E}" dt="2021-08-18T07:21:11.330" v="2100" actId="207"/>
          <ac:spMkLst>
            <pc:docMk/>
            <pc:sldMk cId="2813055939" sldId="286"/>
            <ac:spMk id="34" creationId="{D540F305-B17F-4F70-87D8-7A79EBC5CB41}"/>
          </ac:spMkLst>
        </pc:spChg>
        <pc:spChg chg="add mod">
          <ac:chgData name="" userId="bd19b315a7102ada" providerId="LiveId" clId="{B520218C-6EF8-4815-A8B0-E5847508A35E}" dt="2021-08-18T07:17:03.602" v="1994" actId="1035"/>
          <ac:spMkLst>
            <pc:docMk/>
            <pc:sldMk cId="2813055939" sldId="286"/>
            <ac:spMk id="35" creationId="{DFE17C2F-E6FD-46FB-B4D9-1482A5825DAF}"/>
          </ac:spMkLst>
        </pc:spChg>
        <pc:spChg chg="add del mod">
          <ac:chgData name="" userId="bd19b315a7102ada" providerId="LiveId" clId="{B520218C-6EF8-4815-A8B0-E5847508A35E}" dt="2021-08-18T07:19:56.956" v="2052" actId="478"/>
          <ac:spMkLst>
            <pc:docMk/>
            <pc:sldMk cId="2813055939" sldId="286"/>
            <ac:spMk id="44" creationId="{F6AD0C70-BF7A-45A2-99E0-D8C7AEB6EF66}"/>
          </ac:spMkLst>
        </pc:spChg>
        <pc:spChg chg="add mod">
          <ac:chgData name="" userId="bd19b315a7102ada" providerId="LiveId" clId="{B520218C-6EF8-4815-A8B0-E5847508A35E}" dt="2021-08-18T07:21:17.130" v="2105" actId="1035"/>
          <ac:spMkLst>
            <pc:docMk/>
            <pc:sldMk cId="2813055939" sldId="286"/>
            <ac:spMk id="45" creationId="{E363CA2D-C34E-488C-BD34-E04411765BC2}"/>
          </ac:spMkLst>
        </pc:spChg>
        <pc:spChg chg="add mod">
          <ac:chgData name="" userId="bd19b315a7102ada" providerId="LiveId" clId="{B520218C-6EF8-4815-A8B0-E5847508A35E}" dt="2021-08-18T07:24:43.262" v="2566" actId="692"/>
          <ac:spMkLst>
            <pc:docMk/>
            <pc:sldMk cId="2813055939" sldId="286"/>
            <ac:spMk id="47" creationId="{3EDF45B4-C24A-42D0-9C96-E1ECB96FB885}"/>
          </ac:spMkLst>
        </pc:spChg>
        <pc:spChg chg="add mod">
          <ac:chgData name="" userId="bd19b315a7102ada" providerId="LiveId" clId="{B520218C-6EF8-4815-A8B0-E5847508A35E}" dt="2021-08-18T07:24:21.943" v="2543" actId="1076"/>
          <ac:spMkLst>
            <pc:docMk/>
            <pc:sldMk cId="2813055939" sldId="286"/>
            <ac:spMk id="48" creationId="{B53FA329-100B-4B2D-9BE6-53C1CD51B094}"/>
          </ac:spMkLst>
        </pc:spChg>
        <pc:spChg chg="add mod">
          <ac:chgData name="" userId="bd19b315a7102ada" providerId="LiveId" clId="{B520218C-6EF8-4815-A8B0-E5847508A35E}" dt="2021-08-18T07:24:23.935" v="2544" actId="1076"/>
          <ac:spMkLst>
            <pc:docMk/>
            <pc:sldMk cId="2813055939" sldId="286"/>
            <ac:spMk id="49" creationId="{E03EB4D6-B32E-4BA0-8AAE-73244A8BB163}"/>
          </ac:spMkLst>
        </pc:spChg>
        <pc:spChg chg="add mod">
          <ac:chgData name="" userId="bd19b315a7102ada" providerId="LiveId" clId="{B520218C-6EF8-4815-A8B0-E5847508A35E}" dt="2021-08-18T07:24:15.552" v="2539" actId="1076"/>
          <ac:spMkLst>
            <pc:docMk/>
            <pc:sldMk cId="2813055939" sldId="286"/>
            <ac:spMk id="50" creationId="{B27F2926-B8A2-4939-B483-920D571C8B92}"/>
          </ac:spMkLst>
        </pc:spChg>
        <pc:spChg chg="add mod">
          <ac:chgData name="" userId="bd19b315a7102ada" providerId="LiveId" clId="{B520218C-6EF8-4815-A8B0-E5847508A35E}" dt="2021-08-18T07:42:33.019" v="2958" actId="1038"/>
          <ac:spMkLst>
            <pc:docMk/>
            <pc:sldMk cId="2813055939" sldId="286"/>
            <ac:spMk id="53" creationId="{936966ED-FE53-4A61-8EE0-E76B45DAB924}"/>
          </ac:spMkLst>
        </pc:spChg>
        <pc:spChg chg="add del mod">
          <ac:chgData name="" userId="bd19b315a7102ada" providerId="LiveId" clId="{B520218C-6EF8-4815-A8B0-E5847508A35E}" dt="2021-08-18T07:36:58.117" v="2822" actId="478"/>
          <ac:spMkLst>
            <pc:docMk/>
            <pc:sldMk cId="2813055939" sldId="286"/>
            <ac:spMk id="54" creationId="{947124DF-1001-4C92-8C74-08F89FFF276A}"/>
          </ac:spMkLst>
        </pc:spChg>
        <pc:spChg chg="add del mod">
          <ac:chgData name="" userId="bd19b315a7102ada" providerId="LiveId" clId="{B520218C-6EF8-4815-A8B0-E5847508A35E}" dt="2021-08-18T07:33:56.219" v="2728" actId="11529"/>
          <ac:spMkLst>
            <pc:docMk/>
            <pc:sldMk cId="2813055939" sldId="286"/>
            <ac:spMk id="55" creationId="{BC542F33-595D-4DE2-B831-D87B7E176F5D}"/>
          </ac:spMkLst>
        </pc:spChg>
        <pc:spChg chg="add del mod">
          <ac:chgData name="" userId="bd19b315a7102ada" providerId="LiveId" clId="{B520218C-6EF8-4815-A8B0-E5847508A35E}" dt="2021-08-18T07:35:49.521" v="2784" actId="478"/>
          <ac:spMkLst>
            <pc:docMk/>
            <pc:sldMk cId="2813055939" sldId="286"/>
            <ac:spMk id="59" creationId="{45044D2F-F730-428B-A85D-4F5BA343CD3A}"/>
          </ac:spMkLst>
        </pc:spChg>
        <pc:spChg chg="add del mod">
          <ac:chgData name="" userId="bd19b315a7102ada" providerId="LiveId" clId="{B520218C-6EF8-4815-A8B0-E5847508A35E}" dt="2021-08-18T07:35:50.872" v="2785" actId="478"/>
          <ac:spMkLst>
            <pc:docMk/>
            <pc:sldMk cId="2813055939" sldId="286"/>
            <ac:spMk id="60" creationId="{FAB0DD5E-6418-45F0-8309-D426E10BE2FD}"/>
          </ac:spMkLst>
        </pc:spChg>
        <pc:spChg chg="mod">
          <ac:chgData name="" userId="bd19b315a7102ada" providerId="LiveId" clId="{B520218C-6EF8-4815-A8B0-E5847508A35E}" dt="2021-08-18T07:34:31.480" v="2745" actId="207"/>
          <ac:spMkLst>
            <pc:docMk/>
            <pc:sldMk cId="2813055939" sldId="286"/>
            <ac:spMk id="69" creationId="{DB73271E-5506-49DE-9ADF-86F989488F9E}"/>
          </ac:spMkLst>
        </pc:spChg>
        <pc:spChg chg="mod">
          <ac:chgData name="" userId="bd19b315a7102ada" providerId="LiveId" clId="{B520218C-6EF8-4815-A8B0-E5847508A35E}" dt="2021-08-18T07:35:25.104" v="2779" actId="339"/>
          <ac:spMkLst>
            <pc:docMk/>
            <pc:sldMk cId="2813055939" sldId="286"/>
            <ac:spMk id="70" creationId="{42CF9365-9587-4F40-939F-3C52A0C6F1E2}"/>
          </ac:spMkLst>
        </pc:spChg>
        <pc:spChg chg="mod">
          <ac:chgData name="" userId="bd19b315a7102ada" providerId="LiveId" clId="{B520218C-6EF8-4815-A8B0-E5847508A35E}" dt="2021-08-18T07:35:03.945" v="2774" actId="692"/>
          <ac:spMkLst>
            <pc:docMk/>
            <pc:sldMk cId="2813055939" sldId="286"/>
            <ac:spMk id="73" creationId="{E9F6DF2B-C636-48FD-A967-C6272DD1D82E}"/>
          </ac:spMkLst>
        </pc:spChg>
        <pc:spChg chg="mod">
          <ac:chgData name="" userId="bd19b315a7102ada" providerId="LiveId" clId="{B520218C-6EF8-4815-A8B0-E5847508A35E}" dt="2021-08-18T07:35:03.945" v="2774" actId="692"/>
          <ac:spMkLst>
            <pc:docMk/>
            <pc:sldMk cId="2813055939" sldId="286"/>
            <ac:spMk id="74" creationId="{107C6EB0-3C97-46E1-8B7D-117F0C3D80BC}"/>
          </ac:spMkLst>
        </pc:spChg>
        <pc:spChg chg="add mod">
          <ac:chgData name="" userId="bd19b315a7102ada" providerId="LiveId" clId="{B520218C-6EF8-4815-A8B0-E5847508A35E}" dt="2021-08-18T07:38:41.800" v="2879" actId="692"/>
          <ac:spMkLst>
            <pc:docMk/>
            <pc:sldMk cId="2813055939" sldId="286"/>
            <ac:spMk id="76" creationId="{4CBE3748-1850-4626-9856-223DB8755BC5}"/>
          </ac:spMkLst>
        </pc:spChg>
        <pc:spChg chg="add mod ord">
          <ac:chgData name="" userId="bd19b315a7102ada" providerId="LiveId" clId="{B520218C-6EF8-4815-A8B0-E5847508A35E}" dt="2021-08-18T07:40:56.628" v="2929" actId="692"/>
          <ac:spMkLst>
            <pc:docMk/>
            <pc:sldMk cId="2813055939" sldId="286"/>
            <ac:spMk id="79" creationId="{0FB0EA7E-EB89-46E3-BAAA-442B10A30FF3}"/>
          </ac:spMkLst>
        </pc:spChg>
        <pc:spChg chg="add mod">
          <ac:chgData name="" userId="bd19b315a7102ada" providerId="LiveId" clId="{B520218C-6EF8-4815-A8B0-E5847508A35E}" dt="2021-08-18T07:40:56.628" v="2929" actId="692"/>
          <ac:spMkLst>
            <pc:docMk/>
            <pc:sldMk cId="2813055939" sldId="286"/>
            <ac:spMk id="80" creationId="{C40B6E8B-A16C-447D-8FC3-A11DED9EDF0F}"/>
          </ac:spMkLst>
        </pc:spChg>
        <pc:spChg chg="add mod">
          <ac:chgData name="" userId="bd19b315a7102ada" providerId="LiveId" clId="{B520218C-6EF8-4815-A8B0-E5847508A35E}" dt="2021-08-18T07:43:14.550" v="2977" actId="1036"/>
          <ac:spMkLst>
            <pc:docMk/>
            <pc:sldMk cId="2813055939" sldId="286"/>
            <ac:spMk id="82" creationId="{BA952A23-FCB8-4CB3-B6CF-85B0033BC2D1}"/>
          </ac:spMkLst>
        </pc:spChg>
        <pc:spChg chg="add mod">
          <ac:chgData name="" userId="bd19b315a7102ada" providerId="LiveId" clId="{B520218C-6EF8-4815-A8B0-E5847508A35E}" dt="2021-08-18T07:40:56.628" v="2929" actId="692"/>
          <ac:spMkLst>
            <pc:docMk/>
            <pc:sldMk cId="2813055939" sldId="286"/>
            <ac:spMk id="85" creationId="{7F661F47-90A7-4137-8A5A-63C059C8DE23}"/>
          </ac:spMkLst>
        </pc:spChg>
        <pc:spChg chg="add mod">
          <ac:chgData name="" userId="bd19b315a7102ada" providerId="LiveId" clId="{B520218C-6EF8-4815-A8B0-E5847508A35E}" dt="2021-08-18T07:44:21.363" v="3053" actId="1035"/>
          <ac:spMkLst>
            <pc:docMk/>
            <pc:sldMk cId="2813055939" sldId="286"/>
            <ac:spMk id="95" creationId="{BB058279-A307-4F12-88F1-B6BF7C10E000}"/>
          </ac:spMkLst>
        </pc:spChg>
        <pc:spChg chg="add mod">
          <ac:chgData name="" userId="bd19b315a7102ada" providerId="LiveId" clId="{B520218C-6EF8-4815-A8B0-E5847508A35E}" dt="2021-08-18T07:43:38.522" v="2985" actId="207"/>
          <ac:spMkLst>
            <pc:docMk/>
            <pc:sldMk cId="2813055939" sldId="286"/>
            <ac:spMk id="97" creationId="{6F83AA33-E64E-44D0-9CB7-B5CDD3F39141}"/>
          </ac:spMkLst>
        </pc:spChg>
        <pc:spChg chg="add mod">
          <ac:chgData name="" userId="bd19b315a7102ada" providerId="LiveId" clId="{B520218C-6EF8-4815-A8B0-E5847508A35E}" dt="2021-08-18T07:54:35.181" v="3318" actId="1076"/>
          <ac:spMkLst>
            <pc:docMk/>
            <pc:sldMk cId="2813055939" sldId="286"/>
            <ac:spMk id="98" creationId="{63FE641D-EA40-4D98-8F10-CF7AD2A9B6E7}"/>
          </ac:spMkLst>
        </pc:spChg>
        <pc:spChg chg="add del mod">
          <ac:chgData name="" userId="bd19b315a7102ada" providerId="LiveId" clId="{B520218C-6EF8-4815-A8B0-E5847508A35E}" dt="2021-08-18T07:50:22.904" v="3160"/>
          <ac:spMkLst>
            <pc:docMk/>
            <pc:sldMk cId="2813055939" sldId="286"/>
            <ac:spMk id="102" creationId="{86D76439-4AD9-47C9-AA98-797C62A4365F}"/>
          </ac:spMkLst>
        </pc:spChg>
        <pc:spChg chg="add mod">
          <ac:chgData name="" userId="bd19b315a7102ada" providerId="LiveId" clId="{B520218C-6EF8-4815-A8B0-E5847508A35E}" dt="2021-08-18T07:50:27.425" v="3161" actId="164"/>
          <ac:spMkLst>
            <pc:docMk/>
            <pc:sldMk cId="2813055939" sldId="286"/>
            <ac:spMk id="106" creationId="{B6DA5DFD-5A2C-4F12-A29F-3FFA59F4D13B}"/>
          </ac:spMkLst>
        </pc:spChg>
        <pc:spChg chg="add mod">
          <ac:chgData name="" userId="bd19b315a7102ada" providerId="LiveId" clId="{B520218C-6EF8-4815-A8B0-E5847508A35E}" dt="2021-08-18T07:50:27.425" v="3161" actId="164"/>
          <ac:spMkLst>
            <pc:docMk/>
            <pc:sldMk cId="2813055939" sldId="286"/>
            <ac:spMk id="107" creationId="{5E613A2F-D554-40F9-BF7C-685F67C57712}"/>
          </ac:spMkLst>
        </pc:spChg>
        <pc:spChg chg="add del mod">
          <ac:chgData name="" userId="bd19b315a7102ada" providerId="LiveId" clId="{B520218C-6EF8-4815-A8B0-E5847508A35E}" dt="2021-08-18T08:01:21.121" v="3549" actId="478"/>
          <ac:spMkLst>
            <pc:docMk/>
            <pc:sldMk cId="2813055939" sldId="286"/>
            <ac:spMk id="118" creationId="{3513B767-FD38-47B1-8382-EBAF0CD55C8D}"/>
          </ac:spMkLst>
        </pc:spChg>
        <pc:spChg chg="add mod ord">
          <ac:chgData name="" userId="bd19b315a7102ada" providerId="LiveId" clId="{B520218C-6EF8-4815-A8B0-E5847508A35E}" dt="2021-08-18T07:57:05.020" v="3374" actId="692"/>
          <ac:spMkLst>
            <pc:docMk/>
            <pc:sldMk cId="2813055939" sldId="286"/>
            <ac:spMk id="119" creationId="{C4BBD0F0-8031-4956-99AB-9A6A26F19829}"/>
          </ac:spMkLst>
        </pc:spChg>
        <pc:spChg chg="add mod">
          <ac:chgData name="" userId="bd19b315a7102ada" providerId="LiveId" clId="{B520218C-6EF8-4815-A8B0-E5847508A35E}" dt="2021-08-18T07:57:05.020" v="3374" actId="692"/>
          <ac:spMkLst>
            <pc:docMk/>
            <pc:sldMk cId="2813055939" sldId="286"/>
            <ac:spMk id="126" creationId="{78582DD9-67F0-49E5-A102-EBE52C018CD6}"/>
          </ac:spMkLst>
        </pc:spChg>
        <pc:spChg chg="add mod topLvl">
          <ac:chgData name="" userId="bd19b315a7102ada" providerId="LiveId" clId="{B520218C-6EF8-4815-A8B0-E5847508A35E}" dt="2021-08-18T08:21:59.425" v="4118" actId="164"/>
          <ac:spMkLst>
            <pc:docMk/>
            <pc:sldMk cId="2813055939" sldId="286"/>
            <ac:spMk id="133" creationId="{4CAEB955-84CB-46CE-9128-8A5965C49FEF}"/>
          </ac:spMkLst>
        </pc:spChg>
        <pc:spChg chg="add del mod">
          <ac:chgData name="" userId="bd19b315a7102ada" providerId="LiveId" clId="{B520218C-6EF8-4815-A8B0-E5847508A35E}" dt="2021-08-18T08:00:46.488" v="3538" actId="478"/>
          <ac:spMkLst>
            <pc:docMk/>
            <pc:sldMk cId="2813055939" sldId="286"/>
            <ac:spMk id="134" creationId="{C8831C35-72A6-4EB9-9782-EC9658CCB4C0}"/>
          </ac:spMkLst>
        </pc:spChg>
        <pc:spChg chg="add del mod">
          <ac:chgData name="" userId="bd19b315a7102ada" providerId="LiveId" clId="{B520218C-6EF8-4815-A8B0-E5847508A35E}" dt="2021-08-18T08:00:44.949" v="3537" actId="478"/>
          <ac:spMkLst>
            <pc:docMk/>
            <pc:sldMk cId="2813055939" sldId="286"/>
            <ac:spMk id="135" creationId="{16314F0E-143B-4F3D-BA76-E7744132DD7C}"/>
          </ac:spMkLst>
        </pc:spChg>
        <pc:spChg chg="add del mod">
          <ac:chgData name="" userId="bd19b315a7102ada" providerId="LiveId" clId="{B520218C-6EF8-4815-A8B0-E5847508A35E}" dt="2021-08-18T08:00:44.949" v="3537" actId="478"/>
          <ac:spMkLst>
            <pc:docMk/>
            <pc:sldMk cId="2813055939" sldId="286"/>
            <ac:spMk id="136" creationId="{3AF8EFD1-01CB-4564-A34C-47169DFA11FA}"/>
          </ac:spMkLst>
        </pc:spChg>
        <pc:spChg chg="add del mod">
          <ac:chgData name="" userId="bd19b315a7102ada" providerId="LiveId" clId="{B520218C-6EF8-4815-A8B0-E5847508A35E}" dt="2021-08-18T08:00:44.949" v="3537" actId="478"/>
          <ac:spMkLst>
            <pc:docMk/>
            <pc:sldMk cId="2813055939" sldId="286"/>
            <ac:spMk id="137" creationId="{010F107A-1056-4873-85E1-DF3D5CB009E6}"/>
          </ac:spMkLst>
        </pc:spChg>
        <pc:spChg chg="add del mod">
          <ac:chgData name="" userId="bd19b315a7102ada" providerId="LiveId" clId="{B520218C-6EF8-4815-A8B0-E5847508A35E}" dt="2021-08-18T08:00:44.949" v="3537" actId="478"/>
          <ac:spMkLst>
            <pc:docMk/>
            <pc:sldMk cId="2813055939" sldId="286"/>
            <ac:spMk id="138" creationId="{F6B05BC7-03F0-4045-A877-0471A61BBFBB}"/>
          </ac:spMkLst>
        </pc:spChg>
        <pc:spChg chg="add del mod">
          <ac:chgData name="" userId="bd19b315a7102ada" providerId="LiveId" clId="{B520218C-6EF8-4815-A8B0-E5847508A35E}" dt="2021-08-18T08:00:44.949" v="3537" actId="478"/>
          <ac:spMkLst>
            <pc:docMk/>
            <pc:sldMk cId="2813055939" sldId="286"/>
            <ac:spMk id="139" creationId="{200A1910-B1CF-41C8-B99C-8F69F13FB40D}"/>
          </ac:spMkLst>
        </pc:spChg>
        <pc:spChg chg="add del mod">
          <ac:chgData name="" userId="bd19b315a7102ada" providerId="LiveId" clId="{B520218C-6EF8-4815-A8B0-E5847508A35E}" dt="2021-08-18T08:00:44.949" v="3537" actId="478"/>
          <ac:spMkLst>
            <pc:docMk/>
            <pc:sldMk cId="2813055939" sldId="286"/>
            <ac:spMk id="140" creationId="{A67ADF7C-8615-4883-A0D5-41D6600EDA6C}"/>
          </ac:spMkLst>
        </pc:spChg>
        <pc:spChg chg="add del mod">
          <ac:chgData name="" userId="bd19b315a7102ada" providerId="LiveId" clId="{B520218C-6EF8-4815-A8B0-E5847508A35E}" dt="2021-08-18T07:58:03.539" v="3403" actId="478"/>
          <ac:spMkLst>
            <pc:docMk/>
            <pc:sldMk cId="2813055939" sldId="286"/>
            <ac:spMk id="145" creationId="{992A4F78-AC89-42B1-BD55-8D6F0BF0823C}"/>
          </ac:spMkLst>
        </pc:spChg>
        <pc:spChg chg="add mod">
          <ac:chgData name="" userId="bd19b315a7102ada" providerId="LiveId" clId="{B520218C-6EF8-4815-A8B0-E5847508A35E}" dt="2021-08-18T07:58:47.606" v="3435" actId="1038"/>
          <ac:spMkLst>
            <pc:docMk/>
            <pc:sldMk cId="2813055939" sldId="286"/>
            <ac:spMk id="146" creationId="{3AB9AD7C-0FDC-41EA-B39E-3B0177DA5F80}"/>
          </ac:spMkLst>
        </pc:spChg>
        <pc:spChg chg="add mod topLvl">
          <ac:chgData name="" userId="bd19b315a7102ada" providerId="LiveId" clId="{B520218C-6EF8-4815-A8B0-E5847508A35E}" dt="2021-08-18T08:21:59.425" v="4118" actId="164"/>
          <ac:spMkLst>
            <pc:docMk/>
            <pc:sldMk cId="2813055939" sldId="286"/>
            <ac:spMk id="148" creationId="{58F9D8A3-F4CD-4696-BEEF-B94D65B76DAD}"/>
          </ac:spMkLst>
        </pc:spChg>
        <pc:spChg chg="add mod topLvl">
          <ac:chgData name="" userId="bd19b315a7102ada" providerId="LiveId" clId="{B520218C-6EF8-4815-A8B0-E5847508A35E}" dt="2021-08-18T08:21:59.425" v="4118" actId="164"/>
          <ac:spMkLst>
            <pc:docMk/>
            <pc:sldMk cId="2813055939" sldId="286"/>
            <ac:spMk id="149" creationId="{0438575E-197C-4CC1-B708-7E0A1AAF2B77}"/>
          </ac:spMkLst>
        </pc:spChg>
        <pc:spChg chg="add mod topLvl">
          <ac:chgData name="" userId="bd19b315a7102ada" providerId="LiveId" clId="{B520218C-6EF8-4815-A8B0-E5847508A35E}" dt="2021-08-18T08:21:59.425" v="4118" actId="164"/>
          <ac:spMkLst>
            <pc:docMk/>
            <pc:sldMk cId="2813055939" sldId="286"/>
            <ac:spMk id="150" creationId="{07C46A8C-71BA-40DC-9BFD-48D220447505}"/>
          </ac:spMkLst>
        </pc:spChg>
        <pc:spChg chg="add mod topLvl">
          <ac:chgData name="" userId="bd19b315a7102ada" providerId="LiveId" clId="{B520218C-6EF8-4815-A8B0-E5847508A35E}" dt="2021-08-18T08:21:59.425" v="4118" actId="164"/>
          <ac:spMkLst>
            <pc:docMk/>
            <pc:sldMk cId="2813055939" sldId="286"/>
            <ac:spMk id="151" creationId="{EE7FC7EC-F996-4B62-9F92-BC05647AB11B}"/>
          </ac:spMkLst>
        </pc:spChg>
        <pc:spChg chg="add mod topLvl">
          <ac:chgData name="" userId="bd19b315a7102ada" providerId="LiveId" clId="{B520218C-6EF8-4815-A8B0-E5847508A35E}" dt="2021-08-18T08:21:59.425" v="4118" actId="164"/>
          <ac:spMkLst>
            <pc:docMk/>
            <pc:sldMk cId="2813055939" sldId="286"/>
            <ac:spMk id="152" creationId="{0D472FE8-CF47-4B60-8A86-1F850E44FAE8}"/>
          </ac:spMkLst>
        </pc:spChg>
        <pc:spChg chg="add del mod">
          <ac:chgData name="" userId="bd19b315a7102ada" providerId="LiveId" clId="{B520218C-6EF8-4815-A8B0-E5847508A35E}" dt="2021-08-18T08:03:30.863" v="3714" actId="478"/>
          <ac:spMkLst>
            <pc:docMk/>
            <pc:sldMk cId="2813055939" sldId="286"/>
            <ac:spMk id="153" creationId="{CFAE0284-1B8B-4C67-9D3B-64F6095DCB68}"/>
          </ac:spMkLst>
        </pc:spChg>
        <pc:spChg chg="add mod topLvl">
          <ac:chgData name="" userId="bd19b315a7102ada" providerId="LiveId" clId="{B520218C-6EF8-4815-A8B0-E5847508A35E}" dt="2021-08-18T08:21:59.425" v="4118" actId="164"/>
          <ac:spMkLst>
            <pc:docMk/>
            <pc:sldMk cId="2813055939" sldId="286"/>
            <ac:spMk id="154" creationId="{416D78F4-40E5-4122-8BE3-6B9FACD4EC80}"/>
          </ac:spMkLst>
        </pc:spChg>
        <pc:spChg chg="mod topLvl">
          <ac:chgData name="" userId="bd19b315a7102ada" providerId="LiveId" clId="{B520218C-6EF8-4815-A8B0-E5847508A35E}" dt="2021-08-18T08:12:24.366" v="3978" actId="692"/>
          <ac:spMkLst>
            <pc:docMk/>
            <pc:sldMk cId="2813055939" sldId="286"/>
            <ac:spMk id="167" creationId="{4CB64042-DD78-48FB-869D-DC29B447EF0C}"/>
          </ac:spMkLst>
        </pc:spChg>
        <pc:spChg chg="add del mod">
          <ac:chgData name="" userId="bd19b315a7102ada" providerId="LiveId" clId="{B520218C-6EF8-4815-A8B0-E5847508A35E}" dt="2021-08-18T08:10:27.378" v="3921" actId="478"/>
          <ac:spMkLst>
            <pc:docMk/>
            <pc:sldMk cId="2813055939" sldId="286"/>
            <ac:spMk id="170" creationId="{1333EAB5-9362-4FCC-BAEC-FC3AE7524DE9}"/>
          </ac:spMkLst>
        </pc:spChg>
        <pc:spChg chg="add mod">
          <ac:chgData name="" userId="bd19b315a7102ada" providerId="LiveId" clId="{B520218C-6EF8-4815-A8B0-E5847508A35E}" dt="2021-08-18T08:12:26.934" v="3983" actId="1036"/>
          <ac:spMkLst>
            <pc:docMk/>
            <pc:sldMk cId="2813055939" sldId="286"/>
            <ac:spMk id="173" creationId="{62C1D7E2-9E13-4288-8BA0-D572AD54758C}"/>
          </ac:spMkLst>
        </pc:spChg>
        <pc:spChg chg="del topLvl">
          <ac:chgData name="" userId="bd19b315a7102ada" providerId="LiveId" clId="{B520218C-6EF8-4815-A8B0-E5847508A35E}" dt="2021-08-18T08:17:56.390" v="4061" actId="478"/>
          <ac:spMkLst>
            <pc:docMk/>
            <pc:sldMk cId="2813055939" sldId="286"/>
            <ac:spMk id="178" creationId="{F0065457-C0BD-4477-9CD2-CFDF3543B739}"/>
          </ac:spMkLst>
        </pc:spChg>
        <pc:spChg chg="del">
          <ac:chgData name="" userId="bd19b315a7102ada" providerId="LiveId" clId="{B520218C-6EF8-4815-A8B0-E5847508A35E}" dt="2021-08-18T08:17:54.390" v="4060" actId="478"/>
          <ac:spMkLst>
            <pc:docMk/>
            <pc:sldMk cId="2813055939" sldId="286"/>
            <ac:spMk id="179" creationId="{7B73B019-7727-41BD-B466-18453BE4F75D}"/>
          </ac:spMkLst>
        </pc:spChg>
        <pc:spChg chg="add mod">
          <ac:chgData name="" userId="bd19b315a7102ada" providerId="LiveId" clId="{B520218C-6EF8-4815-A8B0-E5847508A35E}" dt="2021-08-18T08:24:07.841" v="4131" actId="164"/>
          <ac:spMkLst>
            <pc:docMk/>
            <pc:sldMk cId="2813055939" sldId="286"/>
            <ac:spMk id="199" creationId="{13B291B1-74F9-4B2C-A661-74DAB1957AC5}"/>
          </ac:spMkLst>
        </pc:spChg>
        <pc:spChg chg="add mod">
          <ac:chgData name="" userId="bd19b315a7102ada" providerId="LiveId" clId="{B520218C-6EF8-4815-A8B0-E5847508A35E}" dt="2021-08-18T08:24:07.841" v="4131" actId="164"/>
          <ac:spMkLst>
            <pc:docMk/>
            <pc:sldMk cId="2813055939" sldId="286"/>
            <ac:spMk id="200" creationId="{F01A9BFD-CAF9-4D95-9ED4-872F7A6E2787}"/>
          </ac:spMkLst>
        </pc:spChg>
        <pc:spChg chg="add mod">
          <ac:chgData name="" userId="bd19b315a7102ada" providerId="LiveId" clId="{B520218C-6EF8-4815-A8B0-E5847508A35E}" dt="2021-08-18T08:31:50.854" v="4310" actId="164"/>
          <ac:spMkLst>
            <pc:docMk/>
            <pc:sldMk cId="2813055939" sldId="286"/>
            <ac:spMk id="203" creationId="{DAD7B5F4-D671-4BD9-9907-D5EAA77FAD98}"/>
          </ac:spMkLst>
        </pc:spChg>
        <pc:spChg chg="add mod">
          <ac:chgData name="" userId="bd19b315a7102ada" providerId="LiveId" clId="{B520218C-6EF8-4815-A8B0-E5847508A35E}" dt="2021-08-18T08:31:50.854" v="4310" actId="164"/>
          <ac:spMkLst>
            <pc:docMk/>
            <pc:sldMk cId="2813055939" sldId="286"/>
            <ac:spMk id="205" creationId="{8A778CB9-5A1C-40F6-9E14-41C70B166029}"/>
          </ac:spMkLst>
        </pc:spChg>
        <pc:spChg chg="add mod">
          <ac:chgData name="" userId="bd19b315a7102ada" providerId="LiveId" clId="{B520218C-6EF8-4815-A8B0-E5847508A35E}" dt="2021-08-18T08:31:50.854" v="4310" actId="164"/>
          <ac:spMkLst>
            <pc:docMk/>
            <pc:sldMk cId="2813055939" sldId="286"/>
            <ac:spMk id="210" creationId="{661917F8-6567-4FF5-8473-669AD4590C23}"/>
          </ac:spMkLst>
        </pc:spChg>
        <pc:spChg chg="add mod">
          <ac:chgData name="" userId="bd19b315a7102ada" providerId="LiveId" clId="{B520218C-6EF8-4815-A8B0-E5847508A35E}" dt="2021-08-18T08:31:50.854" v="4310" actId="164"/>
          <ac:spMkLst>
            <pc:docMk/>
            <pc:sldMk cId="2813055939" sldId="286"/>
            <ac:spMk id="211" creationId="{036F2CC2-A016-4AEE-99E7-E9AF92867DB9}"/>
          </ac:spMkLst>
        </pc:spChg>
        <pc:spChg chg="add del mod">
          <ac:chgData name="" userId="bd19b315a7102ada" providerId="LiveId" clId="{B520218C-6EF8-4815-A8B0-E5847508A35E}" dt="2021-08-18T08:29:36.103" v="4252" actId="478"/>
          <ac:spMkLst>
            <pc:docMk/>
            <pc:sldMk cId="2813055939" sldId="286"/>
            <ac:spMk id="212" creationId="{0A1E17D5-0592-48A6-8FD2-ED9C99CAFE77}"/>
          </ac:spMkLst>
        </pc:spChg>
        <pc:spChg chg="add mod">
          <ac:chgData name="" userId="bd19b315a7102ada" providerId="LiveId" clId="{B520218C-6EF8-4815-A8B0-E5847508A35E}" dt="2021-08-18T08:31:50.854" v="4310" actId="164"/>
          <ac:spMkLst>
            <pc:docMk/>
            <pc:sldMk cId="2813055939" sldId="286"/>
            <ac:spMk id="217" creationId="{9023E9A2-CDBD-45DC-941B-AD1208579D74}"/>
          </ac:spMkLst>
        </pc:spChg>
        <pc:spChg chg="add del mod">
          <ac:chgData name="" userId="bd19b315a7102ada" providerId="LiveId" clId="{B520218C-6EF8-4815-A8B0-E5847508A35E}" dt="2021-08-18T08:31:40.645" v="4305"/>
          <ac:spMkLst>
            <pc:docMk/>
            <pc:sldMk cId="2813055939" sldId="286"/>
            <ac:spMk id="221" creationId="{4C2F46B0-C31B-4B46-9197-CF2D0E697F6F}"/>
          </ac:spMkLst>
        </pc:spChg>
        <pc:spChg chg="add del">
          <ac:chgData name="" userId="bd19b315a7102ada" providerId="LiveId" clId="{B520218C-6EF8-4815-A8B0-E5847508A35E}" dt="2021-08-18T08:31:42.896" v="4307"/>
          <ac:spMkLst>
            <pc:docMk/>
            <pc:sldMk cId="2813055939" sldId="286"/>
            <ac:spMk id="222" creationId="{7675041F-3EAF-4AD1-9E89-E8F9E3B26DDF}"/>
          </ac:spMkLst>
        </pc:spChg>
        <pc:spChg chg="add del">
          <ac:chgData name="" userId="bd19b315a7102ada" providerId="LiveId" clId="{B520218C-6EF8-4815-A8B0-E5847508A35E}" dt="2021-08-18T08:31:44.504" v="4309"/>
          <ac:spMkLst>
            <pc:docMk/>
            <pc:sldMk cId="2813055939" sldId="286"/>
            <ac:spMk id="223" creationId="{D4258445-2802-428A-93B3-9D36194AB1B2}"/>
          </ac:spMkLst>
        </pc:spChg>
        <pc:spChg chg="add">
          <ac:chgData name="" userId="bd19b315a7102ada" providerId="LiveId" clId="{B520218C-6EF8-4815-A8B0-E5847508A35E}" dt="2021-08-18T08:31:52.073" v="4311"/>
          <ac:spMkLst>
            <pc:docMk/>
            <pc:sldMk cId="2813055939" sldId="286"/>
            <ac:spMk id="225" creationId="{DBADB504-D105-47F2-A406-0F8E491E4CC4}"/>
          </ac:spMkLst>
        </pc:spChg>
        <pc:spChg chg="add mod">
          <ac:chgData name="" userId="bd19b315a7102ada" providerId="LiveId" clId="{B520218C-6EF8-4815-A8B0-E5847508A35E}" dt="2021-08-18T07:58:24.519" v="3427" actId="1038"/>
          <ac:spMkLst>
            <pc:docMk/>
            <pc:sldMk cId="2813055939" sldId="286"/>
            <ac:spMk id="1025" creationId="{5BC05B5C-17FD-4C25-AD2D-B8233CEEABBA}"/>
          </ac:spMkLst>
        </pc:spChg>
        <pc:spChg chg="add mod">
          <ac:chgData name="" userId="bd19b315a7102ada" providerId="LiveId" clId="{B520218C-6EF8-4815-A8B0-E5847508A35E}" dt="2021-08-18T08:06:21.216" v="3832" actId="692"/>
          <ac:spMkLst>
            <pc:docMk/>
            <pc:sldMk cId="2813055939" sldId="286"/>
            <ac:spMk id="1029" creationId="{D1DC1890-37E2-407F-A158-CA5D7E2E79E1}"/>
          </ac:spMkLst>
        </pc:spChg>
        <pc:spChg chg="add del mod">
          <ac:chgData name="" userId="bd19b315a7102ada" providerId="LiveId" clId="{B520218C-6EF8-4815-A8B0-E5847508A35E}" dt="2021-08-18T08:08:06.868" v="3872" actId="478"/>
          <ac:spMkLst>
            <pc:docMk/>
            <pc:sldMk cId="2813055939" sldId="286"/>
            <ac:spMk id="1037" creationId="{85FA5B24-8BFA-46BC-81C4-DA8689F8D5B8}"/>
          </ac:spMkLst>
        </pc:spChg>
        <pc:spChg chg="add mod topLvl">
          <ac:chgData name="" userId="bd19b315a7102ada" providerId="LiveId" clId="{B520218C-6EF8-4815-A8B0-E5847508A35E}" dt="2021-08-18T08:21:59.425" v="4118" actId="164"/>
          <ac:spMkLst>
            <pc:docMk/>
            <pc:sldMk cId="2813055939" sldId="286"/>
            <ac:spMk id="1038" creationId="{54A50C87-97F5-4BA8-83ED-DE7A6D596CE5}"/>
          </ac:spMkLst>
        </pc:spChg>
        <pc:spChg chg="add mod">
          <ac:chgData name="" userId="bd19b315a7102ada" providerId="LiveId" clId="{B520218C-6EF8-4815-A8B0-E5847508A35E}" dt="2021-08-18T08:12:18.871" v="3963" actId="14100"/>
          <ac:spMkLst>
            <pc:docMk/>
            <pc:sldMk cId="2813055939" sldId="286"/>
            <ac:spMk id="1039" creationId="{EDBDC09F-A4AF-4FCD-A38E-3428D3B8C3A0}"/>
          </ac:spMkLst>
        </pc:spChg>
        <pc:spChg chg="add mod">
          <ac:chgData name="" userId="bd19b315a7102ada" providerId="LiveId" clId="{B520218C-6EF8-4815-A8B0-E5847508A35E}" dt="2021-08-18T08:12:21.308" v="3972" actId="1036"/>
          <ac:spMkLst>
            <pc:docMk/>
            <pc:sldMk cId="2813055939" sldId="286"/>
            <ac:spMk id="1040" creationId="{25C89395-9390-4096-B2A7-A0AF6CE8F8BE}"/>
          </ac:spMkLst>
        </pc:spChg>
        <pc:spChg chg="add mod topLvl">
          <ac:chgData name="" userId="bd19b315a7102ada" providerId="LiveId" clId="{B520218C-6EF8-4815-A8B0-E5847508A35E}" dt="2021-08-18T08:21:59.425" v="4118" actId="164"/>
          <ac:spMkLst>
            <pc:docMk/>
            <pc:sldMk cId="2813055939" sldId="286"/>
            <ac:spMk id="1042" creationId="{CBF8D9A8-7154-46D3-8A52-8B2E9543A32A}"/>
          </ac:spMkLst>
        </pc:spChg>
        <pc:spChg chg="add mod">
          <ac:chgData name="" userId="bd19b315a7102ada" providerId="LiveId" clId="{B520218C-6EF8-4815-A8B0-E5847508A35E}" dt="2021-08-18T08:19:17.378" v="4081" actId="14100"/>
          <ac:spMkLst>
            <pc:docMk/>
            <pc:sldMk cId="2813055939" sldId="286"/>
            <ac:spMk id="1043" creationId="{F8718A09-B0C9-4BAC-A512-465CF43B4898}"/>
          </ac:spMkLst>
        </pc:spChg>
        <pc:spChg chg="add mod">
          <ac:chgData name="" userId="bd19b315a7102ada" providerId="LiveId" clId="{B520218C-6EF8-4815-A8B0-E5847508A35E}" dt="2021-08-18T08:24:07.841" v="4131" actId="164"/>
          <ac:spMkLst>
            <pc:docMk/>
            <pc:sldMk cId="2813055939" sldId="286"/>
            <ac:spMk id="1049" creationId="{9F9FA8D4-801D-43AC-9F67-D17DDFCF0429}"/>
          </ac:spMkLst>
        </pc:spChg>
        <pc:spChg chg="add mod">
          <ac:chgData name="" userId="bd19b315a7102ada" providerId="LiveId" clId="{B520218C-6EF8-4815-A8B0-E5847508A35E}" dt="2021-08-18T08:31:50.854" v="4310" actId="164"/>
          <ac:spMkLst>
            <pc:docMk/>
            <pc:sldMk cId="2813055939" sldId="286"/>
            <ac:spMk id="1051" creationId="{965FC241-AAED-46B1-97E1-5BF4EBAA39BE}"/>
          </ac:spMkLst>
        </pc:spChg>
        <pc:spChg chg="add del mod">
          <ac:chgData name="" userId="bd19b315a7102ada" providerId="LiveId" clId="{B520218C-6EF8-4815-A8B0-E5847508A35E}" dt="2021-08-18T08:28:01.159" v="4192" actId="478"/>
          <ac:spMkLst>
            <pc:docMk/>
            <pc:sldMk cId="2813055939" sldId="286"/>
            <ac:spMk id="1052" creationId="{872D4851-DCCB-4BA5-A0CE-E3AB5E1AB7CA}"/>
          </ac:spMkLst>
        </pc:spChg>
        <pc:spChg chg="add del mod">
          <ac:chgData name="" userId="bd19b315a7102ada" providerId="LiveId" clId="{B520218C-6EF8-4815-A8B0-E5847508A35E}" dt="2021-08-18T08:30:18.990" v="4261" actId="478"/>
          <ac:spMkLst>
            <pc:docMk/>
            <pc:sldMk cId="2813055939" sldId="286"/>
            <ac:spMk id="1057" creationId="{A4EBF771-7F8A-4AFD-9815-8B0EEEC11545}"/>
          </ac:spMkLst>
        </pc:spChg>
        <pc:grpChg chg="add del mod">
          <ac:chgData name="" userId="bd19b315a7102ada" providerId="LiveId" clId="{B520218C-6EF8-4815-A8B0-E5847508A35E}" dt="2021-08-18T07:42:11.896" v="2943" actId="478"/>
          <ac:grpSpMkLst>
            <pc:docMk/>
            <pc:sldMk cId="2813055939" sldId="286"/>
            <ac:grpSpMk id="5" creationId="{247F6F3E-97C8-46CD-A111-9DFE0493CDF8}"/>
          </ac:grpSpMkLst>
        </pc:grpChg>
        <pc:grpChg chg="add mod">
          <ac:chgData name="" userId="bd19b315a7102ada" providerId="LiveId" clId="{B520218C-6EF8-4815-A8B0-E5847508A35E}" dt="2021-08-18T07:21:39.857" v="2107" actId="1076"/>
          <ac:grpSpMkLst>
            <pc:docMk/>
            <pc:sldMk cId="2813055939" sldId="286"/>
            <ac:grpSpMk id="11" creationId="{D82073CB-ABE0-4F7E-BE35-F8635145557F}"/>
          </ac:grpSpMkLst>
        </pc:grpChg>
        <pc:grpChg chg="add mod">
          <ac:chgData name="" userId="bd19b315a7102ada" providerId="LiveId" clId="{B520218C-6EF8-4815-A8B0-E5847508A35E}" dt="2021-08-18T06:44:02.880" v="1730" actId="1036"/>
          <ac:grpSpMkLst>
            <pc:docMk/>
            <pc:sldMk cId="2813055939" sldId="286"/>
            <ac:grpSpMk id="20" creationId="{EE1EA273-2977-484D-8DC8-666CAF9BC1BE}"/>
          </ac:grpSpMkLst>
        </pc:grpChg>
        <pc:grpChg chg="add mod">
          <ac:chgData name="" userId="bd19b315a7102ada" providerId="LiveId" clId="{B520218C-6EF8-4815-A8B0-E5847508A35E}" dt="2021-08-18T07:52:13.475" v="3244" actId="1076"/>
          <ac:grpSpMkLst>
            <pc:docMk/>
            <pc:sldMk cId="2813055939" sldId="286"/>
            <ac:grpSpMk id="26" creationId="{5D00970D-D52C-4B9A-BF9E-1B4D6BABA0DE}"/>
          </ac:grpSpMkLst>
        </pc:grpChg>
        <pc:grpChg chg="add mod">
          <ac:chgData name="" userId="bd19b315a7102ada" providerId="LiveId" clId="{B520218C-6EF8-4815-A8B0-E5847508A35E}" dt="2021-08-18T07:17:09.707" v="1996" actId="1038"/>
          <ac:grpSpMkLst>
            <pc:docMk/>
            <pc:sldMk cId="2813055939" sldId="286"/>
            <ac:grpSpMk id="29" creationId="{051E147F-8488-4554-9A02-7BACC96E509E}"/>
          </ac:grpSpMkLst>
        </pc:grpChg>
        <pc:grpChg chg="add mod">
          <ac:chgData name="" userId="bd19b315a7102ada" providerId="LiveId" clId="{B520218C-6EF8-4815-A8B0-E5847508A35E}" dt="2021-08-18T07:05:42.050" v="1927" actId="1038"/>
          <ac:grpSpMkLst>
            <pc:docMk/>
            <pc:sldMk cId="2813055939" sldId="286"/>
            <ac:grpSpMk id="30" creationId="{E5C97A49-C4D2-435C-8022-9967B9E48893}"/>
          </ac:grpSpMkLst>
        </pc:grpChg>
        <pc:grpChg chg="add mod">
          <ac:chgData name="" userId="bd19b315a7102ada" providerId="LiveId" clId="{B520218C-6EF8-4815-A8B0-E5847508A35E}" dt="2021-08-18T07:21:36.824" v="2106" actId="1076"/>
          <ac:grpSpMkLst>
            <pc:docMk/>
            <pc:sldMk cId="2813055939" sldId="286"/>
            <ac:grpSpMk id="46" creationId="{6E26E433-4AAF-4EFC-B36F-C371B7B66871}"/>
          </ac:grpSpMkLst>
        </pc:grpChg>
        <pc:grpChg chg="add mod">
          <ac:chgData name="" userId="bd19b315a7102ada" providerId="LiveId" clId="{B520218C-6EF8-4815-A8B0-E5847508A35E}" dt="2021-08-18T07:23:48.172" v="2532" actId="164"/>
          <ac:grpSpMkLst>
            <pc:docMk/>
            <pc:sldMk cId="2813055939" sldId="286"/>
            <ac:grpSpMk id="51" creationId="{0A5D8F85-E8CF-4D15-B50E-D1F26FA12B93}"/>
          </ac:grpSpMkLst>
        </pc:grpChg>
        <pc:grpChg chg="add mod">
          <ac:chgData name="" userId="bd19b315a7102ada" providerId="LiveId" clId="{B520218C-6EF8-4815-A8B0-E5847508A35E}" dt="2021-08-18T07:24:46.520" v="2567" actId="1036"/>
          <ac:grpSpMkLst>
            <pc:docMk/>
            <pc:sldMk cId="2813055939" sldId="286"/>
            <ac:grpSpMk id="52" creationId="{8A5B934A-9472-46C7-8809-C4BB9F7F213B}"/>
          </ac:grpSpMkLst>
        </pc:grpChg>
        <pc:grpChg chg="add mod">
          <ac:chgData name="" userId="bd19b315a7102ada" providerId="LiveId" clId="{B520218C-6EF8-4815-A8B0-E5847508A35E}" dt="2021-08-18T07:43:26.243" v="2980" actId="1038"/>
          <ac:grpSpMkLst>
            <pc:docMk/>
            <pc:sldMk cId="2813055939" sldId="286"/>
            <ac:grpSpMk id="56" creationId="{6A486ECB-7754-4D03-B7AF-A9130B87DCE9}"/>
          </ac:grpSpMkLst>
        </pc:grpChg>
        <pc:grpChg chg="add del mod">
          <ac:chgData name="" userId="bd19b315a7102ada" providerId="LiveId" clId="{B520218C-6EF8-4815-A8B0-E5847508A35E}" dt="2021-08-18T07:32:50.438" v="2692" actId="165"/>
          <ac:grpSpMkLst>
            <pc:docMk/>
            <pc:sldMk cId="2813055939" sldId="286"/>
            <ac:grpSpMk id="62" creationId="{CEF4CDA0-47EE-4002-A136-D58755AD3C19}"/>
          </ac:grpSpMkLst>
        </pc:grpChg>
        <pc:grpChg chg="del mod topLvl">
          <ac:chgData name="" userId="bd19b315a7102ada" providerId="LiveId" clId="{B520218C-6EF8-4815-A8B0-E5847508A35E}" dt="2021-08-18T07:33:37.881" v="2722" actId="165"/>
          <ac:grpSpMkLst>
            <pc:docMk/>
            <pc:sldMk cId="2813055939" sldId="286"/>
            <ac:grpSpMk id="63" creationId="{9714DF7F-F9A1-4C81-B866-06034B3357B1}"/>
          </ac:grpSpMkLst>
        </pc:grpChg>
        <pc:grpChg chg="del mod topLvl">
          <ac:chgData name="" userId="bd19b315a7102ada" providerId="LiveId" clId="{B520218C-6EF8-4815-A8B0-E5847508A35E}" dt="2021-08-18T07:32:55.358" v="2694" actId="478"/>
          <ac:grpSpMkLst>
            <pc:docMk/>
            <pc:sldMk cId="2813055939" sldId="286"/>
            <ac:grpSpMk id="65" creationId="{3C421237-872F-4863-8F32-64D167D83A22}"/>
          </ac:grpSpMkLst>
        </pc:grpChg>
        <pc:grpChg chg="mod topLvl">
          <ac:chgData name="" userId="bd19b315a7102ada" providerId="LiveId" clId="{B520218C-6EF8-4815-A8B0-E5847508A35E}" dt="2021-08-18T07:35:13.640" v="2776" actId="164"/>
          <ac:grpSpMkLst>
            <pc:docMk/>
            <pc:sldMk cId="2813055939" sldId="286"/>
            <ac:grpSpMk id="68" creationId="{77C2EDA7-DF28-4C40-9BA2-712243389679}"/>
          </ac:grpSpMkLst>
        </pc:grpChg>
        <pc:grpChg chg="add mod ord">
          <ac:chgData name="" userId="bd19b315a7102ada" providerId="LiveId" clId="{B520218C-6EF8-4815-A8B0-E5847508A35E}" dt="2021-08-18T07:35:13.640" v="2776" actId="164"/>
          <ac:grpSpMkLst>
            <pc:docMk/>
            <pc:sldMk cId="2813055939" sldId="286"/>
            <ac:grpSpMk id="72" creationId="{AE3A0BC9-CBAF-4576-8A1E-3E5BA2849EE3}"/>
          </ac:grpSpMkLst>
        </pc:grpChg>
        <pc:grpChg chg="add mod">
          <ac:chgData name="" userId="bd19b315a7102ada" providerId="LiveId" clId="{B520218C-6EF8-4815-A8B0-E5847508A35E}" dt="2021-08-18T07:42:38.931" v="2960" actId="207"/>
          <ac:grpSpMkLst>
            <pc:docMk/>
            <pc:sldMk cId="2813055939" sldId="286"/>
            <ac:grpSpMk id="77" creationId="{9A77E685-2BBB-45B2-952A-3D8A63FEE246}"/>
          </ac:grpSpMkLst>
        </pc:grpChg>
        <pc:grpChg chg="add mod">
          <ac:chgData name="" userId="bd19b315a7102ada" providerId="LiveId" clId="{B520218C-6EF8-4815-A8B0-E5847508A35E}" dt="2021-08-18T07:51:00.493" v="3170" actId="164"/>
          <ac:grpSpMkLst>
            <pc:docMk/>
            <pc:sldMk cId="2813055939" sldId="286"/>
            <ac:grpSpMk id="81" creationId="{7E55FDD5-28A8-4DE9-8BE5-CD340D0779B8}"/>
          </ac:grpSpMkLst>
        </pc:grpChg>
        <pc:grpChg chg="add del mod">
          <ac:chgData name="" userId="bd19b315a7102ada" providerId="LiveId" clId="{B520218C-6EF8-4815-A8B0-E5847508A35E}" dt="2021-08-18T07:42:00.905" v="2940" actId="478"/>
          <ac:grpSpMkLst>
            <pc:docMk/>
            <pc:sldMk cId="2813055939" sldId="286"/>
            <ac:grpSpMk id="87" creationId="{A63D40F5-0381-42DC-911E-BCF10595B284}"/>
          </ac:grpSpMkLst>
        </pc:grpChg>
        <pc:grpChg chg="add del mod">
          <ac:chgData name="" userId="bd19b315a7102ada" providerId="LiveId" clId="{B520218C-6EF8-4815-A8B0-E5847508A35E}" dt="2021-08-18T07:42:00.905" v="2940" actId="478"/>
          <ac:grpSpMkLst>
            <pc:docMk/>
            <pc:sldMk cId="2813055939" sldId="286"/>
            <ac:grpSpMk id="91" creationId="{044307F5-4B7F-4A0D-A308-E30B66F4FF28}"/>
          </ac:grpSpMkLst>
        </pc:grpChg>
        <pc:grpChg chg="add mod ord topLvl">
          <ac:chgData name="" userId="bd19b315a7102ada" providerId="LiveId" clId="{B520218C-6EF8-4815-A8B0-E5847508A35E}" dt="2021-08-18T08:21:59.425" v="4118" actId="164"/>
          <ac:grpSpMkLst>
            <pc:docMk/>
            <pc:sldMk cId="2813055939" sldId="286"/>
            <ac:grpSpMk id="100" creationId="{B09FF8F3-511E-4EDD-995B-3C54B8A2B30F}"/>
          </ac:grpSpMkLst>
        </pc:grpChg>
        <pc:grpChg chg="add mod">
          <ac:chgData name="" userId="bd19b315a7102ada" providerId="LiveId" clId="{B520218C-6EF8-4815-A8B0-E5847508A35E}" dt="2021-08-18T07:47:30.766" v="3111" actId="164"/>
          <ac:grpSpMkLst>
            <pc:docMk/>
            <pc:sldMk cId="2813055939" sldId="286"/>
            <ac:grpSpMk id="101" creationId="{72ED98CF-0858-480E-AC5D-ECEB2C8C1F65}"/>
          </ac:grpSpMkLst>
        </pc:grpChg>
        <pc:grpChg chg="add mod">
          <ac:chgData name="" userId="bd19b315a7102ada" providerId="LiveId" clId="{B520218C-6EF8-4815-A8B0-E5847508A35E}" dt="2021-08-18T07:51:28.778" v="3236" actId="1036"/>
          <ac:grpSpMkLst>
            <pc:docMk/>
            <pc:sldMk cId="2813055939" sldId="286"/>
            <ac:grpSpMk id="103" creationId="{52F5E37A-364D-4C53-BB84-6002B7E8217F}"/>
          </ac:grpSpMkLst>
        </pc:grpChg>
        <pc:grpChg chg="add mod">
          <ac:chgData name="" userId="bd19b315a7102ada" providerId="LiveId" clId="{B520218C-6EF8-4815-A8B0-E5847508A35E}" dt="2021-08-18T07:50:40.398" v="3163" actId="164"/>
          <ac:grpSpMkLst>
            <pc:docMk/>
            <pc:sldMk cId="2813055939" sldId="286"/>
            <ac:grpSpMk id="104" creationId="{9D55DAAC-F53C-4F0A-95E1-B6EF954E035D}"/>
          </ac:grpSpMkLst>
        </pc:grpChg>
        <pc:grpChg chg="add mod">
          <ac:chgData name="" userId="bd19b315a7102ada" providerId="LiveId" clId="{B520218C-6EF8-4815-A8B0-E5847508A35E}" dt="2021-08-18T07:50:45.853" v="3167" actId="164"/>
          <ac:grpSpMkLst>
            <pc:docMk/>
            <pc:sldMk cId="2813055939" sldId="286"/>
            <ac:grpSpMk id="105" creationId="{3EF962E9-FD78-4B1E-8063-F4CFFA2540AF}"/>
          </ac:grpSpMkLst>
        </pc:grpChg>
        <pc:grpChg chg="add del mod">
          <ac:chgData name="" userId="bd19b315a7102ada" providerId="LiveId" clId="{B520218C-6EF8-4815-A8B0-E5847508A35E}" dt="2021-08-18T07:47:42.037" v="3114" actId="478"/>
          <ac:grpSpMkLst>
            <pc:docMk/>
            <pc:sldMk cId="2813055939" sldId="286"/>
            <ac:grpSpMk id="108" creationId="{1E0D6A03-0FF1-4BAB-9BBA-9F7D7A5E750E}"/>
          </ac:grpSpMkLst>
        </pc:grpChg>
        <pc:grpChg chg="add mod">
          <ac:chgData name="" userId="bd19b315a7102ada" providerId="LiveId" clId="{B520218C-6EF8-4815-A8B0-E5847508A35E}" dt="2021-08-18T07:50:27.425" v="3161" actId="164"/>
          <ac:grpSpMkLst>
            <pc:docMk/>
            <pc:sldMk cId="2813055939" sldId="286"/>
            <ac:grpSpMk id="111" creationId="{755CF9D8-7500-4BD8-8C0B-71B56BF059C9}"/>
          </ac:grpSpMkLst>
        </pc:grpChg>
        <pc:grpChg chg="add mod">
          <ac:chgData name="" userId="bd19b315a7102ada" providerId="LiveId" clId="{B520218C-6EF8-4815-A8B0-E5847508A35E}" dt="2021-08-18T07:51:00.493" v="3170" actId="164"/>
          <ac:grpSpMkLst>
            <pc:docMk/>
            <pc:sldMk cId="2813055939" sldId="286"/>
            <ac:grpSpMk id="115" creationId="{9DBA0215-4FCA-4391-9AA6-53550E3D298E}"/>
          </ac:grpSpMkLst>
        </pc:grpChg>
        <pc:grpChg chg="add del mod">
          <ac:chgData name="" userId="bd19b315a7102ada" providerId="LiveId" clId="{B520218C-6EF8-4815-A8B0-E5847508A35E}" dt="2021-08-18T07:54:39.779" v="3319" actId="165"/>
          <ac:grpSpMkLst>
            <pc:docMk/>
            <pc:sldMk cId="2813055939" sldId="286"/>
            <ac:grpSpMk id="116" creationId="{7C86D685-6E95-42C4-B8B0-ADD9A139FA4F}"/>
          </ac:grpSpMkLst>
        </pc:grpChg>
        <pc:grpChg chg="add del mod">
          <ac:chgData name="" userId="bd19b315a7102ada" providerId="LiveId" clId="{B520218C-6EF8-4815-A8B0-E5847508A35E}" dt="2021-08-18T08:06:32.684" v="3835" actId="165"/>
          <ac:grpSpMkLst>
            <pc:docMk/>
            <pc:sldMk cId="2813055939" sldId="286"/>
            <ac:grpSpMk id="117" creationId="{6605875D-0512-431C-B540-186618684B27}"/>
          </ac:grpSpMkLst>
        </pc:grpChg>
        <pc:grpChg chg="add mod">
          <ac:chgData name="" userId="bd19b315a7102ada" providerId="LiveId" clId="{B520218C-6EF8-4815-A8B0-E5847508A35E}" dt="2021-08-18T07:52:12.896" v="3243" actId="571"/>
          <ac:grpSpMkLst>
            <pc:docMk/>
            <pc:sldMk cId="2813055939" sldId="286"/>
            <ac:grpSpMk id="120" creationId="{D01EE138-E834-463A-9661-E1B8813ABE20}"/>
          </ac:grpSpMkLst>
        </pc:grpChg>
        <pc:grpChg chg="add mod topLvl">
          <ac:chgData name="" userId="bd19b315a7102ada" providerId="LiveId" clId="{B520218C-6EF8-4815-A8B0-E5847508A35E}" dt="2021-08-18T08:21:59.425" v="4118" actId="164"/>
          <ac:grpSpMkLst>
            <pc:docMk/>
            <pc:sldMk cId="2813055939" sldId="286"/>
            <ac:grpSpMk id="123" creationId="{54B8FB16-FA8C-4F8D-9CFA-18E035ED6D46}"/>
          </ac:grpSpMkLst>
        </pc:grpChg>
        <pc:grpChg chg="add mod topLvl">
          <ac:chgData name="" userId="bd19b315a7102ada" providerId="LiveId" clId="{B520218C-6EF8-4815-A8B0-E5847508A35E}" dt="2021-08-18T08:21:59.425" v="4118" actId="164"/>
          <ac:grpSpMkLst>
            <pc:docMk/>
            <pc:sldMk cId="2813055939" sldId="286"/>
            <ac:grpSpMk id="127" creationId="{19F8CD21-1CD3-4567-88EF-E6B3FCE7D070}"/>
          </ac:grpSpMkLst>
        </pc:grpChg>
        <pc:grpChg chg="add mod">
          <ac:chgData name="" userId="bd19b315a7102ada" providerId="LiveId" clId="{B520218C-6EF8-4815-A8B0-E5847508A35E}" dt="2021-08-18T08:10:07.869" v="3916" actId="571"/>
          <ac:grpSpMkLst>
            <pc:docMk/>
            <pc:sldMk cId="2813055939" sldId="286"/>
            <ac:grpSpMk id="162" creationId="{5F6EDC69-A64F-4BCD-ADD9-B04AE54612BD}"/>
          </ac:grpSpMkLst>
        </pc:grpChg>
        <pc:grpChg chg="add del mod">
          <ac:chgData name="" userId="bd19b315a7102ada" providerId="LiveId" clId="{B520218C-6EF8-4815-A8B0-E5847508A35E}" dt="2021-08-18T08:10:12.808" v="3918" actId="165"/>
          <ac:grpSpMkLst>
            <pc:docMk/>
            <pc:sldMk cId="2813055939" sldId="286"/>
            <ac:grpSpMk id="166" creationId="{31A3F454-59F1-471F-8823-CE696BF01674}"/>
          </ac:grpSpMkLst>
        </pc:grpChg>
        <pc:grpChg chg="add del mod">
          <ac:chgData name="" userId="bd19b315a7102ada" providerId="LiveId" clId="{B520218C-6EF8-4815-A8B0-E5847508A35E}" dt="2021-08-18T08:17:56.390" v="4061" actId="478"/>
          <ac:grpSpMkLst>
            <pc:docMk/>
            <pc:sldMk cId="2813055939" sldId="286"/>
            <ac:grpSpMk id="176" creationId="{02B9BE3B-05F4-4372-BFC7-994013313366}"/>
          </ac:grpSpMkLst>
        </pc:grpChg>
        <pc:grpChg chg="mod topLvl">
          <ac:chgData name="" userId="bd19b315a7102ada" providerId="LiveId" clId="{B520218C-6EF8-4815-A8B0-E5847508A35E}" dt="2021-08-18T08:18:57.732" v="4076" actId="164"/>
          <ac:grpSpMkLst>
            <pc:docMk/>
            <pc:sldMk cId="2813055939" sldId="286"/>
            <ac:grpSpMk id="177" creationId="{086C6C90-5061-4DB6-8B8B-E9BB4CC5747A}"/>
          </ac:grpSpMkLst>
        </pc:grpChg>
        <pc:grpChg chg="add mod topLvl">
          <ac:chgData name="" userId="bd19b315a7102ada" providerId="LiveId" clId="{B520218C-6EF8-4815-A8B0-E5847508A35E}" dt="2021-08-18T08:21:59.425" v="4118" actId="164"/>
          <ac:grpSpMkLst>
            <pc:docMk/>
            <pc:sldMk cId="2813055939" sldId="286"/>
            <ac:grpSpMk id="184" creationId="{865982B4-E006-4816-AF20-50A07B6BFA88}"/>
          </ac:grpSpMkLst>
        </pc:grpChg>
        <pc:grpChg chg="mod">
          <ac:chgData name="" userId="bd19b315a7102ada" providerId="LiveId" clId="{B520218C-6EF8-4815-A8B0-E5847508A35E}" dt="2021-08-18T08:19:30.099" v="4083" actId="571"/>
          <ac:grpSpMkLst>
            <pc:docMk/>
            <pc:sldMk cId="2813055939" sldId="286"/>
            <ac:grpSpMk id="185" creationId="{1A620E12-B2F1-49DD-B889-628AC5440F10}"/>
          </ac:grpSpMkLst>
        </pc:grpChg>
        <pc:grpChg chg="add mod topLvl">
          <ac:chgData name="" userId="bd19b315a7102ada" providerId="LiveId" clId="{B520218C-6EF8-4815-A8B0-E5847508A35E}" dt="2021-08-18T08:21:59.425" v="4118" actId="164"/>
          <ac:grpSpMkLst>
            <pc:docMk/>
            <pc:sldMk cId="2813055939" sldId="286"/>
            <ac:grpSpMk id="189" creationId="{10639CB7-6E5D-400F-9A53-366EBB935C6A}"/>
          </ac:grpSpMkLst>
        </pc:grpChg>
        <pc:grpChg chg="mod">
          <ac:chgData name="" userId="bd19b315a7102ada" providerId="LiveId" clId="{B520218C-6EF8-4815-A8B0-E5847508A35E}" dt="2021-08-18T08:19:32.299" v="4084" actId="571"/>
          <ac:grpSpMkLst>
            <pc:docMk/>
            <pc:sldMk cId="2813055939" sldId="286"/>
            <ac:grpSpMk id="190" creationId="{FB01EAC6-2F53-4ECF-8FBB-644B4BDF10E8}"/>
          </ac:grpSpMkLst>
        </pc:grpChg>
        <pc:grpChg chg="add mod">
          <ac:chgData name="" userId="bd19b315a7102ada" providerId="LiveId" clId="{B520218C-6EF8-4815-A8B0-E5847508A35E}" dt="2021-08-18T08:31:50.854" v="4310" actId="164"/>
          <ac:grpSpMkLst>
            <pc:docMk/>
            <pc:sldMk cId="2813055939" sldId="286"/>
            <ac:grpSpMk id="207" creationId="{C909B81A-F64E-4AC0-B607-CB2495C2FC9C}"/>
          </ac:grpSpMkLst>
        </pc:grpChg>
        <pc:grpChg chg="add mod">
          <ac:chgData name="" userId="bd19b315a7102ada" providerId="LiveId" clId="{B520218C-6EF8-4815-A8B0-E5847508A35E}" dt="2021-08-18T07:57:55.957" v="3401" actId="164"/>
          <ac:grpSpMkLst>
            <pc:docMk/>
            <pc:sldMk cId="2813055939" sldId="286"/>
            <ac:grpSpMk id="1024" creationId="{A79CE1E0-1D79-43C2-AEA9-F6F0ED383041}"/>
          </ac:grpSpMkLst>
        </pc:grpChg>
        <pc:grpChg chg="add mod topLvl">
          <ac:chgData name="" userId="bd19b315a7102ada" providerId="LiveId" clId="{B520218C-6EF8-4815-A8B0-E5847508A35E}" dt="2021-08-18T08:21:59.425" v="4118" actId="164"/>
          <ac:grpSpMkLst>
            <pc:docMk/>
            <pc:sldMk cId="2813055939" sldId="286"/>
            <ac:grpSpMk id="1027" creationId="{7AA3CF44-7F5E-4076-8469-36C0E6335ABC}"/>
          </ac:grpSpMkLst>
        </pc:grpChg>
        <pc:grpChg chg="add mod topLvl">
          <ac:chgData name="" userId="bd19b315a7102ada" providerId="LiveId" clId="{B520218C-6EF8-4815-A8B0-E5847508A35E}" dt="2021-08-18T08:21:59.425" v="4118" actId="164"/>
          <ac:grpSpMkLst>
            <pc:docMk/>
            <pc:sldMk cId="2813055939" sldId="286"/>
            <ac:grpSpMk id="1035" creationId="{C49196EA-C86B-48CD-8B14-C5170489A0A5}"/>
          </ac:grpSpMkLst>
        </pc:grpChg>
        <pc:grpChg chg="add del mod">
          <ac:chgData name="" userId="bd19b315a7102ada" providerId="LiveId" clId="{B520218C-6EF8-4815-A8B0-E5847508A35E}" dt="2021-08-18T08:17:44.133" v="4056" actId="165"/>
          <ac:grpSpMkLst>
            <pc:docMk/>
            <pc:sldMk cId="2813055939" sldId="286"/>
            <ac:grpSpMk id="1036" creationId="{0ED3F57C-C3CD-4016-B3DF-E0D48F8A9896}"/>
          </ac:grpSpMkLst>
        </pc:grpChg>
        <pc:grpChg chg="add mod topLvl">
          <ac:chgData name="" userId="bd19b315a7102ada" providerId="LiveId" clId="{B520218C-6EF8-4815-A8B0-E5847508A35E}" dt="2021-08-18T08:21:59.425" v="4118" actId="164"/>
          <ac:grpSpMkLst>
            <pc:docMk/>
            <pc:sldMk cId="2813055939" sldId="286"/>
            <ac:grpSpMk id="1041" creationId="{CE042424-339D-4D24-98D2-29424C87050C}"/>
          </ac:grpSpMkLst>
        </pc:grpChg>
        <pc:grpChg chg="add mod topLvl">
          <ac:chgData name="" userId="bd19b315a7102ada" providerId="LiveId" clId="{B520218C-6EF8-4815-A8B0-E5847508A35E}" dt="2021-08-18T08:21:59.425" v="4118" actId="164"/>
          <ac:grpSpMkLst>
            <pc:docMk/>
            <pc:sldMk cId="2813055939" sldId="286"/>
            <ac:grpSpMk id="1044" creationId="{46CEA028-23B0-48A8-87C9-0F25124A09AF}"/>
          </ac:grpSpMkLst>
        </pc:grpChg>
        <pc:grpChg chg="add del mod">
          <ac:chgData name="" userId="bd19b315a7102ada" providerId="LiveId" clId="{B520218C-6EF8-4815-A8B0-E5847508A35E}" dt="2021-08-18T08:21:38.784" v="4111" actId="165"/>
          <ac:grpSpMkLst>
            <pc:docMk/>
            <pc:sldMk cId="2813055939" sldId="286"/>
            <ac:grpSpMk id="1045" creationId="{6CBCB452-3592-4D78-8860-012D30084E10}"/>
          </ac:grpSpMkLst>
        </pc:grpChg>
        <pc:grpChg chg="add mod">
          <ac:chgData name="" userId="bd19b315a7102ada" providerId="LiveId" clId="{B520218C-6EF8-4815-A8B0-E5847508A35E}" dt="2021-08-18T08:21:55.599" v="4117" actId="164"/>
          <ac:grpSpMkLst>
            <pc:docMk/>
            <pc:sldMk cId="2813055939" sldId="286"/>
            <ac:grpSpMk id="1046" creationId="{7D4C0F74-9E0C-4C0A-8DDA-47D357DA7BFE}"/>
          </ac:grpSpMkLst>
        </pc:grpChg>
        <pc:grpChg chg="add mod">
          <ac:chgData name="" userId="bd19b315a7102ada" providerId="LiveId" clId="{B520218C-6EF8-4815-A8B0-E5847508A35E}" dt="2021-08-18T08:22:00.889" v="4120" actId="1076"/>
          <ac:grpSpMkLst>
            <pc:docMk/>
            <pc:sldMk cId="2813055939" sldId="286"/>
            <ac:grpSpMk id="1047" creationId="{23CF62F5-6923-4691-811B-22CF4763E898}"/>
          </ac:grpSpMkLst>
        </pc:grpChg>
        <pc:grpChg chg="add mod">
          <ac:chgData name="" userId="bd19b315a7102ada" providerId="LiveId" clId="{B520218C-6EF8-4815-A8B0-E5847508A35E}" dt="2021-08-18T08:24:16.272" v="4133" actId="14100"/>
          <ac:grpSpMkLst>
            <pc:docMk/>
            <pc:sldMk cId="2813055939" sldId="286"/>
            <ac:grpSpMk id="1050" creationId="{39653463-E161-4178-ABFE-7F7F5FC64E14}"/>
          </ac:grpSpMkLst>
        </pc:grpChg>
        <pc:grpChg chg="add mod">
          <ac:chgData name="" userId="bd19b315a7102ada" providerId="LiveId" clId="{B520218C-6EF8-4815-A8B0-E5847508A35E}" dt="2021-08-18T08:31:50.854" v="4310" actId="164"/>
          <ac:grpSpMkLst>
            <pc:docMk/>
            <pc:sldMk cId="2813055939" sldId="286"/>
            <ac:grpSpMk id="1058" creationId="{2AC95EE8-893E-48DE-AB29-8210929C3C01}"/>
          </ac:grpSpMkLst>
        </pc:grpChg>
        <pc:picChg chg="add mod modCrop">
          <ac:chgData name="" userId="bd19b315a7102ada" providerId="LiveId" clId="{B520218C-6EF8-4815-A8B0-E5847508A35E}" dt="2021-08-18T06:34:14.329" v="1486" actId="164"/>
          <ac:picMkLst>
            <pc:docMk/>
            <pc:sldMk cId="2813055939" sldId="286"/>
            <ac:picMk id="6" creationId="{88B6DE4B-D49F-4589-A168-EE44EC4D590F}"/>
          </ac:picMkLst>
        </pc:picChg>
        <pc:picChg chg="add del mod modCrop">
          <ac:chgData name="" userId="bd19b315a7102ada" providerId="LiveId" clId="{B520218C-6EF8-4815-A8B0-E5847508A35E}" dt="2021-08-18T07:21:51.278" v="2108" actId="478"/>
          <ac:picMkLst>
            <pc:docMk/>
            <pc:sldMk cId="2813055939" sldId="286"/>
            <ac:picMk id="33" creationId="{F04CE08C-F2BD-4E4B-8471-04C39066AA9B}"/>
          </ac:picMkLst>
        </pc:picChg>
        <pc:picChg chg="add del mod">
          <ac:chgData name="" userId="bd19b315a7102ada" providerId="LiveId" clId="{B520218C-6EF8-4815-A8B0-E5847508A35E}" dt="2021-08-18T07:35:36.068" v="2781" actId="478"/>
          <ac:picMkLst>
            <pc:docMk/>
            <pc:sldMk cId="2813055939" sldId="286"/>
            <ac:picMk id="61" creationId="{49CC9A55-C451-4E6E-BB0E-BB2E74E01D90}"/>
          </ac:picMkLst>
        </pc:picChg>
        <pc:picChg chg="del mod topLvl">
          <ac:chgData name="" userId="bd19b315a7102ada" providerId="LiveId" clId="{B520218C-6EF8-4815-A8B0-E5847508A35E}" dt="2021-08-18T07:32:52.607" v="2693" actId="478"/>
          <ac:picMkLst>
            <pc:docMk/>
            <pc:sldMk cId="2813055939" sldId="286"/>
            <ac:picMk id="64" creationId="{9CDC9DDE-EC13-424E-9EA5-86A46704E6AA}"/>
          </ac:picMkLst>
        </pc:picChg>
        <pc:picChg chg="del mod topLvl">
          <ac:chgData name="" userId="bd19b315a7102ada" providerId="LiveId" clId="{B520218C-6EF8-4815-A8B0-E5847508A35E}" dt="2021-08-18T07:33:50.670" v="2726" actId="478"/>
          <ac:picMkLst>
            <pc:docMk/>
            <pc:sldMk cId="2813055939" sldId="286"/>
            <ac:picMk id="67" creationId="{22F2F43F-A5B4-4AFB-A4E3-76E541A032D9}"/>
          </ac:picMkLst>
        </pc:picChg>
        <pc:picChg chg="add del mod">
          <ac:chgData name="" userId="bd19b315a7102ada" providerId="LiveId" clId="{B520218C-6EF8-4815-A8B0-E5847508A35E}" dt="2021-08-18T08:42:05.362" v="4370" actId="478"/>
          <ac:picMkLst>
            <pc:docMk/>
            <pc:sldMk cId="2813055939" sldId="286"/>
            <ac:picMk id="226" creationId="{7B30087D-182B-4E7F-96FF-C1339160D14A}"/>
          </ac:picMkLst>
        </pc:picChg>
        <pc:picChg chg="add mod modCrop">
          <ac:chgData name="" userId="bd19b315a7102ada" providerId="LiveId" clId="{B520218C-6EF8-4815-A8B0-E5847508A35E}" dt="2021-08-18T07:29:24.083" v="2661" actId="1076"/>
          <ac:picMkLst>
            <pc:docMk/>
            <pc:sldMk cId="2813055939" sldId="286"/>
            <ac:picMk id="1026" creationId="{4A33D06D-C7CB-42BD-A25E-CB4D37D73E14}"/>
          </ac:picMkLst>
        </pc:picChg>
        <pc:picChg chg="add del mod modCrop">
          <ac:chgData name="" userId="bd19b315a7102ada" providerId="LiveId" clId="{B520218C-6EF8-4815-A8B0-E5847508A35E}" dt="2021-08-18T07:41:02.097" v="2930"/>
          <ac:picMkLst>
            <pc:docMk/>
            <pc:sldMk cId="2813055939" sldId="286"/>
            <ac:picMk id="1028" creationId="{3C06E4E7-0208-45B8-80FA-D14F37679154}"/>
          </ac:picMkLst>
        </pc:picChg>
        <pc:picChg chg="add del mod modCrop">
          <ac:chgData name="" userId="bd19b315a7102ada" providerId="LiveId" clId="{B520218C-6EF8-4815-A8B0-E5847508A35E}" dt="2021-08-18T07:42:24.558" v="2948"/>
          <ac:picMkLst>
            <pc:docMk/>
            <pc:sldMk cId="2813055939" sldId="286"/>
            <ac:picMk id="1030" creationId="{B237C4CE-DCB9-4E5C-BF93-B2A41B8C43B3}"/>
          </ac:picMkLst>
        </pc:picChg>
        <pc:picChg chg="add del mod">
          <ac:chgData name="" userId="bd19b315a7102ada" providerId="LiveId" clId="{B520218C-6EF8-4815-A8B0-E5847508A35E}" dt="2021-08-18T07:31:05.357" v="2665"/>
          <ac:picMkLst>
            <pc:docMk/>
            <pc:sldMk cId="2813055939" sldId="286"/>
            <ac:picMk id="1032" creationId="{021EF5CF-061D-4D1E-89F7-D8B4B685558D}"/>
          </ac:picMkLst>
        </pc:picChg>
        <pc:picChg chg="add del mod">
          <ac:chgData name="" userId="bd19b315a7102ada" providerId="LiveId" clId="{B520218C-6EF8-4815-A8B0-E5847508A35E}" dt="2021-08-18T08:20:07.071" v="4089" actId="478"/>
          <ac:picMkLst>
            <pc:docMk/>
            <pc:sldMk cId="2813055939" sldId="286"/>
            <ac:picMk id="1034" creationId="{5A8EB8CF-144E-4F90-8E83-3679CED6F460}"/>
          </ac:picMkLst>
        </pc:picChg>
        <pc:picChg chg="add del mod">
          <ac:chgData name="" userId="bd19b315a7102ada" providerId="LiveId" clId="{B520218C-6EF8-4815-A8B0-E5847508A35E}" dt="2021-08-18T08:41:52.617" v="4367" actId="478"/>
          <ac:picMkLst>
            <pc:docMk/>
            <pc:sldMk cId="2813055939" sldId="286"/>
            <ac:picMk id="1048" creationId="{60190BE5-7ED7-43E6-9A8E-4C77701E6288}"/>
          </ac:picMkLst>
        </pc:picChg>
        <pc:picChg chg="add del mod">
          <ac:chgData name="" userId="bd19b315a7102ada" providerId="LiveId" clId="{B520218C-6EF8-4815-A8B0-E5847508A35E}" dt="2021-08-18T08:42:29.760" v="4380"/>
          <ac:picMkLst>
            <pc:docMk/>
            <pc:sldMk cId="2813055939" sldId="286"/>
            <ac:picMk id="1059" creationId="{E36B2344-CF6F-46E3-BF4D-C6D340843E87}"/>
          </ac:picMkLst>
        </pc:picChg>
        <pc:picChg chg="add mod">
          <ac:chgData name="" userId="bd19b315a7102ada" providerId="LiveId" clId="{B520218C-6EF8-4815-A8B0-E5847508A35E}" dt="2021-08-18T08:43:46.850" v="4387" actId="1076"/>
          <ac:picMkLst>
            <pc:docMk/>
            <pc:sldMk cId="2813055939" sldId="286"/>
            <ac:picMk id="1060" creationId="{4513FE4F-7DA8-4B9D-8640-116E54E018ED}"/>
          </ac:picMkLst>
        </pc:picChg>
        <pc:cxnChg chg="add mod">
          <ac:chgData name="" userId="bd19b315a7102ada" providerId="LiveId" clId="{B520218C-6EF8-4815-A8B0-E5847508A35E}" dt="2021-08-18T07:04:56.596" v="1882" actId="692"/>
          <ac:cxnSpMkLst>
            <pc:docMk/>
            <pc:sldMk cId="2813055939" sldId="286"/>
            <ac:cxnSpMk id="23" creationId="{D57CB874-350C-4E58-8893-0BA0CE6C2E73}"/>
          </ac:cxnSpMkLst>
        </pc:cxnChg>
        <pc:cxnChg chg="add mod ord">
          <ac:chgData name="" userId="bd19b315a7102ada" providerId="LiveId" clId="{B520218C-6EF8-4815-A8B0-E5847508A35E}" dt="2021-08-18T07:04:48.411" v="1881" actId="1038"/>
          <ac:cxnSpMkLst>
            <pc:docMk/>
            <pc:sldMk cId="2813055939" sldId="286"/>
            <ac:cxnSpMk id="28" creationId="{E451B412-0609-4586-A54D-0B09B898DD14}"/>
          </ac:cxnSpMkLst>
        </pc:cxnChg>
        <pc:cxnChg chg="mod">
          <ac:chgData name="" userId="bd19b315a7102ada" providerId="LiveId" clId="{B520218C-6EF8-4815-A8B0-E5847508A35E}" dt="2021-08-18T07:05:38.193" v="1912" actId="1038"/>
          <ac:cxnSpMkLst>
            <pc:docMk/>
            <pc:sldMk cId="2813055939" sldId="286"/>
            <ac:cxnSpMk id="31" creationId="{064A4E9E-A0FE-4EFB-8C83-ECF995BEE77E}"/>
          </ac:cxnSpMkLst>
        </pc:cxnChg>
        <pc:cxnChg chg="mod">
          <ac:chgData name="" userId="bd19b315a7102ada" providerId="LiveId" clId="{B520218C-6EF8-4815-A8B0-E5847508A35E}" dt="2021-08-18T07:05:44.929" v="1928" actId="1038"/>
          <ac:cxnSpMkLst>
            <pc:docMk/>
            <pc:sldMk cId="2813055939" sldId="286"/>
            <ac:cxnSpMk id="32" creationId="{6BF2FAC8-1A7F-47F1-BF89-04513DE72B78}"/>
          </ac:cxnSpMkLst>
        </pc:cxnChg>
        <pc:cxnChg chg="add del mod">
          <ac:chgData name="" userId="bd19b315a7102ada" providerId="LiveId" clId="{B520218C-6EF8-4815-A8B0-E5847508A35E}" dt="2021-08-18T07:18:24.144" v="2012" actId="478"/>
          <ac:cxnSpMkLst>
            <pc:docMk/>
            <pc:sldMk cId="2813055939" sldId="286"/>
            <ac:cxnSpMk id="37" creationId="{13655149-0CB8-4D52-9752-BB2DA28AB638}"/>
          </ac:cxnSpMkLst>
        </pc:cxnChg>
        <pc:cxnChg chg="add mod">
          <ac:chgData name="" userId="bd19b315a7102ada" providerId="LiveId" clId="{B520218C-6EF8-4815-A8B0-E5847508A35E}" dt="2021-08-18T07:21:00.401" v="2098" actId="692"/>
          <ac:cxnSpMkLst>
            <pc:docMk/>
            <pc:sldMk cId="2813055939" sldId="286"/>
            <ac:cxnSpMk id="39" creationId="{4C2DA869-5CCB-435B-AE56-BC0F0633162E}"/>
          </ac:cxnSpMkLst>
        </pc:cxnChg>
        <pc:cxnChg chg="add mod">
          <ac:chgData name="" userId="bd19b315a7102ada" providerId="LiveId" clId="{B520218C-6EF8-4815-A8B0-E5847508A35E}" dt="2021-08-18T07:21:00.401" v="2098" actId="692"/>
          <ac:cxnSpMkLst>
            <pc:docMk/>
            <pc:sldMk cId="2813055939" sldId="286"/>
            <ac:cxnSpMk id="41" creationId="{451CC156-3898-49FB-BC3D-C926E0DFE8BA}"/>
          </ac:cxnSpMkLst>
        </pc:cxnChg>
        <pc:cxnChg chg="add mod">
          <ac:chgData name="" userId="bd19b315a7102ada" providerId="LiveId" clId="{B520218C-6EF8-4815-A8B0-E5847508A35E}" dt="2021-08-18T07:21:00.401" v="2098" actId="692"/>
          <ac:cxnSpMkLst>
            <pc:docMk/>
            <pc:sldMk cId="2813055939" sldId="286"/>
            <ac:cxnSpMk id="43" creationId="{087ECC5F-8675-4CB7-967D-4121AD8DCA5D}"/>
          </ac:cxnSpMkLst>
        </pc:cxnChg>
        <pc:cxnChg chg="add mod">
          <ac:chgData name="" userId="bd19b315a7102ada" providerId="LiveId" clId="{B520218C-6EF8-4815-A8B0-E5847508A35E}" dt="2021-08-18T07:38:41.800" v="2879" actId="692"/>
          <ac:cxnSpMkLst>
            <pc:docMk/>
            <pc:sldMk cId="2813055939" sldId="286"/>
            <ac:cxnSpMk id="58" creationId="{BA398492-044D-46C8-8515-16B79B00D2B1}"/>
          </ac:cxnSpMkLst>
        </pc:cxnChg>
        <pc:cxnChg chg="add mod">
          <ac:chgData name="" userId="bd19b315a7102ada" providerId="LiveId" clId="{B520218C-6EF8-4815-A8B0-E5847508A35E}" dt="2021-08-18T07:38:41.800" v="2879" actId="692"/>
          <ac:cxnSpMkLst>
            <pc:docMk/>
            <pc:sldMk cId="2813055939" sldId="286"/>
            <ac:cxnSpMk id="75" creationId="{3034C72C-A012-4185-ADE0-5F31E6EC7445}"/>
          </ac:cxnSpMkLst>
        </pc:cxnChg>
        <pc:cxnChg chg="add mod">
          <ac:chgData name="" userId="bd19b315a7102ada" providerId="LiveId" clId="{B520218C-6EF8-4815-A8B0-E5847508A35E}" dt="2021-08-18T07:47:07.372" v="3102" actId="164"/>
          <ac:cxnSpMkLst>
            <pc:docMk/>
            <pc:sldMk cId="2813055939" sldId="286"/>
            <ac:cxnSpMk id="84" creationId="{9D109C75-DE2A-4382-9018-C4AEFB879718}"/>
          </ac:cxnSpMkLst>
        </pc:cxnChg>
        <pc:cxnChg chg="add mod">
          <ac:chgData name="" userId="bd19b315a7102ada" providerId="LiveId" clId="{B520218C-6EF8-4815-A8B0-E5847508A35E}" dt="2021-08-18T07:47:07.372" v="3102" actId="164"/>
          <ac:cxnSpMkLst>
            <pc:docMk/>
            <pc:sldMk cId="2813055939" sldId="286"/>
            <ac:cxnSpMk id="96" creationId="{CC8705EB-615A-44F0-B1EC-BD9F934D475B}"/>
          </ac:cxnSpMkLst>
        </pc:cxnChg>
        <pc:cxnChg chg="mod">
          <ac:chgData name="" userId="bd19b315a7102ada" providerId="LiveId" clId="{B520218C-6EF8-4815-A8B0-E5847508A35E}" dt="2021-08-18T07:53:15.275" v="3280" actId="1035"/>
          <ac:cxnSpMkLst>
            <pc:docMk/>
            <pc:sldMk cId="2813055939" sldId="286"/>
            <ac:cxnSpMk id="124" creationId="{68619B09-5355-4B93-B094-96C7860F965A}"/>
          </ac:cxnSpMkLst>
        </pc:cxnChg>
        <pc:cxnChg chg="mod">
          <ac:chgData name="" userId="bd19b315a7102ada" providerId="LiveId" clId="{B520218C-6EF8-4815-A8B0-E5847508A35E}" dt="2021-08-18T08:01:32.764" v="3562" actId="1035"/>
          <ac:cxnSpMkLst>
            <pc:docMk/>
            <pc:sldMk cId="2813055939" sldId="286"/>
            <ac:cxnSpMk id="125" creationId="{76B4A321-B05A-4C92-89F5-F7E7EEBE4456}"/>
          </ac:cxnSpMkLst>
        </pc:cxnChg>
        <pc:cxnChg chg="del mod topLvl">
          <ac:chgData name="" userId="bd19b315a7102ada" providerId="LiveId" clId="{B520218C-6EF8-4815-A8B0-E5847508A35E}" dt="2021-08-18T08:10:15.761" v="3919" actId="478"/>
          <ac:cxnSpMkLst>
            <pc:docMk/>
            <pc:sldMk cId="2813055939" sldId="286"/>
            <ac:cxnSpMk id="168" creationId="{B6F714E7-441B-4A7F-9A0D-E1200397EDF9}"/>
          </ac:cxnSpMkLst>
        </pc:cxnChg>
        <pc:cxnChg chg="del mod topLvl">
          <ac:chgData name="" userId="bd19b315a7102ada" providerId="LiveId" clId="{B520218C-6EF8-4815-A8B0-E5847508A35E}" dt="2021-08-18T08:10:15.761" v="3919" actId="478"/>
          <ac:cxnSpMkLst>
            <pc:docMk/>
            <pc:sldMk cId="2813055939" sldId="286"/>
            <ac:cxnSpMk id="169" creationId="{9E9EA326-6524-473F-86B6-D4DB1CA73220}"/>
          </ac:cxnSpMkLst>
        </pc:cxnChg>
        <pc:cxnChg chg="add mod">
          <ac:chgData name="" userId="bd19b315a7102ada" providerId="LiveId" clId="{B520218C-6EF8-4815-A8B0-E5847508A35E}" dt="2021-08-18T08:24:07.841" v="4131" actId="164"/>
          <ac:cxnSpMkLst>
            <pc:docMk/>
            <pc:sldMk cId="2813055939" sldId="286"/>
            <ac:cxnSpMk id="201" creationId="{F1019A7A-A05D-46F8-8989-234391E8FAE0}"/>
          </ac:cxnSpMkLst>
        </pc:cxnChg>
        <pc:cxnChg chg="mod">
          <ac:chgData name="" userId="bd19b315a7102ada" providerId="LiveId" clId="{B520218C-6EF8-4815-A8B0-E5847508A35E}" dt="2021-08-18T08:28:27.190" v="4211" actId="692"/>
          <ac:cxnSpMkLst>
            <pc:docMk/>
            <pc:sldMk cId="2813055939" sldId="286"/>
            <ac:cxnSpMk id="208" creationId="{A0CB3F7B-F0E6-4CEE-8ABF-5B23AC76BEA6}"/>
          </ac:cxnSpMkLst>
        </pc:cxnChg>
        <pc:cxnChg chg="mod">
          <ac:chgData name="" userId="bd19b315a7102ada" providerId="LiveId" clId="{B520218C-6EF8-4815-A8B0-E5847508A35E}" dt="2021-08-18T08:28:27.190" v="4211" actId="692"/>
          <ac:cxnSpMkLst>
            <pc:docMk/>
            <pc:sldMk cId="2813055939" sldId="286"/>
            <ac:cxnSpMk id="209" creationId="{CFC608E1-DC04-412F-893D-232C2FA79292}"/>
          </ac:cxnSpMkLst>
        </pc:cxnChg>
        <pc:cxnChg chg="add mod">
          <ac:chgData name="" userId="bd19b315a7102ada" providerId="LiveId" clId="{B520218C-6EF8-4815-A8B0-E5847508A35E}" dt="2021-08-18T08:31:50.854" v="4310" actId="164"/>
          <ac:cxnSpMkLst>
            <pc:docMk/>
            <pc:sldMk cId="2813055939" sldId="286"/>
            <ac:cxnSpMk id="218" creationId="{1DCA031D-3042-4AD2-9D5B-C07D8EFA2DDE}"/>
          </ac:cxnSpMkLst>
        </pc:cxnChg>
        <pc:cxnChg chg="add mod">
          <ac:chgData name="" userId="bd19b315a7102ada" providerId="LiveId" clId="{B520218C-6EF8-4815-A8B0-E5847508A35E}" dt="2021-08-18T08:31:50.854" v="4310" actId="164"/>
          <ac:cxnSpMkLst>
            <pc:docMk/>
            <pc:sldMk cId="2813055939" sldId="286"/>
            <ac:cxnSpMk id="219" creationId="{5967FE8B-6794-453A-946B-DF4DE70D1EB8}"/>
          </ac:cxnSpMkLst>
        </pc:cxnChg>
        <pc:cxnChg chg="add mod">
          <ac:chgData name="" userId="bd19b315a7102ada" providerId="LiveId" clId="{B520218C-6EF8-4815-A8B0-E5847508A35E}" dt="2021-08-18T08:06:21.216" v="3832" actId="692"/>
          <ac:cxnSpMkLst>
            <pc:docMk/>
            <pc:sldMk cId="2813055939" sldId="286"/>
            <ac:cxnSpMk id="1033" creationId="{43CBE32E-2DF4-4D6A-B291-015150D992C7}"/>
          </ac:cxnSpMkLst>
        </pc:cxnChg>
        <pc:cxnChg chg="add mod">
          <ac:chgData name="" userId="bd19b315a7102ada" providerId="LiveId" clId="{B520218C-6EF8-4815-A8B0-E5847508A35E}" dt="2021-08-18T08:31:50.854" v="4310" actId="164"/>
          <ac:cxnSpMkLst>
            <pc:docMk/>
            <pc:sldMk cId="2813055939" sldId="286"/>
            <ac:cxnSpMk id="1054" creationId="{220C3951-56F7-496E-BEA5-48CF3C0FC464}"/>
          </ac:cxnSpMkLst>
        </pc:cxnChg>
        <pc:cxnChg chg="add mod">
          <ac:chgData name="" userId="bd19b315a7102ada" providerId="LiveId" clId="{B520218C-6EF8-4815-A8B0-E5847508A35E}" dt="2021-08-18T08:31:50.854" v="4310" actId="164"/>
          <ac:cxnSpMkLst>
            <pc:docMk/>
            <pc:sldMk cId="2813055939" sldId="286"/>
            <ac:cxnSpMk id="1056" creationId="{8526D773-E329-4B80-9F3A-98B0BF9EA679}"/>
          </ac:cxnSpMkLst>
        </pc:cxnChg>
      </pc:sldChg>
      <pc:sldChg chg="addSp delSp modSp add ord modTransition setBg delAnim modAnim">
        <pc:chgData name="" userId="bd19b315a7102ada" providerId="LiveId" clId="{B520218C-6EF8-4815-A8B0-E5847508A35E}" dt="2021-08-18T08:58:55.899" v="4473"/>
        <pc:sldMkLst>
          <pc:docMk/>
          <pc:sldMk cId="1276010763" sldId="288"/>
        </pc:sldMkLst>
        <pc:spChg chg="del">
          <ac:chgData name="" userId="bd19b315a7102ada" providerId="LiveId" clId="{B520218C-6EF8-4815-A8B0-E5847508A35E}" dt="2021-08-18T08:32:29.926" v="4317" actId="478"/>
          <ac:spMkLst>
            <pc:docMk/>
            <pc:sldMk cId="1276010763" sldId="288"/>
            <ac:spMk id="2" creationId="{6CB8084A-72EF-4ACA-A0DF-AE8B5B88DC0C}"/>
          </ac:spMkLst>
        </pc:spChg>
        <pc:spChg chg="del">
          <ac:chgData name="" userId="bd19b315a7102ada" providerId="LiveId" clId="{B520218C-6EF8-4815-A8B0-E5847508A35E}" dt="2021-08-18T08:32:29.926" v="4317" actId="478"/>
          <ac:spMkLst>
            <pc:docMk/>
            <pc:sldMk cId="1276010763" sldId="288"/>
            <ac:spMk id="3" creationId="{92CF8A77-09CC-4074-B638-36CB3FD0EF21}"/>
          </ac:spMkLst>
        </pc:spChg>
        <pc:spChg chg="add del mod">
          <ac:chgData name="" userId="bd19b315a7102ada" providerId="LiveId" clId="{B520218C-6EF8-4815-A8B0-E5847508A35E}" dt="2021-08-18T08:33:50.183" v="4324" actId="478"/>
          <ac:spMkLst>
            <pc:docMk/>
            <pc:sldMk cId="1276010763" sldId="288"/>
            <ac:spMk id="4" creationId="{2E48C0F6-0371-4C0A-A357-C942C45681BE}"/>
          </ac:spMkLst>
        </pc:spChg>
        <pc:spChg chg="add del mod">
          <ac:chgData name="" userId="bd19b315a7102ada" providerId="LiveId" clId="{B520218C-6EF8-4815-A8B0-E5847508A35E}" dt="2021-08-18T08:34:58.167" v="4333" actId="11529"/>
          <ac:spMkLst>
            <pc:docMk/>
            <pc:sldMk cId="1276010763" sldId="288"/>
            <ac:spMk id="5" creationId="{08B3C380-B635-4715-9A51-5EAD47CBD8CE}"/>
          </ac:spMkLst>
        </pc:spChg>
        <pc:spChg chg="add del mod">
          <ac:chgData name="" userId="bd19b315a7102ada" providerId="LiveId" clId="{B520218C-6EF8-4815-A8B0-E5847508A35E}" dt="2021-08-18T08:38:29.234" v="4351" actId="478"/>
          <ac:spMkLst>
            <pc:docMk/>
            <pc:sldMk cId="1276010763" sldId="288"/>
            <ac:spMk id="6" creationId="{631816A7-3C3B-4E6A-919A-6E3DEE52E823}"/>
          </ac:spMkLst>
        </pc:spChg>
      </pc:sldChg>
      <pc:sldMasterChg chg="setBg modSldLayout">
        <pc:chgData name="" userId="bd19b315a7102ada" providerId="LiveId" clId="{B520218C-6EF8-4815-A8B0-E5847508A35E}" dt="2021-08-18T04:14:52.654" v="915"/>
        <pc:sldMasterMkLst>
          <pc:docMk/>
          <pc:sldMasterMk cId="4060253834" sldId="2147483648"/>
        </pc:sldMasterMkLst>
        <pc:sldLayoutChg chg="setBg">
          <pc:chgData name="" userId="bd19b315a7102ada" providerId="LiveId" clId="{B520218C-6EF8-4815-A8B0-E5847508A35E}" dt="2021-08-18T04:14:52.654" v="915"/>
          <pc:sldLayoutMkLst>
            <pc:docMk/>
            <pc:sldMasterMk cId="4060253834" sldId="2147483648"/>
            <pc:sldLayoutMk cId="3739114397" sldId="2147483649"/>
          </pc:sldLayoutMkLst>
        </pc:sldLayoutChg>
        <pc:sldLayoutChg chg="setBg">
          <pc:chgData name="" userId="bd19b315a7102ada" providerId="LiveId" clId="{B520218C-6EF8-4815-A8B0-E5847508A35E}" dt="2021-08-18T04:14:52.654" v="915"/>
          <pc:sldLayoutMkLst>
            <pc:docMk/>
            <pc:sldMasterMk cId="4060253834" sldId="2147483648"/>
            <pc:sldLayoutMk cId="713392509" sldId="2147483650"/>
          </pc:sldLayoutMkLst>
        </pc:sldLayoutChg>
        <pc:sldLayoutChg chg="setBg">
          <pc:chgData name="" userId="bd19b315a7102ada" providerId="LiveId" clId="{B520218C-6EF8-4815-A8B0-E5847508A35E}" dt="2021-08-18T04:14:52.654" v="915"/>
          <pc:sldLayoutMkLst>
            <pc:docMk/>
            <pc:sldMasterMk cId="4060253834" sldId="2147483648"/>
            <pc:sldLayoutMk cId="2370282869" sldId="2147483651"/>
          </pc:sldLayoutMkLst>
        </pc:sldLayoutChg>
        <pc:sldLayoutChg chg="setBg">
          <pc:chgData name="" userId="bd19b315a7102ada" providerId="LiveId" clId="{B520218C-6EF8-4815-A8B0-E5847508A35E}" dt="2021-08-18T04:14:52.654" v="915"/>
          <pc:sldLayoutMkLst>
            <pc:docMk/>
            <pc:sldMasterMk cId="4060253834" sldId="2147483648"/>
            <pc:sldLayoutMk cId="3466538708" sldId="2147483652"/>
          </pc:sldLayoutMkLst>
        </pc:sldLayoutChg>
        <pc:sldLayoutChg chg="setBg">
          <pc:chgData name="" userId="bd19b315a7102ada" providerId="LiveId" clId="{B520218C-6EF8-4815-A8B0-E5847508A35E}" dt="2021-08-18T04:14:52.654" v="915"/>
          <pc:sldLayoutMkLst>
            <pc:docMk/>
            <pc:sldMasterMk cId="4060253834" sldId="2147483648"/>
            <pc:sldLayoutMk cId="3898415960" sldId="2147483653"/>
          </pc:sldLayoutMkLst>
        </pc:sldLayoutChg>
        <pc:sldLayoutChg chg="setBg">
          <pc:chgData name="" userId="bd19b315a7102ada" providerId="LiveId" clId="{B520218C-6EF8-4815-A8B0-E5847508A35E}" dt="2021-08-18T04:14:52.654" v="915"/>
          <pc:sldLayoutMkLst>
            <pc:docMk/>
            <pc:sldMasterMk cId="4060253834" sldId="2147483648"/>
            <pc:sldLayoutMk cId="2872294493" sldId="2147483654"/>
          </pc:sldLayoutMkLst>
        </pc:sldLayoutChg>
        <pc:sldLayoutChg chg="setBg">
          <pc:chgData name="" userId="bd19b315a7102ada" providerId="LiveId" clId="{B520218C-6EF8-4815-A8B0-E5847508A35E}" dt="2021-08-18T04:14:52.654" v="915"/>
          <pc:sldLayoutMkLst>
            <pc:docMk/>
            <pc:sldMasterMk cId="4060253834" sldId="2147483648"/>
            <pc:sldLayoutMk cId="2007472731" sldId="2147483655"/>
          </pc:sldLayoutMkLst>
        </pc:sldLayoutChg>
        <pc:sldLayoutChg chg="setBg">
          <pc:chgData name="" userId="bd19b315a7102ada" providerId="LiveId" clId="{B520218C-6EF8-4815-A8B0-E5847508A35E}" dt="2021-08-18T04:14:52.654" v="915"/>
          <pc:sldLayoutMkLst>
            <pc:docMk/>
            <pc:sldMasterMk cId="4060253834" sldId="2147483648"/>
            <pc:sldLayoutMk cId="2306959150" sldId="2147483656"/>
          </pc:sldLayoutMkLst>
        </pc:sldLayoutChg>
        <pc:sldLayoutChg chg="setBg">
          <pc:chgData name="" userId="bd19b315a7102ada" providerId="LiveId" clId="{B520218C-6EF8-4815-A8B0-E5847508A35E}" dt="2021-08-18T04:14:52.654" v="915"/>
          <pc:sldLayoutMkLst>
            <pc:docMk/>
            <pc:sldMasterMk cId="4060253834" sldId="2147483648"/>
            <pc:sldLayoutMk cId="3009054698" sldId="2147483657"/>
          </pc:sldLayoutMkLst>
        </pc:sldLayoutChg>
        <pc:sldLayoutChg chg="setBg">
          <pc:chgData name="" userId="bd19b315a7102ada" providerId="LiveId" clId="{B520218C-6EF8-4815-A8B0-E5847508A35E}" dt="2021-08-18T04:14:52.654" v="915"/>
          <pc:sldLayoutMkLst>
            <pc:docMk/>
            <pc:sldMasterMk cId="4060253834" sldId="2147483648"/>
            <pc:sldLayoutMk cId="1089544760" sldId="2147483658"/>
          </pc:sldLayoutMkLst>
        </pc:sldLayoutChg>
        <pc:sldLayoutChg chg="setBg">
          <pc:chgData name="" userId="bd19b315a7102ada" providerId="LiveId" clId="{B520218C-6EF8-4815-A8B0-E5847508A35E}" dt="2021-08-18T04:14:52.654" v="915"/>
          <pc:sldLayoutMkLst>
            <pc:docMk/>
            <pc:sldMasterMk cId="4060253834" sldId="2147483648"/>
            <pc:sldLayoutMk cId="314135437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A48E7-E94D-446A-9882-CEDAA532C616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F2EA-EBDB-482F-89E0-78449F9D4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22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000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487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107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832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691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416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510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613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657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65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705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36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85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38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60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94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14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8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6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7398A-4E35-43F6-BEDB-A0298E41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00981-1C72-49EF-81F7-456C1B515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200F7-FE02-4201-9EB9-E15B2334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6D2-C4E3-4665-8FE7-36755EB6A673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593BC-0961-499B-A35F-C7D0A004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6EF63-B87C-4774-919B-01F35FB1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C252-17C7-4969-9F27-444C69F97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1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211E-90C5-4EFD-8FA3-98044FFC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BB7F8-33A7-4E47-B859-9CA8A4FF7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B5B1B-87F2-4074-8319-27EABBB6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6D2-C4E3-4665-8FE7-36755EB6A673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1EE67-1C42-4E0E-9FB3-781BA9AE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42F89-15DD-48D5-9E39-74116762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C252-17C7-4969-9F27-444C69F97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4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8257DC-5B8D-462C-850E-70D631D56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1C23D-9836-49F9-BE05-49AA21D7A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56B2-BDB2-4E9C-BBC0-8BD097F1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6D2-C4E3-4665-8FE7-36755EB6A673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CD860-8D3C-4883-B4B0-E9C288E8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EBB48-B92A-4320-A737-9877C505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C252-17C7-4969-9F27-444C69F97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5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C1845-7EBF-4263-99CD-2132298D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FBBC6-4D7B-4ABA-92E2-3EA6D452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2151C-2309-4A0E-89C5-9CC89A41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6D2-C4E3-4665-8FE7-36755EB6A673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31ACA-B778-4799-96A3-699D5A6E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E96DF-0B93-463A-BE2A-0EE189D4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C252-17C7-4969-9F27-444C69F97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9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3B73B-F181-4E66-9549-AAA55D76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A2EA0-0A5E-4624-9B20-FEC2BD9C7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BC5AD-94ED-4D38-811B-B80748FC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6D2-C4E3-4665-8FE7-36755EB6A673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08AA5-B48F-40EF-9BF2-0B0B5142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C5545-F43B-414D-B6D4-2D68675E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C252-17C7-4969-9F27-444C69F97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8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66C1C-770E-4E0B-9105-DD39E760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C5F98-2C93-4726-80D0-91174332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B27D9-04A1-45CD-96F7-2C73B9262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F675D-A95A-4843-927C-0488B3FC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6D2-C4E3-4665-8FE7-36755EB6A673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6772E-3E97-4060-A75B-B22049DB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1D4E9-A031-413C-8BBA-B55BD23B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C252-17C7-4969-9F27-444C69F97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3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D8483-FF5B-4E76-A5CD-1C48692A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6F797-6F25-4F12-A435-DA2EB0BA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09D2C-7B11-425A-A91B-E66A53C8B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85845A-7ED7-44D9-BA27-4DB289758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920FD0-405B-422A-A665-C97F83AF5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BE0FF4-8CB3-41DD-A6A3-D6A42661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6D2-C4E3-4665-8FE7-36755EB6A673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BAF0B9-B62B-4E02-894A-5BCC07A3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691F63-5DEB-49AB-A1C9-2B53BF49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C252-17C7-4969-9F27-444C69F97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1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15681-A774-4E0F-B694-24FF9C6E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6B2569-E60C-4A37-BF95-5424F534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6D2-C4E3-4665-8FE7-36755EB6A673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B86E5-3CF5-4537-911F-00D596DC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F8EF1-77AA-4F47-A5C3-7FD75388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C252-17C7-4969-9F27-444C69F97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9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FA5ABD-2B8D-40A5-8ED1-E6E942B3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6D2-C4E3-4665-8FE7-36755EB6A673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F7B4D1-30C3-43A5-A6C1-C5009BC1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8305D-FC3B-4F2D-92C1-6AF02156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C252-17C7-4969-9F27-444C69F97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7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C7D92-701B-4401-B0FB-347DE08E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36991-CBEE-4B80-AFE9-BFE406975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9D098-5313-45E5-AC34-BB6D3F50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12F316-A478-4634-ABF1-64A45435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6D2-C4E3-4665-8FE7-36755EB6A673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D1446-4EF9-42CD-84A9-1030D48A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F2A55-AAF6-44DA-A8B4-5CCC0712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C252-17C7-4969-9F27-444C69F97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5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28184-0129-4035-BAC5-43403209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12982C-F4A5-439C-B5C4-745CA10F2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DCD00-3431-4BA7-B589-82C97FF5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7F511E-277F-4A41-A447-3974F5E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C6D2-C4E3-4665-8FE7-36755EB6A673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50612-E461-46A7-A976-0BD1542B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85250-4F22-48F4-9F84-1024802F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C252-17C7-4969-9F27-444C69F97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9B5FB-B33F-4EC7-8EA2-80C414DF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99FBC5-009A-487B-8B62-7286229BE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EE82C-4E05-45EF-B49C-EFB311048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C6D2-C4E3-4665-8FE7-36755EB6A673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111D6-B8B1-4466-B05E-3EEBDBEF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1AD4E-4FFB-44CA-AA85-56A9173EE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C252-17C7-4969-9F27-444C69F97A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5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0.png"/><Relationship Id="rId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6.png"/><Relationship Id="rId3" Type="http://schemas.openxmlformats.org/officeDocument/2006/relationships/image" Target="../media/image21.png"/><Relationship Id="rId7" Type="http://schemas.openxmlformats.org/officeDocument/2006/relationships/image" Target="../media/image45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25.png"/><Relationship Id="rId5" Type="http://schemas.openxmlformats.org/officeDocument/2006/relationships/image" Target="../media/image44.png"/><Relationship Id="rId15" Type="http://schemas.openxmlformats.org/officeDocument/2006/relationships/image" Target="../media/image26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53.jpeg"/><Relationship Id="rId18" Type="http://schemas.openxmlformats.org/officeDocument/2006/relationships/image" Target="../media/image57.jpeg"/><Relationship Id="rId3" Type="http://schemas.openxmlformats.org/officeDocument/2006/relationships/image" Target="../media/image9.png"/><Relationship Id="rId7" Type="http://schemas.openxmlformats.org/officeDocument/2006/relationships/image" Target="../media/image49.png"/><Relationship Id="rId12" Type="http://schemas.openxmlformats.org/officeDocument/2006/relationships/image" Target="../media/image52.jpe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eg"/><Relationship Id="rId11" Type="http://schemas.microsoft.com/office/2007/relationships/hdphoto" Target="../media/hdphoto2.wdp"/><Relationship Id="rId5" Type="http://schemas.openxmlformats.org/officeDocument/2006/relationships/image" Target="../media/image21.png"/><Relationship Id="rId15" Type="http://schemas.openxmlformats.org/officeDocument/2006/relationships/image" Target="../media/image55.png"/><Relationship Id="rId10" Type="http://schemas.openxmlformats.org/officeDocument/2006/relationships/image" Target="../media/image51.png"/><Relationship Id="rId4" Type="http://schemas.openxmlformats.org/officeDocument/2006/relationships/image" Target="../media/image10.png"/><Relationship Id="rId9" Type="http://schemas.openxmlformats.org/officeDocument/2006/relationships/image" Target="../media/image50.jpeg"/><Relationship Id="rId14" Type="http://schemas.openxmlformats.org/officeDocument/2006/relationships/image" Target="../media/image5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19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89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ECBC33-9FF1-4D55-A8FD-EF92D658AC68}"/>
              </a:ext>
            </a:extLst>
          </p:cNvPr>
          <p:cNvGrpSpPr/>
          <p:nvPr/>
        </p:nvGrpSpPr>
        <p:grpSpPr>
          <a:xfrm>
            <a:off x="11861005" y="2333625"/>
            <a:ext cx="302419" cy="711200"/>
            <a:chOff x="17782496" y="3009900"/>
            <a:chExt cx="472164" cy="1066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591BC-4594-4A49-B531-7C22D373F22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ED42CF-8536-47AA-9169-6FF6E975B9A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B2D32B6-452B-471D-A877-57827775F31F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0F0FE6-FBBF-43C5-9A60-B50EA3621375}"/>
              </a:ext>
            </a:extLst>
          </p:cNvPr>
          <p:cNvGrpSpPr/>
          <p:nvPr/>
        </p:nvGrpSpPr>
        <p:grpSpPr>
          <a:xfrm>
            <a:off x="0" y="-47170"/>
            <a:ext cx="12204700" cy="523220"/>
            <a:chOff x="0" y="-47170"/>
            <a:chExt cx="12204700" cy="523220"/>
          </a:xfrm>
        </p:grpSpPr>
        <p:sp>
          <p:nvSpPr>
            <p:cNvPr id="1008" name="직사각형 1007"/>
            <p:cNvSpPr/>
            <p:nvPr/>
          </p:nvSpPr>
          <p:spPr>
            <a:xfrm>
              <a:off x="0" y="0"/>
              <a:ext cx="12204700" cy="457200"/>
            </a:xfrm>
            <a:prstGeom prst="rect">
              <a:avLst/>
            </a:prstGeom>
            <a:solidFill>
              <a:srgbClr val="3819A0"/>
            </a:solidFill>
            <a:ln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AE3531-5424-43C8-BA72-EE4E7F43DA10}"/>
                </a:ext>
              </a:extLst>
            </p:cNvPr>
            <p:cNvSpPr txBox="1"/>
            <p:nvPr/>
          </p:nvSpPr>
          <p:spPr>
            <a:xfrm>
              <a:off x="87085" y="-47170"/>
              <a:ext cx="6299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chemeClr val="lt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/>
                </a:rPr>
                <a:t>역할 분담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1E821B-3B62-4F31-9C1B-1A08FF1EEE64}"/>
              </a:ext>
            </a:extLst>
          </p:cNvPr>
          <p:cNvGrpSpPr/>
          <p:nvPr/>
        </p:nvGrpSpPr>
        <p:grpSpPr>
          <a:xfrm>
            <a:off x="198780" y="6227092"/>
            <a:ext cx="11390810" cy="420944"/>
            <a:chOff x="198780" y="6227092"/>
            <a:chExt cx="11390810" cy="420944"/>
          </a:xfrm>
        </p:grpSpPr>
        <p:grpSp>
          <p:nvGrpSpPr>
            <p:cNvPr id="220" name="그룹 1003">
              <a:extLst>
                <a:ext uri="{FF2B5EF4-FFF2-40B4-BE49-F238E27FC236}">
                  <a16:creationId xmlns:a16="http://schemas.microsoft.com/office/drawing/2014/main" id="{85D8E0ED-5640-4A43-B1FB-3ECB76FE3584}"/>
                </a:ext>
              </a:extLst>
            </p:cNvPr>
            <p:cNvGrpSpPr/>
            <p:nvPr/>
          </p:nvGrpSpPr>
          <p:grpSpPr>
            <a:xfrm>
              <a:off x="11146822" y="6227092"/>
              <a:ext cx="442768" cy="420944"/>
              <a:chOff x="10355830" y="1193670"/>
              <a:chExt cx="1043817" cy="1043817"/>
            </a:xfrm>
          </p:grpSpPr>
          <p:pic>
            <p:nvPicPr>
              <p:cNvPr id="221" name="Object 8">
                <a:extLst>
                  <a:ext uri="{FF2B5EF4-FFF2-40B4-BE49-F238E27FC236}">
                    <a16:creationId xmlns:a16="http://schemas.microsoft.com/office/drawing/2014/main" id="{FD68D450-B80F-44B8-881F-35D5F0334D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0355830" y="1193670"/>
                <a:ext cx="1043817" cy="1043817"/>
              </a:xfrm>
              <a:prstGeom prst="rect">
                <a:avLst/>
              </a:prstGeom>
            </p:spPr>
          </p:pic>
        </p:grpSp>
        <p:grpSp>
          <p:nvGrpSpPr>
            <p:cNvPr id="222" name="그룹 1008">
              <a:extLst>
                <a:ext uri="{FF2B5EF4-FFF2-40B4-BE49-F238E27FC236}">
                  <a16:creationId xmlns:a16="http://schemas.microsoft.com/office/drawing/2014/main" id="{8D55610F-AFF4-427B-8FFA-278A1C2EA1CF}"/>
                </a:ext>
              </a:extLst>
            </p:cNvPr>
            <p:cNvGrpSpPr/>
            <p:nvPr/>
          </p:nvGrpSpPr>
          <p:grpSpPr>
            <a:xfrm flipH="1">
              <a:off x="198780" y="6247925"/>
              <a:ext cx="418884" cy="400111"/>
              <a:chOff x="14042033" y="2915775"/>
              <a:chExt cx="992159" cy="992159"/>
            </a:xfrm>
          </p:grpSpPr>
          <p:pic>
            <p:nvPicPr>
              <p:cNvPr id="223" name="Object 23">
                <a:extLst>
                  <a:ext uri="{FF2B5EF4-FFF2-40B4-BE49-F238E27FC236}">
                    <a16:creationId xmlns:a16="http://schemas.microsoft.com/office/drawing/2014/main" id="{B94CB2CD-85D3-4163-978A-BBF863BA7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4042033" y="2915775"/>
                <a:ext cx="992159" cy="992159"/>
              </a:xfrm>
              <a:prstGeom prst="rect">
                <a:avLst/>
              </a:prstGeom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1A804E8-4CA4-4962-9AD7-EA3830046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5" y="2114805"/>
            <a:ext cx="11719810" cy="26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58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8" name="직사각형 1007"/>
          <p:cNvSpPr/>
          <p:nvPr/>
        </p:nvSpPr>
        <p:spPr>
          <a:xfrm>
            <a:off x="0" y="0"/>
            <a:ext cx="12204700" cy="457200"/>
          </a:xfrm>
          <a:prstGeom prst="rect">
            <a:avLst/>
          </a:prstGeom>
          <a:solidFill>
            <a:srgbClr val="3819A0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ECBC33-9FF1-4D55-A8FD-EF92D658AC68}"/>
              </a:ext>
            </a:extLst>
          </p:cNvPr>
          <p:cNvGrpSpPr/>
          <p:nvPr/>
        </p:nvGrpSpPr>
        <p:grpSpPr>
          <a:xfrm>
            <a:off x="11861005" y="2505075"/>
            <a:ext cx="302419" cy="711200"/>
            <a:chOff x="17782496" y="3009900"/>
            <a:chExt cx="472164" cy="1066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591BC-4594-4A49-B531-7C22D373F22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ED42CF-8536-47AA-9169-6FF6E975B9A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B2D32B6-452B-471D-A877-57827775F31F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7F6C19B-CF49-4BB3-A9C4-29A34778EC24}"/>
              </a:ext>
            </a:extLst>
          </p:cNvPr>
          <p:cNvSpPr txBox="1"/>
          <p:nvPr/>
        </p:nvSpPr>
        <p:spPr>
          <a:xfrm>
            <a:off x="87085" y="-47170"/>
            <a:ext cx="629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/>
              </a:rPr>
              <a:t>주요기능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D2BE201-2484-4B63-945F-1343EF15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99" y="2502728"/>
            <a:ext cx="1854730" cy="227587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78D6ED0-FF44-41BC-8877-5FCB9ADCB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905" y="907445"/>
            <a:ext cx="1859755" cy="227586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BF4A26-831C-4A83-A08D-4B0327D89CEE}"/>
              </a:ext>
            </a:extLst>
          </p:cNvPr>
          <p:cNvGrpSpPr/>
          <p:nvPr/>
        </p:nvGrpSpPr>
        <p:grpSpPr>
          <a:xfrm>
            <a:off x="6227905" y="4007461"/>
            <a:ext cx="1859755" cy="2269514"/>
            <a:chOff x="5647849" y="4007461"/>
            <a:chExt cx="1859755" cy="2269514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0702315-0732-43E6-AC88-D8D10F5E4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7849" y="4012926"/>
              <a:ext cx="1859755" cy="2264049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1150FE9-E057-4133-8C31-9471E503AC36}"/>
                </a:ext>
              </a:extLst>
            </p:cNvPr>
            <p:cNvCxnSpPr/>
            <p:nvPr/>
          </p:nvCxnSpPr>
          <p:spPr>
            <a:xfrm>
              <a:off x="5647849" y="4007461"/>
              <a:ext cx="1859755" cy="0"/>
            </a:xfrm>
            <a:prstGeom prst="line">
              <a:avLst/>
            </a:prstGeom>
            <a:ln w="95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774FC1-823A-48A1-9787-3162271B2E4B}"/>
              </a:ext>
            </a:extLst>
          </p:cNvPr>
          <p:cNvGrpSpPr/>
          <p:nvPr/>
        </p:nvGrpSpPr>
        <p:grpSpPr>
          <a:xfrm>
            <a:off x="3556487" y="4001111"/>
            <a:ext cx="1873738" cy="2275864"/>
            <a:chOff x="2976431" y="4001111"/>
            <a:chExt cx="1873738" cy="2275864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2A03A1C-0897-4A1F-9F12-E7E2B8B7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6431" y="4001111"/>
              <a:ext cx="1873738" cy="2275864"/>
            </a:xfrm>
            <a:prstGeom prst="rect">
              <a:avLst/>
            </a:prstGeom>
          </p:spPr>
        </p:pic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0190741-A220-4DC2-9806-A333ACD5D6C8}"/>
                </a:ext>
              </a:extLst>
            </p:cNvPr>
            <p:cNvCxnSpPr/>
            <p:nvPr/>
          </p:nvCxnSpPr>
          <p:spPr>
            <a:xfrm>
              <a:off x="2981270" y="4007461"/>
              <a:ext cx="1859755" cy="0"/>
            </a:xfrm>
            <a:prstGeom prst="line">
              <a:avLst/>
            </a:prstGeom>
            <a:ln w="95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1A276C-6653-4AFB-8A6F-41B05E10560D}"/>
              </a:ext>
            </a:extLst>
          </p:cNvPr>
          <p:cNvGrpSpPr/>
          <p:nvPr/>
        </p:nvGrpSpPr>
        <p:grpSpPr>
          <a:xfrm>
            <a:off x="3556487" y="907436"/>
            <a:ext cx="1865960" cy="2275873"/>
            <a:chOff x="2976431" y="907436"/>
            <a:chExt cx="1865960" cy="2275873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FCE31C9-3CD4-47AC-BA8F-C3A123FBA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6431" y="907436"/>
              <a:ext cx="1865960" cy="2275873"/>
            </a:xfrm>
            <a:prstGeom prst="rect">
              <a:avLst/>
            </a:prstGeom>
          </p:spPr>
        </p:pic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CA3E2B5-33FF-4F8F-AABE-B373BF3C0194}"/>
                </a:ext>
              </a:extLst>
            </p:cNvPr>
            <p:cNvCxnSpPr/>
            <p:nvPr/>
          </p:nvCxnSpPr>
          <p:spPr>
            <a:xfrm>
              <a:off x="2981270" y="907436"/>
              <a:ext cx="1859755" cy="0"/>
            </a:xfrm>
            <a:prstGeom prst="line">
              <a:avLst/>
            </a:prstGeom>
            <a:ln w="9525">
              <a:solidFill>
                <a:srgbClr val="919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C8D2A11-4D56-43DD-B75A-F43BAD2D05D6}"/>
              </a:ext>
            </a:extLst>
          </p:cNvPr>
          <p:cNvGrpSpPr/>
          <p:nvPr/>
        </p:nvGrpSpPr>
        <p:grpSpPr>
          <a:xfrm>
            <a:off x="3015836" y="2502728"/>
            <a:ext cx="275844" cy="275844"/>
            <a:chOff x="8521197" y="2186488"/>
            <a:chExt cx="558795" cy="558795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477CD39-2E17-4D6F-8A6C-F1261BA80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197" y="2186488"/>
              <a:ext cx="558795" cy="558795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E0EA4EB-D6B0-4B6A-8A0C-0F1BC7000B29}"/>
                </a:ext>
              </a:extLst>
            </p:cNvPr>
            <p:cNvCxnSpPr>
              <a:cxnSpLocks/>
            </p:cNvCxnSpPr>
            <p:nvPr/>
          </p:nvCxnSpPr>
          <p:spPr>
            <a:xfrm>
              <a:off x="8719992" y="2186488"/>
              <a:ext cx="360000" cy="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7759FA9-D878-4904-BD83-9DDD9545A5B4}"/>
                </a:ext>
              </a:extLst>
            </p:cNvPr>
            <p:cNvCxnSpPr>
              <a:cxnSpLocks/>
            </p:cNvCxnSpPr>
            <p:nvPr/>
          </p:nvCxnSpPr>
          <p:spPr>
            <a:xfrm>
              <a:off x="9079992" y="2186488"/>
              <a:ext cx="0" cy="36000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F998B4-3F84-4DA9-A184-63F560AD0643}"/>
              </a:ext>
            </a:extLst>
          </p:cNvPr>
          <p:cNvGrpSpPr/>
          <p:nvPr/>
        </p:nvGrpSpPr>
        <p:grpSpPr>
          <a:xfrm flipV="1">
            <a:off x="3015836" y="4569195"/>
            <a:ext cx="275844" cy="275844"/>
            <a:chOff x="8521197" y="2186488"/>
            <a:chExt cx="558795" cy="55879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BFFB643-BAD8-4D47-9288-AB5525D19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197" y="2186488"/>
              <a:ext cx="558795" cy="558795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5696D1A-0CF7-47ED-888A-1EF5A167EBE0}"/>
                </a:ext>
              </a:extLst>
            </p:cNvPr>
            <p:cNvCxnSpPr>
              <a:cxnSpLocks/>
            </p:cNvCxnSpPr>
            <p:nvPr/>
          </p:nvCxnSpPr>
          <p:spPr>
            <a:xfrm>
              <a:off x="8719992" y="2186488"/>
              <a:ext cx="360000" cy="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9ED2B2C-14BA-44BD-A171-3CDDBB1C3D1B}"/>
                </a:ext>
              </a:extLst>
            </p:cNvPr>
            <p:cNvCxnSpPr>
              <a:cxnSpLocks/>
            </p:cNvCxnSpPr>
            <p:nvPr/>
          </p:nvCxnSpPr>
          <p:spPr>
            <a:xfrm>
              <a:off x="9079992" y="2186488"/>
              <a:ext cx="0" cy="36000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1D840E4-072A-46E4-8305-E44147F577A0}"/>
              </a:ext>
            </a:extLst>
          </p:cNvPr>
          <p:cNvGrpSpPr/>
          <p:nvPr/>
        </p:nvGrpSpPr>
        <p:grpSpPr>
          <a:xfrm rot="2700000">
            <a:off x="5677202" y="1907450"/>
            <a:ext cx="275844" cy="275844"/>
            <a:chOff x="8521197" y="2186488"/>
            <a:chExt cx="558795" cy="558795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449A834-DD72-4C39-9FCB-59890AEAC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197" y="2186488"/>
              <a:ext cx="558795" cy="558795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E6417A6-3B2A-473E-AD30-36FF1B6AA1D7}"/>
                </a:ext>
              </a:extLst>
            </p:cNvPr>
            <p:cNvCxnSpPr>
              <a:cxnSpLocks/>
            </p:cNvCxnSpPr>
            <p:nvPr/>
          </p:nvCxnSpPr>
          <p:spPr>
            <a:xfrm>
              <a:off x="8719992" y="2186488"/>
              <a:ext cx="360000" cy="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58EBF4C-EE8E-4C4F-B974-CE139748BA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9992" y="2186488"/>
              <a:ext cx="0" cy="36000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57E3A41-D3C9-420E-A7D3-F0222FE226FE}"/>
              </a:ext>
            </a:extLst>
          </p:cNvPr>
          <p:cNvGrpSpPr/>
          <p:nvPr/>
        </p:nvGrpSpPr>
        <p:grpSpPr>
          <a:xfrm rot="2700000">
            <a:off x="5677202" y="5001121"/>
            <a:ext cx="275844" cy="275844"/>
            <a:chOff x="8521197" y="2186488"/>
            <a:chExt cx="558795" cy="558795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65D7810-EF98-4F3A-8D9B-0F09C1B64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197" y="2186488"/>
              <a:ext cx="558795" cy="558795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98C0508-CF65-40B7-BC88-FD2F3569FDF9}"/>
                </a:ext>
              </a:extLst>
            </p:cNvPr>
            <p:cNvCxnSpPr>
              <a:cxnSpLocks/>
            </p:cNvCxnSpPr>
            <p:nvPr/>
          </p:nvCxnSpPr>
          <p:spPr>
            <a:xfrm>
              <a:off x="8719992" y="2186488"/>
              <a:ext cx="360000" cy="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86A0578-8128-430E-A39F-96E61B318AF0}"/>
                </a:ext>
              </a:extLst>
            </p:cNvPr>
            <p:cNvCxnSpPr>
              <a:cxnSpLocks/>
            </p:cNvCxnSpPr>
            <p:nvPr/>
          </p:nvCxnSpPr>
          <p:spPr>
            <a:xfrm>
              <a:off x="9079992" y="2186488"/>
              <a:ext cx="0" cy="36000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A1821F83-2832-4C5D-B7F0-FEF24D1E9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4909" y="2392614"/>
            <a:ext cx="2036291" cy="2496099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4C9CAEBA-5923-4BCF-AB35-512D6D85EAB3}"/>
              </a:ext>
            </a:extLst>
          </p:cNvPr>
          <p:cNvGrpSpPr/>
          <p:nvPr/>
        </p:nvGrpSpPr>
        <p:grpSpPr>
          <a:xfrm flipV="1">
            <a:off x="8338658" y="2502728"/>
            <a:ext cx="275844" cy="275844"/>
            <a:chOff x="8521197" y="2186488"/>
            <a:chExt cx="558795" cy="55879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65CBFC1-0FF3-45DA-AD90-3DFD98720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197" y="2186488"/>
              <a:ext cx="558795" cy="558795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01B443C-DD06-4551-A716-F9F6048E9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19992" y="2186488"/>
              <a:ext cx="360000" cy="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E7FC1A8-1DA6-44F4-9E32-612B6D8908F6}"/>
                </a:ext>
              </a:extLst>
            </p:cNvPr>
            <p:cNvCxnSpPr>
              <a:cxnSpLocks/>
            </p:cNvCxnSpPr>
            <p:nvPr/>
          </p:nvCxnSpPr>
          <p:spPr>
            <a:xfrm>
              <a:off x="9079992" y="2186488"/>
              <a:ext cx="0" cy="36000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D834074-D647-49B7-999D-4DC4F6193337}"/>
              </a:ext>
            </a:extLst>
          </p:cNvPr>
          <p:cNvGrpSpPr/>
          <p:nvPr/>
        </p:nvGrpSpPr>
        <p:grpSpPr>
          <a:xfrm>
            <a:off x="8338658" y="4569195"/>
            <a:ext cx="275844" cy="275844"/>
            <a:chOff x="8521197" y="2186488"/>
            <a:chExt cx="558795" cy="558795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8AB919B-1CF0-4631-8567-E5D80F42D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197" y="2186488"/>
              <a:ext cx="558795" cy="558795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FE1F3FC-F981-49BB-9F9F-477F743ABA60}"/>
                </a:ext>
              </a:extLst>
            </p:cNvPr>
            <p:cNvCxnSpPr>
              <a:cxnSpLocks/>
            </p:cNvCxnSpPr>
            <p:nvPr/>
          </p:nvCxnSpPr>
          <p:spPr>
            <a:xfrm>
              <a:off x="8719992" y="2186488"/>
              <a:ext cx="360000" cy="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76ED648-7DE7-472C-9971-1AEBE55B75F0}"/>
                </a:ext>
              </a:extLst>
            </p:cNvPr>
            <p:cNvCxnSpPr>
              <a:cxnSpLocks/>
            </p:cNvCxnSpPr>
            <p:nvPr/>
          </p:nvCxnSpPr>
          <p:spPr>
            <a:xfrm>
              <a:off x="9079992" y="2186488"/>
              <a:ext cx="0" cy="36000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4E2F3F4-95FA-4A1C-9F7D-F36555651ACF}"/>
              </a:ext>
            </a:extLst>
          </p:cNvPr>
          <p:cNvSpPr txBox="1"/>
          <p:nvPr/>
        </p:nvSpPr>
        <p:spPr>
          <a:xfrm>
            <a:off x="355596" y="5264704"/>
            <a:ext cx="2781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사용자가 원하는 </a:t>
            </a:r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맛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또는 </a:t>
            </a:r>
            <a:r>
              <a:rPr lang="ko-KR" altLang="en-US" sz="2000" b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브랜드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선택</a:t>
            </a:r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231B260-3C0E-465B-900A-0F056594EC20}"/>
              </a:ext>
            </a:extLst>
          </p:cNvPr>
          <p:cNvSpPr/>
          <p:nvPr/>
        </p:nvSpPr>
        <p:spPr>
          <a:xfrm>
            <a:off x="3720820" y="1426463"/>
            <a:ext cx="676649" cy="6766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AE4F37F-50B0-45BD-814A-2548B67B6E78}"/>
              </a:ext>
            </a:extLst>
          </p:cNvPr>
          <p:cNvSpPr/>
          <p:nvPr/>
        </p:nvSpPr>
        <p:spPr>
          <a:xfrm>
            <a:off x="3720820" y="4516239"/>
            <a:ext cx="676649" cy="6766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5320B325-4F0D-4262-B8E4-30668167538D}"/>
              </a:ext>
            </a:extLst>
          </p:cNvPr>
          <p:cNvGrpSpPr/>
          <p:nvPr/>
        </p:nvGrpSpPr>
        <p:grpSpPr>
          <a:xfrm>
            <a:off x="198780" y="567546"/>
            <a:ext cx="11390810" cy="420944"/>
            <a:chOff x="198780" y="6227092"/>
            <a:chExt cx="11390810" cy="420944"/>
          </a:xfrm>
        </p:grpSpPr>
        <p:grpSp>
          <p:nvGrpSpPr>
            <p:cNvPr id="98" name="그룹 1003">
              <a:extLst>
                <a:ext uri="{FF2B5EF4-FFF2-40B4-BE49-F238E27FC236}">
                  <a16:creationId xmlns:a16="http://schemas.microsoft.com/office/drawing/2014/main" id="{A85D0A0B-1E31-494E-995D-0680A1154EA9}"/>
                </a:ext>
              </a:extLst>
            </p:cNvPr>
            <p:cNvGrpSpPr/>
            <p:nvPr/>
          </p:nvGrpSpPr>
          <p:grpSpPr>
            <a:xfrm>
              <a:off x="11146822" y="6227092"/>
              <a:ext cx="442768" cy="420944"/>
              <a:chOff x="10355830" y="1193670"/>
              <a:chExt cx="1043817" cy="1043817"/>
            </a:xfrm>
          </p:grpSpPr>
          <p:pic>
            <p:nvPicPr>
              <p:cNvPr id="101" name="Object 8">
                <a:extLst>
                  <a:ext uri="{FF2B5EF4-FFF2-40B4-BE49-F238E27FC236}">
                    <a16:creationId xmlns:a16="http://schemas.microsoft.com/office/drawing/2014/main" id="{BAD8DF43-F74B-4EEB-8EB6-9BA52F5E37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0355830" y="1193670"/>
                <a:ext cx="1043817" cy="1043817"/>
              </a:xfrm>
              <a:prstGeom prst="rect">
                <a:avLst/>
              </a:prstGeom>
            </p:spPr>
          </p:pic>
        </p:grpSp>
        <p:grpSp>
          <p:nvGrpSpPr>
            <p:cNvPr id="99" name="그룹 1008">
              <a:extLst>
                <a:ext uri="{FF2B5EF4-FFF2-40B4-BE49-F238E27FC236}">
                  <a16:creationId xmlns:a16="http://schemas.microsoft.com/office/drawing/2014/main" id="{9BF0642A-89BA-44F1-90AD-24DCBA7303D7}"/>
                </a:ext>
              </a:extLst>
            </p:cNvPr>
            <p:cNvGrpSpPr/>
            <p:nvPr/>
          </p:nvGrpSpPr>
          <p:grpSpPr>
            <a:xfrm flipH="1">
              <a:off x="198780" y="6247925"/>
              <a:ext cx="418884" cy="400111"/>
              <a:chOff x="14042033" y="2915775"/>
              <a:chExt cx="992159" cy="992159"/>
            </a:xfrm>
          </p:grpSpPr>
          <p:pic>
            <p:nvPicPr>
              <p:cNvPr id="100" name="Object 23">
                <a:extLst>
                  <a:ext uri="{FF2B5EF4-FFF2-40B4-BE49-F238E27FC236}">
                    <a16:creationId xmlns:a16="http://schemas.microsoft.com/office/drawing/2014/main" id="{0AC8B1FC-D327-42F4-800B-90DD1AFD20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14042033" y="2915775"/>
                <a:ext cx="992159" cy="992159"/>
              </a:xfrm>
              <a:prstGeom prst="rect">
                <a:avLst/>
              </a:prstGeom>
            </p:spPr>
          </p:pic>
        </p:grpSp>
      </p:grpSp>
      <p:grpSp>
        <p:nvGrpSpPr>
          <p:cNvPr id="102" name="그룹 1015">
            <a:extLst>
              <a:ext uri="{FF2B5EF4-FFF2-40B4-BE49-F238E27FC236}">
                <a16:creationId xmlns:a16="http://schemas.microsoft.com/office/drawing/2014/main" id="{16F2024B-1C31-4ACA-A344-780CD9F41B52}"/>
              </a:ext>
            </a:extLst>
          </p:cNvPr>
          <p:cNvGrpSpPr/>
          <p:nvPr/>
        </p:nvGrpSpPr>
        <p:grpSpPr>
          <a:xfrm>
            <a:off x="205261" y="6297804"/>
            <a:ext cx="465794" cy="351935"/>
            <a:chOff x="12224401" y="6396829"/>
            <a:chExt cx="1068447" cy="807276"/>
          </a:xfrm>
        </p:grpSpPr>
        <p:pic>
          <p:nvPicPr>
            <p:cNvPr id="103" name="Object 44">
              <a:extLst>
                <a:ext uri="{FF2B5EF4-FFF2-40B4-BE49-F238E27FC236}">
                  <a16:creationId xmlns:a16="http://schemas.microsoft.com/office/drawing/2014/main" id="{DEDA04EA-CCC2-42D9-B207-001035AEF0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2224401" y="6396829"/>
              <a:ext cx="1068447" cy="807276"/>
            </a:xfrm>
            <a:prstGeom prst="rect">
              <a:avLst/>
            </a:prstGeom>
          </p:spPr>
        </p:pic>
      </p:grpSp>
      <p:grpSp>
        <p:nvGrpSpPr>
          <p:cNvPr id="104" name="그룹 1015">
            <a:extLst>
              <a:ext uri="{FF2B5EF4-FFF2-40B4-BE49-F238E27FC236}">
                <a16:creationId xmlns:a16="http://schemas.microsoft.com/office/drawing/2014/main" id="{13DB9EE1-E94D-4A7D-B029-49EA3CC79DD3}"/>
              </a:ext>
            </a:extLst>
          </p:cNvPr>
          <p:cNvGrpSpPr/>
          <p:nvPr/>
        </p:nvGrpSpPr>
        <p:grpSpPr>
          <a:xfrm>
            <a:off x="11226800" y="6297804"/>
            <a:ext cx="465794" cy="351935"/>
            <a:chOff x="12224401" y="6396829"/>
            <a:chExt cx="1068447" cy="807276"/>
          </a:xfrm>
        </p:grpSpPr>
        <p:pic>
          <p:nvPicPr>
            <p:cNvPr id="105" name="Object 44">
              <a:extLst>
                <a:ext uri="{FF2B5EF4-FFF2-40B4-BE49-F238E27FC236}">
                  <a16:creationId xmlns:a16="http://schemas.microsoft.com/office/drawing/2014/main" id="{AFFF341D-0ED1-46B5-AB3D-1EED3B6A4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2224401" y="6396829"/>
              <a:ext cx="1068447" cy="807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799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ECBC33-9FF1-4D55-A8FD-EF92D658AC68}"/>
              </a:ext>
            </a:extLst>
          </p:cNvPr>
          <p:cNvGrpSpPr/>
          <p:nvPr/>
        </p:nvGrpSpPr>
        <p:grpSpPr>
          <a:xfrm>
            <a:off x="11861005" y="2717800"/>
            <a:ext cx="302419" cy="711200"/>
            <a:chOff x="17782496" y="3009900"/>
            <a:chExt cx="472164" cy="1066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591BC-4594-4A49-B531-7C22D373F22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ED42CF-8536-47AA-9169-6FF6E975B9A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B2D32B6-452B-471D-A877-57827775F31F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0F0FE6-FBBF-43C5-9A60-B50EA3621375}"/>
              </a:ext>
            </a:extLst>
          </p:cNvPr>
          <p:cNvGrpSpPr/>
          <p:nvPr/>
        </p:nvGrpSpPr>
        <p:grpSpPr>
          <a:xfrm>
            <a:off x="0" y="-47170"/>
            <a:ext cx="12204700" cy="523220"/>
            <a:chOff x="0" y="-47170"/>
            <a:chExt cx="12204700" cy="523220"/>
          </a:xfrm>
        </p:grpSpPr>
        <p:sp>
          <p:nvSpPr>
            <p:cNvPr id="1008" name="직사각형 1007"/>
            <p:cNvSpPr/>
            <p:nvPr/>
          </p:nvSpPr>
          <p:spPr>
            <a:xfrm>
              <a:off x="0" y="0"/>
              <a:ext cx="12204700" cy="457200"/>
            </a:xfrm>
            <a:prstGeom prst="rect">
              <a:avLst/>
            </a:prstGeom>
            <a:solidFill>
              <a:srgbClr val="3819A0"/>
            </a:solidFill>
            <a:ln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AE3531-5424-43C8-BA72-EE4E7F43DA10}"/>
                </a:ext>
              </a:extLst>
            </p:cNvPr>
            <p:cNvSpPr txBox="1"/>
            <p:nvPr/>
          </p:nvSpPr>
          <p:spPr>
            <a:xfrm>
              <a:off x="87085" y="-47170"/>
              <a:ext cx="6299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chemeClr val="lt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/>
                </a:rPr>
                <a:t>역할 분담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1E821B-3B62-4F31-9C1B-1A08FF1EEE64}"/>
              </a:ext>
            </a:extLst>
          </p:cNvPr>
          <p:cNvGrpSpPr/>
          <p:nvPr/>
        </p:nvGrpSpPr>
        <p:grpSpPr>
          <a:xfrm>
            <a:off x="198780" y="6227092"/>
            <a:ext cx="11390810" cy="420944"/>
            <a:chOff x="198780" y="6227092"/>
            <a:chExt cx="11390810" cy="420944"/>
          </a:xfrm>
        </p:grpSpPr>
        <p:grpSp>
          <p:nvGrpSpPr>
            <p:cNvPr id="220" name="그룹 1003">
              <a:extLst>
                <a:ext uri="{FF2B5EF4-FFF2-40B4-BE49-F238E27FC236}">
                  <a16:creationId xmlns:a16="http://schemas.microsoft.com/office/drawing/2014/main" id="{85D8E0ED-5640-4A43-B1FB-3ECB76FE3584}"/>
                </a:ext>
              </a:extLst>
            </p:cNvPr>
            <p:cNvGrpSpPr/>
            <p:nvPr/>
          </p:nvGrpSpPr>
          <p:grpSpPr>
            <a:xfrm>
              <a:off x="11146822" y="6227092"/>
              <a:ext cx="442768" cy="420944"/>
              <a:chOff x="10355830" y="1193670"/>
              <a:chExt cx="1043817" cy="1043817"/>
            </a:xfrm>
          </p:grpSpPr>
          <p:pic>
            <p:nvPicPr>
              <p:cNvPr id="221" name="Object 8">
                <a:extLst>
                  <a:ext uri="{FF2B5EF4-FFF2-40B4-BE49-F238E27FC236}">
                    <a16:creationId xmlns:a16="http://schemas.microsoft.com/office/drawing/2014/main" id="{FD68D450-B80F-44B8-881F-35D5F0334D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0355830" y="1193670"/>
                <a:ext cx="1043817" cy="1043817"/>
              </a:xfrm>
              <a:prstGeom prst="rect">
                <a:avLst/>
              </a:prstGeom>
            </p:spPr>
          </p:pic>
        </p:grpSp>
        <p:grpSp>
          <p:nvGrpSpPr>
            <p:cNvPr id="222" name="그룹 1008">
              <a:extLst>
                <a:ext uri="{FF2B5EF4-FFF2-40B4-BE49-F238E27FC236}">
                  <a16:creationId xmlns:a16="http://schemas.microsoft.com/office/drawing/2014/main" id="{8D55610F-AFF4-427B-8FFA-278A1C2EA1CF}"/>
                </a:ext>
              </a:extLst>
            </p:cNvPr>
            <p:cNvGrpSpPr/>
            <p:nvPr/>
          </p:nvGrpSpPr>
          <p:grpSpPr>
            <a:xfrm flipH="1">
              <a:off x="198780" y="6247925"/>
              <a:ext cx="418884" cy="400111"/>
              <a:chOff x="14042033" y="2915775"/>
              <a:chExt cx="992159" cy="992159"/>
            </a:xfrm>
          </p:grpSpPr>
          <p:pic>
            <p:nvPicPr>
              <p:cNvPr id="223" name="Object 23">
                <a:extLst>
                  <a:ext uri="{FF2B5EF4-FFF2-40B4-BE49-F238E27FC236}">
                    <a16:creationId xmlns:a16="http://schemas.microsoft.com/office/drawing/2014/main" id="{B94CB2CD-85D3-4163-978A-BBF863BA7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4042033" y="2915775"/>
                <a:ext cx="992159" cy="992159"/>
              </a:xfrm>
              <a:prstGeom prst="rect">
                <a:avLst/>
              </a:prstGeom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D324D54-2EFE-4429-95A3-70A066FE0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4" y="1862049"/>
            <a:ext cx="11678021" cy="307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7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8" name="직사각형 1007"/>
          <p:cNvSpPr/>
          <p:nvPr/>
        </p:nvSpPr>
        <p:spPr>
          <a:xfrm>
            <a:off x="0" y="0"/>
            <a:ext cx="12204700" cy="457200"/>
          </a:xfrm>
          <a:prstGeom prst="rect">
            <a:avLst/>
          </a:prstGeom>
          <a:solidFill>
            <a:srgbClr val="3819A0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ECBC33-9FF1-4D55-A8FD-EF92D658AC68}"/>
              </a:ext>
            </a:extLst>
          </p:cNvPr>
          <p:cNvGrpSpPr/>
          <p:nvPr/>
        </p:nvGrpSpPr>
        <p:grpSpPr>
          <a:xfrm>
            <a:off x="11861005" y="2876500"/>
            <a:ext cx="302419" cy="711200"/>
            <a:chOff x="17782496" y="3009900"/>
            <a:chExt cx="472164" cy="1066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591BC-4594-4A49-B531-7C22D373F22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ED42CF-8536-47AA-9169-6FF6E975B9A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B2D32B6-452B-471D-A877-57827775F31F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7F6C19B-CF49-4BB3-A9C4-29A34778EC24}"/>
              </a:ext>
            </a:extLst>
          </p:cNvPr>
          <p:cNvSpPr txBox="1"/>
          <p:nvPr/>
        </p:nvSpPr>
        <p:spPr>
          <a:xfrm>
            <a:off x="87085" y="-47170"/>
            <a:ext cx="629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/>
              </a:rPr>
              <a:t>구현 및 실행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DE8DE3-50A9-44BA-B7C8-E0DC1E69F762}"/>
              </a:ext>
            </a:extLst>
          </p:cNvPr>
          <p:cNvSpPr txBox="1"/>
          <p:nvPr/>
        </p:nvSpPr>
        <p:spPr>
          <a:xfrm>
            <a:off x="279395" y="564632"/>
            <a:ext cx="32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가입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소스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8" y="981134"/>
            <a:ext cx="3848100" cy="13811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DE8DE3-50A9-44BA-B7C8-E0DC1E69F762}"/>
              </a:ext>
            </a:extLst>
          </p:cNvPr>
          <p:cNvSpPr txBox="1"/>
          <p:nvPr/>
        </p:nvSpPr>
        <p:spPr>
          <a:xfrm>
            <a:off x="279395" y="2450068"/>
            <a:ext cx="32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가입 화면 구현 소스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58" y="2924176"/>
            <a:ext cx="4514742" cy="361298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411061" y="1068892"/>
            <a:ext cx="4494532" cy="5534763"/>
            <a:chOff x="6411061" y="1068892"/>
            <a:chExt cx="4494532" cy="5534763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C0B9CC8-08FD-4FA1-9C9B-E0A8C0C91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1061" y="1068892"/>
              <a:ext cx="4494532" cy="5534763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7694724" y="3094380"/>
              <a:ext cx="1231382" cy="275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720124" y="4479988"/>
              <a:ext cx="1231382" cy="275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8" name="직선 연결선 7"/>
          <p:cNvCxnSpPr>
            <a:cxnSpLocks/>
          </p:cNvCxnSpPr>
          <p:nvPr/>
        </p:nvCxnSpPr>
        <p:spPr>
          <a:xfrm>
            <a:off x="6411061" y="1068892"/>
            <a:ext cx="449453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41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8" name="직사각형 1007"/>
          <p:cNvSpPr/>
          <p:nvPr/>
        </p:nvSpPr>
        <p:spPr>
          <a:xfrm>
            <a:off x="0" y="0"/>
            <a:ext cx="12204700" cy="457200"/>
          </a:xfrm>
          <a:prstGeom prst="rect">
            <a:avLst/>
          </a:prstGeom>
          <a:solidFill>
            <a:srgbClr val="3819A0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ECBC33-9FF1-4D55-A8FD-EF92D658AC68}"/>
              </a:ext>
            </a:extLst>
          </p:cNvPr>
          <p:cNvGrpSpPr/>
          <p:nvPr/>
        </p:nvGrpSpPr>
        <p:grpSpPr>
          <a:xfrm>
            <a:off x="11861005" y="3094380"/>
            <a:ext cx="302419" cy="711200"/>
            <a:chOff x="17782496" y="3009900"/>
            <a:chExt cx="472164" cy="1066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591BC-4594-4A49-B531-7C22D373F22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ED42CF-8536-47AA-9169-6FF6E975B9A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B2D32B6-452B-471D-A877-57827775F31F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7F6C19B-CF49-4BB3-A9C4-29A34778EC24}"/>
              </a:ext>
            </a:extLst>
          </p:cNvPr>
          <p:cNvSpPr txBox="1"/>
          <p:nvPr/>
        </p:nvSpPr>
        <p:spPr>
          <a:xfrm>
            <a:off x="87085" y="-47170"/>
            <a:ext cx="629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/>
              </a:rPr>
              <a:t>구현 및 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DE8DE3-50A9-44BA-B7C8-E0DC1E69F762}"/>
              </a:ext>
            </a:extLst>
          </p:cNvPr>
          <p:cNvSpPr txBox="1"/>
          <p:nvPr/>
        </p:nvSpPr>
        <p:spPr>
          <a:xfrm>
            <a:off x="279395" y="564632"/>
            <a:ext cx="32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로그인 소스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9" y="1019234"/>
            <a:ext cx="4862514" cy="5711766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404661" y="1055139"/>
            <a:ext cx="4513345" cy="5548516"/>
            <a:chOff x="7346091" y="933964"/>
            <a:chExt cx="2547156" cy="313136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0B04E87-9447-4E3D-8C2C-A702B1CA7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6091" y="933964"/>
              <a:ext cx="2547156" cy="313136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8074152" y="2084832"/>
              <a:ext cx="694944" cy="155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074152" y="2830978"/>
              <a:ext cx="694944" cy="155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792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8" name="직사각형 1007"/>
          <p:cNvSpPr/>
          <p:nvPr/>
        </p:nvSpPr>
        <p:spPr>
          <a:xfrm>
            <a:off x="0" y="0"/>
            <a:ext cx="12204700" cy="457200"/>
          </a:xfrm>
          <a:prstGeom prst="rect">
            <a:avLst/>
          </a:prstGeom>
          <a:solidFill>
            <a:srgbClr val="3819A0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ECBC33-9FF1-4D55-A8FD-EF92D658AC68}"/>
              </a:ext>
            </a:extLst>
          </p:cNvPr>
          <p:cNvGrpSpPr/>
          <p:nvPr/>
        </p:nvGrpSpPr>
        <p:grpSpPr>
          <a:xfrm>
            <a:off x="11861005" y="3438070"/>
            <a:ext cx="302419" cy="711200"/>
            <a:chOff x="17782496" y="3009900"/>
            <a:chExt cx="472164" cy="1066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591BC-4594-4A49-B531-7C22D373F22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ED42CF-8536-47AA-9169-6FF6E975B9A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B2D32B6-452B-471D-A877-57827775F31F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7F6C19B-CF49-4BB3-A9C4-29A34778EC24}"/>
              </a:ext>
            </a:extLst>
          </p:cNvPr>
          <p:cNvSpPr txBox="1"/>
          <p:nvPr/>
        </p:nvSpPr>
        <p:spPr>
          <a:xfrm>
            <a:off x="87085" y="-47170"/>
            <a:ext cx="629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/>
              </a:rPr>
              <a:t>구현 및 실행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DE8DE3-50A9-44BA-B7C8-E0DC1E69F762}"/>
              </a:ext>
            </a:extLst>
          </p:cNvPr>
          <p:cNvSpPr txBox="1"/>
          <p:nvPr/>
        </p:nvSpPr>
        <p:spPr>
          <a:xfrm>
            <a:off x="279395" y="564632"/>
            <a:ext cx="32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메인화면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소스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b="14018"/>
          <a:stretch/>
        </p:blipFill>
        <p:spPr>
          <a:xfrm>
            <a:off x="654158" y="933964"/>
            <a:ext cx="2714625" cy="245693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E0CD088-99DE-4315-A3C2-A7DF8CBF6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660" y="1055139"/>
            <a:ext cx="4542522" cy="554851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4DE8DE3-50A9-44BA-B7C8-E0DC1E69F762}"/>
              </a:ext>
            </a:extLst>
          </p:cNvPr>
          <p:cNvSpPr txBox="1"/>
          <p:nvPr/>
        </p:nvSpPr>
        <p:spPr>
          <a:xfrm>
            <a:off x="279395" y="3438070"/>
            <a:ext cx="363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메인화면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구현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소스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57" y="3869528"/>
            <a:ext cx="4117867" cy="29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8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8" name="직사각형 1007"/>
          <p:cNvSpPr/>
          <p:nvPr/>
        </p:nvSpPr>
        <p:spPr>
          <a:xfrm>
            <a:off x="0" y="0"/>
            <a:ext cx="12204700" cy="457200"/>
          </a:xfrm>
          <a:prstGeom prst="rect">
            <a:avLst/>
          </a:prstGeom>
          <a:solidFill>
            <a:srgbClr val="3819A0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7F6C19B-CF49-4BB3-A9C4-29A34778EC24}"/>
              </a:ext>
            </a:extLst>
          </p:cNvPr>
          <p:cNvSpPr txBox="1"/>
          <p:nvPr/>
        </p:nvSpPr>
        <p:spPr>
          <a:xfrm>
            <a:off x="87085" y="-47170"/>
            <a:ext cx="629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/>
              </a:rPr>
              <a:t>구현 및 실행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147457" y="882276"/>
            <a:ext cx="4252051" cy="5300810"/>
            <a:chOff x="7147458" y="882276"/>
            <a:chExt cx="4072764" cy="499219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C768257-5C90-40A2-BB37-4855DBE27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7458" y="882276"/>
              <a:ext cx="2034212" cy="2496109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9AF7E25-A97A-4E87-9DA7-1DAFC5F9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73693" y="882276"/>
              <a:ext cx="2046529" cy="2496109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BC94815-94C2-419A-BE62-81E77A07C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1120" y="3378374"/>
              <a:ext cx="2033818" cy="2496099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4DE8DE3-50A9-44BA-B7C8-E0DC1E69F762}"/>
              </a:ext>
            </a:extLst>
          </p:cNvPr>
          <p:cNvSpPr txBox="1"/>
          <p:nvPr/>
        </p:nvSpPr>
        <p:spPr>
          <a:xfrm>
            <a:off x="279395" y="564632"/>
            <a:ext cx="32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선택 화면 소스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57" y="933965"/>
            <a:ext cx="2119411" cy="56954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4DE8DE3-50A9-44BA-B7C8-E0DC1E69F762}"/>
              </a:ext>
            </a:extLst>
          </p:cNvPr>
          <p:cNvSpPr txBox="1"/>
          <p:nvPr/>
        </p:nvSpPr>
        <p:spPr>
          <a:xfrm>
            <a:off x="3184420" y="564632"/>
            <a:ext cx="32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선택 화면 구현 소스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/>
          <a:srcRect r="50928"/>
          <a:stretch/>
        </p:blipFill>
        <p:spPr>
          <a:xfrm>
            <a:off x="3236685" y="882276"/>
            <a:ext cx="3585029" cy="47529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0977185-C3FA-4868-82E6-E1C8A580422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41"/>
          <a:stretch/>
        </p:blipFill>
        <p:spPr>
          <a:xfrm>
            <a:off x="9262889" y="3532680"/>
            <a:ext cx="2136619" cy="265040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053FC2-6064-4600-9AFE-83C5D8F66F93}"/>
              </a:ext>
            </a:extLst>
          </p:cNvPr>
          <p:cNvCxnSpPr/>
          <p:nvPr/>
        </p:nvCxnSpPr>
        <p:spPr>
          <a:xfrm>
            <a:off x="9262889" y="882276"/>
            <a:ext cx="213661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E4C409B-E317-4AA3-B484-30059A93296A}"/>
              </a:ext>
            </a:extLst>
          </p:cNvPr>
          <p:cNvGrpSpPr/>
          <p:nvPr/>
        </p:nvGrpSpPr>
        <p:grpSpPr>
          <a:xfrm>
            <a:off x="11861005" y="3711579"/>
            <a:ext cx="302419" cy="711200"/>
            <a:chOff x="17782496" y="3009900"/>
            <a:chExt cx="472164" cy="10668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E492274-9257-44CA-9FB1-439D42C6ED1C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6E2F363-573A-4856-9FFB-F36BE224F356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A50B8121-1A63-4C92-9ED8-93A04DBE6A3A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22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8" name="직사각형 1007"/>
          <p:cNvSpPr/>
          <p:nvPr/>
        </p:nvSpPr>
        <p:spPr>
          <a:xfrm>
            <a:off x="0" y="0"/>
            <a:ext cx="12204700" cy="457200"/>
          </a:xfrm>
          <a:prstGeom prst="rect">
            <a:avLst/>
          </a:prstGeom>
          <a:solidFill>
            <a:srgbClr val="3819A0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7F6C19B-CF49-4BB3-A9C4-29A34778EC24}"/>
              </a:ext>
            </a:extLst>
          </p:cNvPr>
          <p:cNvSpPr txBox="1"/>
          <p:nvPr/>
        </p:nvSpPr>
        <p:spPr>
          <a:xfrm>
            <a:off x="87085" y="-47170"/>
            <a:ext cx="629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/>
              </a:rPr>
              <a:t>구현 및 실행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DE8DE3-50A9-44BA-B7C8-E0DC1E69F762}"/>
              </a:ext>
            </a:extLst>
          </p:cNvPr>
          <p:cNvSpPr txBox="1"/>
          <p:nvPr/>
        </p:nvSpPr>
        <p:spPr>
          <a:xfrm>
            <a:off x="279395" y="564632"/>
            <a:ext cx="32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8.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치킨 추천 화면 소스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7" y="933964"/>
            <a:ext cx="4171950" cy="45148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405335" y="1080883"/>
            <a:ext cx="4510315" cy="5548517"/>
            <a:chOff x="6405335" y="1080883"/>
            <a:chExt cx="4510315" cy="5548517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16D6674-5A2E-434D-8C69-8D6645288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8" r="697"/>
            <a:stretch/>
          </p:blipFill>
          <p:spPr>
            <a:xfrm>
              <a:off x="6407150" y="1080883"/>
              <a:ext cx="4502150" cy="5548517"/>
            </a:xfrm>
            <a:prstGeom prst="rect">
              <a:avLst/>
            </a:prstGeom>
          </p:spPr>
        </p:pic>
        <p:cxnSp>
          <p:nvCxnSpPr>
            <p:cNvPr id="5" name="직선 연결선 4"/>
            <p:cNvCxnSpPr/>
            <p:nvPr/>
          </p:nvCxnSpPr>
          <p:spPr>
            <a:xfrm>
              <a:off x="6405335" y="1080883"/>
              <a:ext cx="451031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93D9377-4F85-4FC1-B788-DA8BDB926B69}"/>
              </a:ext>
            </a:extLst>
          </p:cNvPr>
          <p:cNvGrpSpPr/>
          <p:nvPr/>
        </p:nvGrpSpPr>
        <p:grpSpPr>
          <a:xfrm>
            <a:off x="11861005" y="3902766"/>
            <a:ext cx="302419" cy="711200"/>
            <a:chOff x="17782496" y="3009900"/>
            <a:chExt cx="472164" cy="10668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0D3A198-1692-4229-9ACB-07A3A6720508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22657DB-AB16-4F7B-AA41-0135ABEA3C9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95FF637-6E8E-42D3-9D96-9CC1E430D74C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12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8" name="직사각형 1007"/>
          <p:cNvSpPr/>
          <p:nvPr/>
        </p:nvSpPr>
        <p:spPr>
          <a:xfrm>
            <a:off x="0" y="0"/>
            <a:ext cx="12204700" cy="457200"/>
          </a:xfrm>
          <a:prstGeom prst="rect">
            <a:avLst/>
          </a:prstGeom>
          <a:solidFill>
            <a:srgbClr val="3819A0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7F6C19B-CF49-4BB3-A9C4-29A34778EC24}"/>
              </a:ext>
            </a:extLst>
          </p:cNvPr>
          <p:cNvSpPr txBox="1"/>
          <p:nvPr/>
        </p:nvSpPr>
        <p:spPr>
          <a:xfrm>
            <a:off x="87085" y="-47170"/>
            <a:ext cx="629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/>
              </a:rPr>
              <a:t>구현 및 실행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DE8DE3-50A9-44BA-B7C8-E0DC1E69F762}"/>
              </a:ext>
            </a:extLst>
          </p:cNvPr>
          <p:cNvSpPr txBox="1"/>
          <p:nvPr/>
        </p:nvSpPr>
        <p:spPr>
          <a:xfrm>
            <a:off x="279395" y="564632"/>
            <a:ext cx="32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9. DB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연동 소스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l="5021" t="4992" b="1008"/>
          <a:stretch/>
        </p:blipFill>
        <p:spPr>
          <a:xfrm>
            <a:off x="654157" y="933965"/>
            <a:ext cx="5743236" cy="558113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3EA9CA8-5155-49AA-A7C3-CD20DBD0C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74" y="882276"/>
            <a:ext cx="2111243" cy="265040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F43CE87-AEFB-4DFC-8A11-75283F5EE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217" y="904358"/>
            <a:ext cx="2111609" cy="260335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032DEEE-0D1D-4D87-B8EC-66DCACF9CE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0"/>
          <a:stretch/>
        </p:blipFill>
        <p:spPr>
          <a:xfrm>
            <a:off x="7159975" y="3507715"/>
            <a:ext cx="2111026" cy="267537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159974" y="882276"/>
            <a:ext cx="42228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159974" y="3507715"/>
            <a:ext cx="42228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59974" y="3507715"/>
            <a:ext cx="0" cy="2675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8CC6A3-C54F-43EF-8A0E-493899517455}"/>
              </a:ext>
            </a:extLst>
          </p:cNvPr>
          <p:cNvGrpSpPr/>
          <p:nvPr/>
        </p:nvGrpSpPr>
        <p:grpSpPr>
          <a:xfrm>
            <a:off x="11861005" y="4134200"/>
            <a:ext cx="302419" cy="711200"/>
            <a:chOff x="17782496" y="3009900"/>
            <a:chExt cx="472164" cy="10668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1D69DCA-7182-4EF2-A141-55C791C9C275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C1C5FAD-6DF8-4BCB-A7C5-EEC0BE3914B5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36506FA-6ABD-479A-9532-951210C00E93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00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8" name="직사각형 1007"/>
          <p:cNvSpPr/>
          <p:nvPr/>
        </p:nvSpPr>
        <p:spPr>
          <a:xfrm>
            <a:off x="0" y="0"/>
            <a:ext cx="12204700" cy="457200"/>
          </a:xfrm>
          <a:prstGeom prst="rect">
            <a:avLst/>
          </a:prstGeom>
          <a:solidFill>
            <a:srgbClr val="3819A0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450E271-AF7F-4A77-ACAA-260C33FF8C1E}"/>
              </a:ext>
            </a:extLst>
          </p:cNvPr>
          <p:cNvSpPr txBox="1"/>
          <p:nvPr/>
        </p:nvSpPr>
        <p:spPr>
          <a:xfrm>
            <a:off x="87085" y="-47170"/>
            <a:ext cx="629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/>
              </a:rPr>
              <a:t>구현 및 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D2924-FE51-4C39-9B1F-7FB299CD4AE3}"/>
              </a:ext>
            </a:extLst>
          </p:cNvPr>
          <p:cNvSpPr txBox="1"/>
          <p:nvPr/>
        </p:nvSpPr>
        <p:spPr>
          <a:xfrm>
            <a:off x="355596" y="787398"/>
            <a:ext cx="130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10.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실행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89EBDDE-D4B6-4193-B267-878E89ED7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0" y="1463679"/>
            <a:ext cx="1310427" cy="159465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C0B9CC8-08FD-4FA1-9C9B-E0A8C0C91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677" y="1463679"/>
            <a:ext cx="1309893" cy="15946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162DC2A-2043-4910-9718-BEC4DC51D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130" y="1463679"/>
            <a:ext cx="1304987" cy="159465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0B04E87-9447-4E3D-8C2C-A702B1CA7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972" y="1463679"/>
            <a:ext cx="1297143" cy="159465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0E8BEF4-CCAE-4FA2-901C-C46B1EF08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6995" y="1455351"/>
            <a:ext cx="1306354" cy="159465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0B5B193-4E65-465B-8A5D-D7EF710AB9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6970" y="1463679"/>
            <a:ext cx="1305528" cy="159465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9635FDD-C1CE-4CCD-AA58-70EDF15C06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7847" y="1455351"/>
            <a:ext cx="1306354" cy="160298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B911456-DEEA-4D4B-8F78-8F7222692C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690" y="3793065"/>
            <a:ext cx="1314264" cy="160298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9539C1B-DCF0-47BF-BDDB-359C20F123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6676" y="3793065"/>
            <a:ext cx="1309893" cy="160297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A94DE07-4939-447A-8095-18E8FCC2B4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0503" y="3793065"/>
            <a:ext cx="1320803" cy="160297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09D77C7-F72B-4998-A8B3-FE708A8AE6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33155" y="3793065"/>
            <a:ext cx="1297144" cy="160297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6F201B6-AD55-4B42-AC9D-A5706013A1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82148" y="3793065"/>
            <a:ext cx="1319742" cy="160297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0A2583F-E1B1-4970-BD4C-0BEE821B1E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44382" y="3793065"/>
            <a:ext cx="1309893" cy="159465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7DF3A1F-8C8E-40E5-B2A7-0AB035A0EA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44355" y="3793065"/>
            <a:ext cx="1307689" cy="1602974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59445E5-8F60-441B-9AC0-681119F99948}"/>
              </a:ext>
            </a:extLst>
          </p:cNvPr>
          <p:cNvCxnSpPr/>
          <p:nvPr/>
        </p:nvCxnSpPr>
        <p:spPr>
          <a:xfrm>
            <a:off x="2006676" y="1463679"/>
            <a:ext cx="13098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408B714-1A90-4B97-A365-FE592DC5C653}"/>
              </a:ext>
            </a:extLst>
          </p:cNvPr>
          <p:cNvCxnSpPr>
            <a:cxnSpLocks/>
          </p:cNvCxnSpPr>
          <p:nvPr/>
        </p:nvCxnSpPr>
        <p:spPr>
          <a:xfrm>
            <a:off x="3675130" y="1463679"/>
            <a:ext cx="12952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41945F-C032-4677-93FC-2790B210E0A7}"/>
              </a:ext>
            </a:extLst>
          </p:cNvPr>
          <p:cNvCxnSpPr>
            <a:cxnSpLocks/>
          </p:cNvCxnSpPr>
          <p:nvPr/>
        </p:nvCxnSpPr>
        <p:spPr>
          <a:xfrm>
            <a:off x="3675130" y="3793065"/>
            <a:ext cx="12952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1FD5D76-AC8E-482B-A3F4-448C95C3B399}"/>
              </a:ext>
            </a:extLst>
          </p:cNvPr>
          <p:cNvCxnSpPr/>
          <p:nvPr/>
        </p:nvCxnSpPr>
        <p:spPr>
          <a:xfrm>
            <a:off x="6991997" y="3793065"/>
            <a:ext cx="13098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17949AA-84FC-4724-B77F-01337558FA96}"/>
              </a:ext>
            </a:extLst>
          </p:cNvPr>
          <p:cNvCxnSpPr/>
          <p:nvPr/>
        </p:nvCxnSpPr>
        <p:spPr>
          <a:xfrm>
            <a:off x="8643456" y="3793065"/>
            <a:ext cx="13098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7636F9-5472-4E13-9837-76F5FF24D58D}"/>
              </a:ext>
            </a:extLst>
          </p:cNvPr>
          <p:cNvCxnSpPr/>
          <p:nvPr/>
        </p:nvCxnSpPr>
        <p:spPr>
          <a:xfrm>
            <a:off x="331560" y="3793065"/>
            <a:ext cx="13098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7539813-3B39-4C88-B36E-FFB6F2F92F65}"/>
              </a:ext>
            </a:extLst>
          </p:cNvPr>
          <p:cNvCxnSpPr/>
          <p:nvPr/>
        </p:nvCxnSpPr>
        <p:spPr>
          <a:xfrm>
            <a:off x="10344355" y="3793065"/>
            <a:ext cx="13098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88BBAAE-6FDE-4749-90E1-A55DFEF318FF}"/>
              </a:ext>
            </a:extLst>
          </p:cNvPr>
          <p:cNvCxnSpPr/>
          <p:nvPr/>
        </p:nvCxnSpPr>
        <p:spPr>
          <a:xfrm>
            <a:off x="8643455" y="3050004"/>
            <a:ext cx="13098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CD2E8C-06F5-4FD6-905F-F9B1E8B0A681}"/>
              </a:ext>
            </a:extLst>
          </p:cNvPr>
          <p:cNvCxnSpPr/>
          <p:nvPr/>
        </p:nvCxnSpPr>
        <p:spPr>
          <a:xfrm>
            <a:off x="8643455" y="1455351"/>
            <a:ext cx="13098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41A4CF9-BBE4-43E9-B0F3-624C970B92F8}"/>
              </a:ext>
            </a:extLst>
          </p:cNvPr>
          <p:cNvCxnSpPr>
            <a:cxnSpLocks/>
          </p:cNvCxnSpPr>
          <p:nvPr/>
        </p:nvCxnSpPr>
        <p:spPr>
          <a:xfrm>
            <a:off x="8643455" y="1455351"/>
            <a:ext cx="0" cy="15946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7FD627-6564-4D49-A88E-17AE022BBD62}"/>
              </a:ext>
            </a:extLst>
          </p:cNvPr>
          <p:cNvSpPr txBox="1"/>
          <p:nvPr/>
        </p:nvSpPr>
        <p:spPr>
          <a:xfrm>
            <a:off x="304795" y="3152001"/>
            <a:ext cx="130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메인 화면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47E5BE-F8A6-46A6-A06C-4C73DE5C939B}"/>
              </a:ext>
            </a:extLst>
          </p:cNvPr>
          <p:cNvSpPr txBox="1"/>
          <p:nvPr/>
        </p:nvSpPr>
        <p:spPr>
          <a:xfrm>
            <a:off x="1970284" y="3152001"/>
            <a:ext cx="130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가입 화면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470250-EFA7-4966-BC32-83B049B64DD1}"/>
              </a:ext>
            </a:extLst>
          </p:cNvPr>
          <p:cNvSpPr txBox="1"/>
          <p:nvPr/>
        </p:nvSpPr>
        <p:spPr>
          <a:xfrm>
            <a:off x="3660503" y="3152001"/>
            <a:ext cx="130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가입 확인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469D2C-12C9-4CB0-8DE2-2A8D222B8699}"/>
              </a:ext>
            </a:extLst>
          </p:cNvPr>
          <p:cNvSpPr txBox="1"/>
          <p:nvPr/>
        </p:nvSpPr>
        <p:spPr>
          <a:xfrm>
            <a:off x="5320405" y="3152001"/>
            <a:ext cx="130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2B0823-9ABF-4E0D-8DE3-931A5DD58170}"/>
              </a:ext>
            </a:extLst>
          </p:cNvPr>
          <p:cNvSpPr txBox="1"/>
          <p:nvPr/>
        </p:nvSpPr>
        <p:spPr>
          <a:xfrm>
            <a:off x="6980307" y="3152001"/>
            <a:ext cx="130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항목 선택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1FF7B4-9EBD-4CE5-B641-C492A37C71D4}"/>
              </a:ext>
            </a:extLst>
          </p:cNvPr>
          <p:cNvSpPr txBox="1"/>
          <p:nvPr/>
        </p:nvSpPr>
        <p:spPr>
          <a:xfrm>
            <a:off x="8643454" y="3152001"/>
            <a:ext cx="130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선택한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치킨 확인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4DFB81-4E50-45D2-8142-C2CDC9FBF7CF}"/>
              </a:ext>
            </a:extLst>
          </p:cNvPr>
          <p:cNvSpPr txBox="1"/>
          <p:nvPr/>
        </p:nvSpPr>
        <p:spPr>
          <a:xfrm>
            <a:off x="10306601" y="3152001"/>
            <a:ext cx="130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맛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브랜드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선택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912885-59CB-444A-B2E9-5AEC72937F76}"/>
              </a:ext>
            </a:extLst>
          </p:cNvPr>
          <p:cNvSpPr txBox="1"/>
          <p:nvPr/>
        </p:nvSpPr>
        <p:spPr>
          <a:xfrm>
            <a:off x="304795" y="5621604"/>
            <a:ext cx="130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8.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맛 선택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57F18D-98D8-487D-93B5-776753264609}"/>
              </a:ext>
            </a:extLst>
          </p:cNvPr>
          <p:cNvSpPr txBox="1"/>
          <p:nvPr/>
        </p:nvSpPr>
        <p:spPr>
          <a:xfrm>
            <a:off x="1970284" y="5621604"/>
            <a:ext cx="130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9.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치킨 선택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F65CC0-35F0-4F23-9E34-58B5819D4AA3}"/>
              </a:ext>
            </a:extLst>
          </p:cNvPr>
          <p:cNvSpPr txBox="1"/>
          <p:nvPr/>
        </p:nvSpPr>
        <p:spPr>
          <a:xfrm>
            <a:off x="3660503" y="5621604"/>
            <a:ext cx="130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10.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선택된 치킨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472998-61EB-4CBA-90EB-7190610B2A08}"/>
              </a:ext>
            </a:extLst>
          </p:cNvPr>
          <p:cNvSpPr txBox="1"/>
          <p:nvPr/>
        </p:nvSpPr>
        <p:spPr>
          <a:xfrm>
            <a:off x="5320405" y="5621604"/>
            <a:ext cx="130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11.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선택한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치킨 확인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881171-1795-4595-9400-19B8246A95F9}"/>
              </a:ext>
            </a:extLst>
          </p:cNvPr>
          <p:cNvSpPr txBox="1"/>
          <p:nvPr/>
        </p:nvSpPr>
        <p:spPr>
          <a:xfrm>
            <a:off x="6980307" y="5621604"/>
            <a:ext cx="130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12.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브랜드 선택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045E53-6D99-40A1-9534-550F0EE56555}"/>
              </a:ext>
            </a:extLst>
          </p:cNvPr>
          <p:cNvSpPr txBox="1"/>
          <p:nvPr/>
        </p:nvSpPr>
        <p:spPr>
          <a:xfrm>
            <a:off x="8643454" y="5621604"/>
            <a:ext cx="130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13.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치킨 선택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85A6F9-FD00-4021-8D54-50AEB8624D2A}"/>
              </a:ext>
            </a:extLst>
          </p:cNvPr>
          <p:cNvSpPr txBox="1"/>
          <p:nvPr/>
        </p:nvSpPr>
        <p:spPr>
          <a:xfrm>
            <a:off x="10306601" y="5621604"/>
            <a:ext cx="130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14.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치킨 주문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66CCB73-862C-474E-BE3D-D05B72583A62}"/>
              </a:ext>
            </a:extLst>
          </p:cNvPr>
          <p:cNvGrpSpPr/>
          <p:nvPr/>
        </p:nvGrpSpPr>
        <p:grpSpPr>
          <a:xfrm>
            <a:off x="11861005" y="4439000"/>
            <a:ext cx="302419" cy="711200"/>
            <a:chOff x="17782496" y="3009900"/>
            <a:chExt cx="472164" cy="10668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486D70C-C73D-4110-9199-3DD370DD0599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0DAA43F-C1D4-43D6-90E8-FB7F0CB90B11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331FC69-326E-444E-B6CF-5075236E1F08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624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859C5ED-C1C4-4E29-A046-0F5EC5049C26}"/>
              </a:ext>
            </a:extLst>
          </p:cNvPr>
          <p:cNvSpPr/>
          <p:nvPr/>
        </p:nvSpPr>
        <p:spPr>
          <a:xfrm>
            <a:off x="144081" y="1477030"/>
            <a:ext cx="997217" cy="11637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B0B748-0550-4FAA-9402-321191EDE663}"/>
              </a:ext>
            </a:extLst>
          </p:cNvPr>
          <p:cNvSpPr/>
          <p:nvPr/>
        </p:nvSpPr>
        <p:spPr>
          <a:xfrm>
            <a:off x="0" y="6438900"/>
            <a:ext cx="12192000" cy="419100"/>
          </a:xfrm>
          <a:prstGeom prst="rect">
            <a:avLst/>
          </a:prstGeom>
          <a:solidFill>
            <a:srgbClr val="D4D0C7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2E308B-00B5-449A-A030-3D028A7B14E5}"/>
              </a:ext>
            </a:extLst>
          </p:cNvPr>
          <p:cNvSpPr/>
          <p:nvPr/>
        </p:nvSpPr>
        <p:spPr>
          <a:xfrm>
            <a:off x="9969499" y="6480175"/>
            <a:ext cx="2186209" cy="333375"/>
          </a:xfrm>
          <a:prstGeom prst="rect">
            <a:avLst/>
          </a:prstGeom>
          <a:solidFill>
            <a:srgbClr val="E2DCD4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4C92-D402-4D2D-BE89-F3C13D51F79E}"/>
              </a:ext>
            </a:extLst>
          </p:cNvPr>
          <p:cNvSpPr txBox="1"/>
          <p:nvPr/>
        </p:nvSpPr>
        <p:spPr>
          <a:xfrm>
            <a:off x="11169650" y="647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오후</a:t>
            </a:r>
            <a:r>
              <a:rPr lang="en-US" altLang="ko-KR" sz="900" dirty="0">
                <a:latin typeface="+mj-ea"/>
                <a:ea typeface="+mj-ea"/>
              </a:rPr>
              <a:t> 4:33</a:t>
            </a:r>
          </a:p>
          <a:p>
            <a:pPr algn="ctr"/>
            <a:r>
              <a:rPr lang="en-US" altLang="ko-KR" sz="900" dirty="0">
                <a:latin typeface="+mj-ea"/>
                <a:ea typeface="+mj-ea"/>
              </a:rPr>
              <a:t>2021-09-07</a:t>
            </a:r>
            <a:endParaRPr lang="ko-KR" altLang="en-US" sz="900" dirty="0">
              <a:latin typeface="+mj-ea"/>
              <a:ea typeface="+mj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2073CB-ABE0-4F7E-BE35-F8635145557F}"/>
              </a:ext>
            </a:extLst>
          </p:cNvPr>
          <p:cNvGrpSpPr/>
          <p:nvPr/>
        </p:nvGrpSpPr>
        <p:grpSpPr>
          <a:xfrm>
            <a:off x="10640388" y="6585257"/>
            <a:ext cx="170984" cy="138709"/>
            <a:chOff x="6756400" y="3248026"/>
            <a:chExt cx="568325" cy="1019176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944B1F-BFA3-42A8-BBA0-9AF93B672076}"/>
                </a:ext>
              </a:extLst>
            </p:cNvPr>
            <p:cNvSpPr/>
            <p:nvPr/>
          </p:nvSpPr>
          <p:spPr>
            <a:xfrm>
              <a:off x="6756400" y="3917950"/>
              <a:ext cx="95250" cy="34925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4F7B31-C5D9-490E-8F9D-3CC33404F91B}"/>
                </a:ext>
              </a:extLst>
            </p:cNvPr>
            <p:cNvSpPr/>
            <p:nvPr/>
          </p:nvSpPr>
          <p:spPr>
            <a:xfrm>
              <a:off x="6851650" y="3774281"/>
              <a:ext cx="95250" cy="49291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DF44B6A-35F2-4C0E-91A7-784D5A4952C1}"/>
                </a:ext>
              </a:extLst>
            </p:cNvPr>
            <p:cNvSpPr/>
            <p:nvPr/>
          </p:nvSpPr>
          <p:spPr>
            <a:xfrm>
              <a:off x="6943725" y="3648075"/>
              <a:ext cx="95250" cy="619125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6E6FCA-D7DC-4A0C-AC98-779D98ACCE3C}"/>
                </a:ext>
              </a:extLst>
            </p:cNvPr>
            <p:cNvSpPr/>
            <p:nvPr/>
          </p:nvSpPr>
          <p:spPr>
            <a:xfrm>
              <a:off x="7038975" y="3512345"/>
              <a:ext cx="95250" cy="7548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A5BE142-E08F-47A7-ACE6-EC40977A0B74}"/>
                </a:ext>
              </a:extLst>
            </p:cNvPr>
            <p:cNvSpPr/>
            <p:nvPr/>
          </p:nvSpPr>
          <p:spPr>
            <a:xfrm>
              <a:off x="7134225" y="3383756"/>
              <a:ext cx="95250" cy="883445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8F360D-89EA-493E-B461-1549ED94479A}"/>
                </a:ext>
              </a:extLst>
            </p:cNvPr>
            <p:cNvSpPr/>
            <p:nvPr/>
          </p:nvSpPr>
          <p:spPr>
            <a:xfrm>
              <a:off x="7229475" y="3248026"/>
              <a:ext cx="95250" cy="101917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1EA273-2977-484D-8DC8-666CAF9BC1BE}"/>
              </a:ext>
            </a:extLst>
          </p:cNvPr>
          <p:cNvGrpSpPr/>
          <p:nvPr/>
        </p:nvGrpSpPr>
        <p:grpSpPr>
          <a:xfrm>
            <a:off x="10967680" y="6562726"/>
            <a:ext cx="201761" cy="183465"/>
            <a:chOff x="10584996" y="5411787"/>
            <a:chExt cx="380586" cy="346075"/>
          </a:xfrm>
          <a:solidFill>
            <a:schemeClr val="bg1"/>
          </a:solidFill>
        </p:grpSpPr>
        <p:sp>
          <p:nvSpPr>
            <p:cNvPr id="18" name="순서도: 처리 17">
              <a:extLst>
                <a:ext uri="{FF2B5EF4-FFF2-40B4-BE49-F238E27FC236}">
                  <a16:creationId xmlns:a16="http://schemas.microsoft.com/office/drawing/2014/main" id="{B060D3AB-573D-4E35-B108-B3700D58A093}"/>
                </a:ext>
              </a:extLst>
            </p:cNvPr>
            <p:cNvSpPr/>
            <p:nvPr/>
          </p:nvSpPr>
          <p:spPr>
            <a:xfrm>
              <a:off x="10584996" y="5507038"/>
              <a:ext cx="83489" cy="157162"/>
            </a:xfrm>
            <a:prstGeom prst="flowChartProcess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7" name="순서도: 수동 연산 16">
              <a:extLst>
                <a:ext uri="{FF2B5EF4-FFF2-40B4-BE49-F238E27FC236}">
                  <a16:creationId xmlns:a16="http://schemas.microsoft.com/office/drawing/2014/main" id="{35DCD785-68CC-4DC0-8E4D-4E54C2C16222}"/>
                </a:ext>
              </a:extLst>
            </p:cNvPr>
            <p:cNvSpPr/>
            <p:nvPr/>
          </p:nvSpPr>
          <p:spPr>
            <a:xfrm rot="5400000">
              <a:off x="10525125" y="5521325"/>
              <a:ext cx="346075" cy="127000"/>
            </a:xfrm>
            <a:prstGeom prst="flowChartManualOperation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9" name="막힌 원호 18">
              <a:extLst>
                <a:ext uri="{FF2B5EF4-FFF2-40B4-BE49-F238E27FC236}">
                  <a16:creationId xmlns:a16="http://schemas.microsoft.com/office/drawing/2014/main" id="{0034289B-33F0-466A-AB09-01C0DAE5D026}"/>
                </a:ext>
              </a:extLst>
            </p:cNvPr>
            <p:cNvSpPr/>
            <p:nvPr/>
          </p:nvSpPr>
          <p:spPr>
            <a:xfrm rot="5400000">
              <a:off x="10708407" y="5456237"/>
              <a:ext cx="257175" cy="257175"/>
            </a:xfrm>
            <a:prstGeom prst="blockArc">
              <a:avLst>
                <a:gd name="adj1" fmla="val 10800000"/>
                <a:gd name="adj2" fmla="val 16"/>
                <a:gd name="adj3" fmla="val 8951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막힌 원호 20">
              <a:extLst>
                <a:ext uri="{FF2B5EF4-FFF2-40B4-BE49-F238E27FC236}">
                  <a16:creationId xmlns:a16="http://schemas.microsoft.com/office/drawing/2014/main" id="{7A4E9854-8979-44CB-B9C7-920222D50282}"/>
                </a:ext>
              </a:extLst>
            </p:cNvPr>
            <p:cNvSpPr/>
            <p:nvPr/>
          </p:nvSpPr>
          <p:spPr>
            <a:xfrm rot="5400000">
              <a:off x="10727060" y="5496212"/>
              <a:ext cx="177224" cy="177224"/>
            </a:xfrm>
            <a:prstGeom prst="blockArc">
              <a:avLst>
                <a:gd name="adj1" fmla="val 11793417"/>
                <a:gd name="adj2" fmla="val 20793231"/>
                <a:gd name="adj3" fmla="val 11478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00970D-D52C-4B9A-BF9E-1B4D6BABA0DE}"/>
              </a:ext>
            </a:extLst>
          </p:cNvPr>
          <p:cNvGrpSpPr/>
          <p:nvPr/>
        </p:nvGrpSpPr>
        <p:grpSpPr>
          <a:xfrm>
            <a:off x="949474" y="6486638"/>
            <a:ext cx="12368" cy="333375"/>
            <a:chOff x="2103330" y="2827176"/>
            <a:chExt cx="1405" cy="76511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451B412-0609-4586-A54D-0B09B898DD14}"/>
                </a:ext>
              </a:extLst>
            </p:cNvPr>
            <p:cNvCxnSpPr/>
            <p:nvPr/>
          </p:nvCxnSpPr>
          <p:spPr>
            <a:xfrm>
              <a:off x="2104735" y="2827176"/>
              <a:ext cx="0" cy="7651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57CB874-350C-4E58-8893-0BA0CE6C2E73}"/>
                </a:ext>
              </a:extLst>
            </p:cNvPr>
            <p:cNvCxnSpPr/>
            <p:nvPr/>
          </p:nvCxnSpPr>
          <p:spPr>
            <a:xfrm>
              <a:off x="2103330" y="2827176"/>
              <a:ext cx="0" cy="765110"/>
            </a:xfrm>
            <a:prstGeom prst="line">
              <a:avLst/>
            </a:prstGeom>
            <a:ln w="19050">
              <a:solidFill>
                <a:srgbClr val="D1C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5C97A49-C4D2-435C-8022-9967B9E48893}"/>
              </a:ext>
            </a:extLst>
          </p:cNvPr>
          <p:cNvGrpSpPr/>
          <p:nvPr/>
        </p:nvGrpSpPr>
        <p:grpSpPr>
          <a:xfrm flipH="1">
            <a:off x="9915915" y="6455509"/>
            <a:ext cx="8922" cy="381173"/>
            <a:chOff x="2102983" y="2827176"/>
            <a:chExt cx="274" cy="765110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64A4E9E-A0FE-4EFB-8C83-ECF995BEE77E}"/>
                </a:ext>
              </a:extLst>
            </p:cNvPr>
            <p:cNvCxnSpPr/>
            <p:nvPr/>
          </p:nvCxnSpPr>
          <p:spPr>
            <a:xfrm>
              <a:off x="2102983" y="2827176"/>
              <a:ext cx="0" cy="7651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BF2FAC8-1A7F-47F1-BF89-04513DE72B78}"/>
                </a:ext>
              </a:extLst>
            </p:cNvPr>
            <p:cNvCxnSpPr/>
            <p:nvPr/>
          </p:nvCxnSpPr>
          <p:spPr>
            <a:xfrm>
              <a:off x="2103257" y="2827176"/>
              <a:ext cx="0" cy="765110"/>
            </a:xfrm>
            <a:prstGeom prst="line">
              <a:avLst/>
            </a:prstGeom>
            <a:ln w="19050">
              <a:solidFill>
                <a:srgbClr val="D1C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51E147F-8488-4554-9A02-7BACC96E509E}"/>
              </a:ext>
            </a:extLst>
          </p:cNvPr>
          <p:cNvGrpSpPr/>
          <p:nvPr/>
        </p:nvGrpSpPr>
        <p:grpSpPr>
          <a:xfrm>
            <a:off x="10051899" y="6621229"/>
            <a:ext cx="66236" cy="115433"/>
            <a:chOff x="4651606" y="2234969"/>
            <a:chExt cx="707564" cy="1346702"/>
          </a:xfrm>
        </p:grpSpPr>
        <p:sp>
          <p:nvSpPr>
            <p:cNvPr id="27" name="1/2 액자 26">
              <a:extLst>
                <a:ext uri="{FF2B5EF4-FFF2-40B4-BE49-F238E27FC236}">
                  <a16:creationId xmlns:a16="http://schemas.microsoft.com/office/drawing/2014/main" id="{9DD734C8-1531-4E9D-B5D3-2285C27AAB72}"/>
                </a:ext>
              </a:extLst>
            </p:cNvPr>
            <p:cNvSpPr/>
            <p:nvPr/>
          </p:nvSpPr>
          <p:spPr>
            <a:xfrm rot="2700000">
              <a:off x="4638675" y="2247900"/>
              <a:ext cx="733425" cy="707564"/>
            </a:xfrm>
            <a:prstGeom prst="halfFrame">
              <a:avLst>
                <a:gd name="adj1" fmla="val 15247"/>
                <a:gd name="adj2" fmla="val 15247"/>
              </a:avLst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1/2 액자 34">
              <a:extLst>
                <a:ext uri="{FF2B5EF4-FFF2-40B4-BE49-F238E27FC236}">
                  <a16:creationId xmlns:a16="http://schemas.microsoft.com/office/drawing/2014/main" id="{DFE17C2F-E6FD-46FB-B4D9-1482A5825DAF}"/>
                </a:ext>
              </a:extLst>
            </p:cNvPr>
            <p:cNvSpPr/>
            <p:nvPr/>
          </p:nvSpPr>
          <p:spPr>
            <a:xfrm rot="2700000">
              <a:off x="4638673" y="2861179"/>
              <a:ext cx="733431" cy="707553"/>
            </a:xfrm>
            <a:prstGeom prst="halfFrame">
              <a:avLst>
                <a:gd name="adj1" fmla="val 15247"/>
                <a:gd name="adj2" fmla="val 15247"/>
              </a:avLst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E26E433-4AAF-4EFC-B36F-C371B7B66871}"/>
              </a:ext>
            </a:extLst>
          </p:cNvPr>
          <p:cNvGrpSpPr/>
          <p:nvPr/>
        </p:nvGrpSpPr>
        <p:grpSpPr>
          <a:xfrm>
            <a:off x="10285338" y="6564646"/>
            <a:ext cx="181073" cy="172869"/>
            <a:chOff x="2593630" y="1095202"/>
            <a:chExt cx="2298358" cy="2194222"/>
          </a:xfrm>
        </p:grpSpPr>
        <p:sp>
          <p:nvSpPr>
            <p:cNvPr id="34" name="순서도: 처리 33">
              <a:extLst>
                <a:ext uri="{FF2B5EF4-FFF2-40B4-BE49-F238E27FC236}">
                  <a16:creationId xmlns:a16="http://schemas.microsoft.com/office/drawing/2014/main" id="{D540F305-B17F-4F70-87D8-7A79EBC5CB41}"/>
                </a:ext>
              </a:extLst>
            </p:cNvPr>
            <p:cNvSpPr/>
            <p:nvPr/>
          </p:nvSpPr>
          <p:spPr>
            <a:xfrm>
              <a:off x="2917480" y="1336799"/>
              <a:ext cx="1974508" cy="1476375"/>
            </a:xfrm>
            <a:prstGeom prst="flowChartProcess">
              <a:avLst/>
            </a:prstGeom>
            <a:solidFill>
              <a:schemeClr val="bg1"/>
            </a:solidFill>
            <a:ln w="952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C2DA869-5CCB-435B-AE56-BC0F0633162E}"/>
                </a:ext>
              </a:extLst>
            </p:cNvPr>
            <p:cNvCxnSpPr/>
            <p:nvPr/>
          </p:nvCxnSpPr>
          <p:spPr>
            <a:xfrm>
              <a:off x="3904302" y="2851274"/>
              <a:ext cx="0" cy="397336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1CC156-3898-49FB-BC3D-C926E0DFE8BA}"/>
                </a:ext>
              </a:extLst>
            </p:cNvPr>
            <p:cNvCxnSpPr/>
            <p:nvPr/>
          </p:nvCxnSpPr>
          <p:spPr>
            <a:xfrm>
              <a:off x="3494727" y="3260849"/>
              <a:ext cx="790575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87ECC5F-8675-4CB7-967D-4121AD8DC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7955" y="2103562"/>
              <a:ext cx="0" cy="1185862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순서도: 처리 44">
              <a:extLst>
                <a:ext uri="{FF2B5EF4-FFF2-40B4-BE49-F238E27FC236}">
                  <a16:creationId xmlns:a16="http://schemas.microsoft.com/office/drawing/2014/main" id="{E363CA2D-C34E-488C-BD34-E04411765BC2}"/>
                </a:ext>
              </a:extLst>
            </p:cNvPr>
            <p:cNvSpPr/>
            <p:nvPr/>
          </p:nvSpPr>
          <p:spPr>
            <a:xfrm>
              <a:off x="2593630" y="1095202"/>
              <a:ext cx="628646" cy="819154"/>
            </a:xfrm>
            <a:prstGeom prst="flowChartProcess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A5B934A-9472-46C7-8809-C4BB9F7F213B}"/>
              </a:ext>
            </a:extLst>
          </p:cNvPr>
          <p:cNvGrpSpPr/>
          <p:nvPr/>
        </p:nvGrpSpPr>
        <p:grpSpPr>
          <a:xfrm>
            <a:off x="11950698" y="6562222"/>
            <a:ext cx="162204" cy="162204"/>
            <a:chOff x="5592299" y="1287624"/>
            <a:chExt cx="2236085" cy="223608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EDF45B4-C24A-42D0-9C96-E1ECB96FB885}"/>
                </a:ext>
              </a:extLst>
            </p:cNvPr>
            <p:cNvSpPr/>
            <p:nvPr/>
          </p:nvSpPr>
          <p:spPr>
            <a:xfrm>
              <a:off x="5592299" y="1287624"/>
              <a:ext cx="2236085" cy="2236085"/>
            </a:xfrm>
            <a:prstGeom prst="ellipse">
              <a:avLst/>
            </a:prstGeom>
            <a:solidFill>
              <a:srgbClr val="79D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A5D8F85-E8CF-4D15-B50E-D1F26FA12B93}"/>
                </a:ext>
              </a:extLst>
            </p:cNvPr>
            <p:cNvGrpSpPr/>
            <p:nvPr/>
          </p:nvGrpSpPr>
          <p:grpSpPr>
            <a:xfrm>
              <a:off x="5919302" y="1839550"/>
              <a:ext cx="1815147" cy="1395944"/>
              <a:chOff x="5919302" y="1839550"/>
              <a:chExt cx="1815147" cy="1395944"/>
            </a:xfr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42000">
                  <a:schemeClr val="accent6">
                    <a:lumMod val="89000"/>
                  </a:schemeClr>
                </a:gs>
                <a:gs pos="62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53FA329-100B-4B2D-9BE6-53C1CD51B094}"/>
                  </a:ext>
                </a:extLst>
              </p:cNvPr>
              <p:cNvSpPr/>
              <p:nvPr/>
            </p:nvSpPr>
            <p:spPr>
              <a:xfrm>
                <a:off x="6512026" y="1897906"/>
                <a:ext cx="696686" cy="6966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03EB4D6-B32E-4BA0-8AAE-73244A8BB163}"/>
                  </a:ext>
                </a:extLst>
              </p:cNvPr>
              <p:cNvSpPr/>
              <p:nvPr/>
            </p:nvSpPr>
            <p:spPr>
              <a:xfrm>
                <a:off x="5919302" y="1839550"/>
                <a:ext cx="771331" cy="5598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B27F2926-B8A2-4939-B483-920D571C8B92}"/>
                  </a:ext>
                </a:extLst>
              </p:cNvPr>
              <p:cNvSpPr/>
              <p:nvPr/>
            </p:nvSpPr>
            <p:spPr>
              <a:xfrm rot="10800000">
                <a:off x="6814451" y="2442392"/>
                <a:ext cx="919998" cy="79310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36966ED-FE53-4A61-8EE0-E76B45DAB924}"/>
              </a:ext>
            </a:extLst>
          </p:cNvPr>
          <p:cNvSpPr txBox="1"/>
          <p:nvPr/>
        </p:nvSpPr>
        <p:spPr>
          <a:xfrm>
            <a:off x="-8980" y="895205"/>
            <a:ext cx="126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치킨은 역시</a:t>
            </a:r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BH C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A486ECB-7754-4D03-B7AF-A9130B87DCE9}"/>
              </a:ext>
            </a:extLst>
          </p:cNvPr>
          <p:cNvGrpSpPr/>
          <p:nvPr/>
        </p:nvGrpSpPr>
        <p:grpSpPr>
          <a:xfrm>
            <a:off x="289247" y="1548840"/>
            <a:ext cx="678305" cy="535005"/>
            <a:chOff x="3269349" y="2683893"/>
            <a:chExt cx="678305" cy="535005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E3A0BC9-CBAF-4576-8A1E-3E5BA2849EE3}"/>
                </a:ext>
              </a:extLst>
            </p:cNvPr>
            <p:cNvGrpSpPr/>
            <p:nvPr/>
          </p:nvGrpSpPr>
          <p:grpSpPr>
            <a:xfrm>
              <a:off x="3313801" y="2721997"/>
              <a:ext cx="633853" cy="496901"/>
              <a:chOff x="3990975" y="6438899"/>
              <a:chExt cx="1696989" cy="1330333"/>
            </a:xfrm>
            <a:solidFill>
              <a:schemeClr val="bg2">
                <a:lumMod val="90000"/>
              </a:schemeClr>
            </a:solidFill>
          </p:grpSpPr>
          <p:sp>
            <p:nvSpPr>
              <p:cNvPr id="73" name="사각형: 잘린 위쪽 모서리 72">
                <a:extLst>
                  <a:ext uri="{FF2B5EF4-FFF2-40B4-BE49-F238E27FC236}">
                    <a16:creationId xmlns:a16="http://schemas.microsoft.com/office/drawing/2014/main" id="{E9F6DF2B-C636-48FD-A967-C6272DD1D82E}"/>
                  </a:ext>
                </a:extLst>
              </p:cNvPr>
              <p:cNvSpPr/>
              <p:nvPr/>
            </p:nvSpPr>
            <p:spPr>
              <a:xfrm>
                <a:off x="4165503" y="6438899"/>
                <a:ext cx="761999" cy="381001"/>
              </a:xfrm>
              <a:prstGeom prst="snip2SameRect">
                <a:avLst>
                  <a:gd name="adj1" fmla="val 33333"/>
                  <a:gd name="adj2" fmla="val 0"/>
                </a:avLst>
              </a:prstGeom>
              <a:grpFill/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dirty="0">
                  <a:latin typeface="+mj-ea"/>
                  <a:ea typeface="+mj-ea"/>
                </a:endParaRPr>
              </a:p>
            </p:txBody>
          </p:sp>
          <p:sp>
            <p:nvSpPr>
              <p:cNvPr id="74" name="사각형: 잘린 위쪽 모서리 73">
                <a:extLst>
                  <a:ext uri="{FF2B5EF4-FFF2-40B4-BE49-F238E27FC236}">
                    <a16:creationId xmlns:a16="http://schemas.microsoft.com/office/drawing/2014/main" id="{107C6EB0-3C97-46E1-8B7D-117F0C3D80BC}"/>
                  </a:ext>
                </a:extLst>
              </p:cNvPr>
              <p:cNvSpPr/>
              <p:nvPr/>
            </p:nvSpPr>
            <p:spPr>
              <a:xfrm>
                <a:off x="3990975" y="6603331"/>
                <a:ext cx="1696989" cy="1165901"/>
              </a:xfrm>
              <a:prstGeom prst="snip2SameRect">
                <a:avLst>
                  <a:gd name="adj1" fmla="val 7975"/>
                  <a:gd name="adj2" fmla="val 0"/>
                </a:avLst>
              </a:prstGeom>
              <a:grpFill/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7C2EDA7-DF28-4C40-9BA2-712243389679}"/>
                </a:ext>
              </a:extLst>
            </p:cNvPr>
            <p:cNvGrpSpPr/>
            <p:nvPr/>
          </p:nvGrpSpPr>
          <p:grpSpPr>
            <a:xfrm>
              <a:off x="3269349" y="2683893"/>
              <a:ext cx="633853" cy="496901"/>
              <a:chOff x="3990975" y="6438899"/>
              <a:chExt cx="1696989" cy="1330333"/>
            </a:xfrm>
          </p:grpSpPr>
          <p:sp>
            <p:nvSpPr>
              <p:cNvPr id="69" name="사각형: 잘린 위쪽 모서리 68">
                <a:extLst>
                  <a:ext uri="{FF2B5EF4-FFF2-40B4-BE49-F238E27FC236}">
                    <a16:creationId xmlns:a16="http://schemas.microsoft.com/office/drawing/2014/main" id="{DB73271E-5506-49DE-9ADF-86F989488F9E}"/>
                  </a:ext>
                </a:extLst>
              </p:cNvPr>
              <p:cNvSpPr/>
              <p:nvPr/>
            </p:nvSpPr>
            <p:spPr>
              <a:xfrm>
                <a:off x="4165503" y="6438899"/>
                <a:ext cx="761999" cy="381001"/>
              </a:xfrm>
              <a:prstGeom prst="snip2SameRect">
                <a:avLst>
                  <a:gd name="adj1" fmla="val 33333"/>
                  <a:gd name="adj2" fmla="val 0"/>
                </a:avLst>
              </a:prstGeom>
              <a:solidFill>
                <a:srgbClr val="FFE699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dirty="0">
                  <a:latin typeface="+mj-ea"/>
                  <a:ea typeface="+mj-ea"/>
                </a:endParaRPr>
              </a:p>
            </p:txBody>
          </p:sp>
          <p:sp>
            <p:nvSpPr>
              <p:cNvPr id="70" name="사각형: 잘린 위쪽 모서리 69">
                <a:extLst>
                  <a:ext uri="{FF2B5EF4-FFF2-40B4-BE49-F238E27FC236}">
                    <a16:creationId xmlns:a16="http://schemas.microsoft.com/office/drawing/2014/main" id="{42CF9365-9587-4F40-939F-3C52A0C6F1E2}"/>
                  </a:ext>
                </a:extLst>
              </p:cNvPr>
              <p:cNvSpPr/>
              <p:nvPr/>
            </p:nvSpPr>
            <p:spPr>
              <a:xfrm>
                <a:off x="3990975" y="6603331"/>
                <a:ext cx="1696989" cy="1165901"/>
              </a:xfrm>
              <a:prstGeom prst="snip2SameRect">
                <a:avLst>
                  <a:gd name="adj1" fmla="val 7975"/>
                  <a:gd name="adj2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A77E685-2BBB-45B2-952A-3D8A63FEE246}"/>
              </a:ext>
            </a:extLst>
          </p:cNvPr>
          <p:cNvGrpSpPr/>
          <p:nvPr/>
        </p:nvGrpSpPr>
        <p:grpSpPr>
          <a:xfrm>
            <a:off x="294725" y="192532"/>
            <a:ext cx="704343" cy="614814"/>
            <a:chOff x="4241328" y="923069"/>
            <a:chExt cx="2254721" cy="1772506"/>
          </a:xfrm>
          <a:solidFill>
            <a:srgbClr val="AFEAFF"/>
          </a:solidFill>
        </p:grpSpPr>
        <p:sp>
          <p:nvSpPr>
            <p:cNvPr id="76" name="순서도: 처리 75">
              <a:extLst>
                <a:ext uri="{FF2B5EF4-FFF2-40B4-BE49-F238E27FC236}">
                  <a16:creationId xmlns:a16="http://schemas.microsoft.com/office/drawing/2014/main" id="{4CBE3748-1850-4626-9856-223DB8755BC5}"/>
                </a:ext>
              </a:extLst>
            </p:cNvPr>
            <p:cNvSpPr/>
            <p:nvPr/>
          </p:nvSpPr>
          <p:spPr>
            <a:xfrm>
              <a:off x="4241328" y="923069"/>
              <a:ext cx="2254721" cy="1330978"/>
            </a:xfrm>
            <a:prstGeom prst="flowChartProcess">
              <a:avLst/>
            </a:prstGeom>
            <a:grpFill/>
            <a:ln w="476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A398492-044D-46C8-8515-16B79B00D2B1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5368690" y="2254047"/>
              <a:ext cx="3412" cy="432002"/>
            </a:xfrm>
            <a:prstGeom prst="line">
              <a:avLst/>
            </a:prstGeom>
            <a:grpFill/>
            <a:ln w="476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034C72C-A012-4185-ADE0-5F31E6EC7445}"/>
                </a:ext>
              </a:extLst>
            </p:cNvPr>
            <p:cNvCxnSpPr/>
            <p:nvPr/>
          </p:nvCxnSpPr>
          <p:spPr>
            <a:xfrm>
              <a:off x="4714875" y="2695575"/>
              <a:ext cx="1343025" cy="0"/>
            </a:xfrm>
            <a:prstGeom prst="line">
              <a:avLst/>
            </a:prstGeom>
            <a:grpFill/>
            <a:ln w="476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DBA0215-4FCA-4391-9AA6-53550E3D298E}"/>
              </a:ext>
            </a:extLst>
          </p:cNvPr>
          <p:cNvGrpSpPr/>
          <p:nvPr/>
        </p:nvGrpSpPr>
        <p:grpSpPr>
          <a:xfrm>
            <a:off x="47625" y="6467281"/>
            <a:ext cx="905175" cy="352619"/>
            <a:chOff x="47625" y="6467281"/>
            <a:chExt cx="905175" cy="35261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FA4CDD-7F3C-4A15-B5B4-9E4F379F1DC1}"/>
                </a:ext>
              </a:extLst>
            </p:cNvPr>
            <p:cNvSpPr/>
            <p:nvPr/>
          </p:nvSpPr>
          <p:spPr>
            <a:xfrm>
              <a:off x="47625" y="6486525"/>
              <a:ext cx="848114" cy="333375"/>
            </a:xfrm>
            <a:prstGeom prst="rect">
              <a:avLst/>
            </a:prstGeom>
            <a:solidFill>
              <a:srgbClr val="E2DCD4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8498C9-7B83-477C-9EE1-30533D0739D9}"/>
                </a:ext>
              </a:extLst>
            </p:cNvPr>
            <p:cNvSpPr txBox="1"/>
            <p:nvPr/>
          </p:nvSpPr>
          <p:spPr>
            <a:xfrm>
              <a:off x="262417" y="6467281"/>
              <a:ext cx="690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시작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E55FDD5-28A8-4DE9-8BE5-CD340D0779B8}"/>
                </a:ext>
              </a:extLst>
            </p:cNvPr>
            <p:cNvGrpSpPr/>
            <p:nvPr/>
          </p:nvGrpSpPr>
          <p:grpSpPr>
            <a:xfrm>
              <a:off x="113649" y="6531770"/>
              <a:ext cx="277070" cy="218939"/>
              <a:chOff x="3489731" y="2987585"/>
              <a:chExt cx="857757" cy="67779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40B6E8B-A16C-447D-8FC3-A11DED9EDF0F}"/>
                  </a:ext>
                </a:extLst>
              </p:cNvPr>
              <p:cNvSpPr/>
              <p:nvPr/>
            </p:nvSpPr>
            <p:spPr>
              <a:xfrm rot="2700000">
                <a:off x="4127416" y="3063000"/>
                <a:ext cx="90487" cy="21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7F661F47-90A7-4137-8A5A-63C059C8DE23}"/>
                  </a:ext>
                </a:extLst>
              </p:cNvPr>
              <p:cNvSpPr/>
              <p:nvPr/>
            </p:nvSpPr>
            <p:spPr>
              <a:xfrm rot="2700000">
                <a:off x="4192228" y="3008211"/>
                <a:ext cx="175885" cy="134634"/>
              </a:xfrm>
              <a:prstGeom prst="roundRect">
                <a:avLst>
                  <a:gd name="adj" fmla="val 50000"/>
                </a:avLst>
              </a:prstGeom>
              <a:solidFill>
                <a:srgbClr val="F4B18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0FB0EA7E-EB89-46E3-BAAA-442B10A30FF3}"/>
                  </a:ext>
                </a:extLst>
              </p:cNvPr>
              <p:cNvSpPr/>
              <p:nvPr/>
            </p:nvSpPr>
            <p:spPr>
              <a:xfrm rot="20700000">
                <a:off x="3489731" y="3112933"/>
                <a:ext cx="721717" cy="55245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B058279-A307-4F12-88F1-B6BF7C10E000}"/>
              </a:ext>
            </a:extLst>
          </p:cNvPr>
          <p:cNvSpPr txBox="1"/>
          <p:nvPr/>
        </p:nvSpPr>
        <p:spPr>
          <a:xfrm>
            <a:off x="-8980" y="2117596"/>
            <a:ext cx="126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치킨추천</a:t>
            </a:r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프로그램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A952A23-FCB8-4CB3-B6CF-85B0033BC2D1}"/>
              </a:ext>
            </a:extLst>
          </p:cNvPr>
          <p:cNvSpPr/>
          <p:nvPr/>
        </p:nvSpPr>
        <p:spPr>
          <a:xfrm>
            <a:off x="374842" y="270227"/>
            <a:ext cx="165507" cy="589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F83AA33-E64E-44D0-9CB7-B5CDD3F39141}"/>
              </a:ext>
            </a:extLst>
          </p:cNvPr>
          <p:cNvSpPr/>
          <p:nvPr/>
        </p:nvSpPr>
        <p:spPr>
          <a:xfrm>
            <a:off x="356180" y="1667650"/>
            <a:ext cx="165507" cy="589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38" name="Picture 14" descr="마우스 커서(Mouse Cursor)란? :: 잇토픽">
            <a:extLst>
              <a:ext uri="{FF2B5EF4-FFF2-40B4-BE49-F238E27FC236}">
                <a16:creationId xmlns:a16="http://schemas.microsoft.com/office/drawing/2014/main" id="{35B01313-F142-4273-8B27-F80947B2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00" y="3197177"/>
            <a:ext cx="279394" cy="2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치킨">
            <a:extLst>
              <a:ext uri="{FF2B5EF4-FFF2-40B4-BE49-F238E27FC236}">
                <a16:creationId xmlns:a16="http://schemas.microsoft.com/office/drawing/2014/main" id="{13CB1494-D6ED-4CD0-8B61-2A1D8AED8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713" y="5731221"/>
            <a:ext cx="632702" cy="63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42148 -0.20092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81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138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3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138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" fill="hold"/>
                                        <p:tgtEl>
                                          <p:spTgt spid="13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0F0FE6-FBBF-43C5-9A60-B50EA3621375}"/>
              </a:ext>
            </a:extLst>
          </p:cNvPr>
          <p:cNvGrpSpPr/>
          <p:nvPr/>
        </p:nvGrpSpPr>
        <p:grpSpPr>
          <a:xfrm>
            <a:off x="0" y="-47170"/>
            <a:ext cx="12204700" cy="523220"/>
            <a:chOff x="0" y="-47170"/>
            <a:chExt cx="12204700" cy="523220"/>
          </a:xfrm>
        </p:grpSpPr>
        <p:sp>
          <p:nvSpPr>
            <p:cNvPr id="1008" name="직사각형 1007"/>
            <p:cNvSpPr/>
            <p:nvPr/>
          </p:nvSpPr>
          <p:spPr>
            <a:xfrm>
              <a:off x="0" y="0"/>
              <a:ext cx="12204700" cy="457200"/>
            </a:xfrm>
            <a:prstGeom prst="rect">
              <a:avLst/>
            </a:prstGeom>
            <a:solidFill>
              <a:srgbClr val="3819A0"/>
            </a:solidFill>
            <a:ln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AE3531-5424-43C8-BA72-EE4E7F43DA10}"/>
                </a:ext>
              </a:extLst>
            </p:cNvPr>
            <p:cNvSpPr txBox="1"/>
            <p:nvPr/>
          </p:nvSpPr>
          <p:spPr>
            <a:xfrm>
              <a:off x="87085" y="-47170"/>
              <a:ext cx="6299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chemeClr val="lt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/>
                </a:rPr>
                <a:t>역할 분담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1E821B-3B62-4F31-9C1B-1A08FF1EEE64}"/>
              </a:ext>
            </a:extLst>
          </p:cNvPr>
          <p:cNvGrpSpPr/>
          <p:nvPr/>
        </p:nvGrpSpPr>
        <p:grpSpPr>
          <a:xfrm>
            <a:off x="198780" y="6227092"/>
            <a:ext cx="11390810" cy="420944"/>
            <a:chOff x="198780" y="6227092"/>
            <a:chExt cx="11390810" cy="420944"/>
          </a:xfrm>
        </p:grpSpPr>
        <p:grpSp>
          <p:nvGrpSpPr>
            <p:cNvPr id="220" name="그룹 1003">
              <a:extLst>
                <a:ext uri="{FF2B5EF4-FFF2-40B4-BE49-F238E27FC236}">
                  <a16:creationId xmlns:a16="http://schemas.microsoft.com/office/drawing/2014/main" id="{85D8E0ED-5640-4A43-B1FB-3ECB76FE3584}"/>
                </a:ext>
              </a:extLst>
            </p:cNvPr>
            <p:cNvGrpSpPr/>
            <p:nvPr/>
          </p:nvGrpSpPr>
          <p:grpSpPr>
            <a:xfrm>
              <a:off x="11146822" y="6227092"/>
              <a:ext cx="442768" cy="420944"/>
              <a:chOff x="10355830" y="1193670"/>
              <a:chExt cx="1043817" cy="1043817"/>
            </a:xfrm>
          </p:grpSpPr>
          <p:pic>
            <p:nvPicPr>
              <p:cNvPr id="221" name="Object 8">
                <a:extLst>
                  <a:ext uri="{FF2B5EF4-FFF2-40B4-BE49-F238E27FC236}">
                    <a16:creationId xmlns:a16="http://schemas.microsoft.com/office/drawing/2014/main" id="{FD68D450-B80F-44B8-881F-35D5F0334D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0355830" y="1193670"/>
                <a:ext cx="1043817" cy="1043817"/>
              </a:xfrm>
              <a:prstGeom prst="rect">
                <a:avLst/>
              </a:prstGeom>
            </p:spPr>
          </p:pic>
        </p:grpSp>
        <p:grpSp>
          <p:nvGrpSpPr>
            <p:cNvPr id="222" name="그룹 1008">
              <a:extLst>
                <a:ext uri="{FF2B5EF4-FFF2-40B4-BE49-F238E27FC236}">
                  <a16:creationId xmlns:a16="http://schemas.microsoft.com/office/drawing/2014/main" id="{8D55610F-AFF4-427B-8FFA-278A1C2EA1CF}"/>
                </a:ext>
              </a:extLst>
            </p:cNvPr>
            <p:cNvGrpSpPr/>
            <p:nvPr/>
          </p:nvGrpSpPr>
          <p:grpSpPr>
            <a:xfrm flipH="1">
              <a:off x="198780" y="6247925"/>
              <a:ext cx="418884" cy="400111"/>
              <a:chOff x="14042033" y="2915775"/>
              <a:chExt cx="992159" cy="992159"/>
            </a:xfrm>
          </p:grpSpPr>
          <p:pic>
            <p:nvPicPr>
              <p:cNvPr id="223" name="Object 23">
                <a:extLst>
                  <a:ext uri="{FF2B5EF4-FFF2-40B4-BE49-F238E27FC236}">
                    <a16:creationId xmlns:a16="http://schemas.microsoft.com/office/drawing/2014/main" id="{B94CB2CD-85D3-4163-978A-BBF863BA7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4042033" y="2915775"/>
                <a:ext cx="992159" cy="992159"/>
              </a:xfrm>
              <a:prstGeom prst="rect">
                <a:avLst/>
              </a:prstGeom>
            </p:spPr>
          </p:pic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CBCA12D-0AD0-4F30-AE03-494C2953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8" y="2043112"/>
            <a:ext cx="11666194" cy="3106004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485C22A2-D16D-4386-8D5A-E56A20AF5436}"/>
              </a:ext>
            </a:extLst>
          </p:cNvPr>
          <p:cNvGrpSpPr/>
          <p:nvPr/>
        </p:nvGrpSpPr>
        <p:grpSpPr>
          <a:xfrm>
            <a:off x="11861005" y="4724750"/>
            <a:ext cx="302419" cy="711200"/>
            <a:chOff x="17782496" y="3009900"/>
            <a:chExt cx="472164" cy="10668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A7F0E1-702D-4500-82EF-38A096535D85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A3B2E66-B5E7-4BB8-9B94-C84C983A17EC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4995564-93EA-4292-94CB-7539728978D3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015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직사각형 1007"/>
          <p:cNvSpPr/>
          <p:nvPr/>
        </p:nvSpPr>
        <p:spPr>
          <a:xfrm>
            <a:off x="0" y="0"/>
            <a:ext cx="12204700" cy="457200"/>
          </a:xfrm>
          <a:prstGeom prst="rect">
            <a:avLst/>
          </a:prstGeom>
          <a:solidFill>
            <a:srgbClr val="3819A0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246A0E-3DF1-4980-B289-300AE609BF99}"/>
              </a:ext>
            </a:extLst>
          </p:cNvPr>
          <p:cNvSpPr txBox="1"/>
          <p:nvPr/>
        </p:nvSpPr>
        <p:spPr>
          <a:xfrm>
            <a:off x="87085" y="-47170"/>
            <a:ext cx="629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/>
              </a:rPr>
              <a:t>장래성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9F8C6DE-9D6A-4D34-ADEE-74712F5C8F62}"/>
              </a:ext>
            </a:extLst>
          </p:cNvPr>
          <p:cNvGrpSpPr/>
          <p:nvPr/>
        </p:nvGrpSpPr>
        <p:grpSpPr>
          <a:xfrm>
            <a:off x="198780" y="6227092"/>
            <a:ext cx="11390810" cy="420944"/>
            <a:chOff x="198780" y="6227092"/>
            <a:chExt cx="11390810" cy="420944"/>
          </a:xfrm>
        </p:grpSpPr>
        <p:grpSp>
          <p:nvGrpSpPr>
            <p:cNvPr id="76" name="그룹 1003">
              <a:extLst>
                <a:ext uri="{FF2B5EF4-FFF2-40B4-BE49-F238E27FC236}">
                  <a16:creationId xmlns:a16="http://schemas.microsoft.com/office/drawing/2014/main" id="{498D4738-6564-4C8B-9663-BFAC4A8977C2}"/>
                </a:ext>
              </a:extLst>
            </p:cNvPr>
            <p:cNvGrpSpPr/>
            <p:nvPr/>
          </p:nvGrpSpPr>
          <p:grpSpPr>
            <a:xfrm>
              <a:off x="11146822" y="6227092"/>
              <a:ext cx="442768" cy="420944"/>
              <a:chOff x="10355830" y="1193670"/>
              <a:chExt cx="1043817" cy="1043817"/>
            </a:xfrm>
          </p:grpSpPr>
          <p:pic>
            <p:nvPicPr>
              <p:cNvPr id="79" name="Object 8">
                <a:extLst>
                  <a:ext uri="{FF2B5EF4-FFF2-40B4-BE49-F238E27FC236}">
                    <a16:creationId xmlns:a16="http://schemas.microsoft.com/office/drawing/2014/main" id="{021C570C-3400-4D25-BC4E-F89233DB68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0355830" y="1193670"/>
                <a:ext cx="1043817" cy="1043817"/>
              </a:xfrm>
              <a:prstGeom prst="rect">
                <a:avLst/>
              </a:prstGeom>
            </p:spPr>
          </p:pic>
        </p:grpSp>
        <p:grpSp>
          <p:nvGrpSpPr>
            <p:cNvPr id="77" name="그룹 1008">
              <a:extLst>
                <a:ext uri="{FF2B5EF4-FFF2-40B4-BE49-F238E27FC236}">
                  <a16:creationId xmlns:a16="http://schemas.microsoft.com/office/drawing/2014/main" id="{2F072127-FD10-4DB4-B562-97F38F02D7AE}"/>
                </a:ext>
              </a:extLst>
            </p:cNvPr>
            <p:cNvGrpSpPr/>
            <p:nvPr/>
          </p:nvGrpSpPr>
          <p:grpSpPr>
            <a:xfrm flipH="1">
              <a:off x="198780" y="6247925"/>
              <a:ext cx="418884" cy="400111"/>
              <a:chOff x="14042033" y="2915775"/>
              <a:chExt cx="992159" cy="992159"/>
            </a:xfrm>
          </p:grpSpPr>
          <p:pic>
            <p:nvPicPr>
              <p:cNvPr id="78" name="Object 23">
                <a:extLst>
                  <a:ext uri="{FF2B5EF4-FFF2-40B4-BE49-F238E27FC236}">
                    <a16:creationId xmlns:a16="http://schemas.microsoft.com/office/drawing/2014/main" id="{1926EDFC-6D3C-4B4C-8F9F-85DBC32237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4042033" y="2915775"/>
                <a:ext cx="992159" cy="992159"/>
              </a:xfrm>
              <a:prstGeom prst="rect">
                <a:avLst/>
              </a:prstGeom>
            </p:spPr>
          </p:pic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C2829AB-E7B7-4100-87DD-26B720A87810}"/>
              </a:ext>
            </a:extLst>
          </p:cNvPr>
          <p:cNvGrpSpPr/>
          <p:nvPr/>
        </p:nvGrpSpPr>
        <p:grpSpPr>
          <a:xfrm>
            <a:off x="775527" y="1358576"/>
            <a:ext cx="1586786" cy="1125672"/>
            <a:chOff x="4690090" y="1515585"/>
            <a:chExt cx="1586786" cy="1125672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13C3C322-7B9D-447E-B42E-D652259E9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467" t="7783" r="15467" b="48588"/>
            <a:stretch/>
          </p:blipFill>
          <p:spPr>
            <a:xfrm>
              <a:off x="4778815" y="1557874"/>
              <a:ext cx="1409336" cy="1083383"/>
            </a:xfrm>
            <a:prstGeom prst="rect">
              <a:avLst/>
            </a:prstGeom>
          </p:spPr>
        </p:pic>
        <p:sp>
          <p:nvSpPr>
            <p:cNvPr id="44" name="사각형: 둥근 모서리 1">
              <a:extLst>
                <a:ext uri="{FF2B5EF4-FFF2-40B4-BE49-F238E27FC236}">
                  <a16:creationId xmlns:a16="http://schemas.microsoft.com/office/drawing/2014/main" id="{69ACA7ED-95BD-49AD-BC4F-B82B5545080A}"/>
                </a:ext>
              </a:extLst>
            </p:cNvPr>
            <p:cNvSpPr/>
            <p:nvPr/>
          </p:nvSpPr>
          <p:spPr>
            <a:xfrm>
              <a:off x="4690090" y="1515585"/>
              <a:ext cx="1586786" cy="1125672"/>
            </a:xfrm>
            <a:prstGeom prst="roundRect">
              <a:avLst>
                <a:gd name="adj" fmla="val 7256"/>
              </a:avLst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574ECC-E999-419C-851D-CF73D04F79A8}"/>
              </a:ext>
            </a:extLst>
          </p:cNvPr>
          <p:cNvGrpSpPr/>
          <p:nvPr/>
        </p:nvGrpSpPr>
        <p:grpSpPr>
          <a:xfrm>
            <a:off x="930958" y="2781469"/>
            <a:ext cx="2862710" cy="1344799"/>
            <a:chOff x="930958" y="3412883"/>
            <a:chExt cx="2862710" cy="134479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4D6A3E-D026-4722-A4D0-58EAF8C68CF3}"/>
                </a:ext>
              </a:extLst>
            </p:cNvPr>
            <p:cNvGrpSpPr/>
            <p:nvPr/>
          </p:nvGrpSpPr>
          <p:grpSpPr>
            <a:xfrm>
              <a:off x="930958" y="3936522"/>
              <a:ext cx="2862710" cy="821160"/>
              <a:chOff x="4977068" y="775140"/>
              <a:chExt cx="2837589" cy="768425"/>
            </a:xfrm>
          </p:grpSpPr>
          <p:pic>
            <p:nvPicPr>
              <p:cNvPr id="26" name="Picture 2" descr="급속도로 성장하는 배달앱 시장, 새로운 플레이어?!">
                <a:extLst>
                  <a:ext uri="{FF2B5EF4-FFF2-40B4-BE49-F238E27FC236}">
                    <a16:creationId xmlns:a16="http://schemas.microsoft.com/office/drawing/2014/main" id="{C319F465-3C19-43FD-8953-D48C3A5FAF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464" r="67577" b="18464"/>
              <a:stretch/>
            </p:blipFill>
            <p:spPr bwMode="auto">
              <a:xfrm>
                <a:off x="4977068" y="775140"/>
                <a:ext cx="715102" cy="713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급속도로 성장하는 배달앱 시장, 새로운 플레이어?!">
                <a:extLst>
                  <a:ext uri="{FF2B5EF4-FFF2-40B4-BE49-F238E27FC236}">
                    <a16:creationId xmlns:a16="http://schemas.microsoft.com/office/drawing/2014/main" id="{CEBCC10A-D298-4A2C-A2E6-D6184D2009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339" t="20307" r="2309" b="19953"/>
              <a:stretch/>
            </p:blipFill>
            <p:spPr bwMode="auto">
              <a:xfrm>
                <a:off x="7098651" y="833310"/>
                <a:ext cx="716006" cy="710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급속도로 성장하는 배달앱 시장, 새로운 플레이어?!">
                <a:extLst>
                  <a:ext uri="{FF2B5EF4-FFF2-40B4-BE49-F238E27FC236}">
                    <a16:creationId xmlns:a16="http://schemas.microsoft.com/office/drawing/2014/main" id="{C9F1DC26-C679-49B7-886F-326E7ECD57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4026" b="64416" l="35811" r="60676">
                            <a14:foregroundMark x1="36892" y1="50390" x2="36892" y2="50390"/>
                            <a14:foregroundMark x1="58243" y1="51429" x2="58243" y2="51429"/>
                            <a14:foregroundMark x1="35811" y1="51429" x2="35811" y2="51429"/>
                            <a14:foregroundMark x1="60676" y1="50390" x2="60676" y2="50390"/>
                            <a14:foregroundMark x1="39054" y1="48831" x2="39054" y2="48831"/>
                            <a14:foregroundMark x1="37162" y1="48831" x2="40405" y2="48831"/>
                            <a14:foregroundMark x1="37973" y1="53247" x2="40811" y2="53506"/>
                            <a14:foregroundMark x1="42838" y1="50649" x2="57432" y2="47792"/>
                            <a14:foregroundMark x1="56351" y1="54026" x2="55676" y2="52468"/>
                            <a14:foregroundMark x1="55405" y1="51429" x2="38378" y2="49351"/>
                            <a14:foregroundMark x1="36486" y1="51429" x2="36486" y2="5142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35" t="30159" r="38247" b="30953"/>
              <a:stretch/>
            </p:blipFill>
            <p:spPr bwMode="auto">
              <a:xfrm>
                <a:off x="5914327" y="846447"/>
                <a:ext cx="831850" cy="642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D52A073-F169-4527-AD02-EF42267FAF2F}"/>
                </a:ext>
              </a:extLst>
            </p:cNvPr>
            <p:cNvGrpSpPr/>
            <p:nvPr/>
          </p:nvGrpSpPr>
          <p:grpSpPr>
            <a:xfrm rot="13500000" flipH="1">
              <a:off x="1380921" y="3473967"/>
              <a:ext cx="275844" cy="275844"/>
              <a:chOff x="8521197" y="2186488"/>
              <a:chExt cx="558795" cy="558795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CE89EF4B-F924-46AC-AF2C-1A07E43FF2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1197" y="2186488"/>
                <a:ext cx="558795" cy="558795"/>
              </a:xfrm>
              <a:prstGeom prst="line">
                <a:avLst/>
              </a:prstGeom>
              <a:ln w="34925" cap="rnd">
                <a:solidFill>
                  <a:schemeClr val="accent3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62D0B81-396F-491F-AA7A-066E1084E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9992" y="2186488"/>
                <a:ext cx="360000" cy="0"/>
              </a:xfrm>
              <a:prstGeom prst="line">
                <a:avLst/>
              </a:prstGeom>
              <a:ln w="34925" cap="rnd">
                <a:solidFill>
                  <a:schemeClr val="accent3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918DE55-14C4-44A8-A484-BCC54B13E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992" y="2186488"/>
                <a:ext cx="0" cy="360000"/>
              </a:xfrm>
              <a:prstGeom prst="line">
                <a:avLst/>
              </a:prstGeom>
              <a:ln w="34925" cap="rnd">
                <a:solidFill>
                  <a:schemeClr val="accent3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E7395-9B75-43B2-8BDD-33742C53CFFA}"/>
                </a:ext>
              </a:extLst>
            </p:cNvPr>
            <p:cNvSpPr txBox="1"/>
            <p:nvPr/>
          </p:nvSpPr>
          <p:spPr>
            <a:xfrm>
              <a:off x="1640907" y="3412883"/>
              <a:ext cx="964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활 용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37CE0E-8C91-41C0-8872-8E56DD9AFD82}"/>
              </a:ext>
            </a:extLst>
          </p:cNvPr>
          <p:cNvGrpSpPr/>
          <p:nvPr/>
        </p:nvGrpSpPr>
        <p:grpSpPr>
          <a:xfrm>
            <a:off x="2569082" y="1310559"/>
            <a:ext cx="2251667" cy="1356340"/>
            <a:chOff x="2569082" y="1941973"/>
            <a:chExt cx="2251667" cy="135634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FB51A64-ABB4-40D2-9CE3-C89252AB9BDD}"/>
                </a:ext>
              </a:extLst>
            </p:cNvPr>
            <p:cNvGrpSpPr/>
            <p:nvPr/>
          </p:nvGrpSpPr>
          <p:grpSpPr>
            <a:xfrm rot="2700000">
              <a:off x="2929278" y="2407297"/>
              <a:ext cx="275844" cy="275844"/>
              <a:chOff x="8521197" y="2186488"/>
              <a:chExt cx="558795" cy="558795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64661FF4-22FF-4290-BAB9-F3BCE41BB9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1197" y="2186488"/>
                <a:ext cx="558795" cy="558795"/>
              </a:xfrm>
              <a:prstGeom prst="line">
                <a:avLst/>
              </a:prstGeom>
              <a:ln w="34925" cap="rnd">
                <a:solidFill>
                  <a:schemeClr val="accent3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A25ADBD-047B-4FCA-80C5-5E1DDE13E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9992" y="2186488"/>
                <a:ext cx="360000" cy="0"/>
              </a:xfrm>
              <a:prstGeom prst="line">
                <a:avLst/>
              </a:prstGeom>
              <a:ln w="34925" cap="rnd">
                <a:solidFill>
                  <a:schemeClr val="accent3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42493B5-6C3F-462C-A28F-E49C46FEE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992" y="2186488"/>
                <a:ext cx="0" cy="360000"/>
              </a:xfrm>
              <a:prstGeom prst="line">
                <a:avLst/>
              </a:prstGeom>
              <a:ln w="34925" cap="rnd">
                <a:solidFill>
                  <a:schemeClr val="accent3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5E3648-7880-4EDE-BC96-85980CEA6C83}"/>
                </a:ext>
              </a:extLst>
            </p:cNvPr>
            <p:cNvSpPr txBox="1"/>
            <p:nvPr/>
          </p:nvSpPr>
          <p:spPr>
            <a:xfrm>
              <a:off x="2569082" y="1946661"/>
              <a:ext cx="964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확 장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47" name="Picture 2" descr="https://t3.ftcdn.net/jpg/02/74/75/74/240_F_274757470_S26LTy4ms9Wq7P7yHSBHraTPLC8gI0da.jpg">
              <a:extLst>
                <a:ext uri="{FF2B5EF4-FFF2-40B4-BE49-F238E27FC236}">
                  <a16:creationId xmlns:a16="http://schemas.microsoft.com/office/drawing/2014/main" id="{62C13257-0241-4A9F-B5CB-92B91D7948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 t="4167" r="27083" b="55000"/>
            <a:stretch/>
          </p:blipFill>
          <p:spPr bwMode="auto">
            <a:xfrm>
              <a:off x="3546284" y="2611939"/>
              <a:ext cx="791431" cy="686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https://t4.ftcdn.net/jpg/02/50/84/43/240_F_250844321_oWnUpv1lycJoNJt294qbEKdFA7q2R5X6.jpg">
              <a:extLst>
                <a:ext uri="{FF2B5EF4-FFF2-40B4-BE49-F238E27FC236}">
                  <a16:creationId xmlns:a16="http://schemas.microsoft.com/office/drawing/2014/main" id="{0DA11D4E-2281-4DCD-ACC6-A626D6C139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6182" b="75872" l="38506" r="52485">
                          <a14:foregroundMark x1="46944" y1="25833" x2="46944" y2="25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59" t="19971" r="45768" b="17917"/>
            <a:stretch/>
          </p:blipFill>
          <p:spPr bwMode="auto">
            <a:xfrm rot="18000000">
              <a:off x="4043762" y="1876213"/>
              <a:ext cx="711227" cy="842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사각형: 둥근 모서리 5">
            <a:extLst>
              <a:ext uri="{FF2B5EF4-FFF2-40B4-BE49-F238E27FC236}">
                <a16:creationId xmlns:a16="http://schemas.microsoft.com/office/drawing/2014/main" id="{2AF5F286-C476-45F1-966F-DEC82F5E1F48}"/>
              </a:ext>
            </a:extLst>
          </p:cNvPr>
          <p:cNvSpPr/>
          <p:nvPr/>
        </p:nvSpPr>
        <p:spPr>
          <a:xfrm>
            <a:off x="332305" y="1086649"/>
            <a:ext cx="4811719" cy="3451189"/>
          </a:xfrm>
          <a:prstGeom prst="roundRect">
            <a:avLst>
              <a:gd name="adj" fmla="val 7069"/>
            </a:avLst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35BEC1-1699-428B-9767-CCC2CB804F41}"/>
              </a:ext>
            </a:extLst>
          </p:cNvPr>
          <p:cNvGrpSpPr/>
          <p:nvPr/>
        </p:nvGrpSpPr>
        <p:grpSpPr>
          <a:xfrm>
            <a:off x="7959053" y="2127783"/>
            <a:ext cx="997972" cy="392274"/>
            <a:chOff x="7959053" y="2127783"/>
            <a:chExt cx="997972" cy="392274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9AFD3FC-EA67-4817-9189-5AB3B280147D}"/>
                </a:ext>
              </a:extLst>
            </p:cNvPr>
            <p:cNvCxnSpPr>
              <a:cxnSpLocks/>
            </p:cNvCxnSpPr>
            <p:nvPr/>
          </p:nvCxnSpPr>
          <p:spPr>
            <a:xfrm>
              <a:off x="8124825" y="2520057"/>
              <a:ext cx="666429" cy="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A55AD18-EE8A-4CFB-8DA8-42D2CD00FA88}"/>
                </a:ext>
              </a:extLst>
            </p:cNvPr>
            <p:cNvSpPr txBox="1"/>
            <p:nvPr/>
          </p:nvSpPr>
          <p:spPr>
            <a:xfrm>
              <a:off x="7959053" y="2127783"/>
              <a:ext cx="997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선택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61DC36-F691-4C43-A947-734F9DA189D5}"/>
              </a:ext>
            </a:extLst>
          </p:cNvPr>
          <p:cNvGrpSpPr/>
          <p:nvPr/>
        </p:nvGrpSpPr>
        <p:grpSpPr>
          <a:xfrm>
            <a:off x="9554557" y="4409651"/>
            <a:ext cx="2425270" cy="1468862"/>
            <a:chOff x="9554557" y="4409651"/>
            <a:chExt cx="2425270" cy="1468862"/>
          </a:xfrm>
        </p:grpSpPr>
        <p:pic>
          <p:nvPicPr>
            <p:cNvPr id="73" name="Picture 14" descr="https://t4.ftcdn.net/jpg/00/39/72/15/240_F_39721537_NKhjwk9pCV3T8h8wKI75KCsGwe4Bktty.jpg">
              <a:extLst>
                <a:ext uri="{FF2B5EF4-FFF2-40B4-BE49-F238E27FC236}">
                  <a16:creationId xmlns:a16="http://schemas.microsoft.com/office/drawing/2014/main" id="{B6B180B6-4209-42B7-B632-70E234BD4B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27"/>
            <a:stretch/>
          </p:blipFill>
          <p:spPr bwMode="auto">
            <a:xfrm>
              <a:off x="10773322" y="4409651"/>
              <a:ext cx="1040857" cy="1110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EDF978-B132-4F5B-99FB-A335C8B2F396}"/>
                </a:ext>
              </a:extLst>
            </p:cNvPr>
            <p:cNvSpPr txBox="1"/>
            <p:nvPr/>
          </p:nvSpPr>
          <p:spPr>
            <a:xfrm>
              <a:off x="9554557" y="4626462"/>
              <a:ext cx="1228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OK! </a:t>
              </a:r>
              <a:r>
                <a:rPr lang="ko-KR" altLang="en-US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인정</a:t>
              </a:r>
              <a:r>
                <a:rPr lang="en-US" altLang="ko-KR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!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3A38BC1-7BDC-45E8-BC10-4AE1F57294B4}"/>
                </a:ext>
              </a:extLst>
            </p:cNvPr>
            <p:cNvSpPr txBox="1"/>
            <p:nvPr/>
          </p:nvSpPr>
          <p:spPr>
            <a:xfrm>
              <a:off x="9580514" y="4977767"/>
              <a:ext cx="1228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판매해보자</a:t>
              </a:r>
              <a:r>
                <a:rPr lang="en-US" altLang="ko-KR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!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02992D7-9F01-4168-B464-258C374E5E78}"/>
                </a:ext>
              </a:extLst>
            </p:cNvPr>
            <p:cNvSpPr txBox="1"/>
            <p:nvPr/>
          </p:nvSpPr>
          <p:spPr>
            <a:xfrm>
              <a:off x="10751537" y="5539959"/>
              <a:ext cx="1228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>
                  <a:latin typeface="굴림" panose="020B0600000101010101" pitchFamily="50" charset="-127"/>
                  <a:ea typeface="굴림" panose="020B0600000101010101" pitchFamily="50" charset="-127"/>
                </a:rPr>
                <a:t>음식점</a:t>
              </a:r>
              <a:endPara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944D87-C429-4A10-ADAA-3010D1503331}"/>
              </a:ext>
            </a:extLst>
          </p:cNvPr>
          <p:cNvGrpSpPr/>
          <p:nvPr/>
        </p:nvGrpSpPr>
        <p:grpSpPr>
          <a:xfrm>
            <a:off x="5035767" y="1631241"/>
            <a:ext cx="5747080" cy="1810124"/>
            <a:chOff x="5035767" y="1631241"/>
            <a:chExt cx="5747080" cy="181012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06169BA-9C29-4B18-A012-DD56B436400F}"/>
                </a:ext>
              </a:extLst>
            </p:cNvPr>
            <p:cNvGrpSpPr/>
            <p:nvPr/>
          </p:nvGrpSpPr>
          <p:grpSpPr>
            <a:xfrm rot="2700000">
              <a:off x="5679348" y="2952107"/>
              <a:ext cx="543848" cy="185544"/>
              <a:chOff x="7439189" y="1499696"/>
              <a:chExt cx="1101708" cy="375868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6F9687F-39F5-4D74-A83A-863C44AB146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7439189" y="1875564"/>
                <a:ext cx="1101708" cy="0"/>
              </a:xfrm>
              <a:prstGeom prst="line">
                <a:avLst/>
              </a:prstGeom>
              <a:ln w="34925" cap="rnd">
                <a:solidFill>
                  <a:schemeClr val="accent3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4468AC0-F9A3-48C7-8CA6-046752C58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3199" y="1499696"/>
                <a:ext cx="360001" cy="0"/>
              </a:xfrm>
              <a:prstGeom prst="line">
                <a:avLst/>
              </a:prstGeom>
              <a:ln w="34925" cap="rnd">
                <a:solidFill>
                  <a:schemeClr val="accent3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13A6A6C-0D08-4766-B2D6-25A959FB3B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3201" y="1499697"/>
                <a:ext cx="0" cy="359999"/>
              </a:xfrm>
              <a:prstGeom prst="line">
                <a:avLst/>
              </a:prstGeom>
              <a:ln w="34925" cap="rnd">
                <a:solidFill>
                  <a:schemeClr val="accent3">
                    <a:lumMod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996449-56FC-4EE5-BF87-CCEEC0D142C1}"/>
                </a:ext>
              </a:extLst>
            </p:cNvPr>
            <p:cNvSpPr txBox="1"/>
            <p:nvPr/>
          </p:nvSpPr>
          <p:spPr>
            <a:xfrm>
              <a:off x="5035767" y="2475667"/>
              <a:ext cx="159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버전 업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3" name="Picture 6" descr="https://t3.ftcdn.net/jpg/02/94/37/76/240_F_294377655_9HVpvEdMjeJZn61cOoslFtyv6CPqxExx.jpg">
              <a:extLst>
                <a:ext uri="{FF2B5EF4-FFF2-40B4-BE49-F238E27FC236}">
                  <a16:creationId xmlns:a16="http://schemas.microsoft.com/office/drawing/2014/main" id="{995D2836-EF7B-4B04-88F1-E9410562D6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3" t="6844" r="58877" b="57324"/>
            <a:stretch/>
          </p:blipFill>
          <p:spPr bwMode="auto">
            <a:xfrm>
              <a:off x="6669605" y="1960803"/>
              <a:ext cx="1153328" cy="1224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28C6D78-084C-44E7-A173-70D09D3C4F5D}"/>
                </a:ext>
              </a:extLst>
            </p:cNvPr>
            <p:cNvSpPr txBox="1"/>
            <p:nvPr/>
          </p:nvSpPr>
          <p:spPr>
            <a:xfrm>
              <a:off x="6760217" y="3072033"/>
              <a:ext cx="997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사용자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268D03B-ADB8-4AA8-91E8-F25B0CC81A32}"/>
                </a:ext>
              </a:extLst>
            </p:cNvPr>
            <p:cNvSpPr txBox="1"/>
            <p:nvPr/>
          </p:nvSpPr>
          <p:spPr>
            <a:xfrm>
              <a:off x="9408967" y="3072033"/>
              <a:ext cx="997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재료</a:t>
              </a:r>
              <a:endParaRPr lang="en-US" altLang="ko-KR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81" name="Picture 10" descr="https://t4.ftcdn.net/jpg/02/27/98/27/240_F_227982741_6TXwTHNqASuExMnRJJK8Fxne3ogaSrFO.jpg">
              <a:extLst>
                <a:ext uri="{FF2B5EF4-FFF2-40B4-BE49-F238E27FC236}">
                  <a16:creationId xmlns:a16="http://schemas.microsoft.com/office/drawing/2014/main" id="{36A724C0-319F-4D77-B3E2-AF330707D8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049" b="36973"/>
            <a:stretch/>
          </p:blipFill>
          <p:spPr bwMode="auto">
            <a:xfrm>
              <a:off x="9033060" y="1631241"/>
              <a:ext cx="1749787" cy="144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4F6FD35-6250-48BB-8D20-E07365CE4E56}"/>
              </a:ext>
            </a:extLst>
          </p:cNvPr>
          <p:cNvSpPr txBox="1"/>
          <p:nvPr/>
        </p:nvSpPr>
        <p:spPr>
          <a:xfrm>
            <a:off x="-3752819" y="3904732"/>
            <a:ext cx="2641145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이건 말로만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다른 음식에도 </a:t>
            </a:r>
            <a:r>
              <a:rPr lang="ko-KR" altLang="en-US" dirty="0">
                <a:solidFill>
                  <a:srgbClr val="0070C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적용</a:t>
            </a:r>
            <a:endParaRPr lang="en-US" altLang="ko-KR" dirty="0">
              <a:solidFill>
                <a:srgbClr val="0070C0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endParaRPr lang="en-US" altLang="ko-KR" sz="105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배달 업체에서 </a:t>
            </a:r>
            <a:r>
              <a:rPr lang="ko-KR" altLang="en-US" dirty="0">
                <a:solidFill>
                  <a:srgbClr val="0070C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활용</a:t>
            </a:r>
            <a:endParaRPr lang="en-US" altLang="ko-KR" sz="300" dirty="0">
              <a:solidFill>
                <a:srgbClr val="0070C0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F63793-353E-466B-B6B4-999845DF88AD}"/>
              </a:ext>
            </a:extLst>
          </p:cNvPr>
          <p:cNvSpPr txBox="1"/>
          <p:nvPr/>
        </p:nvSpPr>
        <p:spPr>
          <a:xfrm>
            <a:off x="-4897353" y="5361309"/>
            <a:ext cx="465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맛</a:t>
            </a:r>
            <a:r>
              <a:rPr lang="en-US" altLang="ko-KR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양념</a:t>
            </a:r>
            <a:r>
              <a:rPr lang="en-US" altLang="ko-KR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브랜드가 아닌 업체가 </a:t>
            </a:r>
            <a:r>
              <a:rPr lang="ko-KR" altLang="en-US" sz="1400" dirty="0">
                <a:solidFill>
                  <a:srgbClr val="FF00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지정한 재료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까지 선택가능</a:t>
            </a:r>
            <a:endParaRPr lang="en-US" altLang="ko-KR" sz="1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사용자가 해당 업체에서 </a:t>
            </a:r>
            <a:r>
              <a:rPr lang="ko-KR" altLang="en-US" sz="1400" dirty="0" err="1">
                <a:solidFill>
                  <a:srgbClr val="FF00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신메뉴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개발가능</a:t>
            </a:r>
            <a:endParaRPr lang="en-US" altLang="ko-KR" sz="1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F426F1-7F69-47CF-A5D2-A3485D91B68F}"/>
              </a:ext>
            </a:extLst>
          </p:cNvPr>
          <p:cNvSpPr/>
          <p:nvPr/>
        </p:nvSpPr>
        <p:spPr>
          <a:xfrm>
            <a:off x="-4421790" y="6390042"/>
            <a:ext cx="3675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다른 사용자가 해당 어플로 </a:t>
            </a: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신메뉴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구매 시 </a:t>
            </a:r>
            <a:endParaRPr lang="en-US" altLang="ko-KR" sz="1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개발한 사용자에게 </a:t>
            </a: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수입료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일부 지급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A30292DF-B60C-4864-A2C5-16ED12249DA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4141" b="97422" l="56926" r="95450">
                        <a14:foregroundMark x1="61678" y1="83750" x2="79778" y2="91484"/>
                        <a14:foregroundMark x1="79778" y1="91484" x2="77452" y2="71406"/>
                        <a14:foregroundMark x1="77452" y1="71406" x2="65824" y2="86094"/>
                        <a14:foregroundMark x1="65824" y1="86094" x2="81294" y2="97422"/>
                        <a14:foregroundMark x1="81294" y1="97422" x2="77654" y2="96406"/>
                        <a14:foregroundMark x1="83418" y1="95859" x2="87765" y2="74297"/>
                        <a14:foregroundMark x1="87765" y1="74297" x2="76138" y2="79141"/>
                        <a14:foregroundMark x1="85642" y1="93359" x2="88372" y2="80625"/>
                        <a14:foregroundMark x1="85035" y1="96953" x2="87968" y2="85000"/>
                        <a14:foregroundMark x1="89484" y1="91563" x2="81496" y2="72422"/>
                        <a14:foregroundMark x1="81496" y1="72422" x2="73104" y2="71406"/>
                        <a14:foregroundMark x1="71992" y1="74531" x2="66229" y2="76641"/>
                        <a14:foregroundMark x1="72093" y1="80469" x2="63903" y2="89063"/>
                        <a14:foregroundMark x1="60566" y1="86875" x2="58140" y2="91094"/>
                        <a14:foregroundMark x1="59454" y1="92891" x2="56926" y2="93125"/>
                        <a14:foregroundMark x1="71486" y1="95078" x2="66936" y2="95234"/>
                        <a14:foregroundMark x1="69565" y1="91719" x2="65925" y2="91328"/>
                        <a14:foregroundMark x1="75430" y1="96719" x2="72194" y2="96406"/>
                        <a14:foregroundMark x1="82406" y1="77891" x2="82406" y2="64922"/>
                        <a14:foregroundMark x1="63094" y1="94766" x2="74014" y2="83438"/>
                        <a14:foregroundMark x1="66127" y1="83594" x2="57128" y2="96406"/>
                      </a14:backgroundRemoval>
                    </a14:imgEffect>
                  </a14:imgLayer>
                </a14:imgProps>
              </a:ext>
            </a:extLst>
          </a:blip>
          <a:srcRect l="54787" t="37993"/>
          <a:stretch/>
        </p:blipFill>
        <p:spPr>
          <a:xfrm rot="21001029">
            <a:off x="7128425" y="5295597"/>
            <a:ext cx="1300205" cy="145628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80F15B-8109-4523-B2BF-D9C95ED96C6A}"/>
              </a:ext>
            </a:extLst>
          </p:cNvPr>
          <p:cNvGrpSpPr/>
          <p:nvPr/>
        </p:nvGrpSpPr>
        <p:grpSpPr>
          <a:xfrm>
            <a:off x="5181600" y="4866807"/>
            <a:ext cx="2584881" cy="2080904"/>
            <a:chOff x="5438091" y="5302787"/>
            <a:chExt cx="2043309" cy="16449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49032F8-4299-4047-84C1-493FAF7E9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39375" b="93750" l="5359" r="52376">
                          <a14:foregroundMark x1="25986" y1="77813" x2="44489" y2="65000"/>
                          <a14:foregroundMark x1="44489" y1="65000" x2="33873" y2="42813"/>
                          <a14:foregroundMark x1="33873" y1="42813" x2="12336" y2="60391"/>
                          <a14:foregroundMark x1="12336" y1="60391" x2="25379" y2="39375"/>
                          <a14:foregroundMark x1="25379" y1="39375" x2="6067" y2="59844"/>
                          <a14:foregroundMark x1="6067" y1="59844" x2="17290" y2="83594"/>
                          <a14:foregroundMark x1="17290" y1="83594" x2="32963" y2="64141"/>
                          <a14:foregroundMark x1="32963" y1="64141" x2="18099" y2="80156"/>
                          <a14:foregroundMark x1="18099" y1="80156" x2="38119" y2="77266"/>
                          <a14:foregroundMark x1="38119" y1="77266" x2="49545" y2="55547"/>
                          <a14:foregroundMark x1="49545" y1="55547" x2="43276" y2="63359"/>
                          <a14:foregroundMark x1="19414" y1="85156" x2="38220" y2="85234"/>
                          <a14:foregroundMark x1="38220" y1="85234" x2="49949" y2="65078"/>
                          <a14:foregroundMark x1="49949" y1="65078" x2="34783" y2="81641"/>
                          <a14:foregroundMark x1="34783" y1="81641" x2="15976" y2="77578"/>
                          <a14:foregroundMark x1="15976" y1="77578" x2="34580" y2="84688"/>
                          <a14:foregroundMark x1="34580" y1="84688" x2="15672" y2="85938"/>
                          <a14:foregroundMark x1="15672" y1="85938" x2="29019" y2="65625"/>
                          <a14:foregroundMark x1="29019" y1="65625" x2="45905" y2="53516"/>
                          <a14:foregroundMark x1="45905" y1="53516" x2="49848" y2="79609"/>
                          <a14:foregroundMark x1="49848" y1="79609" x2="52376" y2="74609"/>
                          <a14:foregroundMark x1="38726" y1="90000" x2="11628" y2="84609"/>
                          <a14:foregroundMark x1="11527" y1="89453" x2="14661" y2="73906"/>
                        </a14:backgroundRemoval>
                      </a14:imgEffect>
                    </a14:imgLayer>
                  </a14:imgProps>
                </a:ext>
              </a:extLst>
            </a:blip>
            <a:srcRect t="37993" r="44646"/>
            <a:stretch/>
          </p:blipFill>
          <p:spPr>
            <a:xfrm rot="21001029">
              <a:off x="5804557" y="5796536"/>
              <a:ext cx="1452374" cy="115117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D111B94-DC9C-44DC-AEF0-C91A12F5032C}"/>
                </a:ext>
              </a:extLst>
            </p:cNvPr>
            <p:cNvSpPr txBox="1"/>
            <p:nvPr/>
          </p:nvSpPr>
          <p:spPr>
            <a:xfrm>
              <a:off x="5438091" y="5302787"/>
              <a:ext cx="20433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TAKE </a:t>
              </a:r>
            </a:p>
            <a:p>
              <a:pPr algn="ctr"/>
              <a:r>
                <a:rPr lang="en-US" altLang="ko-KR" sz="14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MY MONEY</a:t>
              </a:r>
            </a:p>
          </p:txBody>
        </p:sp>
      </p:grpSp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7742F7A-1F1C-4456-AD6A-C900FFDF2FED}"/>
              </a:ext>
            </a:extLst>
          </p:cNvPr>
          <p:cNvGrpSpPr/>
          <p:nvPr/>
        </p:nvGrpSpPr>
        <p:grpSpPr>
          <a:xfrm>
            <a:off x="11861005" y="5010500"/>
            <a:ext cx="302419" cy="711200"/>
            <a:chOff x="17782496" y="3009900"/>
            <a:chExt cx="472164" cy="10668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4E10CFD-7B31-45FA-B89A-31A3A6DDEC08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A419005-A9EC-4264-A68A-14FAD8896F78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F9AF5CC-A779-46BE-9344-FE2C53AA6924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CE6D35-5A9D-4058-99D6-A56A828E7034}"/>
              </a:ext>
            </a:extLst>
          </p:cNvPr>
          <p:cNvGrpSpPr/>
          <p:nvPr/>
        </p:nvGrpSpPr>
        <p:grpSpPr>
          <a:xfrm rot="7200000">
            <a:off x="7400357" y="5603523"/>
            <a:ext cx="358998" cy="289608"/>
            <a:chOff x="5835474" y="4409835"/>
            <a:chExt cx="358998" cy="289608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B521557-068F-4B14-BF26-2E281B3BE8E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835474" y="4423599"/>
              <a:ext cx="275844" cy="275844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0D5C80A-E9C5-4020-9E1A-926E65206EE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016762" y="4498691"/>
              <a:ext cx="177711" cy="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CF77C3F1-FDC4-4EBF-94C6-9B15FDD8BD6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105617" y="4535496"/>
              <a:ext cx="0" cy="177711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BC3298-CAD4-4F9D-A72E-49444F7F452F}"/>
              </a:ext>
            </a:extLst>
          </p:cNvPr>
          <p:cNvGrpSpPr/>
          <p:nvPr/>
        </p:nvGrpSpPr>
        <p:grpSpPr>
          <a:xfrm>
            <a:off x="7637821" y="2546892"/>
            <a:ext cx="1626840" cy="2814417"/>
            <a:chOff x="7637821" y="2546892"/>
            <a:chExt cx="1626840" cy="2814417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D3ED236-69DA-4307-9F08-2395B5C7E8DA}"/>
                </a:ext>
              </a:extLst>
            </p:cNvPr>
            <p:cNvCxnSpPr>
              <a:cxnSpLocks/>
            </p:cNvCxnSpPr>
            <p:nvPr/>
          </p:nvCxnSpPr>
          <p:spPr>
            <a:xfrm>
              <a:off x="8275657" y="3443746"/>
              <a:ext cx="180000" cy="18000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84CF19F2-946E-45D4-87AA-FC7E9828E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58039" y="2546892"/>
              <a:ext cx="0" cy="108000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12" descr="https://t4.ftcdn.net/jpg/02/73/82/69/240_F_273826938_g3zTc4k5UtVsYDgZnPyVkzR6WEmyeuhB.jpg">
              <a:extLst>
                <a:ext uri="{FF2B5EF4-FFF2-40B4-BE49-F238E27FC236}">
                  <a16:creationId xmlns:a16="http://schemas.microsoft.com/office/drawing/2014/main" id="{14DE283C-98E7-4C3A-AF82-12253A9BB3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6" t="24272" r="21246" b="24272"/>
            <a:stretch/>
          </p:blipFill>
          <p:spPr bwMode="auto">
            <a:xfrm>
              <a:off x="7637821" y="3708412"/>
              <a:ext cx="1626840" cy="1176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45685CAF-4865-4C6A-BE30-FEBE20E75F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8604" y="3446127"/>
              <a:ext cx="180000" cy="180000"/>
            </a:xfrm>
            <a:prstGeom prst="line">
              <a:avLst/>
            </a:prstGeom>
            <a:ln w="34925" cap="rnd">
              <a:solidFill>
                <a:schemeClr val="accent3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621B21C-A601-462A-926F-625EFE63534A}"/>
                </a:ext>
              </a:extLst>
            </p:cNvPr>
            <p:cNvSpPr txBox="1"/>
            <p:nvPr/>
          </p:nvSpPr>
          <p:spPr>
            <a:xfrm>
              <a:off x="7652795" y="4899644"/>
              <a:ext cx="1611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>
                  <a:solidFill>
                    <a:srgbClr val="C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신메뉴</a:t>
              </a:r>
              <a:endParaRPr lang="en-US" altLang="ko-KR" sz="2400" b="1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084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ECBC33-9FF1-4D55-A8FD-EF92D658AC68}"/>
              </a:ext>
            </a:extLst>
          </p:cNvPr>
          <p:cNvGrpSpPr/>
          <p:nvPr/>
        </p:nvGrpSpPr>
        <p:grpSpPr>
          <a:xfrm>
            <a:off x="11861005" y="5295537"/>
            <a:ext cx="302419" cy="711200"/>
            <a:chOff x="17782496" y="3009900"/>
            <a:chExt cx="472164" cy="1066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591BC-4594-4A49-B531-7C22D373F22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ED42CF-8536-47AA-9169-6FF6E975B9A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B2D32B6-452B-471D-A877-57827775F31F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0F0FE6-FBBF-43C5-9A60-B50EA3621375}"/>
              </a:ext>
            </a:extLst>
          </p:cNvPr>
          <p:cNvGrpSpPr/>
          <p:nvPr/>
        </p:nvGrpSpPr>
        <p:grpSpPr>
          <a:xfrm>
            <a:off x="0" y="-47170"/>
            <a:ext cx="12204700" cy="523220"/>
            <a:chOff x="0" y="-47170"/>
            <a:chExt cx="12204700" cy="523220"/>
          </a:xfrm>
        </p:grpSpPr>
        <p:sp>
          <p:nvSpPr>
            <p:cNvPr id="1008" name="직사각형 1007"/>
            <p:cNvSpPr/>
            <p:nvPr/>
          </p:nvSpPr>
          <p:spPr>
            <a:xfrm>
              <a:off x="0" y="0"/>
              <a:ext cx="12204700" cy="457200"/>
            </a:xfrm>
            <a:prstGeom prst="rect">
              <a:avLst/>
            </a:prstGeom>
            <a:solidFill>
              <a:srgbClr val="3819A0"/>
            </a:solidFill>
            <a:ln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AE3531-5424-43C8-BA72-EE4E7F43DA10}"/>
                </a:ext>
              </a:extLst>
            </p:cNvPr>
            <p:cNvSpPr txBox="1"/>
            <p:nvPr/>
          </p:nvSpPr>
          <p:spPr>
            <a:xfrm>
              <a:off x="87085" y="-47170"/>
              <a:ext cx="6299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chemeClr val="lt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/>
                </a:rPr>
                <a:t>역할 분담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1E821B-3B62-4F31-9C1B-1A08FF1EEE64}"/>
              </a:ext>
            </a:extLst>
          </p:cNvPr>
          <p:cNvGrpSpPr/>
          <p:nvPr/>
        </p:nvGrpSpPr>
        <p:grpSpPr>
          <a:xfrm>
            <a:off x="198780" y="6227092"/>
            <a:ext cx="11390810" cy="420944"/>
            <a:chOff x="198780" y="6227092"/>
            <a:chExt cx="11390810" cy="420944"/>
          </a:xfrm>
        </p:grpSpPr>
        <p:grpSp>
          <p:nvGrpSpPr>
            <p:cNvPr id="220" name="그룹 1003">
              <a:extLst>
                <a:ext uri="{FF2B5EF4-FFF2-40B4-BE49-F238E27FC236}">
                  <a16:creationId xmlns:a16="http://schemas.microsoft.com/office/drawing/2014/main" id="{85D8E0ED-5640-4A43-B1FB-3ECB76FE3584}"/>
                </a:ext>
              </a:extLst>
            </p:cNvPr>
            <p:cNvGrpSpPr/>
            <p:nvPr/>
          </p:nvGrpSpPr>
          <p:grpSpPr>
            <a:xfrm>
              <a:off x="11146822" y="6227092"/>
              <a:ext cx="442768" cy="420944"/>
              <a:chOff x="10355830" y="1193670"/>
              <a:chExt cx="1043817" cy="1043817"/>
            </a:xfrm>
          </p:grpSpPr>
          <p:pic>
            <p:nvPicPr>
              <p:cNvPr id="221" name="Object 8">
                <a:extLst>
                  <a:ext uri="{FF2B5EF4-FFF2-40B4-BE49-F238E27FC236}">
                    <a16:creationId xmlns:a16="http://schemas.microsoft.com/office/drawing/2014/main" id="{FD68D450-B80F-44B8-881F-35D5F0334D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0355830" y="1193670"/>
                <a:ext cx="1043817" cy="1043817"/>
              </a:xfrm>
              <a:prstGeom prst="rect">
                <a:avLst/>
              </a:prstGeom>
            </p:spPr>
          </p:pic>
        </p:grpSp>
        <p:grpSp>
          <p:nvGrpSpPr>
            <p:cNvPr id="222" name="그룹 1008">
              <a:extLst>
                <a:ext uri="{FF2B5EF4-FFF2-40B4-BE49-F238E27FC236}">
                  <a16:creationId xmlns:a16="http://schemas.microsoft.com/office/drawing/2014/main" id="{8D55610F-AFF4-427B-8FFA-278A1C2EA1CF}"/>
                </a:ext>
              </a:extLst>
            </p:cNvPr>
            <p:cNvGrpSpPr/>
            <p:nvPr/>
          </p:nvGrpSpPr>
          <p:grpSpPr>
            <a:xfrm flipH="1">
              <a:off x="198780" y="6247925"/>
              <a:ext cx="418884" cy="400111"/>
              <a:chOff x="14042033" y="2915775"/>
              <a:chExt cx="992159" cy="992159"/>
            </a:xfrm>
          </p:grpSpPr>
          <p:pic>
            <p:nvPicPr>
              <p:cNvPr id="223" name="Object 23">
                <a:extLst>
                  <a:ext uri="{FF2B5EF4-FFF2-40B4-BE49-F238E27FC236}">
                    <a16:creationId xmlns:a16="http://schemas.microsoft.com/office/drawing/2014/main" id="{B94CB2CD-85D3-4163-978A-BBF863BA7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4042033" y="2915775"/>
                <a:ext cx="992159" cy="992159"/>
              </a:xfrm>
              <a:prstGeom prst="rect">
                <a:avLst/>
              </a:prstGeom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66701DE-50FD-48CB-B892-F11E5DA88B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059" t="28271" r="3334" b="40726"/>
          <a:stretch/>
        </p:blipFill>
        <p:spPr>
          <a:xfrm>
            <a:off x="80432" y="2093953"/>
            <a:ext cx="11679311" cy="26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9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857" y="473978"/>
            <a:ext cx="11861004" cy="6343850"/>
          </a:xfrm>
          <a:prstGeom prst="rect">
            <a:avLst/>
          </a:prstGeom>
          <a:solidFill>
            <a:srgbClr val="B2C7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8" name="직사각형 1007"/>
          <p:cNvSpPr/>
          <p:nvPr/>
        </p:nvSpPr>
        <p:spPr>
          <a:xfrm>
            <a:off x="0" y="0"/>
            <a:ext cx="12204700" cy="457200"/>
          </a:xfrm>
          <a:prstGeom prst="rect">
            <a:avLst/>
          </a:prstGeom>
          <a:solidFill>
            <a:srgbClr val="3819A0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ECBC33-9FF1-4D55-A8FD-EF92D658AC68}"/>
              </a:ext>
            </a:extLst>
          </p:cNvPr>
          <p:cNvGrpSpPr/>
          <p:nvPr/>
        </p:nvGrpSpPr>
        <p:grpSpPr>
          <a:xfrm>
            <a:off x="11861005" y="5626100"/>
            <a:ext cx="302419" cy="711200"/>
            <a:chOff x="17782496" y="3009900"/>
            <a:chExt cx="472164" cy="1066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591BC-4594-4A49-B531-7C22D373F22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ED42CF-8536-47AA-9169-6FF6E975B9A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B2D32B6-452B-471D-A877-57827775F31F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58BA68-E306-4851-8084-A0E835447860}"/>
              </a:ext>
            </a:extLst>
          </p:cNvPr>
          <p:cNvSpPr txBox="1"/>
          <p:nvPr/>
        </p:nvSpPr>
        <p:spPr>
          <a:xfrm>
            <a:off x="87085" y="-47170"/>
            <a:ext cx="629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 err="1"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/>
              </a:rPr>
              <a:t>느낀점</a:t>
            </a:r>
            <a:endParaRPr lang="ko-KR" altLang="en-US" sz="2800" b="1" dirty="0">
              <a:solidFill>
                <a:schemeClr val="lt1"/>
              </a:solidFill>
              <a:latin typeface="굴림" panose="020B0600000101010101" pitchFamily="50" charset="-127"/>
              <a:ea typeface="굴림" panose="020B0600000101010101" pitchFamily="50" charset="-127"/>
              <a:cs typeface="함초롬바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3984D-F661-4DFF-9536-95451FD7D971}"/>
              </a:ext>
            </a:extLst>
          </p:cNvPr>
          <p:cNvGrpSpPr/>
          <p:nvPr/>
        </p:nvGrpSpPr>
        <p:grpSpPr>
          <a:xfrm>
            <a:off x="355455" y="569882"/>
            <a:ext cx="5382244" cy="1283647"/>
            <a:chOff x="355455" y="698500"/>
            <a:chExt cx="5382244" cy="1283647"/>
          </a:xfrm>
        </p:grpSpPr>
        <p:sp>
          <p:nvSpPr>
            <p:cNvPr id="2" name="모서리가 둥근 사각형 설명선 1"/>
            <p:cNvSpPr/>
            <p:nvPr/>
          </p:nvSpPr>
          <p:spPr>
            <a:xfrm>
              <a:off x="355455" y="1193195"/>
              <a:ext cx="5273551" cy="788952"/>
            </a:xfrm>
            <a:prstGeom prst="wedgeRoundRectCallout">
              <a:avLst>
                <a:gd name="adj1" fmla="val -53057"/>
                <a:gd name="adj2" fmla="val 18238"/>
                <a:gd name="adj3" fmla="val 16667"/>
              </a:avLst>
            </a:prstGeom>
            <a:solidFill>
              <a:srgbClr val="F2F2F2"/>
            </a:solidFill>
            <a:ln w="28575" cap="rnd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568" y="698500"/>
              <a:ext cx="1206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정 진우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ADB390-A8F8-42A5-8525-C90CF3284BA2}"/>
                </a:ext>
              </a:extLst>
            </p:cNvPr>
            <p:cNvSpPr txBox="1"/>
            <p:nvPr/>
          </p:nvSpPr>
          <p:spPr>
            <a:xfrm>
              <a:off x="398575" y="1276559"/>
              <a:ext cx="53391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저는 이번에 저희가 지금 까지 </a:t>
              </a:r>
              <a:r>
                <a:rPr lang="ko-KR" altLang="en-US" sz="1600" b="1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배운것으로</a:t>
              </a:r>
              <a:r>
                <a:rPr lang="ko-KR" altLang="en-US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 이런 프로그램을 만들 수 있다는 것이 </a:t>
              </a:r>
              <a:r>
                <a:rPr lang="ko-KR" altLang="en-US" sz="1600" b="1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재밌었는데</a:t>
              </a:r>
              <a:r>
                <a:rPr lang="ko-KR" altLang="en-US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 다들 어떠셨나요</a:t>
              </a:r>
              <a:r>
                <a:rPr lang="en-US" altLang="ko-KR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? </a:t>
              </a:r>
              <a:endPara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98990" y="1253973"/>
              <a:ext cx="2214157" cy="105410"/>
            </a:xfrm>
            <a:prstGeom prst="roundRect">
              <a:avLst>
                <a:gd name="adj" fmla="val 45045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6E375A-F937-4570-A697-335713742244}"/>
              </a:ext>
            </a:extLst>
          </p:cNvPr>
          <p:cNvGrpSpPr/>
          <p:nvPr/>
        </p:nvGrpSpPr>
        <p:grpSpPr>
          <a:xfrm>
            <a:off x="5713298" y="3964730"/>
            <a:ext cx="5814841" cy="1396182"/>
            <a:chOff x="5538562" y="5330700"/>
            <a:chExt cx="5814841" cy="1396182"/>
          </a:xfrm>
        </p:grpSpPr>
        <p:sp>
          <p:nvSpPr>
            <p:cNvPr id="95" name="모서리가 둥근 사각형 설명선 94"/>
            <p:cNvSpPr/>
            <p:nvPr/>
          </p:nvSpPr>
          <p:spPr>
            <a:xfrm flipH="1">
              <a:off x="5538562" y="5811807"/>
              <a:ext cx="5697650" cy="915075"/>
            </a:xfrm>
            <a:prstGeom prst="wedgeRoundRectCallout">
              <a:avLst>
                <a:gd name="adj1" fmla="val -53057"/>
                <a:gd name="adj2" fmla="val 18238"/>
                <a:gd name="adj3" fmla="val 16667"/>
              </a:avLst>
            </a:prstGeom>
            <a:solidFill>
              <a:srgbClr val="FFE9A3"/>
            </a:solidFill>
            <a:ln w="28575" cap="rnd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146903" y="5330700"/>
              <a:ext cx="1206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조 수민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633B22-DFCC-41C6-9494-10203037A686}"/>
                </a:ext>
              </a:extLst>
            </p:cNvPr>
            <p:cNvSpPr txBox="1"/>
            <p:nvPr/>
          </p:nvSpPr>
          <p:spPr>
            <a:xfrm>
              <a:off x="5613272" y="5862941"/>
              <a:ext cx="5556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저는 화면 구현을 하긴 했지만 아직 배우지 부분이라 기초적인 코드만 사용했고 미흡한 점이 많이 있어 아쉬움이 많이 남네요</a:t>
              </a:r>
              <a:r>
                <a:rPr lang="en-US" altLang="ko-KR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644547" y="5882096"/>
              <a:ext cx="1959539" cy="114300"/>
            </a:xfrm>
            <a:prstGeom prst="roundRect">
              <a:avLst>
                <a:gd name="adj" fmla="val 45045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51467F6-8D91-479C-90FC-D7E45A474812}"/>
              </a:ext>
            </a:extLst>
          </p:cNvPr>
          <p:cNvGrpSpPr/>
          <p:nvPr/>
        </p:nvGrpSpPr>
        <p:grpSpPr>
          <a:xfrm>
            <a:off x="5713298" y="1655711"/>
            <a:ext cx="5792902" cy="1231890"/>
            <a:chOff x="5713298" y="1749164"/>
            <a:chExt cx="5792902" cy="1231890"/>
          </a:xfrm>
        </p:grpSpPr>
        <p:sp>
          <p:nvSpPr>
            <p:cNvPr id="88" name="모서리가 둥근 사각형 설명선 87"/>
            <p:cNvSpPr/>
            <p:nvPr/>
          </p:nvSpPr>
          <p:spPr>
            <a:xfrm flipH="1">
              <a:off x="5713298" y="2192102"/>
              <a:ext cx="5697650" cy="788952"/>
            </a:xfrm>
            <a:prstGeom prst="wedgeRoundRectCallout">
              <a:avLst>
                <a:gd name="adj1" fmla="val -53057"/>
                <a:gd name="adj2" fmla="val 18238"/>
                <a:gd name="adj3" fmla="val 16667"/>
              </a:avLst>
            </a:prstGeom>
            <a:solidFill>
              <a:srgbClr val="FFE9A3"/>
            </a:solidFill>
            <a:ln w="28575" cap="rnd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299700" y="1749164"/>
              <a:ext cx="1206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천 푸른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633C03-4674-4908-97AC-E51F86D67000}"/>
                </a:ext>
              </a:extLst>
            </p:cNvPr>
            <p:cNvSpPr txBox="1"/>
            <p:nvPr/>
          </p:nvSpPr>
          <p:spPr>
            <a:xfrm>
              <a:off x="5723595" y="2281229"/>
              <a:ext cx="5629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저는 직접 프로젝트를 진행 해보니 어려운 부분도 많았지만 부족한 부분도 다시 한번 복습하고 도움이 많이 된 것 같아요</a:t>
              </a:r>
              <a:r>
                <a:rPr lang="en-US" altLang="ko-KR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!</a:t>
              </a:r>
              <a:endPara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5806364" y="2275162"/>
              <a:ext cx="1959539" cy="114300"/>
            </a:xfrm>
            <a:prstGeom prst="roundRect">
              <a:avLst>
                <a:gd name="adj" fmla="val 45045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2EA4FE-A158-4B4A-9109-EA616795C9C9}"/>
              </a:ext>
            </a:extLst>
          </p:cNvPr>
          <p:cNvGrpSpPr/>
          <p:nvPr/>
        </p:nvGrpSpPr>
        <p:grpSpPr>
          <a:xfrm>
            <a:off x="355455" y="2743042"/>
            <a:ext cx="5755268" cy="1422330"/>
            <a:chOff x="355455" y="2802753"/>
            <a:chExt cx="5755268" cy="1422330"/>
          </a:xfrm>
        </p:grpSpPr>
        <p:sp>
          <p:nvSpPr>
            <p:cNvPr id="89" name="모서리가 둥근 사각형 설명선 88"/>
            <p:cNvSpPr/>
            <p:nvPr/>
          </p:nvSpPr>
          <p:spPr>
            <a:xfrm>
              <a:off x="355455" y="3223547"/>
              <a:ext cx="5755268" cy="1001536"/>
            </a:xfrm>
            <a:prstGeom prst="wedgeRoundRectCallout">
              <a:avLst>
                <a:gd name="adj1" fmla="val -53057"/>
                <a:gd name="adj2" fmla="val 18238"/>
                <a:gd name="adj3" fmla="val 16667"/>
              </a:avLst>
            </a:prstGeom>
            <a:solidFill>
              <a:srgbClr val="F2F2F2"/>
            </a:solidFill>
            <a:ln w="28575" cap="rnd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9568" y="2802753"/>
              <a:ext cx="1206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임 민영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A7260A-E7FA-46C5-A819-140546AB1C0D}"/>
                </a:ext>
              </a:extLst>
            </p:cNvPr>
            <p:cNvSpPr txBox="1"/>
            <p:nvPr/>
          </p:nvSpPr>
          <p:spPr>
            <a:xfrm>
              <a:off x="373631" y="3296080"/>
              <a:ext cx="57173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 프로젝트 진행과정에서 코딩이 쉽지 않은 작업이라는 것을 느꼈고 어느 부분이 부족하며 발전시켜야 할지 알 수 있는 기회가 되었다고 생각해요</a:t>
              </a:r>
              <a:r>
                <a:rPr lang="en-US" altLang="ko-KR" sz="16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478820" y="3331329"/>
              <a:ext cx="2214157" cy="105410"/>
            </a:xfrm>
            <a:prstGeom prst="roundRect">
              <a:avLst>
                <a:gd name="adj" fmla="val 45045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B7F7901-ECEA-4361-A736-9D10593B7BB5}"/>
              </a:ext>
            </a:extLst>
          </p:cNvPr>
          <p:cNvGrpSpPr/>
          <p:nvPr/>
        </p:nvGrpSpPr>
        <p:grpSpPr>
          <a:xfrm>
            <a:off x="355455" y="4960803"/>
            <a:ext cx="2910255" cy="1501786"/>
            <a:chOff x="355455" y="4388691"/>
            <a:chExt cx="2910255" cy="150178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A4E1B48-3E10-4F83-B417-07E44AD71515}"/>
                </a:ext>
              </a:extLst>
            </p:cNvPr>
            <p:cNvGrpSpPr/>
            <p:nvPr/>
          </p:nvGrpSpPr>
          <p:grpSpPr>
            <a:xfrm>
              <a:off x="355455" y="4388691"/>
              <a:ext cx="2910255" cy="1501786"/>
              <a:chOff x="355455" y="4388691"/>
              <a:chExt cx="2910255" cy="1501786"/>
            </a:xfrm>
          </p:grpSpPr>
          <p:sp>
            <p:nvSpPr>
              <p:cNvPr id="90" name="모서리가 둥근 사각형 설명선 89"/>
              <p:cNvSpPr/>
              <p:nvPr/>
            </p:nvSpPr>
            <p:spPr>
              <a:xfrm>
                <a:off x="355455" y="4865693"/>
                <a:ext cx="2910255" cy="1024784"/>
              </a:xfrm>
              <a:prstGeom prst="wedgeRoundRectCallout">
                <a:avLst>
                  <a:gd name="adj1" fmla="val -55675"/>
                  <a:gd name="adj2" fmla="val 15264"/>
                  <a:gd name="adj3" fmla="val 16667"/>
                </a:avLst>
              </a:prstGeom>
              <a:solidFill>
                <a:srgbClr val="F2F2F2"/>
              </a:solidFill>
              <a:ln w="28575" cap="rnd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9568" y="4388691"/>
                <a:ext cx="1206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이 현우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050EFA-64E6-46F9-8682-FCC67EBB606A}"/>
                  </a:ext>
                </a:extLst>
              </p:cNvPr>
              <p:cNvSpPr txBox="1"/>
              <p:nvPr/>
            </p:nvSpPr>
            <p:spPr>
              <a:xfrm>
                <a:off x="1421355" y="5123195"/>
                <a:ext cx="1641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발표중</a:t>
                </a:r>
                <a:r>
                  <a:rPr lang="en-US" altLang="ko-KR" sz="2800" b="1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...</a:t>
                </a:r>
                <a:endParaRPr lang="ko-KR" altLang="en-US" sz="2800" b="1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498991" y="4956253"/>
                <a:ext cx="1107078" cy="90050"/>
              </a:xfrm>
              <a:prstGeom prst="roundRect">
                <a:avLst>
                  <a:gd name="adj" fmla="val 45045"/>
                </a:avLst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3788AE-52FC-4B94-A2B8-0EEE90855F6C}"/>
                </a:ext>
              </a:extLst>
            </p:cNvPr>
            <p:cNvGrpSpPr/>
            <p:nvPr/>
          </p:nvGrpSpPr>
          <p:grpSpPr>
            <a:xfrm>
              <a:off x="558392" y="5019643"/>
              <a:ext cx="742303" cy="742303"/>
              <a:chOff x="3312193" y="7138954"/>
              <a:chExt cx="1706814" cy="1706814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F27060A-FFAC-4151-9F3C-FB68CF854ABD}"/>
                  </a:ext>
                </a:extLst>
              </p:cNvPr>
              <p:cNvSpPr/>
              <p:nvPr/>
            </p:nvSpPr>
            <p:spPr>
              <a:xfrm>
                <a:off x="3312193" y="7138954"/>
                <a:ext cx="1706814" cy="1706814"/>
              </a:xfrm>
              <a:prstGeom prst="ellipse">
                <a:avLst/>
              </a:prstGeom>
              <a:noFill/>
              <a:ln w="28575">
                <a:solidFill>
                  <a:srgbClr val="2FBF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B058866-193E-47E8-9456-A14369FA9DC5}"/>
                  </a:ext>
                </a:extLst>
              </p:cNvPr>
              <p:cNvGrpSpPr/>
              <p:nvPr/>
            </p:nvGrpSpPr>
            <p:grpSpPr>
              <a:xfrm rot="19800000">
                <a:off x="3676532" y="7841671"/>
                <a:ext cx="461228" cy="645744"/>
                <a:chOff x="6015377" y="7138954"/>
                <a:chExt cx="847723" cy="1162048"/>
              </a:xfrm>
            </p:grpSpPr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DF8175B5-7EF2-48F9-B820-96CAC9889DEC}"/>
                    </a:ext>
                  </a:extLst>
                </p:cNvPr>
                <p:cNvSpPr/>
                <p:nvPr/>
              </p:nvSpPr>
              <p:spPr>
                <a:xfrm>
                  <a:off x="6015377" y="7138954"/>
                  <a:ext cx="847723" cy="1162048"/>
                </a:xfrm>
                <a:prstGeom prst="roundRect">
                  <a:avLst>
                    <a:gd name="adj" fmla="val 9053"/>
                  </a:avLst>
                </a:prstGeom>
                <a:solidFill>
                  <a:srgbClr val="C9F1FF"/>
                </a:solidFill>
                <a:ln w="25400" cap="rnd">
                  <a:solidFill>
                    <a:srgbClr val="2FBFB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" name="사각형: 둥근 모서리 20">
                  <a:extLst>
                    <a:ext uri="{FF2B5EF4-FFF2-40B4-BE49-F238E27FC236}">
                      <a16:creationId xmlns:a16="http://schemas.microsoft.com/office/drawing/2014/main" id="{0FB3F7AB-0BFA-4A7E-86FC-857E2D6E4674}"/>
                    </a:ext>
                  </a:extLst>
                </p:cNvPr>
                <p:cNvSpPr/>
                <p:nvPr/>
              </p:nvSpPr>
              <p:spPr>
                <a:xfrm>
                  <a:off x="6148357" y="7314869"/>
                  <a:ext cx="299176" cy="7620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EE8B8C9A-E63D-4FC2-ABC3-FB27C90DA74D}"/>
                  </a:ext>
                </a:extLst>
              </p:cNvPr>
              <p:cNvGrpSpPr/>
              <p:nvPr/>
            </p:nvGrpSpPr>
            <p:grpSpPr>
              <a:xfrm rot="986358">
                <a:off x="3645042" y="7460087"/>
                <a:ext cx="1041117" cy="1041119"/>
                <a:chOff x="6530759" y="7067955"/>
                <a:chExt cx="2031364" cy="2031368"/>
              </a:xfrm>
            </p:grpSpPr>
            <p:sp>
              <p:nvSpPr>
                <p:cNvPr id="23" name="막힌 원호 22">
                  <a:extLst>
                    <a:ext uri="{FF2B5EF4-FFF2-40B4-BE49-F238E27FC236}">
                      <a16:creationId xmlns:a16="http://schemas.microsoft.com/office/drawing/2014/main" id="{6FF8D0B8-65A6-4CF5-A199-919428E62131}"/>
                    </a:ext>
                  </a:extLst>
                </p:cNvPr>
                <p:cNvSpPr/>
                <p:nvPr/>
              </p:nvSpPr>
              <p:spPr>
                <a:xfrm>
                  <a:off x="6817883" y="7584141"/>
                  <a:ext cx="1304141" cy="1304141"/>
                </a:xfrm>
                <a:prstGeom prst="blockArc">
                  <a:avLst>
                    <a:gd name="adj1" fmla="val 16162929"/>
                    <a:gd name="adj2" fmla="val 20925082"/>
                    <a:gd name="adj3" fmla="val 3484"/>
                  </a:avLst>
                </a:prstGeom>
                <a:solidFill>
                  <a:srgbClr val="2FBFB0"/>
                </a:solidFill>
                <a:ln>
                  <a:solidFill>
                    <a:srgbClr val="2FBF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막힌 원호 71">
                  <a:extLst>
                    <a:ext uri="{FF2B5EF4-FFF2-40B4-BE49-F238E27FC236}">
                      <a16:creationId xmlns:a16="http://schemas.microsoft.com/office/drawing/2014/main" id="{059829E3-188A-40E7-89D7-2637135FFF95}"/>
                    </a:ext>
                  </a:extLst>
                </p:cNvPr>
                <p:cNvSpPr/>
                <p:nvPr/>
              </p:nvSpPr>
              <p:spPr>
                <a:xfrm>
                  <a:off x="6530759" y="7067955"/>
                  <a:ext cx="2031364" cy="2031368"/>
                </a:xfrm>
                <a:prstGeom prst="blockArc">
                  <a:avLst>
                    <a:gd name="adj1" fmla="val 16162929"/>
                    <a:gd name="adj2" fmla="val 20925082"/>
                    <a:gd name="adj3" fmla="val 3484"/>
                  </a:avLst>
                </a:prstGeom>
                <a:solidFill>
                  <a:srgbClr val="2FBFB0"/>
                </a:solidFill>
                <a:ln>
                  <a:solidFill>
                    <a:srgbClr val="2FBF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9883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88B95441-DDDC-4FCC-AF1B-12BDCF31B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31" b="16643"/>
          <a:stretch/>
        </p:blipFill>
        <p:spPr>
          <a:xfrm>
            <a:off x="-8980" y="0"/>
            <a:ext cx="1220098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8B0F240-77C8-4BC1-9BE1-4CA3386797FB}"/>
              </a:ext>
            </a:extLst>
          </p:cNvPr>
          <p:cNvGrpSpPr/>
          <p:nvPr/>
        </p:nvGrpSpPr>
        <p:grpSpPr>
          <a:xfrm>
            <a:off x="12699" y="-33110"/>
            <a:ext cx="12204700" cy="6905170"/>
            <a:chOff x="12699" y="-33110"/>
            <a:chExt cx="12204700" cy="6905170"/>
          </a:xfrm>
        </p:grpSpPr>
        <p:grpSp>
          <p:nvGrpSpPr>
            <p:cNvPr id="4" name="그룹 3"/>
            <p:cNvGrpSpPr/>
            <p:nvPr/>
          </p:nvGrpSpPr>
          <p:grpSpPr>
            <a:xfrm>
              <a:off x="12699" y="-33110"/>
              <a:ext cx="12204700" cy="6905170"/>
              <a:chOff x="13277850" y="2829380"/>
              <a:chExt cx="12204700" cy="690517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3277850" y="287655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3819A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3277850" y="2876550"/>
                <a:ext cx="12204700" cy="457200"/>
              </a:xfrm>
              <a:prstGeom prst="rect">
                <a:avLst/>
              </a:prstGeom>
              <a:solidFill>
                <a:srgbClr val="3819A0"/>
              </a:solidFill>
              <a:ln>
                <a:solidFill>
                  <a:srgbClr val="3819A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dirty="0">
                  <a:latin typeface="DOSSaemmul" panose="02000604000000000000" pitchFamily="2" charset="-127"/>
                  <a:ea typeface="DOSSaemmul" panose="02000604000000000000" pitchFamily="2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 rot="16200000" flipH="1">
                <a:off x="22545671" y="6588129"/>
                <a:ext cx="5848361" cy="0"/>
              </a:xfrm>
              <a:prstGeom prst="line">
                <a:avLst/>
              </a:prstGeom>
              <a:ln w="63500">
                <a:solidFill>
                  <a:srgbClr val="3819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>
              <a:xfrm>
                <a:off x="25114250" y="3314700"/>
                <a:ext cx="355600" cy="355600"/>
                <a:chOff x="17449800" y="1181100"/>
                <a:chExt cx="533400" cy="533400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7449800" y="1181100"/>
                  <a:ext cx="533400" cy="533400"/>
                </a:xfrm>
                <a:prstGeom prst="rect">
                  <a:avLst/>
                </a:prstGeom>
                <a:solidFill>
                  <a:srgbClr val="F2F2F2"/>
                </a:solidFill>
                <a:ln w="63500">
                  <a:solidFill>
                    <a:srgbClr val="3819A0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200"/>
                </a:p>
              </p:txBody>
            </p:sp>
            <p:sp>
              <p:nvSpPr>
                <p:cNvPr id="51" name="이등변 삼각형 50"/>
                <p:cNvSpPr/>
                <p:nvPr/>
              </p:nvSpPr>
              <p:spPr>
                <a:xfrm>
                  <a:off x="17602200" y="1362075"/>
                  <a:ext cx="228600" cy="152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819A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200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 rot="10800000">
                <a:off x="25114250" y="9372600"/>
                <a:ext cx="355600" cy="355600"/>
                <a:chOff x="17449800" y="1181100"/>
                <a:chExt cx="533400" cy="533400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17449800" y="1181100"/>
                  <a:ext cx="533400" cy="533400"/>
                </a:xfrm>
                <a:prstGeom prst="rect">
                  <a:avLst/>
                </a:prstGeom>
                <a:solidFill>
                  <a:srgbClr val="F2F2F2"/>
                </a:solidFill>
                <a:ln w="63500">
                  <a:solidFill>
                    <a:srgbClr val="3819A0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200"/>
                </a:p>
              </p:txBody>
            </p:sp>
            <p:sp>
              <p:nvSpPr>
                <p:cNvPr id="54" name="이등변 삼각형 53"/>
                <p:cNvSpPr/>
                <p:nvPr/>
              </p:nvSpPr>
              <p:spPr>
                <a:xfrm>
                  <a:off x="17602200" y="1362075"/>
                  <a:ext cx="228600" cy="152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819A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200"/>
                </a:p>
              </p:txBody>
            </p:sp>
          </p:grpSp>
          <p:cxnSp>
            <p:nvCxnSpPr>
              <p:cNvPr id="55" name="직선 연결선 54"/>
              <p:cNvCxnSpPr/>
              <p:nvPr/>
            </p:nvCxnSpPr>
            <p:spPr>
              <a:xfrm rot="16200000" flipH="1">
                <a:off x="21902204" y="6517215"/>
                <a:ext cx="6424101" cy="0"/>
              </a:xfrm>
              <a:prstGeom prst="line">
                <a:avLst/>
              </a:prstGeom>
              <a:ln w="63500">
                <a:solidFill>
                  <a:srgbClr val="3819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04ECBC33-9FF1-4D55-A8FD-EF92D658AC68}"/>
                  </a:ext>
                </a:extLst>
              </p:cNvPr>
              <p:cNvGrpSpPr/>
              <p:nvPr/>
            </p:nvGrpSpPr>
            <p:grpSpPr>
              <a:xfrm>
                <a:off x="25138855" y="8644845"/>
                <a:ext cx="302419" cy="711200"/>
                <a:chOff x="17782496" y="3223193"/>
                <a:chExt cx="472164" cy="1066800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069591BC-4594-4A49-B531-7C22D373F220}"/>
                    </a:ext>
                  </a:extLst>
                </p:cNvPr>
                <p:cNvSpPr/>
                <p:nvPr/>
              </p:nvSpPr>
              <p:spPr>
                <a:xfrm>
                  <a:off x="17782496" y="3223193"/>
                  <a:ext cx="472164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3819A0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 sz="1200" dirty="0"/>
                </a:p>
              </p:txBody>
            </p: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C3ED42CF-8536-47AA-9169-6FF6E975B9AE}"/>
                    </a:ext>
                  </a:extLst>
                </p:cNvPr>
                <p:cNvCxnSpPr/>
                <p:nvPr/>
              </p:nvCxnSpPr>
              <p:spPr>
                <a:xfrm>
                  <a:off x="17868896" y="3974609"/>
                  <a:ext cx="304800" cy="0"/>
                </a:xfrm>
                <a:prstGeom prst="line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9B2D32B6-452B-471D-A877-57827775F31F}"/>
                    </a:ext>
                  </a:extLst>
                </p:cNvPr>
                <p:cNvCxnSpPr/>
                <p:nvPr/>
              </p:nvCxnSpPr>
              <p:spPr>
                <a:xfrm>
                  <a:off x="17868896" y="4080443"/>
                  <a:ext cx="304800" cy="0"/>
                </a:xfrm>
                <a:prstGeom prst="line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3CADB75-540F-46E5-BA1E-771D744738CD}"/>
                  </a:ext>
                </a:extLst>
              </p:cNvPr>
              <p:cNvSpPr/>
              <p:nvPr/>
            </p:nvSpPr>
            <p:spPr>
              <a:xfrm>
                <a:off x="24149050" y="2901950"/>
                <a:ext cx="355600" cy="35560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3819A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CE85207-F54A-41A5-95C4-32BFC7F2E475}"/>
                  </a:ext>
                </a:extLst>
              </p:cNvPr>
              <p:cNvSpPr/>
              <p:nvPr/>
            </p:nvSpPr>
            <p:spPr>
              <a:xfrm>
                <a:off x="24606250" y="2901950"/>
                <a:ext cx="355600" cy="35560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3819A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5B1A334-A6F4-4D66-827C-1EAB151062A4}"/>
                  </a:ext>
                </a:extLst>
              </p:cNvPr>
              <p:cNvSpPr/>
              <p:nvPr/>
            </p:nvSpPr>
            <p:spPr>
              <a:xfrm>
                <a:off x="25063450" y="2901950"/>
                <a:ext cx="355600" cy="35560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3819A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0819EBA-5CFB-4803-BAC1-35A935A7DC49}"/>
                  </a:ext>
                </a:extLst>
              </p:cNvPr>
              <p:cNvSpPr/>
              <p:nvPr/>
            </p:nvSpPr>
            <p:spPr>
              <a:xfrm>
                <a:off x="24701500" y="2997199"/>
                <a:ext cx="165101" cy="165101"/>
              </a:xfrm>
              <a:prstGeom prst="rect">
                <a:avLst/>
              </a:prstGeom>
              <a:solidFill>
                <a:srgbClr val="F2F2F2"/>
              </a:solidFill>
              <a:ln w="63500">
                <a:solidFill>
                  <a:srgbClr val="3819A0"/>
                </a:solidFill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DF990A56-D176-4108-9ACC-10011247AB84}"/>
                  </a:ext>
                </a:extLst>
              </p:cNvPr>
              <p:cNvGrpSpPr/>
              <p:nvPr/>
            </p:nvGrpSpPr>
            <p:grpSpPr>
              <a:xfrm>
                <a:off x="25144560" y="2978150"/>
                <a:ext cx="204637" cy="202956"/>
                <a:chOff x="15998582" y="1409699"/>
                <a:chExt cx="387613" cy="384428"/>
              </a:xfrm>
            </p:grpSpPr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24F217C6-BD2D-4A46-891E-4E33001FF67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6001993" y="1409700"/>
                  <a:ext cx="384201" cy="384201"/>
                </a:xfrm>
                <a:prstGeom prst="line">
                  <a:avLst/>
                </a:prstGeom>
                <a:ln w="63500" cap="rnd">
                  <a:solidFill>
                    <a:srgbClr val="3819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4FEE4EC3-124B-4259-A62C-0A41F56E2BB4}"/>
                    </a:ext>
                  </a:extLst>
                </p:cNvPr>
                <p:cNvCxnSpPr/>
                <p:nvPr/>
              </p:nvCxnSpPr>
              <p:spPr>
                <a:xfrm rot="10800000" flipV="1">
                  <a:off x="15998582" y="1409699"/>
                  <a:ext cx="384429" cy="384428"/>
                </a:xfrm>
                <a:prstGeom prst="line">
                  <a:avLst/>
                </a:prstGeom>
                <a:ln w="63500" cap="rnd">
                  <a:solidFill>
                    <a:srgbClr val="3819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0601C17F-69C0-4871-8831-BD1E70B11C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8898" y="3168650"/>
                <a:ext cx="217490" cy="0"/>
              </a:xfrm>
              <a:prstGeom prst="line">
                <a:avLst/>
              </a:prstGeom>
              <a:ln w="50800" cap="rnd">
                <a:solidFill>
                  <a:srgbClr val="3819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58BA68-E306-4851-8084-A0E835447860}"/>
                  </a:ext>
                </a:extLst>
              </p:cNvPr>
              <p:cNvSpPr txBox="1"/>
              <p:nvPr/>
            </p:nvSpPr>
            <p:spPr>
              <a:xfrm>
                <a:off x="13364935" y="2829380"/>
                <a:ext cx="6299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800" b="1" dirty="0">
                    <a:solidFill>
                      <a:schemeClr val="lt1"/>
                    </a:solidFill>
                    <a:latin typeface="새굴림" panose="02030600000101010101" pitchFamily="18" charset="-127"/>
                    <a:ea typeface="새굴림" panose="02030600000101010101" pitchFamily="18" charset="-127"/>
                    <a:cs typeface="함초롬바탕"/>
                  </a:rPr>
                  <a:t>Q &amp; A</a:t>
                </a:r>
                <a:endParaRPr lang="ko-KR" altLang="en-US" sz="2800" b="1" dirty="0">
                  <a:solidFill>
                    <a:schemeClr val="lt1"/>
                  </a:solidFill>
                  <a:latin typeface="새굴림" panose="02030600000101010101" pitchFamily="18" charset="-127"/>
                  <a:ea typeface="새굴림" panose="02030600000101010101" pitchFamily="18" charset="-127"/>
                  <a:cs typeface="함초롬바탕"/>
                </a:endParaRP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4D93361-9930-433A-9C74-B56CFC928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480"/>
            <a:stretch/>
          </p:blipFill>
          <p:spPr>
            <a:xfrm>
              <a:off x="87085" y="1610614"/>
              <a:ext cx="11654970" cy="3797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2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B0B748-0550-4FAA-9402-321191EDE663}"/>
              </a:ext>
            </a:extLst>
          </p:cNvPr>
          <p:cNvSpPr/>
          <p:nvPr/>
        </p:nvSpPr>
        <p:spPr>
          <a:xfrm>
            <a:off x="0" y="6438900"/>
            <a:ext cx="12192000" cy="419100"/>
          </a:xfrm>
          <a:prstGeom prst="rect">
            <a:avLst/>
          </a:prstGeom>
          <a:solidFill>
            <a:srgbClr val="D4D0C7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8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2E308B-00B5-449A-A030-3D028A7B14E5}"/>
              </a:ext>
            </a:extLst>
          </p:cNvPr>
          <p:cNvSpPr/>
          <p:nvPr/>
        </p:nvSpPr>
        <p:spPr>
          <a:xfrm>
            <a:off x="9969499" y="6480175"/>
            <a:ext cx="2186209" cy="333375"/>
          </a:xfrm>
          <a:prstGeom prst="rect">
            <a:avLst/>
          </a:prstGeom>
          <a:solidFill>
            <a:srgbClr val="E2DCD4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254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4C92-D402-4D2D-BE89-F3C13D51F79E}"/>
              </a:ext>
            </a:extLst>
          </p:cNvPr>
          <p:cNvSpPr txBox="1"/>
          <p:nvPr/>
        </p:nvSpPr>
        <p:spPr>
          <a:xfrm>
            <a:off x="11169650" y="647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오후</a:t>
            </a:r>
            <a:r>
              <a:rPr lang="en-US" altLang="ko-KR" sz="900" dirty="0">
                <a:latin typeface="+mj-ea"/>
                <a:ea typeface="+mj-ea"/>
              </a:rPr>
              <a:t> 4:53</a:t>
            </a:r>
          </a:p>
          <a:p>
            <a:pPr algn="ctr"/>
            <a:r>
              <a:rPr lang="en-US" altLang="ko-KR" sz="900" dirty="0">
                <a:latin typeface="+mj-ea"/>
                <a:ea typeface="+mj-ea"/>
              </a:rPr>
              <a:t>2021-09-07</a:t>
            </a:r>
            <a:endParaRPr lang="ko-KR" altLang="en-US" sz="900" dirty="0">
              <a:latin typeface="+mj-ea"/>
              <a:ea typeface="+mj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2073CB-ABE0-4F7E-BE35-F8635145557F}"/>
              </a:ext>
            </a:extLst>
          </p:cNvPr>
          <p:cNvGrpSpPr/>
          <p:nvPr/>
        </p:nvGrpSpPr>
        <p:grpSpPr>
          <a:xfrm>
            <a:off x="10640388" y="6585257"/>
            <a:ext cx="170984" cy="138709"/>
            <a:chOff x="6756400" y="3248026"/>
            <a:chExt cx="568325" cy="1019176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944B1F-BFA3-42A8-BBA0-9AF93B672076}"/>
                </a:ext>
              </a:extLst>
            </p:cNvPr>
            <p:cNvSpPr/>
            <p:nvPr/>
          </p:nvSpPr>
          <p:spPr>
            <a:xfrm>
              <a:off x="6756400" y="3917950"/>
              <a:ext cx="95250" cy="349250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4F7B31-C5D9-490E-8F9D-3CC33404F91B}"/>
                </a:ext>
              </a:extLst>
            </p:cNvPr>
            <p:cNvSpPr/>
            <p:nvPr/>
          </p:nvSpPr>
          <p:spPr>
            <a:xfrm>
              <a:off x="6851650" y="3774281"/>
              <a:ext cx="95250" cy="492919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DF44B6A-35F2-4C0E-91A7-784D5A4952C1}"/>
                </a:ext>
              </a:extLst>
            </p:cNvPr>
            <p:cNvSpPr/>
            <p:nvPr/>
          </p:nvSpPr>
          <p:spPr>
            <a:xfrm>
              <a:off x="6943725" y="3648075"/>
              <a:ext cx="95250" cy="619125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6E6FCA-D7DC-4A0C-AC98-779D98ACCE3C}"/>
                </a:ext>
              </a:extLst>
            </p:cNvPr>
            <p:cNvSpPr/>
            <p:nvPr/>
          </p:nvSpPr>
          <p:spPr>
            <a:xfrm>
              <a:off x="7038975" y="3512345"/>
              <a:ext cx="95250" cy="75485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A5BE142-E08F-47A7-ACE6-EC40977A0B74}"/>
                </a:ext>
              </a:extLst>
            </p:cNvPr>
            <p:cNvSpPr/>
            <p:nvPr/>
          </p:nvSpPr>
          <p:spPr>
            <a:xfrm>
              <a:off x="7134225" y="3383756"/>
              <a:ext cx="95250" cy="883445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E8F360D-89EA-493E-B461-1549ED94479A}"/>
                </a:ext>
              </a:extLst>
            </p:cNvPr>
            <p:cNvSpPr/>
            <p:nvPr/>
          </p:nvSpPr>
          <p:spPr>
            <a:xfrm>
              <a:off x="7229475" y="3248026"/>
              <a:ext cx="95250" cy="1019176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1EA273-2977-484D-8DC8-666CAF9BC1BE}"/>
              </a:ext>
            </a:extLst>
          </p:cNvPr>
          <p:cNvGrpSpPr/>
          <p:nvPr/>
        </p:nvGrpSpPr>
        <p:grpSpPr>
          <a:xfrm>
            <a:off x="10967680" y="6562726"/>
            <a:ext cx="201761" cy="183465"/>
            <a:chOff x="10584996" y="5411787"/>
            <a:chExt cx="380586" cy="346075"/>
          </a:xfrm>
          <a:solidFill>
            <a:schemeClr val="bg1"/>
          </a:solidFill>
        </p:grpSpPr>
        <p:sp>
          <p:nvSpPr>
            <p:cNvPr id="18" name="순서도: 처리 17">
              <a:extLst>
                <a:ext uri="{FF2B5EF4-FFF2-40B4-BE49-F238E27FC236}">
                  <a16:creationId xmlns:a16="http://schemas.microsoft.com/office/drawing/2014/main" id="{B060D3AB-573D-4E35-B108-B3700D58A093}"/>
                </a:ext>
              </a:extLst>
            </p:cNvPr>
            <p:cNvSpPr/>
            <p:nvPr/>
          </p:nvSpPr>
          <p:spPr>
            <a:xfrm>
              <a:off x="10584996" y="5507038"/>
              <a:ext cx="83489" cy="157162"/>
            </a:xfrm>
            <a:prstGeom prst="flowChartProcess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" name="순서도: 수동 연산 16">
              <a:extLst>
                <a:ext uri="{FF2B5EF4-FFF2-40B4-BE49-F238E27FC236}">
                  <a16:creationId xmlns:a16="http://schemas.microsoft.com/office/drawing/2014/main" id="{35DCD785-68CC-4DC0-8E4D-4E54C2C16222}"/>
                </a:ext>
              </a:extLst>
            </p:cNvPr>
            <p:cNvSpPr/>
            <p:nvPr/>
          </p:nvSpPr>
          <p:spPr>
            <a:xfrm rot="5400000">
              <a:off x="10525125" y="5521325"/>
              <a:ext cx="346075" cy="127000"/>
            </a:xfrm>
            <a:prstGeom prst="flowChartManualOperation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" name="막힌 원호 18">
              <a:extLst>
                <a:ext uri="{FF2B5EF4-FFF2-40B4-BE49-F238E27FC236}">
                  <a16:creationId xmlns:a16="http://schemas.microsoft.com/office/drawing/2014/main" id="{0034289B-33F0-466A-AB09-01C0DAE5D026}"/>
                </a:ext>
              </a:extLst>
            </p:cNvPr>
            <p:cNvSpPr/>
            <p:nvPr/>
          </p:nvSpPr>
          <p:spPr>
            <a:xfrm rot="5400000">
              <a:off x="10708407" y="5456237"/>
              <a:ext cx="257175" cy="257175"/>
            </a:xfrm>
            <a:prstGeom prst="blockArc">
              <a:avLst>
                <a:gd name="adj1" fmla="val 10800000"/>
                <a:gd name="adj2" fmla="val 16"/>
                <a:gd name="adj3" fmla="val 8951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막힌 원호 20">
              <a:extLst>
                <a:ext uri="{FF2B5EF4-FFF2-40B4-BE49-F238E27FC236}">
                  <a16:creationId xmlns:a16="http://schemas.microsoft.com/office/drawing/2014/main" id="{7A4E9854-8979-44CB-B9C7-920222D50282}"/>
                </a:ext>
              </a:extLst>
            </p:cNvPr>
            <p:cNvSpPr/>
            <p:nvPr/>
          </p:nvSpPr>
          <p:spPr>
            <a:xfrm rot="5400000">
              <a:off x="10727060" y="5496212"/>
              <a:ext cx="177224" cy="177224"/>
            </a:xfrm>
            <a:prstGeom prst="blockArc">
              <a:avLst>
                <a:gd name="adj1" fmla="val 11793417"/>
                <a:gd name="adj2" fmla="val 20793231"/>
                <a:gd name="adj3" fmla="val 11478"/>
              </a:avLst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00970D-D52C-4B9A-BF9E-1B4D6BABA0DE}"/>
              </a:ext>
            </a:extLst>
          </p:cNvPr>
          <p:cNvGrpSpPr/>
          <p:nvPr/>
        </p:nvGrpSpPr>
        <p:grpSpPr>
          <a:xfrm>
            <a:off x="949474" y="6486638"/>
            <a:ext cx="12368" cy="333375"/>
            <a:chOff x="2103330" y="2827176"/>
            <a:chExt cx="1405" cy="76511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451B412-0609-4586-A54D-0B09B898DD14}"/>
                </a:ext>
              </a:extLst>
            </p:cNvPr>
            <p:cNvCxnSpPr/>
            <p:nvPr/>
          </p:nvCxnSpPr>
          <p:spPr>
            <a:xfrm>
              <a:off x="2104735" y="2827176"/>
              <a:ext cx="0" cy="7651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57CB874-350C-4E58-8893-0BA0CE6C2E73}"/>
                </a:ext>
              </a:extLst>
            </p:cNvPr>
            <p:cNvCxnSpPr/>
            <p:nvPr/>
          </p:nvCxnSpPr>
          <p:spPr>
            <a:xfrm>
              <a:off x="2103330" y="2827176"/>
              <a:ext cx="0" cy="765110"/>
            </a:xfrm>
            <a:prstGeom prst="line">
              <a:avLst/>
            </a:prstGeom>
            <a:ln w="19050">
              <a:solidFill>
                <a:srgbClr val="D1C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5C97A49-C4D2-435C-8022-9967B9E48893}"/>
              </a:ext>
            </a:extLst>
          </p:cNvPr>
          <p:cNvGrpSpPr/>
          <p:nvPr/>
        </p:nvGrpSpPr>
        <p:grpSpPr>
          <a:xfrm flipH="1">
            <a:off x="9915915" y="6455509"/>
            <a:ext cx="8922" cy="381173"/>
            <a:chOff x="2102983" y="2827176"/>
            <a:chExt cx="274" cy="765110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64A4E9E-A0FE-4EFB-8C83-ECF995BEE77E}"/>
                </a:ext>
              </a:extLst>
            </p:cNvPr>
            <p:cNvCxnSpPr/>
            <p:nvPr/>
          </p:nvCxnSpPr>
          <p:spPr>
            <a:xfrm>
              <a:off x="2102983" y="2827176"/>
              <a:ext cx="0" cy="7651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BF2FAC8-1A7F-47F1-BF89-04513DE72B78}"/>
                </a:ext>
              </a:extLst>
            </p:cNvPr>
            <p:cNvCxnSpPr/>
            <p:nvPr/>
          </p:nvCxnSpPr>
          <p:spPr>
            <a:xfrm>
              <a:off x="2103257" y="2827176"/>
              <a:ext cx="0" cy="765110"/>
            </a:xfrm>
            <a:prstGeom prst="line">
              <a:avLst/>
            </a:prstGeom>
            <a:ln w="19050">
              <a:solidFill>
                <a:srgbClr val="D1CB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51E147F-8488-4554-9A02-7BACC96E509E}"/>
              </a:ext>
            </a:extLst>
          </p:cNvPr>
          <p:cNvGrpSpPr/>
          <p:nvPr/>
        </p:nvGrpSpPr>
        <p:grpSpPr>
          <a:xfrm>
            <a:off x="10051899" y="6621229"/>
            <a:ext cx="66236" cy="115433"/>
            <a:chOff x="4651606" y="2234969"/>
            <a:chExt cx="707564" cy="1346702"/>
          </a:xfrm>
        </p:grpSpPr>
        <p:sp>
          <p:nvSpPr>
            <p:cNvPr id="27" name="1/2 액자 26">
              <a:extLst>
                <a:ext uri="{FF2B5EF4-FFF2-40B4-BE49-F238E27FC236}">
                  <a16:creationId xmlns:a16="http://schemas.microsoft.com/office/drawing/2014/main" id="{9DD734C8-1531-4E9D-B5D3-2285C27AAB72}"/>
                </a:ext>
              </a:extLst>
            </p:cNvPr>
            <p:cNvSpPr/>
            <p:nvPr/>
          </p:nvSpPr>
          <p:spPr>
            <a:xfrm rot="2700000">
              <a:off x="4638675" y="2247900"/>
              <a:ext cx="733425" cy="707564"/>
            </a:xfrm>
            <a:prstGeom prst="halfFrame">
              <a:avLst>
                <a:gd name="adj1" fmla="val 15247"/>
                <a:gd name="adj2" fmla="val 15247"/>
              </a:avLst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1/2 액자 34">
              <a:extLst>
                <a:ext uri="{FF2B5EF4-FFF2-40B4-BE49-F238E27FC236}">
                  <a16:creationId xmlns:a16="http://schemas.microsoft.com/office/drawing/2014/main" id="{DFE17C2F-E6FD-46FB-B4D9-1482A5825DAF}"/>
                </a:ext>
              </a:extLst>
            </p:cNvPr>
            <p:cNvSpPr/>
            <p:nvPr/>
          </p:nvSpPr>
          <p:spPr>
            <a:xfrm rot="2700000">
              <a:off x="4638673" y="2861179"/>
              <a:ext cx="733431" cy="707553"/>
            </a:xfrm>
            <a:prstGeom prst="halfFrame">
              <a:avLst>
                <a:gd name="adj1" fmla="val 15247"/>
                <a:gd name="adj2" fmla="val 15247"/>
              </a:avLst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E26E433-4AAF-4EFC-B36F-C371B7B66871}"/>
              </a:ext>
            </a:extLst>
          </p:cNvPr>
          <p:cNvGrpSpPr/>
          <p:nvPr/>
        </p:nvGrpSpPr>
        <p:grpSpPr>
          <a:xfrm>
            <a:off x="10285338" y="6564646"/>
            <a:ext cx="181073" cy="172869"/>
            <a:chOff x="2593630" y="1095202"/>
            <a:chExt cx="2298358" cy="2194222"/>
          </a:xfrm>
        </p:grpSpPr>
        <p:sp>
          <p:nvSpPr>
            <p:cNvPr id="34" name="순서도: 처리 33">
              <a:extLst>
                <a:ext uri="{FF2B5EF4-FFF2-40B4-BE49-F238E27FC236}">
                  <a16:creationId xmlns:a16="http://schemas.microsoft.com/office/drawing/2014/main" id="{D540F305-B17F-4F70-87D8-7A79EBC5CB41}"/>
                </a:ext>
              </a:extLst>
            </p:cNvPr>
            <p:cNvSpPr/>
            <p:nvPr/>
          </p:nvSpPr>
          <p:spPr>
            <a:xfrm>
              <a:off x="2917480" y="1336799"/>
              <a:ext cx="1974508" cy="1476375"/>
            </a:xfrm>
            <a:prstGeom prst="flowChartProcess">
              <a:avLst/>
            </a:prstGeom>
            <a:solidFill>
              <a:schemeClr val="bg1"/>
            </a:solidFill>
            <a:ln w="952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C2DA869-5CCB-435B-AE56-BC0F0633162E}"/>
                </a:ext>
              </a:extLst>
            </p:cNvPr>
            <p:cNvCxnSpPr/>
            <p:nvPr/>
          </p:nvCxnSpPr>
          <p:spPr>
            <a:xfrm>
              <a:off x="3904302" y="2851274"/>
              <a:ext cx="0" cy="397336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1CC156-3898-49FB-BC3D-C926E0DFE8BA}"/>
                </a:ext>
              </a:extLst>
            </p:cNvPr>
            <p:cNvCxnSpPr/>
            <p:nvPr/>
          </p:nvCxnSpPr>
          <p:spPr>
            <a:xfrm>
              <a:off x="3494727" y="3260849"/>
              <a:ext cx="790575" cy="0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87ECC5F-8675-4CB7-967D-4121AD8DC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7955" y="2103562"/>
              <a:ext cx="0" cy="1185862"/>
            </a:xfrm>
            <a:prstGeom prst="line">
              <a:avLst/>
            </a:prstGeom>
            <a:ln w="952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순서도: 처리 44">
              <a:extLst>
                <a:ext uri="{FF2B5EF4-FFF2-40B4-BE49-F238E27FC236}">
                  <a16:creationId xmlns:a16="http://schemas.microsoft.com/office/drawing/2014/main" id="{E363CA2D-C34E-488C-BD34-E04411765BC2}"/>
                </a:ext>
              </a:extLst>
            </p:cNvPr>
            <p:cNvSpPr/>
            <p:nvPr/>
          </p:nvSpPr>
          <p:spPr>
            <a:xfrm>
              <a:off x="2593630" y="1095202"/>
              <a:ext cx="628646" cy="819154"/>
            </a:xfrm>
            <a:prstGeom prst="flowChartProcess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A5B934A-9472-46C7-8809-C4BB9F7F213B}"/>
              </a:ext>
            </a:extLst>
          </p:cNvPr>
          <p:cNvGrpSpPr/>
          <p:nvPr/>
        </p:nvGrpSpPr>
        <p:grpSpPr>
          <a:xfrm>
            <a:off x="11950698" y="6562222"/>
            <a:ext cx="162204" cy="162204"/>
            <a:chOff x="5592299" y="1287624"/>
            <a:chExt cx="2236085" cy="223608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EDF45B4-C24A-42D0-9C96-E1ECB96FB885}"/>
                </a:ext>
              </a:extLst>
            </p:cNvPr>
            <p:cNvSpPr/>
            <p:nvPr/>
          </p:nvSpPr>
          <p:spPr>
            <a:xfrm>
              <a:off x="5592299" y="1287624"/>
              <a:ext cx="2236085" cy="2236085"/>
            </a:xfrm>
            <a:prstGeom prst="ellipse">
              <a:avLst/>
            </a:prstGeom>
            <a:solidFill>
              <a:srgbClr val="79D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A5D8F85-E8CF-4D15-B50E-D1F26FA12B93}"/>
                </a:ext>
              </a:extLst>
            </p:cNvPr>
            <p:cNvGrpSpPr/>
            <p:nvPr/>
          </p:nvGrpSpPr>
          <p:grpSpPr>
            <a:xfrm>
              <a:off x="5919302" y="1839550"/>
              <a:ext cx="1815147" cy="1395944"/>
              <a:chOff x="5919302" y="1839550"/>
              <a:chExt cx="1815147" cy="1395944"/>
            </a:xfr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42000">
                  <a:schemeClr val="accent6">
                    <a:lumMod val="89000"/>
                  </a:schemeClr>
                </a:gs>
                <a:gs pos="62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53FA329-100B-4B2D-9BE6-53C1CD51B094}"/>
                  </a:ext>
                </a:extLst>
              </p:cNvPr>
              <p:cNvSpPr/>
              <p:nvPr/>
            </p:nvSpPr>
            <p:spPr>
              <a:xfrm>
                <a:off x="6512026" y="1897906"/>
                <a:ext cx="696686" cy="6966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03EB4D6-B32E-4BA0-8AAE-73244A8BB163}"/>
                  </a:ext>
                </a:extLst>
              </p:cNvPr>
              <p:cNvSpPr/>
              <p:nvPr/>
            </p:nvSpPr>
            <p:spPr>
              <a:xfrm>
                <a:off x="5919302" y="1839550"/>
                <a:ext cx="771331" cy="5598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B27F2926-B8A2-4939-B483-920D571C8B92}"/>
                  </a:ext>
                </a:extLst>
              </p:cNvPr>
              <p:cNvSpPr/>
              <p:nvPr/>
            </p:nvSpPr>
            <p:spPr>
              <a:xfrm rot="10800000">
                <a:off x="6814451" y="2442392"/>
                <a:ext cx="919998" cy="79310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36966ED-FE53-4A61-8EE0-E76B45DAB924}"/>
              </a:ext>
            </a:extLst>
          </p:cNvPr>
          <p:cNvSpPr txBox="1"/>
          <p:nvPr/>
        </p:nvSpPr>
        <p:spPr>
          <a:xfrm>
            <a:off x="-8980" y="895205"/>
            <a:ext cx="126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치킨은 역시</a:t>
            </a:r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BH C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A486ECB-7754-4D03-B7AF-A9130B87DCE9}"/>
              </a:ext>
            </a:extLst>
          </p:cNvPr>
          <p:cNvGrpSpPr/>
          <p:nvPr/>
        </p:nvGrpSpPr>
        <p:grpSpPr>
          <a:xfrm>
            <a:off x="289247" y="1548840"/>
            <a:ext cx="678305" cy="535005"/>
            <a:chOff x="3269349" y="2683893"/>
            <a:chExt cx="678305" cy="535005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E3A0BC9-CBAF-4576-8A1E-3E5BA2849EE3}"/>
                </a:ext>
              </a:extLst>
            </p:cNvPr>
            <p:cNvGrpSpPr/>
            <p:nvPr/>
          </p:nvGrpSpPr>
          <p:grpSpPr>
            <a:xfrm>
              <a:off x="3313801" y="2721997"/>
              <a:ext cx="633853" cy="496901"/>
              <a:chOff x="3990975" y="6438899"/>
              <a:chExt cx="1696989" cy="1330333"/>
            </a:xfrm>
            <a:solidFill>
              <a:schemeClr val="bg2">
                <a:lumMod val="90000"/>
              </a:schemeClr>
            </a:solidFill>
          </p:grpSpPr>
          <p:sp>
            <p:nvSpPr>
              <p:cNvPr id="73" name="사각형: 잘린 위쪽 모서리 72">
                <a:extLst>
                  <a:ext uri="{FF2B5EF4-FFF2-40B4-BE49-F238E27FC236}">
                    <a16:creationId xmlns:a16="http://schemas.microsoft.com/office/drawing/2014/main" id="{E9F6DF2B-C636-48FD-A967-C6272DD1D82E}"/>
                  </a:ext>
                </a:extLst>
              </p:cNvPr>
              <p:cNvSpPr/>
              <p:nvPr/>
            </p:nvSpPr>
            <p:spPr>
              <a:xfrm>
                <a:off x="4165503" y="6438899"/>
                <a:ext cx="761999" cy="381001"/>
              </a:xfrm>
              <a:prstGeom prst="snip2SameRect">
                <a:avLst>
                  <a:gd name="adj1" fmla="val 33333"/>
                  <a:gd name="adj2" fmla="val 0"/>
                </a:avLst>
              </a:prstGeom>
              <a:grpFill/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74" name="사각형: 잘린 위쪽 모서리 73">
                <a:extLst>
                  <a:ext uri="{FF2B5EF4-FFF2-40B4-BE49-F238E27FC236}">
                    <a16:creationId xmlns:a16="http://schemas.microsoft.com/office/drawing/2014/main" id="{107C6EB0-3C97-46E1-8B7D-117F0C3D80BC}"/>
                  </a:ext>
                </a:extLst>
              </p:cNvPr>
              <p:cNvSpPr/>
              <p:nvPr/>
            </p:nvSpPr>
            <p:spPr>
              <a:xfrm>
                <a:off x="3990975" y="6603331"/>
                <a:ext cx="1696989" cy="1165901"/>
              </a:xfrm>
              <a:prstGeom prst="snip2SameRect">
                <a:avLst>
                  <a:gd name="adj1" fmla="val 7975"/>
                  <a:gd name="adj2" fmla="val 0"/>
                </a:avLst>
              </a:prstGeom>
              <a:grpFill/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7C2EDA7-DF28-4C40-9BA2-712243389679}"/>
                </a:ext>
              </a:extLst>
            </p:cNvPr>
            <p:cNvGrpSpPr/>
            <p:nvPr/>
          </p:nvGrpSpPr>
          <p:grpSpPr>
            <a:xfrm>
              <a:off x="3269349" y="2683893"/>
              <a:ext cx="633853" cy="496901"/>
              <a:chOff x="3990975" y="6438899"/>
              <a:chExt cx="1696989" cy="1330333"/>
            </a:xfrm>
          </p:grpSpPr>
          <p:sp>
            <p:nvSpPr>
              <p:cNvPr id="69" name="사각형: 잘린 위쪽 모서리 68">
                <a:extLst>
                  <a:ext uri="{FF2B5EF4-FFF2-40B4-BE49-F238E27FC236}">
                    <a16:creationId xmlns:a16="http://schemas.microsoft.com/office/drawing/2014/main" id="{DB73271E-5506-49DE-9ADF-86F989488F9E}"/>
                  </a:ext>
                </a:extLst>
              </p:cNvPr>
              <p:cNvSpPr/>
              <p:nvPr/>
            </p:nvSpPr>
            <p:spPr>
              <a:xfrm>
                <a:off x="4165503" y="6438899"/>
                <a:ext cx="761999" cy="381001"/>
              </a:xfrm>
              <a:prstGeom prst="snip2SameRect">
                <a:avLst>
                  <a:gd name="adj1" fmla="val 33333"/>
                  <a:gd name="adj2" fmla="val 0"/>
                </a:avLst>
              </a:prstGeom>
              <a:solidFill>
                <a:srgbClr val="FFE699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70" name="사각형: 잘린 위쪽 모서리 69">
                <a:extLst>
                  <a:ext uri="{FF2B5EF4-FFF2-40B4-BE49-F238E27FC236}">
                    <a16:creationId xmlns:a16="http://schemas.microsoft.com/office/drawing/2014/main" id="{42CF9365-9587-4F40-939F-3C52A0C6F1E2}"/>
                  </a:ext>
                </a:extLst>
              </p:cNvPr>
              <p:cNvSpPr/>
              <p:nvPr/>
            </p:nvSpPr>
            <p:spPr>
              <a:xfrm>
                <a:off x="3990975" y="6603331"/>
                <a:ext cx="1696989" cy="1165901"/>
              </a:xfrm>
              <a:prstGeom prst="snip2SameRect">
                <a:avLst>
                  <a:gd name="adj1" fmla="val 7975"/>
                  <a:gd name="adj2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A77E685-2BBB-45B2-952A-3D8A63FEE246}"/>
              </a:ext>
            </a:extLst>
          </p:cNvPr>
          <p:cNvGrpSpPr/>
          <p:nvPr/>
        </p:nvGrpSpPr>
        <p:grpSpPr>
          <a:xfrm>
            <a:off x="294725" y="192532"/>
            <a:ext cx="704343" cy="614814"/>
            <a:chOff x="4241328" y="923069"/>
            <a:chExt cx="2254721" cy="1772506"/>
          </a:xfrm>
          <a:solidFill>
            <a:srgbClr val="AFEAFF"/>
          </a:solidFill>
        </p:grpSpPr>
        <p:sp>
          <p:nvSpPr>
            <p:cNvPr id="76" name="순서도: 처리 75">
              <a:extLst>
                <a:ext uri="{FF2B5EF4-FFF2-40B4-BE49-F238E27FC236}">
                  <a16:creationId xmlns:a16="http://schemas.microsoft.com/office/drawing/2014/main" id="{4CBE3748-1850-4626-9856-223DB8755BC5}"/>
                </a:ext>
              </a:extLst>
            </p:cNvPr>
            <p:cNvSpPr/>
            <p:nvPr/>
          </p:nvSpPr>
          <p:spPr>
            <a:xfrm>
              <a:off x="4241328" y="923069"/>
              <a:ext cx="2254721" cy="1330978"/>
            </a:xfrm>
            <a:prstGeom prst="flowChartProcess">
              <a:avLst/>
            </a:prstGeom>
            <a:grpFill/>
            <a:ln w="476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A398492-044D-46C8-8515-16B79B00D2B1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5368690" y="2254047"/>
              <a:ext cx="3412" cy="432002"/>
            </a:xfrm>
            <a:prstGeom prst="line">
              <a:avLst/>
            </a:prstGeom>
            <a:grpFill/>
            <a:ln w="476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034C72C-A012-4185-ADE0-5F31E6EC7445}"/>
                </a:ext>
              </a:extLst>
            </p:cNvPr>
            <p:cNvCxnSpPr/>
            <p:nvPr/>
          </p:nvCxnSpPr>
          <p:spPr>
            <a:xfrm>
              <a:off x="4714875" y="2695575"/>
              <a:ext cx="1343025" cy="0"/>
            </a:xfrm>
            <a:prstGeom prst="line">
              <a:avLst/>
            </a:prstGeom>
            <a:grpFill/>
            <a:ln w="476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DBA0215-4FCA-4391-9AA6-53550E3D298E}"/>
              </a:ext>
            </a:extLst>
          </p:cNvPr>
          <p:cNvGrpSpPr/>
          <p:nvPr/>
        </p:nvGrpSpPr>
        <p:grpSpPr>
          <a:xfrm>
            <a:off x="47625" y="6467281"/>
            <a:ext cx="905175" cy="352619"/>
            <a:chOff x="47625" y="6467281"/>
            <a:chExt cx="905175" cy="35261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FA4CDD-7F3C-4A15-B5B4-9E4F379F1DC1}"/>
                </a:ext>
              </a:extLst>
            </p:cNvPr>
            <p:cNvSpPr/>
            <p:nvPr/>
          </p:nvSpPr>
          <p:spPr>
            <a:xfrm>
              <a:off x="47625" y="6486525"/>
              <a:ext cx="848114" cy="333375"/>
            </a:xfrm>
            <a:prstGeom prst="rect">
              <a:avLst/>
            </a:prstGeom>
            <a:solidFill>
              <a:srgbClr val="E2DCD4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8498C9-7B83-477C-9EE1-30533D0739D9}"/>
                </a:ext>
              </a:extLst>
            </p:cNvPr>
            <p:cNvSpPr txBox="1"/>
            <p:nvPr/>
          </p:nvSpPr>
          <p:spPr>
            <a:xfrm>
              <a:off x="262417" y="6467281"/>
              <a:ext cx="690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시작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E55FDD5-28A8-4DE9-8BE5-CD340D0779B8}"/>
                </a:ext>
              </a:extLst>
            </p:cNvPr>
            <p:cNvGrpSpPr/>
            <p:nvPr/>
          </p:nvGrpSpPr>
          <p:grpSpPr>
            <a:xfrm>
              <a:off x="113649" y="6531770"/>
              <a:ext cx="277070" cy="218939"/>
              <a:chOff x="3489731" y="2987585"/>
              <a:chExt cx="857757" cy="677798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40B6E8B-A16C-447D-8FC3-A11DED9EDF0F}"/>
                  </a:ext>
                </a:extLst>
              </p:cNvPr>
              <p:cNvSpPr/>
              <p:nvPr/>
            </p:nvSpPr>
            <p:spPr>
              <a:xfrm rot="2700000">
                <a:off x="4127416" y="3063000"/>
                <a:ext cx="90487" cy="21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7F661F47-90A7-4137-8A5A-63C059C8DE23}"/>
                  </a:ext>
                </a:extLst>
              </p:cNvPr>
              <p:cNvSpPr/>
              <p:nvPr/>
            </p:nvSpPr>
            <p:spPr>
              <a:xfrm rot="2700000">
                <a:off x="4192228" y="3008211"/>
                <a:ext cx="175885" cy="134634"/>
              </a:xfrm>
              <a:prstGeom prst="roundRect">
                <a:avLst>
                  <a:gd name="adj" fmla="val 50000"/>
                </a:avLst>
              </a:prstGeom>
              <a:solidFill>
                <a:srgbClr val="F4B18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0FB0EA7E-EB89-46E3-BAAA-442B10A30FF3}"/>
                  </a:ext>
                </a:extLst>
              </p:cNvPr>
              <p:cNvSpPr/>
              <p:nvPr/>
            </p:nvSpPr>
            <p:spPr>
              <a:xfrm rot="20700000">
                <a:off x="3489731" y="3112933"/>
                <a:ext cx="721717" cy="55245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B058279-A307-4F12-88F1-B6BF7C10E000}"/>
              </a:ext>
            </a:extLst>
          </p:cNvPr>
          <p:cNvSpPr txBox="1"/>
          <p:nvPr/>
        </p:nvSpPr>
        <p:spPr>
          <a:xfrm>
            <a:off x="-8980" y="2117596"/>
            <a:ext cx="126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모두들</a:t>
            </a:r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고생 했어요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A952A23-FCB8-4CB3-B6CF-85B0033BC2D1}"/>
              </a:ext>
            </a:extLst>
          </p:cNvPr>
          <p:cNvSpPr/>
          <p:nvPr/>
        </p:nvSpPr>
        <p:spPr>
          <a:xfrm>
            <a:off x="374842" y="270227"/>
            <a:ext cx="165507" cy="589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F83AA33-E64E-44D0-9CB7-B5CDD3F39141}"/>
              </a:ext>
            </a:extLst>
          </p:cNvPr>
          <p:cNvSpPr/>
          <p:nvPr/>
        </p:nvSpPr>
        <p:spPr>
          <a:xfrm>
            <a:off x="356180" y="1667650"/>
            <a:ext cx="165507" cy="589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2F5E37A-364D-4C53-BB84-6002B7E8217F}"/>
              </a:ext>
            </a:extLst>
          </p:cNvPr>
          <p:cNvGrpSpPr/>
          <p:nvPr/>
        </p:nvGrpSpPr>
        <p:grpSpPr>
          <a:xfrm>
            <a:off x="47625" y="6467711"/>
            <a:ext cx="905175" cy="352619"/>
            <a:chOff x="3745035" y="5852563"/>
            <a:chExt cx="905175" cy="35261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6DA5DFD-5A2C-4F12-A29F-3FFA59F4D13B}"/>
                </a:ext>
              </a:extLst>
            </p:cNvPr>
            <p:cNvSpPr/>
            <p:nvPr/>
          </p:nvSpPr>
          <p:spPr>
            <a:xfrm>
              <a:off x="3745035" y="5871807"/>
              <a:ext cx="848114" cy="333375"/>
            </a:xfrm>
            <a:prstGeom prst="rect">
              <a:avLst/>
            </a:prstGeom>
            <a:solidFill>
              <a:srgbClr val="E2DCD4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44450" h="317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E613A2F-D554-40F9-BF7C-685F67C57712}"/>
                </a:ext>
              </a:extLst>
            </p:cNvPr>
            <p:cNvSpPr txBox="1"/>
            <p:nvPr/>
          </p:nvSpPr>
          <p:spPr>
            <a:xfrm>
              <a:off x="3959827" y="5852563"/>
              <a:ext cx="690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+mj-ea"/>
                  <a:ea typeface="+mj-ea"/>
                </a:rPr>
                <a:t>시작</a:t>
              </a: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755CF9D8-7500-4BD8-8C0B-71B56BF059C9}"/>
                </a:ext>
              </a:extLst>
            </p:cNvPr>
            <p:cNvGrpSpPr/>
            <p:nvPr/>
          </p:nvGrpSpPr>
          <p:grpSpPr>
            <a:xfrm>
              <a:off x="3811059" y="5917052"/>
              <a:ext cx="277070" cy="218939"/>
              <a:chOff x="3489731" y="2987585"/>
              <a:chExt cx="857757" cy="677798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0FA9939E-3BD0-4C46-A0A9-82578545ACC3}"/>
                  </a:ext>
                </a:extLst>
              </p:cNvPr>
              <p:cNvSpPr/>
              <p:nvPr/>
            </p:nvSpPr>
            <p:spPr>
              <a:xfrm rot="2700000">
                <a:off x="4127416" y="3063000"/>
                <a:ext cx="90487" cy="213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C84F65BC-559F-44EB-BDEF-13D7D17DC0D1}"/>
                  </a:ext>
                </a:extLst>
              </p:cNvPr>
              <p:cNvSpPr/>
              <p:nvPr/>
            </p:nvSpPr>
            <p:spPr>
              <a:xfrm rot="2700000">
                <a:off x="4192228" y="3008211"/>
                <a:ext cx="175885" cy="134634"/>
              </a:xfrm>
              <a:prstGeom prst="roundRect">
                <a:avLst>
                  <a:gd name="adj" fmla="val 50000"/>
                </a:avLst>
              </a:prstGeom>
              <a:solidFill>
                <a:srgbClr val="F4B183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44D97C6B-AADE-4D8C-83E2-08F17EECFC31}"/>
                  </a:ext>
                </a:extLst>
              </p:cNvPr>
              <p:cNvSpPr/>
              <p:nvPr/>
            </p:nvSpPr>
            <p:spPr>
              <a:xfrm rot="20700000">
                <a:off x="3489731" y="3112933"/>
                <a:ext cx="721717" cy="55245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23CF62F5-6923-4691-811B-22CF4763E898}"/>
              </a:ext>
            </a:extLst>
          </p:cNvPr>
          <p:cNvGrpSpPr/>
          <p:nvPr/>
        </p:nvGrpSpPr>
        <p:grpSpPr>
          <a:xfrm>
            <a:off x="-98132" y="3023521"/>
            <a:ext cx="2553779" cy="3456654"/>
            <a:chOff x="-98132" y="3023521"/>
            <a:chExt cx="2553779" cy="3456654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B09FF8F3-511E-4EDD-995B-3C54B8A2B30F}"/>
                </a:ext>
              </a:extLst>
            </p:cNvPr>
            <p:cNvGrpSpPr/>
            <p:nvPr/>
          </p:nvGrpSpPr>
          <p:grpSpPr>
            <a:xfrm>
              <a:off x="94527" y="3023521"/>
              <a:ext cx="2337011" cy="3456654"/>
              <a:chOff x="3113954" y="1687337"/>
              <a:chExt cx="3086822" cy="3456654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63FE641D-EA40-4D98-8F10-CF7AD2A9B6E7}"/>
                  </a:ext>
                </a:extLst>
              </p:cNvPr>
              <p:cNvSpPr/>
              <p:nvPr/>
            </p:nvSpPr>
            <p:spPr>
              <a:xfrm>
                <a:off x="3113954" y="1687337"/>
                <a:ext cx="3086821" cy="3447129"/>
              </a:xfrm>
              <a:prstGeom prst="rect">
                <a:avLst/>
              </a:prstGeom>
              <a:solidFill>
                <a:srgbClr val="D4D0C7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extrusionH="76200" prstMaterial="matte">
                <a:bevelT w="38100" h="12700"/>
                <a:extrusionClr>
                  <a:schemeClr val="tx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9D109C75-DE2A-4382-9018-C4AEFB879718}"/>
                  </a:ext>
                </a:extLst>
              </p:cNvPr>
              <p:cNvCxnSpPr/>
              <p:nvPr/>
            </p:nvCxnSpPr>
            <p:spPr>
              <a:xfrm>
                <a:off x="6200775" y="1687337"/>
                <a:ext cx="0" cy="3447129"/>
              </a:xfrm>
              <a:prstGeom prst="line">
                <a:avLst/>
              </a:prstGeom>
              <a:ln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CC8705EB-615A-44F0-B1EC-BD9F934D47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3954" y="5143991"/>
                <a:ext cx="3086822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4B8FB16-FA8C-4F8D-9CFA-18E035ED6D46}"/>
                </a:ext>
              </a:extLst>
            </p:cNvPr>
            <p:cNvGrpSpPr/>
            <p:nvPr/>
          </p:nvGrpSpPr>
          <p:grpSpPr>
            <a:xfrm rot="5400000">
              <a:off x="1241270" y="4946849"/>
              <a:ext cx="6236" cy="2153321"/>
              <a:chOff x="2103378" y="2827176"/>
              <a:chExt cx="133" cy="765110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68619B09-5355-4B93-B094-96C7860F965A}"/>
                  </a:ext>
                </a:extLst>
              </p:cNvPr>
              <p:cNvCxnSpPr/>
              <p:nvPr/>
            </p:nvCxnSpPr>
            <p:spPr>
              <a:xfrm>
                <a:off x="2103511" y="2827176"/>
                <a:ext cx="0" cy="76511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76B4A321-B05A-4C92-89F5-F7E7EEBE4456}"/>
                  </a:ext>
                </a:extLst>
              </p:cNvPr>
              <p:cNvCxnSpPr/>
              <p:nvPr/>
            </p:nvCxnSpPr>
            <p:spPr>
              <a:xfrm>
                <a:off x="2103378" y="2827176"/>
                <a:ext cx="0" cy="765110"/>
              </a:xfrm>
              <a:prstGeom prst="line">
                <a:avLst/>
              </a:prstGeom>
              <a:ln w="19050">
                <a:solidFill>
                  <a:srgbClr val="D1CB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19F8CD21-1CD3-4567-88EF-E6B3FCE7D070}"/>
                </a:ext>
              </a:extLst>
            </p:cNvPr>
            <p:cNvGrpSpPr/>
            <p:nvPr/>
          </p:nvGrpSpPr>
          <p:grpSpPr>
            <a:xfrm rot="5400000">
              <a:off x="1240138" y="2359729"/>
              <a:ext cx="8487" cy="2153321"/>
              <a:chOff x="2103330" y="2827176"/>
              <a:chExt cx="181" cy="765110"/>
            </a:xfrm>
          </p:grpSpPr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3514142D-4690-4BA4-A517-ADD8AB90B1FF}"/>
                  </a:ext>
                </a:extLst>
              </p:cNvPr>
              <p:cNvCxnSpPr/>
              <p:nvPr/>
            </p:nvCxnSpPr>
            <p:spPr>
              <a:xfrm>
                <a:off x="2103511" y="2827176"/>
                <a:ext cx="0" cy="76511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D22A233D-5750-4976-8656-F103D0FED727}"/>
                  </a:ext>
                </a:extLst>
              </p:cNvPr>
              <p:cNvCxnSpPr/>
              <p:nvPr/>
            </p:nvCxnSpPr>
            <p:spPr>
              <a:xfrm>
                <a:off x="2103330" y="2827176"/>
                <a:ext cx="0" cy="765110"/>
              </a:xfrm>
              <a:prstGeom prst="line">
                <a:avLst/>
              </a:prstGeom>
              <a:ln w="19050">
                <a:solidFill>
                  <a:srgbClr val="D1CB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CAEB955-84CB-46CE-9128-8A5965C49FEF}"/>
                </a:ext>
              </a:extLst>
            </p:cNvPr>
            <p:cNvSpPr txBox="1"/>
            <p:nvPr/>
          </p:nvSpPr>
          <p:spPr>
            <a:xfrm>
              <a:off x="548691" y="3044676"/>
              <a:ext cx="1906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+mj-ea"/>
                  <a:ea typeface="+mj-ea"/>
                </a:rPr>
                <a:t>조원 및 역할</a:t>
              </a:r>
            </a:p>
          </p:txBody>
        </p:sp>
        <p:grpSp>
          <p:nvGrpSpPr>
            <p:cNvPr id="1027" name="그룹 1026">
              <a:extLst>
                <a:ext uri="{FF2B5EF4-FFF2-40B4-BE49-F238E27FC236}">
                  <a16:creationId xmlns:a16="http://schemas.microsoft.com/office/drawing/2014/main" id="{7AA3CF44-7F5E-4076-8469-36C0E6335ABC}"/>
                </a:ext>
              </a:extLst>
            </p:cNvPr>
            <p:cNvGrpSpPr/>
            <p:nvPr/>
          </p:nvGrpSpPr>
          <p:grpSpPr>
            <a:xfrm>
              <a:off x="259632" y="3078869"/>
              <a:ext cx="245150" cy="258005"/>
              <a:chOff x="3651397" y="722430"/>
              <a:chExt cx="2402842" cy="2528838"/>
            </a:xfrm>
            <a:solidFill>
              <a:srgbClr val="B4C7E7"/>
            </a:solidFill>
          </p:grpSpPr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A79CE1E0-1D79-43C2-AEA9-F6F0ED383041}"/>
                  </a:ext>
                </a:extLst>
              </p:cNvPr>
              <p:cNvGrpSpPr/>
              <p:nvPr/>
            </p:nvGrpSpPr>
            <p:grpSpPr>
              <a:xfrm>
                <a:off x="3651397" y="722430"/>
                <a:ext cx="2402842" cy="2528838"/>
                <a:chOff x="4544365" y="797176"/>
                <a:chExt cx="419098" cy="441074"/>
              </a:xfrm>
              <a:grpFill/>
            </p:grpSpPr>
            <p:sp>
              <p:nvSpPr>
                <p:cNvPr id="126" name="사각형: 둥근 위쪽 모서리 125">
                  <a:extLst>
                    <a:ext uri="{FF2B5EF4-FFF2-40B4-BE49-F238E27FC236}">
                      <a16:creationId xmlns:a16="http://schemas.microsoft.com/office/drawing/2014/main" id="{78582DD9-67F0-49E5-A102-EBE52C018CD6}"/>
                    </a:ext>
                  </a:extLst>
                </p:cNvPr>
                <p:cNvSpPr/>
                <p:nvPr/>
              </p:nvSpPr>
              <p:spPr>
                <a:xfrm>
                  <a:off x="4544365" y="1063562"/>
                  <a:ext cx="419098" cy="174688"/>
                </a:xfrm>
                <a:prstGeom prst="round2SameRect">
                  <a:avLst/>
                </a:pr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C4BBD0F0-8031-4956-99AB-9A6A26F19829}"/>
                    </a:ext>
                  </a:extLst>
                </p:cNvPr>
                <p:cNvSpPr/>
                <p:nvPr/>
              </p:nvSpPr>
              <p:spPr>
                <a:xfrm>
                  <a:off x="4583847" y="797176"/>
                  <a:ext cx="340578" cy="340578"/>
                </a:xfrm>
                <a:prstGeom prst="ellipse">
                  <a:avLst/>
                </a:pr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25" name="타원 1024">
                <a:extLst>
                  <a:ext uri="{FF2B5EF4-FFF2-40B4-BE49-F238E27FC236}">
                    <a16:creationId xmlns:a16="http://schemas.microsoft.com/office/drawing/2014/main" id="{5BC05B5C-17FD-4C25-AD2D-B8233CEEABBA}"/>
                  </a:ext>
                </a:extLst>
              </p:cNvPr>
              <p:cNvSpPr/>
              <p:nvPr/>
            </p:nvSpPr>
            <p:spPr>
              <a:xfrm>
                <a:off x="3824512" y="2367254"/>
                <a:ext cx="177992" cy="1037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3AB9AD7C-0FDC-41EA-B39E-3B0177DA5F80}"/>
                  </a:ext>
                </a:extLst>
              </p:cNvPr>
              <p:cNvSpPr/>
              <p:nvPr/>
            </p:nvSpPr>
            <p:spPr>
              <a:xfrm rot="9000000">
                <a:off x="4322160" y="1097289"/>
                <a:ext cx="177990" cy="103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8F9D8A3-F4CD-4696-BEEF-B94D65B76DAD}"/>
                </a:ext>
              </a:extLst>
            </p:cNvPr>
            <p:cNvSpPr txBox="1"/>
            <p:nvPr/>
          </p:nvSpPr>
          <p:spPr>
            <a:xfrm>
              <a:off x="548691" y="3537918"/>
              <a:ext cx="1906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+mj-ea"/>
                  <a:ea typeface="+mj-ea"/>
                </a:rPr>
                <a:t>발 표 </a:t>
              </a:r>
              <a:r>
                <a:rPr lang="en-US" altLang="ko-KR" sz="1600" b="1" dirty="0">
                  <a:latin typeface="+mj-ea"/>
                  <a:ea typeface="+mj-ea"/>
                </a:rPr>
                <a:t>: </a:t>
              </a:r>
              <a:r>
                <a:rPr lang="ko-KR" altLang="en-US" sz="1600" b="1" dirty="0">
                  <a:latin typeface="+mj-ea"/>
                  <a:ea typeface="+mj-ea"/>
                </a:rPr>
                <a:t>이 현우 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438575E-197C-4CC1-B708-7E0A1AAF2B77}"/>
                </a:ext>
              </a:extLst>
            </p:cNvPr>
            <p:cNvSpPr txBox="1"/>
            <p:nvPr/>
          </p:nvSpPr>
          <p:spPr>
            <a:xfrm>
              <a:off x="548691" y="4024169"/>
              <a:ext cx="1906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latin typeface="+mj-ea"/>
                  <a:ea typeface="+mj-ea"/>
                </a:rPr>
                <a:t> </a:t>
              </a:r>
              <a:r>
                <a:rPr lang="en-US" altLang="ko-KR" sz="1600" b="1" dirty="0">
                  <a:latin typeface="+mj-ea"/>
                  <a:ea typeface="+mj-ea"/>
                </a:rPr>
                <a:t>P</a:t>
              </a:r>
              <a:r>
                <a:rPr lang="en-US" altLang="ko-KR" sz="100" b="1" dirty="0">
                  <a:latin typeface="+mj-ea"/>
                  <a:ea typeface="+mj-ea"/>
                </a:rPr>
                <a:t>   </a:t>
              </a:r>
              <a:r>
                <a:rPr lang="en-US" altLang="ko-KR" sz="1600" b="1" dirty="0" err="1">
                  <a:latin typeface="+mj-ea"/>
                  <a:ea typeface="+mj-ea"/>
                </a:rPr>
                <a:t>P</a:t>
              </a:r>
              <a:r>
                <a:rPr lang="en-US" altLang="ko-KR" sz="100" b="1" dirty="0">
                  <a:latin typeface="+mj-ea"/>
                  <a:ea typeface="+mj-ea"/>
                </a:rPr>
                <a:t>  </a:t>
              </a:r>
              <a:r>
                <a:rPr lang="en-US" altLang="ko-KR" sz="1600" b="1" dirty="0">
                  <a:latin typeface="+mj-ea"/>
                  <a:ea typeface="+mj-ea"/>
                </a:rPr>
                <a:t>T </a:t>
              </a:r>
              <a:r>
                <a:rPr lang="en-US" altLang="ko-KR" sz="1050" b="1" dirty="0">
                  <a:latin typeface="+mj-ea"/>
                  <a:ea typeface="+mj-ea"/>
                </a:rPr>
                <a:t> </a:t>
              </a:r>
              <a:r>
                <a:rPr lang="en-US" altLang="ko-KR" sz="1600" b="1" dirty="0">
                  <a:latin typeface="+mj-ea"/>
                  <a:ea typeface="+mj-ea"/>
                </a:rPr>
                <a:t>:</a:t>
              </a:r>
              <a:r>
                <a:rPr lang="ko-KR" altLang="en-US" sz="1600" b="1" dirty="0">
                  <a:latin typeface="+mj-ea"/>
                  <a:ea typeface="+mj-ea"/>
                </a:rPr>
                <a:t> 조 수민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7C46A8C-71BA-40DC-9BFD-48D220447505}"/>
                </a:ext>
              </a:extLst>
            </p:cNvPr>
            <p:cNvSpPr txBox="1"/>
            <p:nvPr/>
          </p:nvSpPr>
          <p:spPr>
            <a:xfrm>
              <a:off x="548691" y="4535215"/>
              <a:ext cx="1906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+mj-ea"/>
                  <a:ea typeface="+mj-ea"/>
                </a:rPr>
                <a:t>코 </a:t>
              </a:r>
              <a:r>
                <a:rPr lang="ko-KR" altLang="en-US" sz="1600" b="1" dirty="0" err="1">
                  <a:latin typeface="+mj-ea"/>
                  <a:ea typeface="+mj-ea"/>
                </a:rPr>
                <a:t>딩</a:t>
              </a:r>
              <a:r>
                <a:rPr lang="ko-KR" altLang="en-US" sz="1600" b="1" dirty="0">
                  <a:latin typeface="+mj-ea"/>
                  <a:ea typeface="+mj-ea"/>
                </a:rPr>
                <a:t> </a:t>
              </a:r>
              <a:r>
                <a:rPr lang="en-US" altLang="ko-KR" sz="1600" b="1" dirty="0">
                  <a:latin typeface="+mj-ea"/>
                  <a:ea typeface="+mj-ea"/>
                </a:rPr>
                <a:t>: </a:t>
              </a:r>
              <a:r>
                <a:rPr lang="ko-KR" altLang="en-US" sz="1600" b="1" dirty="0">
                  <a:latin typeface="+mj-ea"/>
                  <a:ea typeface="+mj-ea"/>
                </a:rPr>
                <a:t>임 민영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E7FC7EC-F996-4B62-9F92-BC05647AB11B}"/>
                </a:ext>
              </a:extLst>
            </p:cNvPr>
            <p:cNvSpPr txBox="1"/>
            <p:nvPr/>
          </p:nvSpPr>
          <p:spPr>
            <a:xfrm>
              <a:off x="548691" y="5043129"/>
              <a:ext cx="1906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+mj-ea"/>
                  <a:ea typeface="+mj-ea"/>
                </a:rPr>
                <a:t>코 </a:t>
              </a:r>
              <a:r>
                <a:rPr lang="ko-KR" altLang="en-US" sz="1600" b="1" dirty="0" err="1">
                  <a:latin typeface="+mj-ea"/>
                  <a:ea typeface="+mj-ea"/>
                </a:rPr>
                <a:t>딩</a:t>
              </a:r>
              <a:r>
                <a:rPr lang="ko-KR" altLang="en-US" sz="1600" b="1" dirty="0">
                  <a:latin typeface="+mj-ea"/>
                  <a:ea typeface="+mj-ea"/>
                </a:rPr>
                <a:t> </a:t>
              </a:r>
              <a:r>
                <a:rPr lang="en-US" altLang="ko-KR" sz="1600" b="1" dirty="0">
                  <a:latin typeface="+mj-ea"/>
                  <a:ea typeface="+mj-ea"/>
                </a:rPr>
                <a:t>: </a:t>
              </a:r>
              <a:r>
                <a:rPr lang="ko-KR" altLang="en-US" sz="1600" b="1" dirty="0">
                  <a:latin typeface="+mj-ea"/>
                  <a:ea typeface="+mj-ea"/>
                </a:rPr>
                <a:t>정 진우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D472FE8-CF47-4B60-8A86-1F850E44FAE8}"/>
                </a:ext>
              </a:extLst>
            </p:cNvPr>
            <p:cNvSpPr txBox="1"/>
            <p:nvPr/>
          </p:nvSpPr>
          <p:spPr>
            <a:xfrm>
              <a:off x="548691" y="5538921"/>
              <a:ext cx="1906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latin typeface="+mj-ea"/>
                  <a:ea typeface="+mj-ea"/>
                </a:rPr>
                <a:t> </a:t>
              </a:r>
              <a:r>
                <a:rPr lang="en-US" altLang="ko-KR" sz="1600" b="1" dirty="0">
                  <a:latin typeface="+mj-ea"/>
                  <a:ea typeface="+mj-ea"/>
                </a:rPr>
                <a:t>D  B</a:t>
              </a:r>
              <a:r>
                <a:rPr lang="en-US" altLang="ko-KR" sz="800" b="1" dirty="0">
                  <a:latin typeface="+mj-ea"/>
                  <a:ea typeface="+mj-ea"/>
                </a:rPr>
                <a:t> </a:t>
              </a:r>
              <a:r>
                <a:rPr lang="ko-KR" altLang="en-US" sz="1600" b="1" dirty="0">
                  <a:latin typeface="+mj-ea"/>
                  <a:ea typeface="+mj-ea"/>
                </a:rPr>
                <a:t> </a:t>
              </a:r>
              <a:r>
                <a:rPr lang="en-US" altLang="ko-KR" sz="1600" b="1" dirty="0">
                  <a:latin typeface="+mj-ea"/>
                  <a:ea typeface="+mj-ea"/>
                </a:rPr>
                <a:t>: </a:t>
              </a:r>
              <a:r>
                <a:rPr lang="ko-KR" altLang="en-US" sz="1600" b="1" dirty="0">
                  <a:latin typeface="+mj-ea"/>
                  <a:ea typeface="+mj-ea"/>
                </a:rPr>
                <a:t>천 푸른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16D78F4-40E5-4122-8BE3-6B9FACD4EC80}"/>
                </a:ext>
              </a:extLst>
            </p:cNvPr>
            <p:cNvSpPr txBox="1"/>
            <p:nvPr/>
          </p:nvSpPr>
          <p:spPr>
            <a:xfrm>
              <a:off x="548691" y="6072514"/>
              <a:ext cx="1906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+mj-ea"/>
                  <a:ea typeface="+mj-ea"/>
                </a:rPr>
                <a:t>시스템 종료</a:t>
              </a:r>
              <a:r>
                <a:rPr lang="en-US" altLang="ko-KR" sz="1600" b="1" dirty="0">
                  <a:latin typeface="+mj-ea"/>
                  <a:ea typeface="+mj-ea"/>
                </a:rPr>
                <a:t>(U)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C49196EA-C86B-48CD-8B14-C5170489A0A5}"/>
                </a:ext>
              </a:extLst>
            </p:cNvPr>
            <p:cNvGrpSpPr/>
            <p:nvPr/>
          </p:nvGrpSpPr>
          <p:grpSpPr>
            <a:xfrm>
              <a:off x="249938" y="6132828"/>
              <a:ext cx="198494" cy="235524"/>
              <a:chOff x="5113020" y="4361035"/>
              <a:chExt cx="518160" cy="614825"/>
            </a:xfrm>
          </p:grpSpPr>
          <p:sp>
            <p:nvSpPr>
              <p:cNvPr id="1029" name="타원 1028">
                <a:extLst>
                  <a:ext uri="{FF2B5EF4-FFF2-40B4-BE49-F238E27FC236}">
                    <a16:creationId xmlns:a16="http://schemas.microsoft.com/office/drawing/2014/main" id="{D1DC1890-37E2-407F-A158-CA5D7E2E79E1}"/>
                  </a:ext>
                </a:extLst>
              </p:cNvPr>
              <p:cNvSpPr/>
              <p:nvPr/>
            </p:nvSpPr>
            <p:spPr>
              <a:xfrm>
                <a:off x="5113020" y="4457700"/>
                <a:ext cx="518160" cy="518160"/>
              </a:xfrm>
              <a:prstGeom prst="ellipse">
                <a:avLst/>
              </a:prstGeom>
              <a:noFill/>
              <a:ln w="317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cxnSp>
            <p:nvCxnSpPr>
              <p:cNvPr id="1033" name="직선 연결선 1032">
                <a:extLst>
                  <a:ext uri="{FF2B5EF4-FFF2-40B4-BE49-F238E27FC236}">
                    <a16:creationId xmlns:a16="http://schemas.microsoft.com/office/drawing/2014/main" id="{43CBE32E-2DF4-4D6A-B291-015150D992C7}"/>
                  </a:ext>
                </a:extLst>
              </p:cNvPr>
              <p:cNvCxnSpPr/>
              <p:nvPr/>
            </p:nvCxnSpPr>
            <p:spPr>
              <a:xfrm flipV="1">
                <a:off x="5372100" y="4361035"/>
                <a:ext cx="0" cy="340505"/>
              </a:xfrm>
              <a:prstGeom prst="line">
                <a:avLst/>
              </a:prstGeom>
              <a:ln w="317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8" name="말풍선: 타원형 1037">
              <a:extLst>
                <a:ext uri="{FF2B5EF4-FFF2-40B4-BE49-F238E27FC236}">
                  <a16:creationId xmlns:a16="http://schemas.microsoft.com/office/drawing/2014/main" id="{54A50C87-97F5-4BA8-83ED-DE7A6D596CE5}"/>
                </a:ext>
              </a:extLst>
            </p:cNvPr>
            <p:cNvSpPr/>
            <p:nvPr/>
          </p:nvSpPr>
          <p:spPr>
            <a:xfrm>
              <a:off x="184150" y="3520498"/>
              <a:ext cx="398822" cy="310718"/>
            </a:xfrm>
            <a:prstGeom prst="wedgeEllipseCallout">
              <a:avLst>
                <a:gd name="adj1" fmla="val 45300"/>
                <a:gd name="adj2" fmla="val 5375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CE042424-339D-4D24-98D2-29424C87050C}"/>
                </a:ext>
              </a:extLst>
            </p:cNvPr>
            <p:cNvGrpSpPr/>
            <p:nvPr/>
          </p:nvGrpSpPr>
          <p:grpSpPr>
            <a:xfrm>
              <a:off x="206353" y="4068572"/>
              <a:ext cx="339237" cy="222354"/>
              <a:chOff x="3351614" y="1365287"/>
              <a:chExt cx="4000622" cy="2622218"/>
            </a:xfrm>
          </p:grpSpPr>
          <p:sp>
            <p:nvSpPr>
              <p:cNvPr id="167" name="순서도: 처리 166">
                <a:extLst>
                  <a:ext uri="{FF2B5EF4-FFF2-40B4-BE49-F238E27FC236}">
                    <a16:creationId xmlns:a16="http://schemas.microsoft.com/office/drawing/2014/main" id="{4CB64042-DD78-48FB-869D-DC29B447EF0C}"/>
                  </a:ext>
                </a:extLst>
              </p:cNvPr>
              <p:cNvSpPr/>
              <p:nvPr/>
            </p:nvSpPr>
            <p:spPr>
              <a:xfrm>
                <a:off x="3351614" y="1365287"/>
                <a:ext cx="4000622" cy="2622218"/>
              </a:xfrm>
              <a:prstGeom prst="flowChartProcess">
                <a:avLst/>
              </a:prstGeom>
              <a:solidFill>
                <a:srgbClr val="AFEAFF"/>
              </a:solidFill>
              <a:ln w="28575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39" name="직사각형 1038">
                <a:extLst>
                  <a:ext uri="{FF2B5EF4-FFF2-40B4-BE49-F238E27FC236}">
                    <a16:creationId xmlns:a16="http://schemas.microsoft.com/office/drawing/2014/main" id="{EDBDC09F-A4AF-4FCD-A38E-3428D3B8C3A0}"/>
                  </a:ext>
                </a:extLst>
              </p:cNvPr>
              <p:cNvSpPr/>
              <p:nvPr/>
            </p:nvSpPr>
            <p:spPr>
              <a:xfrm>
                <a:off x="3817025" y="1715067"/>
                <a:ext cx="1614285" cy="17208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040" name="타원 1039">
                <a:extLst>
                  <a:ext uri="{FF2B5EF4-FFF2-40B4-BE49-F238E27FC236}">
                    <a16:creationId xmlns:a16="http://schemas.microsoft.com/office/drawing/2014/main" id="{25C89395-9390-4096-B2A7-A0AF6CE8F8BE}"/>
                  </a:ext>
                </a:extLst>
              </p:cNvPr>
              <p:cNvSpPr/>
              <p:nvPr/>
            </p:nvSpPr>
            <p:spPr>
              <a:xfrm>
                <a:off x="5741737" y="1818916"/>
                <a:ext cx="1153367" cy="708240"/>
              </a:xfrm>
              <a:prstGeom prst="ellipse">
                <a:avLst/>
              </a:prstGeom>
              <a:solidFill>
                <a:srgbClr val="FFAF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73" name="사각형: 둥근 모서리 172">
                <a:extLst>
                  <a:ext uri="{FF2B5EF4-FFF2-40B4-BE49-F238E27FC236}">
                    <a16:creationId xmlns:a16="http://schemas.microsoft.com/office/drawing/2014/main" id="{62C1D7E2-9E13-4288-8BA0-D572AD54758C}"/>
                  </a:ext>
                </a:extLst>
              </p:cNvPr>
              <p:cNvSpPr/>
              <p:nvPr/>
            </p:nvSpPr>
            <p:spPr>
              <a:xfrm>
                <a:off x="3717044" y="1738240"/>
                <a:ext cx="804790" cy="2864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CBF8D9A8-7154-46D3-8A52-8B2E9543A32A}"/>
                </a:ext>
              </a:extLst>
            </p:cNvPr>
            <p:cNvSpPr/>
            <p:nvPr/>
          </p:nvSpPr>
          <p:spPr>
            <a:xfrm>
              <a:off x="-98132" y="3568626"/>
              <a:ext cx="960328" cy="207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ㄱㄴㄷ</a:t>
              </a:r>
              <a:endPara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1044" name="그룹 1043">
              <a:extLst>
                <a:ext uri="{FF2B5EF4-FFF2-40B4-BE49-F238E27FC236}">
                  <a16:creationId xmlns:a16="http://schemas.microsoft.com/office/drawing/2014/main" id="{46CEA028-23B0-48A8-87C9-0F25124A09AF}"/>
                </a:ext>
              </a:extLst>
            </p:cNvPr>
            <p:cNvGrpSpPr/>
            <p:nvPr/>
          </p:nvGrpSpPr>
          <p:grpSpPr>
            <a:xfrm>
              <a:off x="218407" y="4528531"/>
              <a:ext cx="306176" cy="335188"/>
              <a:chOff x="3817577" y="167553"/>
              <a:chExt cx="1903327" cy="2083691"/>
            </a:xfrm>
          </p:grpSpPr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086C6C90-5061-4DB6-8B8B-E9BB4CC5747A}"/>
                  </a:ext>
                </a:extLst>
              </p:cNvPr>
              <p:cNvGrpSpPr/>
              <p:nvPr/>
            </p:nvGrpSpPr>
            <p:grpSpPr>
              <a:xfrm>
                <a:off x="3817577" y="167553"/>
                <a:ext cx="1903327" cy="2003132"/>
                <a:chOff x="4544365" y="797176"/>
                <a:chExt cx="419098" cy="44107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80" name="사각형: 둥근 위쪽 모서리 179">
                  <a:extLst>
                    <a:ext uri="{FF2B5EF4-FFF2-40B4-BE49-F238E27FC236}">
                      <a16:creationId xmlns:a16="http://schemas.microsoft.com/office/drawing/2014/main" id="{D7EC59ED-8BAF-4447-963E-D0371FD1D667}"/>
                    </a:ext>
                  </a:extLst>
                </p:cNvPr>
                <p:cNvSpPr/>
                <p:nvPr/>
              </p:nvSpPr>
              <p:spPr>
                <a:xfrm>
                  <a:off x="4544365" y="1063562"/>
                  <a:ext cx="419098" cy="174688"/>
                </a:xfrm>
                <a:prstGeom prst="round2SameRect">
                  <a:avLst/>
                </a:pr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53FB1530-3725-40F1-9DC0-539062A025BB}"/>
                    </a:ext>
                  </a:extLst>
                </p:cNvPr>
                <p:cNvSpPr/>
                <p:nvPr/>
              </p:nvSpPr>
              <p:spPr>
                <a:xfrm>
                  <a:off x="4583847" y="797176"/>
                  <a:ext cx="340578" cy="340578"/>
                </a:xfrm>
                <a:prstGeom prst="ellipse">
                  <a:avLst/>
                </a:pr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43" name="직사각형 1042">
                <a:extLst>
                  <a:ext uri="{FF2B5EF4-FFF2-40B4-BE49-F238E27FC236}">
                    <a16:creationId xmlns:a16="http://schemas.microsoft.com/office/drawing/2014/main" id="{F8718A09-B0C9-4BAC-A512-465CF43B4898}"/>
                  </a:ext>
                </a:extLst>
              </p:cNvPr>
              <p:cNvSpPr/>
              <p:nvPr/>
            </p:nvSpPr>
            <p:spPr>
              <a:xfrm>
                <a:off x="4053383" y="1275534"/>
                <a:ext cx="1412334" cy="975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865982B4-E006-4816-AF20-50A07B6BFA88}"/>
                </a:ext>
              </a:extLst>
            </p:cNvPr>
            <p:cNvGrpSpPr/>
            <p:nvPr/>
          </p:nvGrpSpPr>
          <p:grpSpPr>
            <a:xfrm>
              <a:off x="218407" y="5049695"/>
              <a:ext cx="306176" cy="335188"/>
              <a:chOff x="3817577" y="167553"/>
              <a:chExt cx="1903327" cy="2083691"/>
            </a:xfrm>
          </p:grpSpPr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1A620E12-B2F1-49DD-B889-628AC5440F10}"/>
                  </a:ext>
                </a:extLst>
              </p:cNvPr>
              <p:cNvGrpSpPr/>
              <p:nvPr/>
            </p:nvGrpSpPr>
            <p:grpSpPr>
              <a:xfrm>
                <a:off x="3817577" y="167553"/>
                <a:ext cx="1903327" cy="2003132"/>
                <a:chOff x="4544365" y="797176"/>
                <a:chExt cx="419098" cy="44107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87" name="사각형: 둥근 위쪽 모서리 186">
                  <a:extLst>
                    <a:ext uri="{FF2B5EF4-FFF2-40B4-BE49-F238E27FC236}">
                      <a16:creationId xmlns:a16="http://schemas.microsoft.com/office/drawing/2014/main" id="{EE907192-CF7B-48C1-B281-8D7DE4E1C7C6}"/>
                    </a:ext>
                  </a:extLst>
                </p:cNvPr>
                <p:cNvSpPr/>
                <p:nvPr/>
              </p:nvSpPr>
              <p:spPr>
                <a:xfrm>
                  <a:off x="4544365" y="1063562"/>
                  <a:ext cx="419098" cy="174688"/>
                </a:xfrm>
                <a:prstGeom prst="round2SameRect">
                  <a:avLst/>
                </a:pr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12727BA3-DF73-4499-BA92-2B74BED53A93}"/>
                    </a:ext>
                  </a:extLst>
                </p:cNvPr>
                <p:cNvSpPr/>
                <p:nvPr/>
              </p:nvSpPr>
              <p:spPr>
                <a:xfrm>
                  <a:off x="4583847" y="797176"/>
                  <a:ext cx="340578" cy="340578"/>
                </a:xfrm>
                <a:prstGeom prst="ellipse">
                  <a:avLst/>
                </a:pr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67CDFFEB-C3CA-468D-9D8A-2F41E30D09A4}"/>
                  </a:ext>
                </a:extLst>
              </p:cNvPr>
              <p:cNvSpPr/>
              <p:nvPr/>
            </p:nvSpPr>
            <p:spPr>
              <a:xfrm>
                <a:off x="4053383" y="1275534"/>
                <a:ext cx="1412334" cy="975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10639CB7-6E5D-400F-9A53-366EBB935C6A}"/>
                </a:ext>
              </a:extLst>
            </p:cNvPr>
            <p:cNvGrpSpPr/>
            <p:nvPr/>
          </p:nvGrpSpPr>
          <p:grpSpPr>
            <a:xfrm>
              <a:off x="218407" y="5540553"/>
              <a:ext cx="306176" cy="335188"/>
              <a:chOff x="3817577" y="167553"/>
              <a:chExt cx="1903327" cy="2083691"/>
            </a:xfrm>
          </p:grpSpPr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FB01EAC6-2F53-4ECF-8FBB-644B4BDF10E8}"/>
                  </a:ext>
                </a:extLst>
              </p:cNvPr>
              <p:cNvGrpSpPr/>
              <p:nvPr/>
            </p:nvGrpSpPr>
            <p:grpSpPr>
              <a:xfrm>
                <a:off x="3817577" y="167553"/>
                <a:ext cx="1903327" cy="2003132"/>
                <a:chOff x="4544365" y="797176"/>
                <a:chExt cx="419098" cy="44107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92" name="사각형: 둥근 위쪽 모서리 191">
                  <a:extLst>
                    <a:ext uri="{FF2B5EF4-FFF2-40B4-BE49-F238E27FC236}">
                      <a16:creationId xmlns:a16="http://schemas.microsoft.com/office/drawing/2014/main" id="{95BA1336-F29E-4FB7-BCBE-9BE5EB5C92A0}"/>
                    </a:ext>
                  </a:extLst>
                </p:cNvPr>
                <p:cNvSpPr/>
                <p:nvPr/>
              </p:nvSpPr>
              <p:spPr>
                <a:xfrm>
                  <a:off x="4544365" y="1063562"/>
                  <a:ext cx="419098" cy="174688"/>
                </a:xfrm>
                <a:prstGeom prst="round2SameRect">
                  <a:avLst/>
                </a:pr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F22C42E1-1E32-4068-B521-108AB07F0AF4}"/>
                    </a:ext>
                  </a:extLst>
                </p:cNvPr>
                <p:cNvSpPr/>
                <p:nvPr/>
              </p:nvSpPr>
              <p:spPr>
                <a:xfrm>
                  <a:off x="4583847" y="797176"/>
                  <a:ext cx="340578" cy="340578"/>
                </a:xfrm>
                <a:prstGeom prst="ellipse">
                  <a:avLst/>
                </a:prstGeom>
                <a:grpFill/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8A0D780C-F421-4122-9989-DAFA3BA9A254}"/>
                  </a:ext>
                </a:extLst>
              </p:cNvPr>
              <p:cNvSpPr/>
              <p:nvPr/>
            </p:nvSpPr>
            <p:spPr>
              <a:xfrm>
                <a:off x="4053383" y="1275534"/>
                <a:ext cx="1412334" cy="975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39653463-E161-4178-ABFE-7F7F5FC64E14}"/>
              </a:ext>
            </a:extLst>
          </p:cNvPr>
          <p:cNvGrpSpPr/>
          <p:nvPr/>
        </p:nvGrpSpPr>
        <p:grpSpPr>
          <a:xfrm>
            <a:off x="107925" y="6040377"/>
            <a:ext cx="2344138" cy="415131"/>
            <a:chOff x="3704321" y="6020391"/>
            <a:chExt cx="2344138" cy="435118"/>
          </a:xfrm>
        </p:grpSpPr>
        <p:sp>
          <p:nvSpPr>
            <p:cNvPr id="1049" name="직사각형 1048">
              <a:extLst>
                <a:ext uri="{FF2B5EF4-FFF2-40B4-BE49-F238E27FC236}">
                  <a16:creationId xmlns:a16="http://schemas.microsoft.com/office/drawing/2014/main" id="{9F9FA8D4-801D-43AC-9F67-D17DDFCF0429}"/>
                </a:ext>
              </a:extLst>
            </p:cNvPr>
            <p:cNvSpPr/>
            <p:nvPr/>
          </p:nvSpPr>
          <p:spPr>
            <a:xfrm>
              <a:off x="3704321" y="6020391"/>
              <a:ext cx="2312901" cy="4351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3B291B1-74F9-4B2C-A661-74DAB1957AC5}"/>
                </a:ext>
              </a:extLst>
            </p:cNvPr>
            <p:cNvSpPr txBox="1"/>
            <p:nvPr/>
          </p:nvSpPr>
          <p:spPr>
            <a:xfrm>
              <a:off x="4141503" y="6047580"/>
              <a:ext cx="1906956" cy="354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시스템 종료</a:t>
              </a:r>
              <a:r>
                <a:rPr lang="en-US" altLang="ko-KR" sz="1600" b="1" dirty="0">
                  <a:solidFill>
                    <a:schemeClr val="bg1"/>
                  </a:solidFill>
                  <a:latin typeface="+mj-ea"/>
                  <a:ea typeface="+mj-ea"/>
                </a:rPr>
                <a:t>(U)</a:t>
              </a:r>
              <a:endParaRPr lang="ko-KR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01A9BFD-CAF9-4D95-9ED4-872F7A6E2787}"/>
                </a:ext>
              </a:extLst>
            </p:cNvPr>
            <p:cNvSpPr/>
            <p:nvPr/>
          </p:nvSpPr>
          <p:spPr>
            <a:xfrm>
              <a:off x="3842750" y="6144924"/>
              <a:ext cx="198494" cy="198494"/>
            </a:xfrm>
            <a:prstGeom prst="ellipse">
              <a:avLst/>
            </a:prstGeom>
            <a:noFill/>
            <a:ln w="317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F1019A7A-A05D-46F8-8989-234391E8FAE0}"/>
                </a:ext>
              </a:extLst>
            </p:cNvPr>
            <p:cNvCxnSpPr/>
            <p:nvPr/>
          </p:nvCxnSpPr>
          <p:spPr>
            <a:xfrm flipV="1">
              <a:off x="3941997" y="6107894"/>
              <a:ext cx="0" cy="130439"/>
            </a:xfrm>
            <a:prstGeom prst="line">
              <a:avLst/>
            </a:prstGeom>
            <a:ln w="317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8" name="그룹 1057">
            <a:extLst>
              <a:ext uri="{FF2B5EF4-FFF2-40B4-BE49-F238E27FC236}">
                <a16:creationId xmlns:a16="http://schemas.microsoft.com/office/drawing/2014/main" id="{2AC95EE8-893E-48DE-AB29-8210929C3C01}"/>
              </a:ext>
            </a:extLst>
          </p:cNvPr>
          <p:cNvGrpSpPr/>
          <p:nvPr/>
        </p:nvGrpSpPr>
        <p:grpSpPr>
          <a:xfrm>
            <a:off x="2052358" y="1989999"/>
            <a:ext cx="8078304" cy="2482540"/>
            <a:chOff x="2052358" y="1989999"/>
            <a:chExt cx="8078304" cy="2482540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DAD7B5F4-D671-4BD9-9907-D5EAA77FAD98}"/>
                </a:ext>
              </a:extLst>
            </p:cNvPr>
            <p:cNvSpPr/>
            <p:nvPr/>
          </p:nvSpPr>
          <p:spPr>
            <a:xfrm>
              <a:off x="2052358" y="1989999"/>
              <a:ext cx="8078304" cy="2482540"/>
            </a:xfrm>
            <a:prstGeom prst="rect">
              <a:avLst/>
            </a:prstGeom>
            <a:solidFill>
              <a:srgbClr val="D4D0C7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051" name="순서도: 처리 1050">
              <a:extLst>
                <a:ext uri="{FF2B5EF4-FFF2-40B4-BE49-F238E27FC236}">
                  <a16:creationId xmlns:a16="http://schemas.microsoft.com/office/drawing/2014/main" id="{965FC241-AAED-46B1-97E1-5BF4EBAA39BE}"/>
                </a:ext>
              </a:extLst>
            </p:cNvPr>
            <p:cNvSpPr/>
            <p:nvPr/>
          </p:nvSpPr>
          <p:spPr>
            <a:xfrm>
              <a:off x="2116998" y="2042160"/>
              <a:ext cx="7949022" cy="269240"/>
            </a:xfrm>
            <a:prstGeom prst="flowChartProcess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A778CB9-5A1C-40F6-9E14-41C70B166029}"/>
                </a:ext>
              </a:extLst>
            </p:cNvPr>
            <p:cNvSpPr/>
            <p:nvPr/>
          </p:nvSpPr>
          <p:spPr>
            <a:xfrm>
              <a:off x="9836470" y="2083396"/>
              <a:ext cx="190072" cy="183634"/>
            </a:xfrm>
            <a:prstGeom prst="rect">
              <a:avLst/>
            </a:prstGeom>
            <a:solidFill>
              <a:srgbClr val="D4D0C7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C909B81A-F64E-4AC0-B607-CB2495C2FC9C}"/>
                </a:ext>
              </a:extLst>
            </p:cNvPr>
            <p:cNvGrpSpPr/>
            <p:nvPr/>
          </p:nvGrpSpPr>
          <p:grpSpPr>
            <a:xfrm>
              <a:off x="9880424" y="2126612"/>
              <a:ext cx="98351" cy="97543"/>
              <a:chOff x="15998582" y="1409699"/>
              <a:chExt cx="387613" cy="384428"/>
            </a:xfrm>
          </p:grpSpPr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0CB3F7B-F0E6-4CEE-8ABF-5B23AC76BEA6}"/>
                  </a:ext>
                </a:extLst>
              </p:cNvPr>
              <p:cNvCxnSpPr/>
              <p:nvPr/>
            </p:nvCxnSpPr>
            <p:spPr>
              <a:xfrm rot="16200000" flipH="1">
                <a:off x="16001993" y="1409700"/>
                <a:ext cx="384201" cy="384201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CFC608E1-DC04-412F-893D-232C2FA79292}"/>
                  </a:ext>
                </a:extLst>
              </p:cNvPr>
              <p:cNvCxnSpPr/>
              <p:nvPr/>
            </p:nvCxnSpPr>
            <p:spPr>
              <a:xfrm rot="10800000" flipV="1">
                <a:off x="15998582" y="1409699"/>
                <a:ext cx="384429" cy="384428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1917F8-6567-4FF5-8473-669AD4590C23}"/>
                </a:ext>
              </a:extLst>
            </p:cNvPr>
            <p:cNvSpPr txBox="1"/>
            <p:nvPr/>
          </p:nvSpPr>
          <p:spPr>
            <a:xfrm>
              <a:off x="2088634" y="2450465"/>
              <a:ext cx="8042027" cy="1118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6667" b="1" dirty="0">
                  <a:solidFill>
                    <a:srgbClr val="3819A0"/>
                  </a:solidFill>
                  <a:latin typeface="+mj-ea"/>
                  <a:ea typeface="+mj-ea"/>
                  <a:cs typeface="함초롬바탕"/>
                </a:rPr>
                <a:t>감사합니다 </a:t>
              </a:r>
              <a:r>
                <a:rPr lang="en-US" altLang="ko-KR" sz="6667" b="1" dirty="0">
                  <a:solidFill>
                    <a:srgbClr val="3819A0"/>
                  </a:solidFill>
                  <a:latin typeface="+mj-ea"/>
                  <a:ea typeface="+mj-ea"/>
                  <a:cs typeface="함초롬바탕"/>
                </a:rPr>
                <a:t>^^</a:t>
              </a:r>
              <a:r>
                <a:rPr lang="ko-KR" altLang="en-US" sz="6667" b="1" dirty="0">
                  <a:solidFill>
                    <a:srgbClr val="3819A0"/>
                  </a:solidFill>
                  <a:latin typeface="+mj-ea"/>
                  <a:ea typeface="+mj-ea"/>
                  <a:cs typeface="함초롬바탕"/>
                </a:rPr>
                <a:t>*</a:t>
              </a: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36F2CC2-A016-4AEE-99E7-E9AF92867DB9}"/>
                </a:ext>
              </a:extLst>
            </p:cNvPr>
            <p:cNvSpPr/>
            <p:nvPr/>
          </p:nvSpPr>
          <p:spPr>
            <a:xfrm>
              <a:off x="7256277" y="3907546"/>
              <a:ext cx="1031801" cy="317082"/>
            </a:xfrm>
            <a:prstGeom prst="rect">
              <a:avLst/>
            </a:prstGeom>
            <a:solidFill>
              <a:srgbClr val="D4D0C7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확 인</a:t>
              </a:r>
            </a:p>
          </p:txBody>
        </p:sp>
        <p:cxnSp>
          <p:nvCxnSpPr>
            <p:cNvPr id="1054" name="직선 연결선 1053">
              <a:extLst>
                <a:ext uri="{FF2B5EF4-FFF2-40B4-BE49-F238E27FC236}">
                  <a16:creationId xmlns:a16="http://schemas.microsoft.com/office/drawing/2014/main" id="{220C3951-56F7-496E-BEA5-48CF3C0FC464}"/>
                </a:ext>
              </a:extLst>
            </p:cNvPr>
            <p:cNvCxnSpPr/>
            <p:nvPr/>
          </p:nvCxnSpPr>
          <p:spPr>
            <a:xfrm>
              <a:off x="8288078" y="3907546"/>
              <a:ext cx="0" cy="3170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직선 연결선 1055">
              <a:extLst>
                <a:ext uri="{FF2B5EF4-FFF2-40B4-BE49-F238E27FC236}">
                  <a16:creationId xmlns:a16="http://schemas.microsoft.com/office/drawing/2014/main" id="{8526D773-E329-4B80-9F3A-98B0BF9EA679}"/>
                </a:ext>
              </a:extLst>
            </p:cNvPr>
            <p:cNvCxnSpPr/>
            <p:nvPr/>
          </p:nvCxnSpPr>
          <p:spPr>
            <a:xfrm flipH="1">
              <a:off x="7256277" y="4224628"/>
              <a:ext cx="103180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9023E9A2-CDBD-45DC-941B-AD1208579D74}"/>
                </a:ext>
              </a:extLst>
            </p:cNvPr>
            <p:cNvSpPr/>
            <p:nvPr/>
          </p:nvSpPr>
          <p:spPr>
            <a:xfrm>
              <a:off x="8684440" y="3907546"/>
              <a:ext cx="1031801" cy="317082"/>
            </a:xfrm>
            <a:prstGeom prst="rect">
              <a:avLst/>
            </a:prstGeom>
            <a:solidFill>
              <a:srgbClr val="D4D0C7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취 소</a:t>
              </a:r>
            </a:p>
          </p:txBody>
        </p: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1DCA031D-3042-4AD2-9D5B-C07D8EFA2DDE}"/>
                </a:ext>
              </a:extLst>
            </p:cNvPr>
            <p:cNvCxnSpPr/>
            <p:nvPr/>
          </p:nvCxnSpPr>
          <p:spPr>
            <a:xfrm>
              <a:off x="9716241" y="3907546"/>
              <a:ext cx="0" cy="3170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5967FE8B-6794-453A-946B-DF4DE70D1EB8}"/>
                </a:ext>
              </a:extLst>
            </p:cNvPr>
            <p:cNvCxnSpPr/>
            <p:nvPr/>
          </p:nvCxnSpPr>
          <p:spPr>
            <a:xfrm flipH="1">
              <a:off x="8684440" y="4224628"/>
              <a:ext cx="103180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BADB504-D105-47F2-A406-0F8E491E4CC4}"/>
              </a:ext>
            </a:extLst>
          </p:cNvPr>
          <p:cNvSpPr/>
          <p:nvPr/>
        </p:nvSpPr>
        <p:spPr>
          <a:xfrm>
            <a:off x="7256277" y="3913272"/>
            <a:ext cx="1031801" cy="317082"/>
          </a:xfrm>
          <a:prstGeom prst="rect">
            <a:avLst/>
          </a:prstGeom>
          <a:solidFill>
            <a:srgbClr val="D4D0C7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50800" h="254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확 인</a:t>
            </a:r>
          </a:p>
        </p:txBody>
      </p:sp>
      <p:pic>
        <p:nvPicPr>
          <p:cNvPr id="1060" name="Picture 14" descr="마우스 커서(Mouse Cursor)란? :: 잇토픽">
            <a:extLst>
              <a:ext uri="{FF2B5EF4-FFF2-40B4-BE49-F238E27FC236}">
                <a16:creationId xmlns:a16="http://schemas.microsoft.com/office/drawing/2014/main" id="{4513FE4F-7DA8-4B9D-8640-116E54E01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00" y="3197177"/>
            <a:ext cx="279394" cy="2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치킨">
            <a:extLst>
              <a:ext uri="{FF2B5EF4-FFF2-40B4-BE49-F238E27FC236}">
                <a16:creationId xmlns:a16="http://schemas.microsoft.com/office/drawing/2014/main" id="{826DAB99-94B1-41A1-9614-95EF435CB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713" y="5731221"/>
            <a:ext cx="632702" cy="63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41718 0.49723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9" y="2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718 0.49723 L -0.37877 0.4324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37877 0.43241 L 0.16967 0.12801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0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0">
        <p:zoom dir="in"/>
      </p:transition>
    </mc:Choice>
    <mc:Fallback xmlns="">
      <p:transition advClick="0" advTm="0">
        <p:zoom dir="in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3DB3149A-BC65-4B8A-AD7C-72E194360771}"/>
              </a:ext>
            </a:extLst>
          </p:cNvPr>
          <p:cNvSpPr/>
          <p:nvPr/>
        </p:nvSpPr>
        <p:spPr>
          <a:xfrm>
            <a:off x="0" y="3314700"/>
            <a:ext cx="12192000" cy="228600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bg1">
                <a:alpha val="36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3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43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sp>
        <p:nvSpPr>
          <p:cNvPr id="1008" name="직사각형 1007"/>
          <p:cNvSpPr/>
          <p:nvPr/>
        </p:nvSpPr>
        <p:spPr>
          <a:xfrm>
            <a:off x="203200" y="177800"/>
            <a:ext cx="11798300" cy="457200"/>
          </a:xfrm>
          <a:prstGeom prst="rect">
            <a:avLst/>
          </a:prstGeom>
          <a:solidFill>
            <a:srgbClr val="3819A0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 dirty="0">
                <a:latin typeface="DOSGothic" panose="02000604000000000000" pitchFamily="2" charset="-127"/>
                <a:ea typeface="DOSGothic" panose="02000604000000000000" pitchFamily="2" charset="-127"/>
                <a:cs typeface="함초롬바탕"/>
              </a:rPr>
              <a:t>치킨 먹고 싶다</a:t>
            </a:r>
            <a:r>
              <a:rPr lang="en-US" altLang="ko-KR" sz="2000" b="1" dirty="0">
                <a:latin typeface="DOSGothic" panose="02000604000000000000" pitchFamily="2" charset="-127"/>
                <a:ea typeface="DOSGothic" panose="02000604000000000000" pitchFamily="2" charset="-127"/>
                <a:cs typeface="함초롬바탕"/>
              </a:rPr>
              <a:t>!</a:t>
            </a:r>
            <a:endParaRPr lang="ko-KR" altLang="en-US" sz="2000" b="1" dirty="0">
              <a:latin typeface="DOSGothic" panose="02000604000000000000" pitchFamily="2" charset="-127"/>
              <a:ea typeface="DOSGothic" panose="02000604000000000000" pitchFamily="2" charset="-127"/>
              <a:cs typeface="함초롬바탕"/>
            </a:endParaRPr>
          </a:p>
        </p:txBody>
      </p:sp>
      <p:sp>
        <p:nvSpPr>
          <p:cNvPr id="1019" name="직사각형 1018"/>
          <p:cNvSpPr/>
          <p:nvPr/>
        </p:nvSpPr>
        <p:spPr>
          <a:xfrm>
            <a:off x="215898" y="787400"/>
            <a:ext cx="11772903" cy="5842000"/>
          </a:xfrm>
          <a:prstGeom prst="rect">
            <a:avLst/>
          </a:prstGeom>
          <a:noFill/>
          <a:ln w="635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8709020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직사각형 1023"/>
          <p:cNvSpPr/>
          <p:nvPr/>
        </p:nvSpPr>
        <p:spPr>
          <a:xfrm>
            <a:off x="11633200" y="6273800"/>
            <a:ext cx="355600" cy="355600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>
              <a:latin typeface="DOSMyungjo" panose="02000604000000000000" pitchFamily="2" charset="-127"/>
              <a:ea typeface="DOSMyungjo" panose="02000604000000000000" pitchFamily="2" charset="-127"/>
            </a:endParaRPr>
          </a:p>
        </p:txBody>
      </p:sp>
      <p:grpSp>
        <p:nvGrpSpPr>
          <p:cNvPr id="1026" name="그룹 1025"/>
          <p:cNvGrpSpPr/>
          <p:nvPr/>
        </p:nvGrpSpPr>
        <p:grpSpPr>
          <a:xfrm>
            <a:off x="11633200" y="78740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DOSMyungjo" panose="02000604000000000000" pitchFamily="2" charset="-127"/>
                <a:ea typeface="DOSMyungjo" panose="02000604000000000000" pitchFamily="2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DOSMyungjo" panose="02000604000000000000" pitchFamily="2" charset="-127"/>
                <a:ea typeface="DOSMyungjo" panose="02000604000000000000" pitchFamily="2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633200" y="627380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DOSMyungjo" panose="02000604000000000000" pitchFamily="2" charset="-127"/>
                <a:ea typeface="DOSMyungjo" panose="02000604000000000000" pitchFamily="2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DOSMyungjo" panose="02000604000000000000" pitchFamily="2" charset="-127"/>
                <a:ea typeface="DOSMyungjo" panose="02000604000000000000" pitchFamily="2" charset="-127"/>
              </a:endParaRPr>
            </a:p>
          </p:txBody>
        </p:sp>
      </p:grpSp>
      <p:sp>
        <p:nvSpPr>
          <p:cNvPr id="1046" name="TextBox 1045"/>
          <p:cNvSpPr txBox="1"/>
          <p:nvPr/>
        </p:nvSpPr>
        <p:spPr>
          <a:xfrm>
            <a:off x="0" y="2402840"/>
            <a:ext cx="11633200" cy="1118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667" b="1" dirty="0">
                <a:solidFill>
                  <a:srgbClr val="3819A0"/>
                </a:solidFill>
                <a:latin typeface="DOSGothic" panose="02000604000000000000" pitchFamily="2" charset="-127"/>
                <a:ea typeface="DOSGothic" panose="02000604000000000000" pitchFamily="2" charset="-127"/>
                <a:cs typeface="함초롬바탕"/>
              </a:rPr>
              <a:t>치킨 추천 프로그램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FEB49C-0C31-4FD5-AB0B-9F690B90FE81}"/>
              </a:ext>
            </a:extLst>
          </p:cNvPr>
          <p:cNvSpPr/>
          <p:nvPr/>
        </p:nvSpPr>
        <p:spPr>
          <a:xfrm>
            <a:off x="10687483" y="2286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D7DE320-11A6-4452-A76A-1C6128CD59A7}"/>
              </a:ext>
            </a:extLst>
          </p:cNvPr>
          <p:cNvSpPr/>
          <p:nvPr/>
        </p:nvSpPr>
        <p:spPr>
          <a:xfrm>
            <a:off x="11144683" y="2286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7AE8FDD-902A-49F8-8724-5136B867CE0D}"/>
              </a:ext>
            </a:extLst>
          </p:cNvPr>
          <p:cNvSpPr/>
          <p:nvPr/>
        </p:nvSpPr>
        <p:spPr>
          <a:xfrm>
            <a:off x="11601883" y="2286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B4B912-A7F7-448D-A8EE-0EE19A6305D4}"/>
              </a:ext>
            </a:extLst>
          </p:cNvPr>
          <p:cNvSpPr/>
          <p:nvPr/>
        </p:nvSpPr>
        <p:spPr>
          <a:xfrm>
            <a:off x="11239933" y="3238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F3AFC27-1ADB-45F4-8B0D-DDFB88B2F900}"/>
              </a:ext>
            </a:extLst>
          </p:cNvPr>
          <p:cNvGrpSpPr/>
          <p:nvPr/>
        </p:nvGrpSpPr>
        <p:grpSpPr>
          <a:xfrm>
            <a:off x="11682993" y="304800"/>
            <a:ext cx="204637" cy="202956"/>
            <a:chOff x="15998582" y="1409699"/>
            <a:chExt cx="387613" cy="384428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EBF1164-B063-4686-9609-66AFA96C5921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79806B1-392F-4C47-B1BE-4876748BD316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02DE143-80A9-4FF9-A028-D054ACAD785F}"/>
              </a:ext>
            </a:extLst>
          </p:cNvPr>
          <p:cNvCxnSpPr>
            <a:cxnSpLocks/>
          </p:cNvCxnSpPr>
          <p:nvPr/>
        </p:nvCxnSpPr>
        <p:spPr>
          <a:xfrm>
            <a:off x="10757331" y="4953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01E99CF-27EE-48FC-9A0B-05903D426472}"/>
              </a:ext>
            </a:extLst>
          </p:cNvPr>
          <p:cNvGrpSpPr/>
          <p:nvPr/>
        </p:nvGrpSpPr>
        <p:grpSpPr>
          <a:xfrm>
            <a:off x="11653044" y="1162048"/>
            <a:ext cx="307181" cy="711200"/>
            <a:chOff x="17782496" y="3009900"/>
            <a:chExt cx="472164" cy="106680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E4BD9C-1F38-4CF4-8A4F-C4C1F4641E6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 dirty="0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3E953D4-B144-4AA1-A0C0-216F84A67F61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9229184-826F-40CD-98A9-6812B6991392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6B33211-57E0-4700-84DC-414598FFB549}"/>
              </a:ext>
            </a:extLst>
          </p:cNvPr>
          <p:cNvGrpSpPr/>
          <p:nvPr/>
        </p:nvGrpSpPr>
        <p:grpSpPr>
          <a:xfrm>
            <a:off x="4610283" y="4241800"/>
            <a:ext cx="2971435" cy="2234921"/>
            <a:chOff x="533400" y="5295900"/>
            <a:chExt cx="4457152" cy="3352381"/>
          </a:xfrm>
        </p:grpSpPr>
        <p:pic>
          <p:nvPicPr>
            <p:cNvPr id="66" name="Object 12">
              <a:extLst>
                <a:ext uri="{FF2B5EF4-FFF2-40B4-BE49-F238E27FC236}">
                  <a16:creationId xmlns:a16="http://schemas.microsoft.com/office/drawing/2014/main" id="{8BDD3E89-9F01-40A6-9E2E-3E1390632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3400" y="5295900"/>
              <a:ext cx="4457152" cy="3352381"/>
            </a:xfrm>
            <a:prstGeom prst="rect">
              <a:avLst/>
            </a:prstGeom>
          </p:spPr>
        </p:pic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D04DC59-D84D-4551-88E1-EE9F792B9675}"/>
                </a:ext>
              </a:extLst>
            </p:cNvPr>
            <p:cNvGrpSpPr/>
            <p:nvPr/>
          </p:nvGrpSpPr>
          <p:grpSpPr>
            <a:xfrm>
              <a:off x="1523999" y="6057900"/>
              <a:ext cx="2181225" cy="1600200"/>
              <a:chOff x="3990975" y="6438899"/>
              <a:chExt cx="2181225" cy="1600200"/>
            </a:xfrm>
          </p:grpSpPr>
          <p:sp>
            <p:nvSpPr>
              <p:cNvPr id="80" name="사각형: 잘린 위쪽 모서리 79">
                <a:extLst>
                  <a:ext uri="{FF2B5EF4-FFF2-40B4-BE49-F238E27FC236}">
                    <a16:creationId xmlns:a16="http://schemas.microsoft.com/office/drawing/2014/main" id="{BFBC45F6-830E-4C37-9CE0-7EE8269962B0}"/>
                  </a:ext>
                </a:extLst>
              </p:cNvPr>
              <p:cNvSpPr/>
              <p:nvPr/>
            </p:nvSpPr>
            <p:spPr>
              <a:xfrm>
                <a:off x="4191000" y="6438899"/>
                <a:ext cx="762000" cy="381000"/>
              </a:xfrm>
              <a:prstGeom prst="snip2SameRect">
                <a:avLst>
                  <a:gd name="adj1" fmla="val 33333"/>
                  <a:gd name="adj2" fmla="val 0"/>
                </a:avLst>
              </a:prstGeom>
              <a:solidFill>
                <a:srgbClr val="FFE766"/>
              </a:solidFill>
              <a:ln w="88900">
                <a:solidFill>
                  <a:srgbClr val="3819A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/>
              </a:p>
            </p:txBody>
          </p:sp>
          <p:sp>
            <p:nvSpPr>
              <p:cNvPr id="81" name="사각형: 잘린 위쪽 모서리 80">
                <a:extLst>
                  <a:ext uri="{FF2B5EF4-FFF2-40B4-BE49-F238E27FC236}">
                    <a16:creationId xmlns:a16="http://schemas.microsoft.com/office/drawing/2014/main" id="{17B9A421-F9CE-4C73-9B0B-F9842973351C}"/>
                  </a:ext>
                </a:extLst>
              </p:cNvPr>
              <p:cNvSpPr/>
              <p:nvPr/>
            </p:nvSpPr>
            <p:spPr>
              <a:xfrm>
                <a:off x="3990975" y="6603332"/>
                <a:ext cx="2181225" cy="1435767"/>
              </a:xfrm>
              <a:prstGeom prst="snip2SameRect">
                <a:avLst>
                  <a:gd name="adj1" fmla="val 7975"/>
                  <a:gd name="adj2" fmla="val 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88900">
                <a:solidFill>
                  <a:srgbClr val="3819A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/>
              </a:p>
            </p:txBody>
          </p:sp>
        </p:grpSp>
      </p:grpSp>
      <p:pic>
        <p:nvPicPr>
          <p:cNvPr id="63" name="Object 15">
            <a:extLst>
              <a:ext uri="{FF2B5EF4-FFF2-40B4-BE49-F238E27FC236}">
                <a16:creationId xmlns:a16="http://schemas.microsoft.com/office/drawing/2014/main" id="{AC5EDBB4-32B0-44CE-B4D8-7736BE6F6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72550" y="4908689"/>
            <a:ext cx="1581113" cy="919259"/>
          </a:xfrm>
          <a:prstGeom prst="rect">
            <a:avLst/>
          </a:prstGeom>
        </p:spPr>
      </p:pic>
      <p:grpSp>
        <p:nvGrpSpPr>
          <p:cNvPr id="64" name="그룹 1005">
            <a:extLst>
              <a:ext uri="{FF2B5EF4-FFF2-40B4-BE49-F238E27FC236}">
                <a16:creationId xmlns:a16="http://schemas.microsoft.com/office/drawing/2014/main" id="{1A919804-51A8-4D09-95BB-C0B242BD1A25}"/>
              </a:ext>
            </a:extLst>
          </p:cNvPr>
          <p:cNvGrpSpPr/>
          <p:nvPr/>
        </p:nvGrpSpPr>
        <p:grpSpPr>
          <a:xfrm>
            <a:off x="5777515" y="5521134"/>
            <a:ext cx="607227" cy="752665"/>
            <a:chOff x="8721680" y="7470340"/>
            <a:chExt cx="910841" cy="1128997"/>
          </a:xfrm>
        </p:grpSpPr>
        <p:pic>
          <p:nvPicPr>
            <p:cNvPr id="65" name="Object 17">
              <a:extLst>
                <a:ext uri="{FF2B5EF4-FFF2-40B4-BE49-F238E27FC236}">
                  <a16:creationId xmlns:a16="http://schemas.microsoft.com/office/drawing/2014/main" id="{F9EFF83E-20CB-4FCC-BCCD-0AD094523D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721680" y="7470340"/>
              <a:ext cx="910841" cy="1128997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5E386DD-7C7F-49C7-A4B4-3D48FAF1A0BF}"/>
              </a:ext>
            </a:extLst>
          </p:cNvPr>
          <p:cNvSpPr txBox="1"/>
          <p:nvPr/>
        </p:nvSpPr>
        <p:spPr>
          <a:xfrm>
            <a:off x="130968" y="871607"/>
            <a:ext cx="11417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 dirty="0">
                <a:solidFill>
                  <a:srgbClr val="3819A0"/>
                </a:solidFill>
                <a:latin typeface="DOSMyungjo" panose="02000604000000000000" pitchFamily="2" charset="-127"/>
                <a:ea typeface="DOSMyungjo" panose="02000604000000000000" pitchFamily="2" charset="-127"/>
                <a:cs typeface="함초롬바탕"/>
              </a:rPr>
              <a:t> </a:t>
            </a:r>
            <a:r>
              <a:rPr lang="ko-KR" altLang="en-US" sz="4000" b="1" dirty="0">
                <a:solidFill>
                  <a:srgbClr val="3819A0"/>
                </a:solidFill>
                <a:latin typeface="DOSMyungjo" panose="02000604000000000000" pitchFamily="2" charset="-127"/>
                <a:ea typeface="DOSMyungjo" panose="02000604000000000000" pitchFamily="2" charset="-127"/>
                <a:cs typeface="함초롬바탕"/>
              </a:rPr>
              <a:t>치킨은 역시 </a:t>
            </a:r>
            <a:r>
              <a:rPr lang="en-US" altLang="ko-KR" sz="4000" b="1" dirty="0">
                <a:solidFill>
                  <a:srgbClr val="3819A0"/>
                </a:solidFill>
                <a:latin typeface="DOSMyungjo" panose="02000604000000000000" pitchFamily="2" charset="-127"/>
                <a:ea typeface="DOSMyungjo" panose="02000604000000000000" pitchFamily="2" charset="-127"/>
                <a:cs typeface="함초롬바탕"/>
              </a:rPr>
              <a:t>BH C</a:t>
            </a:r>
            <a:r>
              <a:rPr lang="ko-KR" altLang="en-US" sz="4000" b="1" dirty="0">
                <a:solidFill>
                  <a:srgbClr val="3819A0"/>
                </a:solidFill>
                <a:latin typeface="DOSMyungjo" panose="02000604000000000000" pitchFamily="2" charset="-127"/>
                <a:ea typeface="DOSMyungjo" panose="02000604000000000000" pitchFamily="2" charset="-127"/>
                <a:cs typeface="함초롬바탕"/>
              </a:rPr>
              <a:t>조 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3DBC3B7A-C0CE-46F5-BB0B-218736C7CC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138" y="4703249"/>
            <a:ext cx="2327329" cy="17882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8D33E7-2518-427E-BF6D-12C948C7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449" y="849270"/>
            <a:ext cx="11296077" cy="30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" fill="hold"/>
                                        <p:tgtEl>
                                          <p:spTgt spid="6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6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829B8F30-53EA-4FA8-B42E-15B947F8C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-9525"/>
            <a:ext cx="12230100" cy="6886575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ECBC33-9FF1-4D55-A8FD-EF92D658AC68}"/>
              </a:ext>
            </a:extLst>
          </p:cNvPr>
          <p:cNvGrpSpPr/>
          <p:nvPr/>
        </p:nvGrpSpPr>
        <p:grpSpPr>
          <a:xfrm>
            <a:off x="11861005" y="1327150"/>
            <a:ext cx="302419" cy="711200"/>
            <a:chOff x="17782496" y="3009900"/>
            <a:chExt cx="472164" cy="1066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591BC-4594-4A49-B531-7C22D373F22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ED42CF-8536-47AA-9169-6FF6E975B9A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B2D32B6-452B-471D-A877-57827775F31F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0F0FE6-FBBF-43C5-9A60-B50EA3621375}"/>
              </a:ext>
            </a:extLst>
          </p:cNvPr>
          <p:cNvGrpSpPr/>
          <p:nvPr/>
        </p:nvGrpSpPr>
        <p:grpSpPr>
          <a:xfrm>
            <a:off x="0" y="-47170"/>
            <a:ext cx="12204700" cy="523220"/>
            <a:chOff x="0" y="-47170"/>
            <a:chExt cx="12204700" cy="523220"/>
          </a:xfrm>
        </p:grpSpPr>
        <p:sp>
          <p:nvSpPr>
            <p:cNvPr id="1008" name="직사각형 1007"/>
            <p:cNvSpPr/>
            <p:nvPr/>
          </p:nvSpPr>
          <p:spPr>
            <a:xfrm>
              <a:off x="0" y="0"/>
              <a:ext cx="12204700" cy="457200"/>
            </a:xfrm>
            <a:prstGeom prst="rect">
              <a:avLst/>
            </a:prstGeom>
            <a:solidFill>
              <a:srgbClr val="3819A0"/>
            </a:solidFill>
            <a:ln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AE3531-5424-43C8-BA72-EE4E7F43DA10}"/>
                </a:ext>
              </a:extLst>
            </p:cNvPr>
            <p:cNvSpPr txBox="1"/>
            <p:nvPr/>
          </p:nvSpPr>
          <p:spPr>
            <a:xfrm>
              <a:off x="87085" y="-47170"/>
              <a:ext cx="6299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chemeClr val="lt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/>
                </a:rPr>
                <a:t>역할 분담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1E821B-3B62-4F31-9C1B-1A08FF1EEE64}"/>
              </a:ext>
            </a:extLst>
          </p:cNvPr>
          <p:cNvGrpSpPr/>
          <p:nvPr/>
        </p:nvGrpSpPr>
        <p:grpSpPr>
          <a:xfrm>
            <a:off x="198780" y="6227092"/>
            <a:ext cx="11390810" cy="420944"/>
            <a:chOff x="198780" y="6227092"/>
            <a:chExt cx="11390810" cy="420944"/>
          </a:xfrm>
        </p:grpSpPr>
        <p:grpSp>
          <p:nvGrpSpPr>
            <p:cNvPr id="220" name="그룹 1003">
              <a:extLst>
                <a:ext uri="{FF2B5EF4-FFF2-40B4-BE49-F238E27FC236}">
                  <a16:creationId xmlns:a16="http://schemas.microsoft.com/office/drawing/2014/main" id="{85D8E0ED-5640-4A43-B1FB-3ECB76FE3584}"/>
                </a:ext>
              </a:extLst>
            </p:cNvPr>
            <p:cNvGrpSpPr/>
            <p:nvPr/>
          </p:nvGrpSpPr>
          <p:grpSpPr>
            <a:xfrm>
              <a:off x="11146822" y="6227092"/>
              <a:ext cx="442768" cy="420944"/>
              <a:chOff x="10355830" y="1193670"/>
              <a:chExt cx="1043817" cy="1043817"/>
            </a:xfrm>
          </p:grpSpPr>
          <p:pic>
            <p:nvPicPr>
              <p:cNvPr id="221" name="Object 8">
                <a:extLst>
                  <a:ext uri="{FF2B5EF4-FFF2-40B4-BE49-F238E27FC236}">
                    <a16:creationId xmlns:a16="http://schemas.microsoft.com/office/drawing/2014/main" id="{FD68D450-B80F-44B8-881F-35D5F0334D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0355830" y="1193670"/>
                <a:ext cx="1043817" cy="1043817"/>
              </a:xfrm>
              <a:prstGeom prst="rect">
                <a:avLst/>
              </a:prstGeom>
            </p:spPr>
          </p:pic>
        </p:grpSp>
        <p:grpSp>
          <p:nvGrpSpPr>
            <p:cNvPr id="222" name="그룹 1008">
              <a:extLst>
                <a:ext uri="{FF2B5EF4-FFF2-40B4-BE49-F238E27FC236}">
                  <a16:creationId xmlns:a16="http://schemas.microsoft.com/office/drawing/2014/main" id="{8D55610F-AFF4-427B-8FFA-278A1C2EA1CF}"/>
                </a:ext>
              </a:extLst>
            </p:cNvPr>
            <p:cNvGrpSpPr/>
            <p:nvPr/>
          </p:nvGrpSpPr>
          <p:grpSpPr>
            <a:xfrm flipH="1">
              <a:off x="198780" y="6247925"/>
              <a:ext cx="418884" cy="400111"/>
              <a:chOff x="14042033" y="2915775"/>
              <a:chExt cx="992159" cy="992159"/>
            </a:xfrm>
          </p:grpSpPr>
          <p:pic>
            <p:nvPicPr>
              <p:cNvPr id="223" name="Object 23">
                <a:extLst>
                  <a:ext uri="{FF2B5EF4-FFF2-40B4-BE49-F238E27FC236}">
                    <a16:creationId xmlns:a16="http://schemas.microsoft.com/office/drawing/2014/main" id="{B94CB2CD-85D3-4163-978A-BBF863BA7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4042033" y="2915775"/>
                <a:ext cx="992159" cy="992159"/>
              </a:xfrm>
              <a:prstGeom prst="rect">
                <a:avLst/>
              </a:prstGeom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C66D08F-CF23-492F-B298-CB80006FB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9" y="2190749"/>
            <a:ext cx="11688234" cy="24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8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ECBC33-9FF1-4D55-A8FD-EF92D658AC68}"/>
              </a:ext>
            </a:extLst>
          </p:cNvPr>
          <p:cNvGrpSpPr/>
          <p:nvPr/>
        </p:nvGrpSpPr>
        <p:grpSpPr>
          <a:xfrm>
            <a:off x="11861005" y="1574800"/>
            <a:ext cx="302419" cy="711200"/>
            <a:chOff x="17782496" y="3009900"/>
            <a:chExt cx="472164" cy="1066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591BC-4594-4A49-B531-7C22D373F22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ED42CF-8536-47AA-9169-6FF6E975B9A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B2D32B6-452B-471D-A877-57827775F31F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0F0FE6-FBBF-43C5-9A60-B50EA3621375}"/>
              </a:ext>
            </a:extLst>
          </p:cNvPr>
          <p:cNvGrpSpPr/>
          <p:nvPr/>
        </p:nvGrpSpPr>
        <p:grpSpPr>
          <a:xfrm>
            <a:off x="0" y="-47170"/>
            <a:ext cx="12204700" cy="523220"/>
            <a:chOff x="0" y="-47170"/>
            <a:chExt cx="12204700" cy="523220"/>
          </a:xfrm>
        </p:grpSpPr>
        <p:sp>
          <p:nvSpPr>
            <p:cNvPr id="1008" name="직사각형 1007"/>
            <p:cNvSpPr/>
            <p:nvPr/>
          </p:nvSpPr>
          <p:spPr>
            <a:xfrm>
              <a:off x="0" y="0"/>
              <a:ext cx="12204700" cy="457200"/>
            </a:xfrm>
            <a:prstGeom prst="rect">
              <a:avLst/>
            </a:prstGeom>
            <a:solidFill>
              <a:srgbClr val="3819A0"/>
            </a:solidFill>
            <a:ln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AE3531-5424-43C8-BA72-EE4E7F43DA10}"/>
                </a:ext>
              </a:extLst>
            </p:cNvPr>
            <p:cNvSpPr txBox="1"/>
            <p:nvPr/>
          </p:nvSpPr>
          <p:spPr>
            <a:xfrm>
              <a:off x="87085" y="-47170"/>
              <a:ext cx="6299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chemeClr val="lt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/>
                </a:rPr>
                <a:t>역할 분담</a:t>
              </a:r>
            </a:p>
          </p:txBody>
        </p:sp>
      </p:grpSp>
      <p:pic>
        <p:nvPicPr>
          <p:cNvPr id="1032" name="Picture 8" descr="https://t4.ftcdn.net/jpg/01/03/53/77/240_F_103537748_uWGohsy5YxltzX3xav3dQn9i23il3b7o.jpg">
            <a:extLst>
              <a:ext uri="{FF2B5EF4-FFF2-40B4-BE49-F238E27FC236}">
                <a16:creationId xmlns:a16="http://schemas.microsoft.com/office/drawing/2014/main" id="{40BC6897-758D-4974-9347-FC60A5F58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9" t="19584" r="57288" b="16666"/>
          <a:stretch/>
        </p:blipFill>
        <p:spPr bwMode="auto">
          <a:xfrm>
            <a:off x="7390296" y="859273"/>
            <a:ext cx="698660" cy="9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55B4622-537F-4652-B5F9-D634889DEF71}"/>
              </a:ext>
            </a:extLst>
          </p:cNvPr>
          <p:cNvGrpSpPr/>
          <p:nvPr/>
        </p:nvGrpSpPr>
        <p:grpSpPr>
          <a:xfrm>
            <a:off x="2677174" y="883006"/>
            <a:ext cx="727328" cy="796248"/>
            <a:chOff x="3817577" y="167553"/>
            <a:chExt cx="1903327" cy="208369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420340A0-7814-48F1-B857-44EA00903FDA}"/>
                </a:ext>
              </a:extLst>
            </p:cNvPr>
            <p:cNvGrpSpPr/>
            <p:nvPr/>
          </p:nvGrpSpPr>
          <p:grpSpPr>
            <a:xfrm>
              <a:off x="3817577" y="167553"/>
              <a:ext cx="1903327" cy="2003132"/>
              <a:chOff x="4544365" y="797176"/>
              <a:chExt cx="419098" cy="441074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57" name="사각형: 둥근 위쪽 모서리 156">
                <a:extLst>
                  <a:ext uri="{FF2B5EF4-FFF2-40B4-BE49-F238E27FC236}">
                    <a16:creationId xmlns:a16="http://schemas.microsoft.com/office/drawing/2014/main" id="{CAD077C9-B0F3-428E-B751-4C9B04873420}"/>
                  </a:ext>
                </a:extLst>
              </p:cNvPr>
              <p:cNvSpPr/>
              <p:nvPr/>
            </p:nvSpPr>
            <p:spPr>
              <a:xfrm>
                <a:off x="4544365" y="1063562"/>
                <a:ext cx="419098" cy="174688"/>
              </a:xfrm>
              <a:prstGeom prst="round2SameRect">
                <a:avLst/>
              </a:prstGeom>
              <a:grp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98BCD30B-F4B8-41EE-8565-6736669A5E22}"/>
                  </a:ext>
                </a:extLst>
              </p:cNvPr>
              <p:cNvSpPr/>
              <p:nvPr/>
            </p:nvSpPr>
            <p:spPr>
              <a:xfrm>
                <a:off x="4583847" y="797176"/>
                <a:ext cx="340578" cy="340578"/>
              </a:xfrm>
              <a:prstGeom prst="ellipse">
                <a:avLst/>
              </a:prstGeom>
              <a:grp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E614EFB-0297-4971-A899-332A6E0BDA2A}"/>
                </a:ext>
              </a:extLst>
            </p:cNvPr>
            <p:cNvSpPr/>
            <p:nvPr/>
          </p:nvSpPr>
          <p:spPr>
            <a:xfrm>
              <a:off x="4053383" y="1275534"/>
              <a:ext cx="1412334" cy="9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65CB3012-E0D7-471E-96A5-B1328788E435}"/>
              </a:ext>
            </a:extLst>
          </p:cNvPr>
          <p:cNvGrpSpPr/>
          <p:nvPr/>
        </p:nvGrpSpPr>
        <p:grpSpPr>
          <a:xfrm>
            <a:off x="5059927" y="879940"/>
            <a:ext cx="727328" cy="796248"/>
            <a:chOff x="3817577" y="167553"/>
            <a:chExt cx="1903327" cy="2083691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EFFC6FDE-BDBF-4EB9-B30D-CE927CFADF29}"/>
                </a:ext>
              </a:extLst>
            </p:cNvPr>
            <p:cNvGrpSpPr/>
            <p:nvPr/>
          </p:nvGrpSpPr>
          <p:grpSpPr>
            <a:xfrm>
              <a:off x="3817577" y="167553"/>
              <a:ext cx="1903327" cy="2003132"/>
              <a:chOff x="4544365" y="797176"/>
              <a:chExt cx="419098" cy="441074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62" name="사각형: 둥근 위쪽 모서리 161">
                <a:extLst>
                  <a:ext uri="{FF2B5EF4-FFF2-40B4-BE49-F238E27FC236}">
                    <a16:creationId xmlns:a16="http://schemas.microsoft.com/office/drawing/2014/main" id="{17A751C9-781B-4A9E-B033-8A954480B0B8}"/>
                  </a:ext>
                </a:extLst>
              </p:cNvPr>
              <p:cNvSpPr/>
              <p:nvPr/>
            </p:nvSpPr>
            <p:spPr>
              <a:xfrm>
                <a:off x="4544365" y="1063562"/>
                <a:ext cx="419098" cy="174688"/>
              </a:xfrm>
              <a:prstGeom prst="round2SameRect">
                <a:avLst/>
              </a:prstGeom>
              <a:grp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13F67D05-8D51-4D58-A53F-A59DC9A0E164}"/>
                  </a:ext>
                </a:extLst>
              </p:cNvPr>
              <p:cNvSpPr/>
              <p:nvPr/>
            </p:nvSpPr>
            <p:spPr>
              <a:xfrm>
                <a:off x="4583847" y="797176"/>
                <a:ext cx="340578" cy="340578"/>
              </a:xfrm>
              <a:prstGeom prst="ellipse">
                <a:avLst/>
              </a:prstGeom>
              <a:grp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AFA22024-9458-4C08-8283-4B46A02F20DE}"/>
                </a:ext>
              </a:extLst>
            </p:cNvPr>
            <p:cNvSpPr/>
            <p:nvPr/>
          </p:nvSpPr>
          <p:spPr>
            <a:xfrm>
              <a:off x="4053383" y="1275534"/>
              <a:ext cx="1412334" cy="9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64" name="말풍선: 타원형 163">
            <a:extLst>
              <a:ext uri="{FF2B5EF4-FFF2-40B4-BE49-F238E27FC236}">
                <a16:creationId xmlns:a16="http://schemas.microsoft.com/office/drawing/2014/main" id="{66247B64-4AC5-4B8D-99C6-6F0FB440AB94}"/>
              </a:ext>
            </a:extLst>
          </p:cNvPr>
          <p:cNvSpPr/>
          <p:nvPr/>
        </p:nvSpPr>
        <p:spPr>
          <a:xfrm>
            <a:off x="617664" y="843736"/>
            <a:ext cx="1021548" cy="795878"/>
          </a:xfrm>
          <a:prstGeom prst="wedgeEllipseCallout">
            <a:avLst>
              <a:gd name="adj1" fmla="val 45300"/>
              <a:gd name="adj2" fmla="val 53757"/>
            </a:avLst>
          </a:prstGeom>
          <a:solidFill>
            <a:schemeClr val="accent4">
              <a:lumMod val="40000"/>
              <a:lumOff val="60000"/>
            </a:schemeClr>
          </a:solidFill>
          <a:ln w="66675"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64A9E3F-EAAF-42BB-A032-26DB51BD285D}"/>
              </a:ext>
            </a:extLst>
          </p:cNvPr>
          <p:cNvSpPr/>
          <p:nvPr/>
        </p:nvSpPr>
        <p:spPr>
          <a:xfrm>
            <a:off x="334131" y="1098804"/>
            <a:ext cx="1594926" cy="299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chemeClr val="tx2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ㄱㄴㄷ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E438A64-C1E0-4A8F-AF2B-7E7E389D33C9}"/>
              </a:ext>
            </a:extLst>
          </p:cNvPr>
          <p:cNvGrpSpPr/>
          <p:nvPr/>
        </p:nvGrpSpPr>
        <p:grpSpPr>
          <a:xfrm>
            <a:off x="8453312" y="880580"/>
            <a:ext cx="727328" cy="796248"/>
            <a:chOff x="3817577" y="167553"/>
            <a:chExt cx="1903327" cy="2083691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9682080D-6714-40DF-B48F-D79A4FAC6257}"/>
                </a:ext>
              </a:extLst>
            </p:cNvPr>
            <p:cNvGrpSpPr/>
            <p:nvPr/>
          </p:nvGrpSpPr>
          <p:grpSpPr>
            <a:xfrm>
              <a:off x="3817577" y="167553"/>
              <a:ext cx="1903327" cy="2003132"/>
              <a:chOff x="4544365" y="797176"/>
              <a:chExt cx="419098" cy="441074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73" name="사각형: 둥근 위쪽 모서리 172">
                <a:extLst>
                  <a:ext uri="{FF2B5EF4-FFF2-40B4-BE49-F238E27FC236}">
                    <a16:creationId xmlns:a16="http://schemas.microsoft.com/office/drawing/2014/main" id="{F174C309-03D9-4F94-BAAE-42E94512A035}"/>
                  </a:ext>
                </a:extLst>
              </p:cNvPr>
              <p:cNvSpPr/>
              <p:nvPr/>
            </p:nvSpPr>
            <p:spPr>
              <a:xfrm>
                <a:off x="4544365" y="1063562"/>
                <a:ext cx="419098" cy="174688"/>
              </a:xfrm>
              <a:prstGeom prst="round2SameRect">
                <a:avLst/>
              </a:prstGeom>
              <a:grp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5157D550-E80F-47B1-81E8-AFFEBF4C23C1}"/>
                  </a:ext>
                </a:extLst>
              </p:cNvPr>
              <p:cNvSpPr/>
              <p:nvPr/>
            </p:nvSpPr>
            <p:spPr>
              <a:xfrm>
                <a:off x="4583847" y="797176"/>
                <a:ext cx="340578" cy="340578"/>
              </a:xfrm>
              <a:prstGeom prst="ellipse">
                <a:avLst/>
              </a:prstGeom>
              <a:grpFill/>
              <a:ln w="63500" cap="rnd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99045CA-27E8-47C9-A277-2010EB41A280}"/>
                </a:ext>
              </a:extLst>
            </p:cNvPr>
            <p:cNvSpPr/>
            <p:nvPr/>
          </p:nvSpPr>
          <p:spPr>
            <a:xfrm>
              <a:off x="4053383" y="1275534"/>
              <a:ext cx="1412334" cy="9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7E36A5B-D877-4A39-96C4-82FBA98D5D01}"/>
              </a:ext>
            </a:extLst>
          </p:cNvPr>
          <p:cNvGrpSpPr/>
          <p:nvPr/>
        </p:nvGrpSpPr>
        <p:grpSpPr>
          <a:xfrm>
            <a:off x="6215800" y="998245"/>
            <a:ext cx="591062" cy="648654"/>
            <a:chOff x="3926758" y="1930400"/>
            <a:chExt cx="1005527" cy="1103506"/>
          </a:xfrm>
        </p:grpSpPr>
        <p:sp>
          <p:nvSpPr>
            <p:cNvPr id="176" name="순서도: 처리 175">
              <a:extLst>
                <a:ext uri="{FF2B5EF4-FFF2-40B4-BE49-F238E27FC236}">
                  <a16:creationId xmlns:a16="http://schemas.microsoft.com/office/drawing/2014/main" id="{44D3493E-A107-44D1-BF31-74C7E91C92BC}"/>
                </a:ext>
              </a:extLst>
            </p:cNvPr>
            <p:cNvSpPr/>
            <p:nvPr/>
          </p:nvSpPr>
          <p:spPr>
            <a:xfrm>
              <a:off x="3926758" y="1930400"/>
              <a:ext cx="1005527" cy="1103506"/>
            </a:xfrm>
            <a:prstGeom prst="flowChartProcess">
              <a:avLst/>
            </a:prstGeom>
            <a:solidFill>
              <a:srgbClr val="AFEAFF"/>
            </a:solidFill>
            <a:ln w="730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C3DD5AD8-EA6D-4289-93E0-5CB885389CE5}"/>
                </a:ext>
              </a:extLst>
            </p:cNvPr>
            <p:cNvSpPr/>
            <p:nvPr/>
          </p:nvSpPr>
          <p:spPr>
            <a:xfrm>
              <a:off x="4130579" y="2075744"/>
              <a:ext cx="609637" cy="7912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E0EE4E8-A352-4D1E-9CF9-6CA09604E9A5}"/>
                </a:ext>
              </a:extLst>
            </p:cNvPr>
            <p:cNvSpPr/>
            <p:nvPr/>
          </p:nvSpPr>
          <p:spPr>
            <a:xfrm>
              <a:off x="4023391" y="2030201"/>
              <a:ext cx="553605" cy="1161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C6797589-7538-45FE-BF7D-6072F6B237B5}"/>
                </a:ext>
              </a:extLst>
            </p:cNvPr>
            <p:cNvSpPr/>
            <p:nvPr/>
          </p:nvSpPr>
          <p:spPr>
            <a:xfrm>
              <a:off x="4219575" y="2533649"/>
              <a:ext cx="420022" cy="247651"/>
            </a:xfrm>
            <a:prstGeom prst="roundRect">
              <a:avLst/>
            </a:prstGeom>
            <a:solidFill>
              <a:srgbClr val="FFF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990EF61-C8FB-4EF6-AD4E-5C48ABEC0D55}"/>
              </a:ext>
            </a:extLst>
          </p:cNvPr>
          <p:cNvSpPr txBox="1"/>
          <p:nvPr/>
        </p:nvSpPr>
        <p:spPr>
          <a:xfrm>
            <a:off x="37470" y="3104654"/>
            <a:ext cx="23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조장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발표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019A526-FED5-4690-A64D-A2160B496242}"/>
              </a:ext>
            </a:extLst>
          </p:cNvPr>
          <p:cNvSpPr txBox="1"/>
          <p:nvPr/>
        </p:nvSpPr>
        <p:spPr>
          <a:xfrm>
            <a:off x="2393340" y="3104654"/>
            <a:ext cx="23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부조장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코딩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DC2858-A37D-4CA9-8C03-5578546E66A3}"/>
              </a:ext>
            </a:extLst>
          </p:cNvPr>
          <p:cNvSpPr txBox="1"/>
          <p:nvPr/>
        </p:nvSpPr>
        <p:spPr>
          <a:xfrm>
            <a:off x="4771689" y="3104654"/>
            <a:ext cx="23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코딩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화면구현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0648AD5-366C-4596-9B4E-A30BBBA426CC}"/>
              </a:ext>
            </a:extLst>
          </p:cNvPr>
          <p:cNvSpPr txBox="1"/>
          <p:nvPr/>
        </p:nvSpPr>
        <p:spPr>
          <a:xfrm>
            <a:off x="7107714" y="3104654"/>
            <a:ext cx="23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DB,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코딩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8291757-4670-4F31-A054-FED0E8A4B50F}"/>
              </a:ext>
            </a:extLst>
          </p:cNvPr>
          <p:cNvSpPr txBox="1"/>
          <p:nvPr/>
        </p:nvSpPr>
        <p:spPr>
          <a:xfrm>
            <a:off x="37470" y="2125858"/>
            <a:ext cx="234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이 현우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9E14D4A-ABF1-40BC-8588-4342A8F1A20B}"/>
              </a:ext>
            </a:extLst>
          </p:cNvPr>
          <p:cNvSpPr txBox="1"/>
          <p:nvPr/>
        </p:nvSpPr>
        <p:spPr>
          <a:xfrm>
            <a:off x="2393340" y="2125858"/>
            <a:ext cx="234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정 진우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F12B29-DE71-44D4-9BAD-424B6A971585}"/>
              </a:ext>
            </a:extLst>
          </p:cNvPr>
          <p:cNvSpPr txBox="1"/>
          <p:nvPr/>
        </p:nvSpPr>
        <p:spPr>
          <a:xfrm>
            <a:off x="4771689" y="2125858"/>
            <a:ext cx="234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임 민영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D1D111B-7DEE-4D38-BBA3-D0BDD6B92464}"/>
              </a:ext>
            </a:extLst>
          </p:cNvPr>
          <p:cNvSpPr txBox="1"/>
          <p:nvPr/>
        </p:nvSpPr>
        <p:spPr>
          <a:xfrm>
            <a:off x="7107714" y="2125858"/>
            <a:ext cx="234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천 푸른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C06577F-6B01-4A95-AA4F-0AAB4384E94D}"/>
              </a:ext>
            </a:extLst>
          </p:cNvPr>
          <p:cNvSpPr txBox="1"/>
          <p:nvPr/>
        </p:nvSpPr>
        <p:spPr>
          <a:xfrm>
            <a:off x="37470" y="3970209"/>
            <a:ext cx="23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조 장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3580F64-7B87-4BBF-928A-A22E6CD691AF}"/>
              </a:ext>
            </a:extLst>
          </p:cNvPr>
          <p:cNvSpPr txBox="1"/>
          <p:nvPr/>
        </p:nvSpPr>
        <p:spPr>
          <a:xfrm>
            <a:off x="2393340" y="3970209"/>
            <a:ext cx="23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부조장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8AF6774-9069-4D91-961C-360DF321C29F}"/>
              </a:ext>
            </a:extLst>
          </p:cNvPr>
          <p:cNvSpPr txBox="1"/>
          <p:nvPr/>
        </p:nvSpPr>
        <p:spPr>
          <a:xfrm>
            <a:off x="4771689" y="3970209"/>
            <a:ext cx="23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화면 구현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844CFD7-E8C5-4E68-8D8B-EB435AF62E7E}"/>
              </a:ext>
            </a:extLst>
          </p:cNvPr>
          <p:cNvSpPr txBox="1"/>
          <p:nvPr/>
        </p:nvSpPr>
        <p:spPr>
          <a:xfrm>
            <a:off x="7056296" y="3970209"/>
            <a:ext cx="2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데이터 베이스 구축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E1638CE-B4F7-49D5-B0A5-0E787F8F81E7}"/>
              </a:ext>
            </a:extLst>
          </p:cNvPr>
          <p:cNvSpPr txBox="1"/>
          <p:nvPr/>
        </p:nvSpPr>
        <p:spPr>
          <a:xfrm>
            <a:off x="37470" y="4608527"/>
            <a:ext cx="23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발 표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0EC4635-3918-4EBE-A19F-4092BA70F67A}"/>
              </a:ext>
            </a:extLst>
          </p:cNvPr>
          <p:cNvSpPr txBox="1"/>
          <p:nvPr/>
        </p:nvSpPr>
        <p:spPr>
          <a:xfrm>
            <a:off x="2393340" y="4608527"/>
            <a:ext cx="23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프로그래밍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DB818FF-9E42-435F-A4D1-8BB4A5C3AB9B}"/>
              </a:ext>
            </a:extLst>
          </p:cNvPr>
          <p:cNvSpPr txBox="1"/>
          <p:nvPr/>
        </p:nvSpPr>
        <p:spPr>
          <a:xfrm>
            <a:off x="4771689" y="4608527"/>
            <a:ext cx="23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기능 연동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3F5A360-7362-41F5-97E0-8CBE0FE052CB}"/>
              </a:ext>
            </a:extLst>
          </p:cNvPr>
          <p:cNvSpPr txBox="1"/>
          <p:nvPr/>
        </p:nvSpPr>
        <p:spPr>
          <a:xfrm>
            <a:off x="7107714" y="4608527"/>
            <a:ext cx="23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데이터 관리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1F1C883-9252-493B-BB34-5889EBEA7083}"/>
              </a:ext>
            </a:extLst>
          </p:cNvPr>
          <p:cNvSpPr txBox="1"/>
          <p:nvPr/>
        </p:nvSpPr>
        <p:spPr>
          <a:xfrm>
            <a:off x="37470" y="5243893"/>
            <a:ext cx="23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내용 정리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0E19294-D242-4A77-9400-3F5BF4C71353}"/>
              </a:ext>
            </a:extLst>
          </p:cNvPr>
          <p:cNvSpPr txBox="1"/>
          <p:nvPr/>
        </p:nvSpPr>
        <p:spPr>
          <a:xfrm>
            <a:off x="2393340" y="5243893"/>
            <a:ext cx="23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전체적인 조정조합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7FEC9D-60DD-487B-B605-1A6C7C352240}"/>
              </a:ext>
            </a:extLst>
          </p:cNvPr>
          <p:cNvSpPr txBox="1"/>
          <p:nvPr/>
        </p:nvSpPr>
        <p:spPr>
          <a:xfrm>
            <a:off x="4771689" y="5243893"/>
            <a:ext cx="23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자료 조사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3AE10A-ED41-4804-9CE6-99FF1ED14AAA}"/>
              </a:ext>
            </a:extLst>
          </p:cNvPr>
          <p:cNvSpPr txBox="1"/>
          <p:nvPr/>
        </p:nvSpPr>
        <p:spPr>
          <a:xfrm>
            <a:off x="7056296" y="5243893"/>
            <a:ext cx="2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데이터 베이스 연동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9BDDA3F-BACB-4B19-A386-4FB69C40D82F}"/>
              </a:ext>
            </a:extLst>
          </p:cNvPr>
          <p:cNvCxnSpPr>
            <a:cxnSpLocks/>
          </p:cNvCxnSpPr>
          <p:nvPr/>
        </p:nvCxnSpPr>
        <p:spPr>
          <a:xfrm flipH="1" flipV="1">
            <a:off x="2378717" y="1605829"/>
            <a:ext cx="7694" cy="432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84B4FEF7-A897-4176-8409-598011A7B61B}"/>
              </a:ext>
            </a:extLst>
          </p:cNvPr>
          <p:cNvCxnSpPr>
            <a:cxnSpLocks/>
          </p:cNvCxnSpPr>
          <p:nvPr/>
        </p:nvCxnSpPr>
        <p:spPr>
          <a:xfrm flipH="1" flipV="1">
            <a:off x="4753538" y="1605829"/>
            <a:ext cx="7694" cy="432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9BC8E81-232A-46F9-B260-DB1318DD2220}"/>
              </a:ext>
            </a:extLst>
          </p:cNvPr>
          <p:cNvCxnSpPr>
            <a:cxnSpLocks/>
          </p:cNvCxnSpPr>
          <p:nvPr/>
        </p:nvCxnSpPr>
        <p:spPr>
          <a:xfrm flipH="1" flipV="1">
            <a:off x="7088963" y="1605829"/>
            <a:ext cx="7694" cy="432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2B6D23AD-6461-430B-B7A3-0F668B12BC2E}"/>
              </a:ext>
            </a:extLst>
          </p:cNvPr>
          <p:cNvCxnSpPr>
            <a:cxnSpLocks/>
          </p:cNvCxnSpPr>
          <p:nvPr/>
        </p:nvCxnSpPr>
        <p:spPr>
          <a:xfrm flipH="1" flipV="1">
            <a:off x="9452184" y="1605829"/>
            <a:ext cx="7694" cy="432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198FBE7E-AF03-4E6E-A0FE-3A3D25EC7C18}"/>
              </a:ext>
            </a:extLst>
          </p:cNvPr>
          <p:cNvGrpSpPr/>
          <p:nvPr/>
        </p:nvGrpSpPr>
        <p:grpSpPr>
          <a:xfrm>
            <a:off x="9675519" y="998245"/>
            <a:ext cx="989630" cy="648654"/>
            <a:chOff x="3926758" y="1930400"/>
            <a:chExt cx="1683577" cy="1103506"/>
          </a:xfrm>
        </p:grpSpPr>
        <p:sp>
          <p:nvSpPr>
            <p:cNvPr id="210" name="순서도: 처리 209">
              <a:extLst>
                <a:ext uri="{FF2B5EF4-FFF2-40B4-BE49-F238E27FC236}">
                  <a16:creationId xmlns:a16="http://schemas.microsoft.com/office/drawing/2014/main" id="{D6F48C88-11A9-4EA4-95F9-C058653CEAD5}"/>
                </a:ext>
              </a:extLst>
            </p:cNvPr>
            <p:cNvSpPr/>
            <p:nvPr/>
          </p:nvSpPr>
          <p:spPr>
            <a:xfrm>
              <a:off x="3926758" y="1930400"/>
              <a:ext cx="1683577" cy="1103506"/>
            </a:xfrm>
            <a:prstGeom prst="flowChartProcess">
              <a:avLst/>
            </a:prstGeom>
            <a:solidFill>
              <a:srgbClr val="AFEAFF"/>
            </a:solidFill>
            <a:ln w="73025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7FA68081-80CA-4302-8FE6-1E1980E5BB65}"/>
                </a:ext>
              </a:extLst>
            </p:cNvPr>
            <p:cNvSpPr/>
            <p:nvPr/>
          </p:nvSpPr>
          <p:spPr>
            <a:xfrm>
              <a:off x="4130579" y="2075744"/>
              <a:ext cx="609637" cy="7912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A07B9C1A-A61C-4B5F-8FD0-96B2D492D937}"/>
                </a:ext>
              </a:extLst>
            </p:cNvPr>
            <p:cNvSpPr/>
            <p:nvPr/>
          </p:nvSpPr>
          <p:spPr>
            <a:xfrm>
              <a:off x="4861538" y="2079329"/>
              <a:ext cx="553605" cy="412349"/>
            </a:xfrm>
            <a:prstGeom prst="ellipse">
              <a:avLst/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5D288C78-28A2-4A10-A64C-F1ED61D73763}"/>
                </a:ext>
              </a:extLst>
            </p:cNvPr>
            <p:cNvSpPr/>
            <p:nvPr/>
          </p:nvSpPr>
          <p:spPr>
            <a:xfrm>
              <a:off x="4023391" y="2030201"/>
              <a:ext cx="553605" cy="1161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4" name="사각형: 둥근 모서리 213">
              <a:extLst>
                <a:ext uri="{FF2B5EF4-FFF2-40B4-BE49-F238E27FC236}">
                  <a16:creationId xmlns:a16="http://schemas.microsoft.com/office/drawing/2014/main" id="{4FF091F1-B9C4-4B6F-AB9F-DF6C088F70C3}"/>
                </a:ext>
              </a:extLst>
            </p:cNvPr>
            <p:cNvSpPr/>
            <p:nvPr/>
          </p:nvSpPr>
          <p:spPr>
            <a:xfrm>
              <a:off x="4219575" y="2533649"/>
              <a:ext cx="420022" cy="247651"/>
            </a:xfrm>
            <a:prstGeom prst="roundRect">
              <a:avLst/>
            </a:prstGeom>
            <a:solidFill>
              <a:srgbClr val="FFF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11975A07-5E35-4D01-AEED-4238698BA98D}"/>
              </a:ext>
            </a:extLst>
          </p:cNvPr>
          <p:cNvSpPr txBox="1"/>
          <p:nvPr/>
        </p:nvSpPr>
        <p:spPr>
          <a:xfrm>
            <a:off x="9463431" y="3104654"/>
            <a:ext cx="23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PPT, 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화면구현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0E79623-F445-42D9-9619-0F949399AAFF}"/>
              </a:ext>
            </a:extLst>
          </p:cNvPr>
          <p:cNvSpPr txBox="1"/>
          <p:nvPr/>
        </p:nvSpPr>
        <p:spPr>
          <a:xfrm>
            <a:off x="9463431" y="2125858"/>
            <a:ext cx="234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조 수민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EB5D6B0-0082-46C4-8AB5-013AF7DCF51A}"/>
              </a:ext>
            </a:extLst>
          </p:cNvPr>
          <p:cNvSpPr txBox="1"/>
          <p:nvPr/>
        </p:nvSpPr>
        <p:spPr>
          <a:xfrm>
            <a:off x="9463431" y="3970209"/>
            <a:ext cx="23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PPT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제작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FF376FA-2C78-40CC-A120-E5BFE836FDB2}"/>
              </a:ext>
            </a:extLst>
          </p:cNvPr>
          <p:cNvSpPr txBox="1"/>
          <p:nvPr/>
        </p:nvSpPr>
        <p:spPr>
          <a:xfrm>
            <a:off x="9463431" y="4608527"/>
            <a:ext cx="23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화면 구현 틀 제작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24FAE0A-CC7B-44C5-ADF5-3078BA33120F}"/>
              </a:ext>
            </a:extLst>
          </p:cNvPr>
          <p:cNvSpPr txBox="1"/>
          <p:nvPr/>
        </p:nvSpPr>
        <p:spPr>
          <a:xfrm>
            <a:off x="9463431" y="5243893"/>
            <a:ext cx="23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화면 디자인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1E821B-3B62-4F31-9C1B-1A08FF1EEE64}"/>
              </a:ext>
            </a:extLst>
          </p:cNvPr>
          <p:cNvGrpSpPr/>
          <p:nvPr/>
        </p:nvGrpSpPr>
        <p:grpSpPr>
          <a:xfrm>
            <a:off x="198780" y="6227092"/>
            <a:ext cx="11390810" cy="420944"/>
            <a:chOff x="198780" y="6227092"/>
            <a:chExt cx="11390810" cy="420944"/>
          </a:xfrm>
        </p:grpSpPr>
        <p:grpSp>
          <p:nvGrpSpPr>
            <p:cNvPr id="220" name="그룹 1003">
              <a:extLst>
                <a:ext uri="{FF2B5EF4-FFF2-40B4-BE49-F238E27FC236}">
                  <a16:creationId xmlns:a16="http://schemas.microsoft.com/office/drawing/2014/main" id="{85D8E0ED-5640-4A43-B1FB-3ECB76FE3584}"/>
                </a:ext>
              </a:extLst>
            </p:cNvPr>
            <p:cNvGrpSpPr/>
            <p:nvPr/>
          </p:nvGrpSpPr>
          <p:grpSpPr>
            <a:xfrm>
              <a:off x="11146822" y="6227092"/>
              <a:ext cx="442768" cy="420944"/>
              <a:chOff x="10355830" y="1193670"/>
              <a:chExt cx="1043817" cy="1043817"/>
            </a:xfrm>
          </p:grpSpPr>
          <p:pic>
            <p:nvPicPr>
              <p:cNvPr id="221" name="Object 8">
                <a:extLst>
                  <a:ext uri="{FF2B5EF4-FFF2-40B4-BE49-F238E27FC236}">
                    <a16:creationId xmlns:a16="http://schemas.microsoft.com/office/drawing/2014/main" id="{FD68D450-B80F-44B8-881F-35D5F0334D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0355830" y="1193670"/>
                <a:ext cx="1043817" cy="1043817"/>
              </a:xfrm>
              <a:prstGeom prst="rect">
                <a:avLst/>
              </a:prstGeom>
            </p:spPr>
          </p:pic>
        </p:grpSp>
        <p:grpSp>
          <p:nvGrpSpPr>
            <p:cNvPr id="222" name="그룹 1008">
              <a:extLst>
                <a:ext uri="{FF2B5EF4-FFF2-40B4-BE49-F238E27FC236}">
                  <a16:creationId xmlns:a16="http://schemas.microsoft.com/office/drawing/2014/main" id="{8D55610F-AFF4-427B-8FFA-278A1C2EA1CF}"/>
                </a:ext>
              </a:extLst>
            </p:cNvPr>
            <p:cNvGrpSpPr/>
            <p:nvPr/>
          </p:nvGrpSpPr>
          <p:grpSpPr>
            <a:xfrm flipH="1">
              <a:off x="198780" y="6247925"/>
              <a:ext cx="418884" cy="400111"/>
              <a:chOff x="14042033" y="2915775"/>
              <a:chExt cx="992159" cy="992159"/>
            </a:xfrm>
          </p:grpSpPr>
          <p:pic>
            <p:nvPicPr>
              <p:cNvPr id="223" name="Object 23">
                <a:extLst>
                  <a:ext uri="{FF2B5EF4-FFF2-40B4-BE49-F238E27FC236}">
                    <a16:creationId xmlns:a16="http://schemas.microsoft.com/office/drawing/2014/main" id="{B94CB2CD-85D3-4163-978A-BBF863BA7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4042033" y="2915775"/>
                <a:ext cx="992159" cy="992159"/>
              </a:xfrm>
              <a:prstGeom prst="rect">
                <a:avLst/>
              </a:prstGeom>
            </p:spPr>
          </p:pic>
        </p:grp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2EAC2B1F-8280-4D2D-A956-8D801E6CD0EA}"/>
              </a:ext>
            </a:extLst>
          </p:cNvPr>
          <p:cNvSpPr/>
          <p:nvPr/>
        </p:nvSpPr>
        <p:spPr>
          <a:xfrm rot="18900000">
            <a:off x="2845060" y="993497"/>
            <a:ext cx="144290" cy="76013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7BCAC2B-3B0E-4C40-BB36-985096D84E25}"/>
              </a:ext>
            </a:extLst>
          </p:cNvPr>
          <p:cNvSpPr/>
          <p:nvPr/>
        </p:nvSpPr>
        <p:spPr>
          <a:xfrm rot="18900000">
            <a:off x="5235915" y="993497"/>
            <a:ext cx="144290" cy="76013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C04999C6-4675-45FA-9AEC-77CDD143089B}"/>
              </a:ext>
            </a:extLst>
          </p:cNvPr>
          <p:cNvSpPr/>
          <p:nvPr/>
        </p:nvSpPr>
        <p:spPr>
          <a:xfrm rot="18900000">
            <a:off x="8621298" y="993497"/>
            <a:ext cx="144290" cy="76013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A6C889E2-4C52-410F-9685-DEE3FE2F99E1}"/>
              </a:ext>
            </a:extLst>
          </p:cNvPr>
          <p:cNvSpPr/>
          <p:nvPr/>
        </p:nvSpPr>
        <p:spPr>
          <a:xfrm rot="19800000">
            <a:off x="773115" y="985036"/>
            <a:ext cx="218335" cy="91676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C5D7A14-75AF-4A73-BE5C-09F391CFBE93}"/>
              </a:ext>
            </a:extLst>
          </p:cNvPr>
          <p:cNvSpPr/>
          <p:nvPr/>
        </p:nvSpPr>
        <p:spPr>
          <a:xfrm rot="20695148">
            <a:off x="7527253" y="940081"/>
            <a:ext cx="112780" cy="45719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34" name="Picture 10" descr="JDK &amp;gt;자바 필수 요소!JDK (자바 개발 키트)를 설치해보자! – 혼자 코딩하는 코린이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58"/>
          <a:stretch/>
        </p:blipFill>
        <p:spPr bwMode="auto">
          <a:xfrm>
            <a:off x="3603005" y="732335"/>
            <a:ext cx="905702" cy="103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0" descr="JDK &amp;gt;자바 필수 요소!JDK (자바 개발 키트)를 설치해보자! – 혼자 코딩하는 코린이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58"/>
          <a:stretch/>
        </p:blipFill>
        <p:spPr bwMode="auto">
          <a:xfrm>
            <a:off x="10791480" y="732335"/>
            <a:ext cx="905702" cy="103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036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ECBC33-9FF1-4D55-A8FD-EF92D658AC68}"/>
              </a:ext>
            </a:extLst>
          </p:cNvPr>
          <p:cNvGrpSpPr/>
          <p:nvPr/>
        </p:nvGrpSpPr>
        <p:grpSpPr>
          <a:xfrm>
            <a:off x="11861005" y="1784350"/>
            <a:ext cx="302419" cy="711200"/>
            <a:chOff x="17782496" y="3009900"/>
            <a:chExt cx="472164" cy="1066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591BC-4594-4A49-B531-7C22D373F22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ED42CF-8536-47AA-9169-6FF6E975B9A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B2D32B6-452B-471D-A877-57827775F31F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0F0FE6-FBBF-43C5-9A60-B50EA3621375}"/>
              </a:ext>
            </a:extLst>
          </p:cNvPr>
          <p:cNvGrpSpPr/>
          <p:nvPr/>
        </p:nvGrpSpPr>
        <p:grpSpPr>
          <a:xfrm>
            <a:off x="0" y="-47170"/>
            <a:ext cx="12204700" cy="523220"/>
            <a:chOff x="0" y="-47170"/>
            <a:chExt cx="12204700" cy="523220"/>
          </a:xfrm>
        </p:grpSpPr>
        <p:sp>
          <p:nvSpPr>
            <p:cNvPr id="1008" name="직사각형 1007"/>
            <p:cNvSpPr/>
            <p:nvPr/>
          </p:nvSpPr>
          <p:spPr>
            <a:xfrm>
              <a:off x="0" y="0"/>
              <a:ext cx="12204700" cy="457200"/>
            </a:xfrm>
            <a:prstGeom prst="rect">
              <a:avLst/>
            </a:prstGeom>
            <a:solidFill>
              <a:srgbClr val="3819A0"/>
            </a:solidFill>
            <a:ln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AE3531-5424-43C8-BA72-EE4E7F43DA10}"/>
                </a:ext>
              </a:extLst>
            </p:cNvPr>
            <p:cNvSpPr txBox="1"/>
            <p:nvPr/>
          </p:nvSpPr>
          <p:spPr>
            <a:xfrm>
              <a:off x="87085" y="-47170"/>
              <a:ext cx="6299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solidFill>
                    <a:schemeClr val="lt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/>
                </a:rPr>
                <a:t>역할 분담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1E821B-3B62-4F31-9C1B-1A08FF1EEE64}"/>
              </a:ext>
            </a:extLst>
          </p:cNvPr>
          <p:cNvGrpSpPr/>
          <p:nvPr/>
        </p:nvGrpSpPr>
        <p:grpSpPr>
          <a:xfrm>
            <a:off x="198780" y="6227092"/>
            <a:ext cx="11390810" cy="420944"/>
            <a:chOff x="198780" y="6227092"/>
            <a:chExt cx="11390810" cy="420944"/>
          </a:xfrm>
        </p:grpSpPr>
        <p:grpSp>
          <p:nvGrpSpPr>
            <p:cNvPr id="220" name="그룹 1003">
              <a:extLst>
                <a:ext uri="{FF2B5EF4-FFF2-40B4-BE49-F238E27FC236}">
                  <a16:creationId xmlns:a16="http://schemas.microsoft.com/office/drawing/2014/main" id="{85D8E0ED-5640-4A43-B1FB-3ECB76FE3584}"/>
                </a:ext>
              </a:extLst>
            </p:cNvPr>
            <p:cNvGrpSpPr/>
            <p:nvPr/>
          </p:nvGrpSpPr>
          <p:grpSpPr>
            <a:xfrm>
              <a:off x="11146822" y="6227092"/>
              <a:ext cx="442768" cy="420944"/>
              <a:chOff x="10355830" y="1193670"/>
              <a:chExt cx="1043817" cy="1043817"/>
            </a:xfrm>
          </p:grpSpPr>
          <p:pic>
            <p:nvPicPr>
              <p:cNvPr id="221" name="Object 8">
                <a:extLst>
                  <a:ext uri="{FF2B5EF4-FFF2-40B4-BE49-F238E27FC236}">
                    <a16:creationId xmlns:a16="http://schemas.microsoft.com/office/drawing/2014/main" id="{FD68D450-B80F-44B8-881F-35D5F0334D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0355830" y="1193670"/>
                <a:ext cx="1043817" cy="1043817"/>
              </a:xfrm>
              <a:prstGeom prst="rect">
                <a:avLst/>
              </a:prstGeom>
            </p:spPr>
          </p:pic>
        </p:grpSp>
        <p:grpSp>
          <p:nvGrpSpPr>
            <p:cNvPr id="222" name="그룹 1008">
              <a:extLst>
                <a:ext uri="{FF2B5EF4-FFF2-40B4-BE49-F238E27FC236}">
                  <a16:creationId xmlns:a16="http://schemas.microsoft.com/office/drawing/2014/main" id="{8D55610F-AFF4-427B-8FFA-278A1C2EA1CF}"/>
                </a:ext>
              </a:extLst>
            </p:cNvPr>
            <p:cNvGrpSpPr/>
            <p:nvPr/>
          </p:nvGrpSpPr>
          <p:grpSpPr>
            <a:xfrm flipH="1">
              <a:off x="198780" y="6247925"/>
              <a:ext cx="418884" cy="400111"/>
              <a:chOff x="14042033" y="2915775"/>
              <a:chExt cx="992159" cy="992159"/>
            </a:xfrm>
          </p:grpSpPr>
          <p:pic>
            <p:nvPicPr>
              <p:cNvPr id="223" name="Object 23">
                <a:extLst>
                  <a:ext uri="{FF2B5EF4-FFF2-40B4-BE49-F238E27FC236}">
                    <a16:creationId xmlns:a16="http://schemas.microsoft.com/office/drawing/2014/main" id="{B94CB2CD-85D3-4163-978A-BBF863BA7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4042033" y="2915775"/>
                <a:ext cx="992159" cy="992159"/>
              </a:xfrm>
              <a:prstGeom prst="rect">
                <a:avLst/>
              </a:prstGeom>
            </p:spPr>
          </p:pic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C9A00D2-C847-4D9C-82A8-6C84ECDAF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5" y="1935212"/>
            <a:ext cx="11720085" cy="27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5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8" name="직사각형 1007"/>
          <p:cNvSpPr/>
          <p:nvPr/>
        </p:nvSpPr>
        <p:spPr>
          <a:xfrm>
            <a:off x="0" y="0"/>
            <a:ext cx="12204700" cy="457200"/>
          </a:xfrm>
          <a:prstGeom prst="rect">
            <a:avLst/>
          </a:prstGeom>
          <a:solidFill>
            <a:srgbClr val="3819A0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ECBC33-9FF1-4D55-A8FD-EF92D658AC68}"/>
              </a:ext>
            </a:extLst>
          </p:cNvPr>
          <p:cNvGrpSpPr/>
          <p:nvPr/>
        </p:nvGrpSpPr>
        <p:grpSpPr>
          <a:xfrm>
            <a:off x="11861005" y="1993647"/>
            <a:ext cx="302419" cy="711200"/>
            <a:chOff x="17782496" y="3009900"/>
            <a:chExt cx="472164" cy="1066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591BC-4594-4A49-B531-7C22D373F22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ED42CF-8536-47AA-9169-6FF6E975B9A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B2D32B6-452B-471D-A877-57827775F31F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94A34B-3C2D-4D79-86C8-16A846FFC707}"/>
              </a:ext>
            </a:extLst>
          </p:cNvPr>
          <p:cNvSpPr txBox="1"/>
          <p:nvPr/>
        </p:nvSpPr>
        <p:spPr>
          <a:xfrm>
            <a:off x="87085" y="-47170"/>
            <a:ext cx="629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/>
              </a:rPr>
              <a:t>개발 동기 및 목적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70BB26-96E0-4F0C-8A40-58B6D74F0908}"/>
              </a:ext>
            </a:extLst>
          </p:cNvPr>
          <p:cNvGrpSpPr/>
          <p:nvPr/>
        </p:nvGrpSpPr>
        <p:grpSpPr>
          <a:xfrm>
            <a:off x="6316350" y="1488469"/>
            <a:ext cx="3950965" cy="3061488"/>
            <a:chOff x="6111747" y="566357"/>
            <a:chExt cx="5163944" cy="4001390"/>
          </a:xfrm>
        </p:grpSpPr>
        <p:pic>
          <p:nvPicPr>
            <p:cNvPr id="35" name="Picture 6" descr="튀긴 치킨 vs 구운 치킨 - 라스트오리진 채널">
              <a:extLst>
                <a:ext uri="{FF2B5EF4-FFF2-40B4-BE49-F238E27FC236}">
                  <a16:creationId xmlns:a16="http://schemas.microsoft.com/office/drawing/2014/main" id="{349ECD6B-2EEC-40C8-A1AC-43A7874AC2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68" r="16968"/>
            <a:stretch/>
          </p:blipFill>
          <p:spPr bwMode="auto">
            <a:xfrm>
              <a:off x="6111747" y="2610264"/>
              <a:ext cx="2545969" cy="1957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BHC 모바일">
              <a:extLst>
                <a:ext uri="{FF2B5EF4-FFF2-40B4-BE49-F238E27FC236}">
                  <a16:creationId xmlns:a16="http://schemas.microsoft.com/office/drawing/2014/main" id="{6F79BC80-8ECC-4E7A-8F81-B8DEB52F09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2" t="5204" r="4402" b="5204"/>
            <a:stretch/>
          </p:blipFill>
          <p:spPr bwMode="auto">
            <a:xfrm>
              <a:off x="6111747" y="566357"/>
              <a:ext cx="2545970" cy="1957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0" descr="순살 | 페리카나">
              <a:extLst>
                <a:ext uri="{FF2B5EF4-FFF2-40B4-BE49-F238E27FC236}">
                  <a16:creationId xmlns:a16="http://schemas.microsoft.com/office/drawing/2014/main" id="{F011533D-CA8B-4586-95BE-F7393D98FD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74" t="13800" r="10921" b="8853"/>
            <a:stretch/>
          </p:blipFill>
          <p:spPr bwMode="auto">
            <a:xfrm>
              <a:off x="8729721" y="566357"/>
              <a:ext cx="2545970" cy="1957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2" descr="인기메뉴 | 페리카나">
              <a:extLst>
                <a:ext uri="{FF2B5EF4-FFF2-40B4-BE49-F238E27FC236}">
                  <a16:creationId xmlns:a16="http://schemas.microsoft.com/office/drawing/2014/main" id="{EE07DCC2-15CA-4E12-92A7-FEEF1B38F4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1" t="12696" r="13941" b="8785"/>
            <a:stretch/>
          </p:blipFill>
          <p:spPr bwMode="auto">
            <a:xfrm>
              <a:off x="8729720" y="2610264"/>
              <a:ext cx="2545970" cy="1957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4" name="Picture 2" descr="치킨 순위 브랜드별ㅣ대한민국 치킨판매순위 치킨점유율 프렌차이즈">
            <a:extLst>
              <a:ext uri="{FF2B5EF4-FFF2-40B4-BE49-F238E27FC236}">
                <a16:creationId xmlns:a16="http://schemas.microsoft.com/office/drawing/2014/main" id="{FD545075-F24F-4452-AD68-B4A4DB25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00" y="1326128"/>
            <a:ext cx="4121100" cy="338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6C2FD79-3AD7-4E82-AD8F-8B87A19D61FC}"/>
              </a:ext>
            </a:extLst>
          </p:cNvPr>
          <p:cNvSpPr txBox="1"/>
          <p:nvPr/>
        </p:nvSpPr>
        <p:spPr>
          <a:xfrm>
            <a:off x="3089201" y="4952495"/>
            <a:ext cx="610239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너무나 맛있는 치킨</a:t>
            </a:r>
            <a:r>
              <a:rPr lang="en-US" altLang="ko-KR" sz="2800" b="1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</a:t>
            </a:r>
            <a:r>
              <a:rPr lang="en-US" altLang="ko-KR" sz="2400" b="1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algn="ctr"/>
            <a:endParaRPr lang="en-US" altLang="ko-KR" sz="700" b="1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하지만 </a:t>
            </a:r>
            <a:r>
              <a:rPr lang="ko-KR" altLang="en-US" sz="2400" b="1" dirty="0">
                <a:solidFill>
                  <a:srgbClr val="3819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브랜드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도 </a:t>
            </a:r>
            <a:r>
              <a:rPr lang="ko-KR" altLang="en-US" sz="2400" b="1" dirty="0">
                <a:solidFill>
                  <a:srgbClr val="3819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맛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도 너무나 다양하다</a:t>
            </a:r>
          </a:p>
        </p:txBody>
      </p:sp>
      <p:grpSp>
        <p:nvGrpSpPr>
          <p:cNvPr id="43" name="그룹 1015">
            <a:extLst>
              <a:ext uri="{FF2B5EF4-FFF2-40B4-BE49-F238E27FC236}">
                <a16:creationId xmlns:a16="http://schemas.microsoft.com/office/drawing/2014/main" id="{A9825349-6635-4EB1-9F15-6AE2488EE7E3}"/>
              </a:ext>
            </a:extLst>
          </p:cNvPr>
          <p:cNvGrpSpPr/>
          <p:nvPr/>
        </p:nvGrpSpPr>
        <p:grpSpPr>
          <a:xfrm>
            <a:off x="205261" y="6297804"/>
            <a:ext cx="465794" cy="351935"/>
            <a:chOff x="12224401" y="6396829"/>
            <a:chExt cx="1068447" cy="807276"/>
          </a:xfrm>
        </p:grpSpPr>
        <p:pic>
          <p:nvPicPr>
            <p:cNvPr id="46" name="Object 44">
              <a:extLst>
                <a:ext uri="{FF2B5EF4-FFF2-40B4-BE49-F238E27FC236}">
                  <a16:creationId xmlns:a16="http://schemas.microsoft.com/office/drawing/2014/main" id="{5615062F-FA5A-4E04-A6C6-6AEB4119C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224401" y="6396829"/>
              <a:ext cx="1068447" cy="807276"/>
            </a:xfrm>
            <a:prstGeom prst="rect">
              <a:avLst/>
            </a:prstGeom>
          </p:spPr>
        </p:pic>
      </p:grpSp>
      <p:grpSp>
        <p:nvGrpSpPr>
          <p:cNvPr id="47" name="그룹 1015">
            <a:extLst>
              <a:ext uri="{FF2B5EF4-FFF2-40B4-BE49-F238E27FC236}">
                <a16:creationId xmlns:a16="http://schemas.microsoft.com/office/drawing/2014/main" id="{8CB1D694-E4E2-47BE-9DC4-9B8D5076856E}"/>
              </a:ext>
            </a:extLst>
          </p:cNvPr>
          <p:cNvGrpSpPr/>
          <p:nvPr/>
        </p:nvGrpSpPr>
        <p:grpSpPr>
          <a:xfrm>
            <a:off x="11226800" y="6297804"/>
            <a:ext cx="465794" cy="351935"/>
            <a:chOff x="12224401" y="6396829"/>
            <a:chExt cx="1068447" cy="807276"/>
          </a:xfrm>
        </p:grpSpPr>
        <p:pic>
          <p:nvPicPr>
            <p:cNvPr id="48" name="Object 44">
              <a:extLst>
                <a:ext uri="{FF2B5EF4-FFF2-40B4-BE49-F238E27FC236}">
                  <a16:creationId xmlns:a16="http://schemas.microsoft.com/office/drawing/2014/main" id="{B3019313-9AD2-4251-927E-476831A90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2224401" y="6396829"/>
              <a:ext cx="1068447" cy="807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58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직사각형 10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8" name="직사각형 1007"/>
          <p:cNvSpPr/>
          <p:nvPr/>
        </p:nvSpPr>
        <p:spPr>
          <a:xfrm>
            <a:off x="0" y="0"/>
            <a:ext cx="12204700" cy="457200"/>
          </a:xfrm>
          <a:prstGeom prst="rect">
            <a:avLst/>
          </a:prstGeom>
          <a:solidFill>
            <a:srgbClr val="3819A0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20" name="직선 연결선 1019"/>
          <p:cNvCxnSpPr/>
          <p:nvPr/>
        </p:nvCxnSpPr>
        <p:spPr>
          <a:xfrm rot="16200000" flipH="1">
            <a:off x="9267821" y="3711579"/>
            <a:ext cx="584836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그룹 1025"/>
          <p:cNvGrpSpPr/>
          <p:nvPr/>
        </p:nvGrpSpPr>
        <p:grpSpPr>
          <a:xfrm>
            <a:off x="11836400" y="438150"/>
            <a:ext cx="355600" cy="355600"/>
            <a:chOff x="17449800" y="1181100"/>
            <a:chExt cx="533400" cy="533400"/>
          </a:xfrm>
        </p:grpSpPr>
        <p:sp>
          <p:nvSpPr>
            <p:cNvPr id="1023" name="직사각형 1022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5" name="이등변 삼각형 1024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027" name="그룹 1026"/>
          <p:cNvGrpSpPr/>
          <p:nvPr/>
        </p:nvGrpSpPr>
        <p:grpSpPr>
          <a:xfrm rot="10800000">
            <a:off x="11836400" y="6496050"/>
            <a:ext cx="355600" cy="355600"/>
            <a:chOff x="17449800" y="1181100"/>
            <a:chExt cx="533400" cy="533400"/>
          </a:xfrm>
        </p:grpSpPr>
        <p:sp>
          <p:nvSpPr>
            <p:cNvPr id="1028" name="직사각형 1027"/>
            <p:cNvSpPr/>
            <p:nvPr/>
          </p:nvSpPr>
          <p:spPr>
            <a:xfrm>
              <a:off x="17449800" y="1181100"/>
              <a:ext cx="533400" cy="533400"/>
            </a:xfrm>
            <a:prstGeom prst="rect">
              <a:avLst/>
            </a:prstGeom>
            <a:solidFill>
              <a:srgbClr val="F2F2F2"/>
            </a:solidFill>
            <a:ln w="6350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9" name="이등변 삼각형 1028"/>
            <p:cNvSpPr/>
            <p:nvPr/>
          </p:nvSpPr>
          <p:spPr>
            <a:xfrm>
              <a:off x="17602200" y="1362075"/>
              <a:ext cx="228600" cy="152400"/>
            </a:xfrm>
            <a:prstGeom prst="triangle">
              <a:avLst>
                <a:gd name="adj" fmla="val 50000"/>
              </a:avLst>
            </a:prstGeom>
            <a:solidFill>
              <a:srgbClr val="3819A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1095" name="직선 연결선 1094"/>
          <p:cNvCxnSpPr/>
          <p:nvPr/>
        </p:nvCxnSpPr>
        <p:spPr>
          <a:xfrm rot="16200000" flipH="1">
            <a:off x="8624354" y="3640665"/>
            <a:ext cx="6424101" cy="0"/>
          </a:xfrm>
          <a:prstGeom prst="line">
            <a:avLst/>
          </a:prstGeom>
          <a:ln w="63500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ECBC33-9FF1-4D55-A8FD-EF92D658AC68}"/>
              </a:ext>
            </a:extLst>
          </p:cNvPr>
          <p:cNvGrpSpPr/>
          <p:nvPr/>
        </p:nvGrpSpPr>
        <p:grpSpPr>
          <a:xfrm>
            <a:off x="11861005" y="2082800"/>
            <a:ext cx="302419" cy="711200"/>
            <a:chOff x="17782496" y="3009900"/>
            <a:chExt cx="472164" cy="1066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591BC-4594-4A49-B531-7C22D373F220}"/>
                </a:ext>
              </a:extLst>
            </p:cNvPr>
            <p:cNvSpPr/>
            <p:nvPr/>
          </p:nvSpPr>
          <p:spPr>
            <a:xfrm>
              <a:off x="17782496" y="3009900"/>
              <a:ext cx="472164" cy="106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819A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sz="12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ED42CF-8536-47AA-9169-6FF6E975B9AE}"/>
                </a:ext>
              </a:extLst>
            </p:cNvPr>
            <p:cNvCxnSpPr/>
            <p:nvPr/>
          </p:nvCxnSpPr>
          <p:spPr>
            <a:xfrm>
              <a:off x="17868896" y="3761316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B2D32B6-452B-471D-A877-57827775F31F}"/>
                </a:ext>
              </a:extLst>
            </p:cNvPr>
            <p:cNvCxnSpPr/>
            <p:nvPr/>
          </p:nvCxnSpPr>
          <p:spPr>
            <a:xfrm>
              <a:off x="17868896" y="3867150"/>
              <a:ext cx="30480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CADB75-540F-46E5-BA1E-771D744738CD}"/>
              </a:ext>
            </a:extLst>
          </p:cNvPr>
          <p:cNvSpPr/>
          <p:nvPr/>
        </p:nvSpPr>
        <p:spPr>
          <a:xfrm>
            <a:off x="108712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E85207-F54A-41A5-95C4-32BFC7F2E475}"/>
              </a:ext>
            </a:extLst>
          </p:cNvPr>
          <p:cNvSpPr/>
          <p:nvPr/>
        </p:nvSpPr>
        <p:spPr>
          <a:xfrm>
            <a:off x="113284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B1A334-A6F4-4D66-827C-1EAB151062A4}"/>
              </a:ext>
            </a:extLst>
          </p:cNvPr>
          <p:cNvSpPr/>
          <p:nvPr/>
        </p:nvSpPr>
        <p:spPr>
          <a:xfrm>
            <a:off x="11785600" y="25400"/>
            <a:ext cx="355600" cy="355600"/>
          </a:xfrm>
          <a:prstGeom prst="rect">
            <a:avLst/>
          </a:prstGeom>
          <a:solidFill>
            <a:srgbClr val="F2F2F2"/>
          </a:solidFill>
          <a:ln>
            <a:solidFill>
              <a:srgbClr val="3819A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819EBA-5CFB-4803-BAC1-35A935A7DC49}"/>
              </a:ext>
            </a:extLst>
          </p:cNvPr>
          <p:cNvSpPr/>
          <p:nvPr/>
        </p:nvSpPr>
        <p:spPr>
          <a:xfrm>
            <a:off x="11423650" y="120649"/>
            <a:ext cx="165101" cy="165101"/>
          </a:xfrm>
          <a:prstGeom prst="rect">
            <a:avLst/>
          </a:prstGeom>
          <a:solidFill>
            <a:srgbClr val="F2F2F2"/>
          </a:solidFill>
          <a:ln w="63500">
            <a:solidFill>
              <a:srgbClr val="3819A0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F990A56-D176-4108-9ACC-10011247AB84}"/>
              </a:ext>
            </a:extLst>
          </p:cNvPr>
          <p:cNvGrpSpPr/>
          <p:nvPr/>
        </p:nvGrpSpPr>
        <p:grpSpPr>
          <a:xfrm>
            <a:off x="11866710" y="101600"/>
            <a:ext cx="204637" cy="202956"/>
            <a:chOff x="15998582" y="1409699"/>
            <a:chExt cx="387613" cy="38442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4F217C6-BD2D-4A46-891E-4E33001FF678}"/>
                </a:ext>
              </a:extLst>
            </p:cNvPr>
            <p:cNvCxnSpPr/>
            <p:nvPr/>
          </p:nvCxnSpPr>
          <p:spPr>
            <a:xfrm rot="16200000" flipH="1">
              <a:off x="16001993" y="1409700"/>
              <a:ext cx="384201" cy="384201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EE4EC3-124B-4259-A62C-0A41F56E2BB4}"/>
                </a:ext>
              </a:extLst>
            </p:cNvPr>
            <p:cNvCxnSpPr/>
            <p:nvPr/>
          </p:nvCxnSpPr>
          <p:spPr>
            <a:xfrm rot="10800000" flipV="1">
              <a:off x="15998582" y="1409699"/>
              <a:ext cx="384429" cy="384428"/>
            </a:xfrm>
            <a:prstGeom prst="line">
              <a:avLst/>
            </a:prstGeom>
            <a:ln w="63500" cap="rnd">
              <a:solidFill>
                <a:srgbClr val="3819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601C17F-69C0-4871-8831-BD1E70B11CEF}"/>
              </a:ext>
            </a:extLst>
          </p:cNvPr>
          <p:cNvCxnSpPr>
            <a:cxnSpLocks/>
          </p:cNvCxnSpPr>
          <p:nvPr/>
        </p:nvCxnSpPr>
        <p:spPr>
          <a:xfrm>
            <a:off x="10941048" y="292100"/>
            <a:ext cx="217490" cy="0"/>
          </a:xfrm>
          <a:prstGeom prst="line">
            <a:avLst/>
          </a:prstGeom>
          <a:ln w="50800" cap="rnd">
            <a:solidFill>
              <a:srgbClr val="381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94A34B-3C2D-4D79-86C8-16A846FFC707}"/>
              </a:ext>
            </a:extLst>
          </p:cNvPr>
          <p:cNvSpPr txBox="1"/>
          <p:nvPr/>
        </p:nvSpPr>
        <p:spPr>
          <a:xfrm>
            <a:off x="87085" y="-47170"/>
            <a:ext cx="629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/>
              </a:rPr>
              <a:t>개발 동기 및 목적</a:t>
            </a:r>
          </a:p>
        </p:txBody>
      </p:sp>
      <p:grpSp>
        <p:nvGrpSpPr>
          <p:cNvPr id="45" name="그룹 1015">
            <a:extLst>
              <a:ext uri="{FF2B5EF4-FFF2-40B4-BE49-F238E27FC236}">
                <a16:creationId xmlns:a16="http://schemas.microsoft.com/office/drawing/2014/main" id="{B5B66545-BEB2-4063-97F5-C53172CB2F91}"/>
              </a:ext>
            </a:extLst>
          </p:cNvPr>
          <p:cNvGrpSpPr/>
          <p:nvPr/>
        </p:nvGrpSpPr>
        <p:grpSpPr>
          <a:xfrm>
            <a:off x="205261" y="6297804"/>
            <a:ext cx="465794" cy="351935"/>
            <a:chOff x="12224401" y="6396829"/>
            <a:chExt cx="1068447" cy="807276"/>
          </a:xfrm>
        </p:grpSpPr>
        <p:pic>
          <p:nvPicPr>
            <p:cNvPr id="46" name="Object 44">
              <a:extLst>
                <a:ext uri="{FF2B5EF4-FFF2-40B4-BE49-F238E27FC236}">
                  <a16:creationId xmlns:a16="http://schemas.microsoft.com/office/drawing/2014/main" id="{357AB3EB-B2F4-4452-AF79-70E67AC13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224401" y="6396829"/>
              <a:ext cx="1068447" cy="807276"/>
            </a:xfrm>
            <a:prstGeom prst="rect">
              <a:avLst/>
            </a:prstGeom>
          </p:spPr>
        </p:pic>
      </p:grpSp>
      <p:grpSp>
        <p:nvGrpSpPr>
          <p:cNvPr id="47" name="그룹 1015">
            <a:extLst>
              <a:ext uri="{FF2B5EF4-FFF2-40B4-BE49-F238E27FC236}">
                <a16:creationId xmlns:a16="http://schemas.microsoft.com/office/drawing/2014/main" id="{629A7D78-BF90-4633-AB8E-6C2B61E2C743}"/>
              </a:ext>
            </a:extLst>
          </p:cNvPr>
          <p:cNvGrpSpPr/>
          <p:nvPr/>
        </p:nvGrpSpPr>
        <p:grpSpPr>
          <a:xfrm>
            <a:off x="11226800" y="6297804"/>
            <a:ext cx="465794" cy="351935"/>
            <a:chOff x="12224401" y="6396829"/>
            <a:chExt cx="1068447" cy="807276"/>
          </a:xfrm>
        </p:grpSpPr>
        <p:pic>
          <p:nvPicPr>
            <p:cNvPr id="48" name="Object 44">
              <a:extLst>
                <a:ext uri="{FF2B5EF4-FFF2-40B4-BE49-F238E27FC236}">
                  <a16:creationId xmlns:a16="http://schemas.microsoft.com/office/drawing/2014/main" id="{138F3A9E-69C7-40AC-B990-34173A1938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224401" y="6396829"/>
              <a:ext cx="1068447" cy="80727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4853041" y="793750"/>
            <a:ext cx="4458020" cy="5424942"/>
            <a:chOff x="5221419" y="877791"/>
            <a:chExt cx="4458020" cy="5424942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B0977185-C3FA-4868-82E6-E1C8A5804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1419" y="877791"/>
              <a:ext cx="4458020" cy="5424942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5416448" y="3711579"/>
              <a:ext cx="4119039" cy="2508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75" name="Picture 2" descr="치킨 순위 브랜드별ㅣ대한민국 치킨판매순위 치킨점유율 프렌차이즈">
              <a:extLst>
                <a:ext uri="{FF2B5EF4-FFF2-40B4-BE49-F238E27FC236}">
                  <a16:creationId xmlns:a16="http://schemas.microsoft.com/office/drawing/2014/main" id="{7E82F232-F747-4B3E-BD61-920B71D44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925" y="3640770"/>
              <a:ext cx="3139007" cy="2579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https://t4.ftcdn.net/jpg/02/62/50/45/240_F_262504575_xIIajtSj6B207lCAcZ3D7vmHhkYHrub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0" r="24840"/>
          <a:stretch/>
        </p:blipFill>
        <p:spPr bwMode="auto">
          <a:xfrm rot="789490">
            <a:off x="9657796" y="2775243"/>
            <a:ext cx="132622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1EE848-3014-4086-BF28-21E514B25B45}"/>
              </a:ext>
            </a:extLst>
          </p:cNvPr>
          <p:cNvCxnSpPr>
            <a:cxnSpLocks/>
          </p:cNvCxnSpPr>
          <p:nvPr/>
        </p:nvCxnSpPr>
        <p:spPr>
          <a:xfrm>
            <a:off x="9357863" y="3930942"/>
            <a:ext cx="259207" cy="95250"/>
          </a:xfrm>
          <a:prstGeom prst="line">
            <a:avLst/>
          </a:prstGeom>
          <a:ln w="3175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38FD1DB-8CA9-45AC-A488-779486E40457}"/>
              </a:ext>
            </a:extLst>
          </p:cNvPr>
          <p:cNvCxnSpPr>
            <a:cxnSpLocks/>
          </p:cNvCxnSpPr>
          <p:nvPr/>
        </p:nvCxnSpPr>
        <p:spPr>
          <a:xfrm>
            <a:off x="9377996" y="4141513"/>
            <a:ext cx="145655" cy="50508"/>
          </a:xfrm>
          <a:prstGeom prst="line">
            <a:avLst/>
          </a:prstGeom>
          <a:ln w="3175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8F7C45F-F3B2-4EEB-B42E-25C72376BF30}"/>
              </a:ext>
            </a:extLst>
          </p:cNvPr>
          <p:cNvGrpSpPr/>
          <p:nvPr/>
        </p:nvGrpSpPr>
        <p:grpSpPr>
          <a:xfrm flipH="1">
            <a:off x="3279754" y="3964420"/>
            <a:ext cx="1496292" cy="1145052"/>
            <a:chOff x="3814090" y="3208772"/>
            <a:chExt cx="1496292" cy="1145052"/>
          </a:xfrm>
        </p:grpSpPr>
        <p:pic>
          <p:nvPicPr>
            <p:cNvPr id="49" name="Picture 2" descr="https://t4.ftcdn.net/jpg/02/62/50/45/240_F_262504575_xIIajtSj6B207lCAcZ3D7vmHhkYHrube.jpg">
              <a:extLst>
                <a:ext uri="{FF2B5EF4-FFF2-40B4-BE49-F238E27FC236}">
                  <a16:creationId xmlns:a16="http://schemas.microsoft.com/office/drawing/2014/main" id="{DAD59650-FF8F-4140-8F5C-6762B7AD58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0" t="49910" r="24840"/>
            <a:stretch/>
          </p:blipFill>
          <p:spPr bwMode="auto">
            <a:xfrm rot="789490">
              <a:off x="3984161" y="3208772"/>
              <a:ext cx="1326221" cy="1145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24BD2E2-C40B-41A8-8702-7683A00E6CC8}"/>
                </a:ext>
              </a:extLst>
            </p:cNvPr>
            <p:cNvCxnSpPr>
              <a:cxnSpLocks/>
            </p:cNvCxnSpPr>
            <p:nvPr/>
          </p:nvCxnSpPr>
          <p:spPr>
            <a:xfrm>
              <a:off x="3814090" y="3238500"/>
              <a:ext cx="259207" cy="95250"/>
            </a:xfrm>
            <a:prstGeom prst="line">
              <a:avLst/>
            </a:prstGeom>
            <a:ln w="3175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820A519-A919-4C06-AC4F-72FCD5762E85}"/>
                </a:ext>
              </a:extLst>
            </p:cNvPr>
            <p:cNvCxnSpPr>
              <a:cxnSpLocks/>
            </p:cNvCxnSpPr>
            <p:nvPr/>
          </p:nvCxnSpPr>
          <p:spPr>
            <a:xfrm>
              <a:off x="3834223" y="3449071"/>
              <a:ext cx="145655" cy="50508"/>
            </a:xfrm>
            <a:prstGeom prst="line">
              <a:avLst/>
            </a:prstGeom>
            <a:ln w="3175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12" descr="인기메뉴 | 페리카나">
            <a:extLst>
              <a:ext uri="{FF2B5EF4-FFF2-40B4-BE49-F238E27FC236}">
                <a16:creationId xmlns:a16="http://schemas.microsoft.com/office/drawing/2014/main" id="{827BBA0E-4B5D-41BC-A3C0-DE5F70259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1" t="12696" r="13941" b="8785"/>
          <a:stretch/>
        </p:blipFill>
        <p:spPr bwMode="auto">
          <a:xfrm>
            <a:off x="1978021" y="3248557"/>
            <a:ext cx="2268906" cy="174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모서리가 둥근 사각형 설명선 94">
            <a:extLst>
              <a:ext uri="{FF2B5EF4-FFF2-40B4-BE49-F238E27FC236}">
                <a16:creationId xmlns:a16="http://schemas.microsoft.com/office/drawing/2014/main" id="{2B7ACC53-68F6-4A71-977A-C2A1DD75C400}"/>
              </a:ext>
            </a:extLst>
          </p:cNvPr>
          <p:cNvSpPr/>
          <p:nvPr/>
        </p:nvSpPr>
        <p:spPr>
          <a:xfrm flipH="1">
            <a:off x="771489" y="1037144"/>
            <a:ext cx="3310064" cy="1045656"/>
          </a:xfrm>
          <a:prstGeom prst="wedgeRoundRectCallout">
            <a:avLst>
              <a:gd name="adj1" fmla="val -65152"/>
              <a:gd name="adj2" fmla="val 20617"/>
              <a:gd name="adj3" fmla="val 16667"/>
            </a:avLst>
          </a:prstGeom>
          <a:solidFill>
            <a:srgbClr val="FBFBFB"/>
          </a:solidFill>
          <a:ln w="28575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모서리가 둥근 직사각형 112">
            <a:extLst>
              <a:ext uri="{FF2B5EF4-FFF2-40B4-BE49-F238E27FC236}">
                <a16:creationId xmlns:a16="http://schemas.microsoft.com/office/drawing/2014/main" id="{2B378378-D8EB-48E6-94F1-413AAE06A355}"/>
              </a:ext>
            </a:extLst>
          </p:cNvPr>
          <p:cNvSpPr/>
          <p:nvPr/>
        </p:nvSpPr>
        <p:spPr>
          <a:xfrm>
            <a:off x="1025947" y="1112537"/>
            <a:ext cx="1959539" cy="65388"/>
          </a:xfrm>
          <a:prstGeom prst="roundRect">
            <a:avLst>
              <a:gd name="adj" fmla="val 45045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E6DC65-3668-45F8-ADDF-065DFE978F74}"/>
              </a:ext>
            </a:extLst>
          </p:cNvPr>
          <p:cNvSpPr txBox="1"/>
          <p:nvPr/>
        </p:nvSpPr>
        <p:spPr>
          <a:xfrm>
            <a:off x="911188" y="1295400"/>
            <a:ext cx="303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이거 한번 먹어봐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488</Words>
  <Application>Microsoft Office PowerPoint</Application>
  <PresentationFormat>와이드스크린</PresentationFormat>
  <Paragraphs>161</Paragraphs>
  <Slides>28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DOSGothic</vt:lpstr>
      <vt:lpstr>DOSMyungjo</vt:lpstr>
      <vt:lpstr>DOSSaemmul</vt:lpstr>
      <vt:lpstr>굴림</vt:lpstr>
      <vt:lpstr>맑은 고딕</vt:lpstr>
      <vt:lpstr>새굴림</vt:lpstr>
      <vt:lpstr>한컴 말랑말랑 Regular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조수민</dc:creator>
  <cp:lastModifiedBy>조수민</cp:lastModifiedBy>
  <cp:revision>105</cp:revision>
  <dcterms:created xsi:type="dcterms:W3CDTF">2021-08-18T03:10:07Z</dcterms:created>
  <dcterms:modified xsi:type="dcterms:W3CDTF">2021-09-06T07:15:15Z</dcterms:modified>
</cp:coreProperties>
</file>