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1.png"></Relationship><Relationship Id="rId3" Type="http://schemas.openxmlformats.org/officeDocument/2006/relationships/image" Target="../media/image102.png"></Relationship><Relationship Id="rId4" Type="http://schemas.openxmlformats.org/officeDocument/2006/relationships/image" Target="../media/image103.png"></Relationship><Relationship Id="rId5" Type="http://schemas.openxmlformats.org/officeDocument/2006/relationships/image" Target="../media/image104.png"></Relationship><Relationship Id="rId6" Type="http://schemas.openxmlformats.org/officeDocument/2006/relationships/image" Target="../media/image105.png"></Relationship><Relationship Id="rId7" Type="http://schemas.openxmlformats.org/officeDocument/2006/relationships/image" Target="../media/image106.png"></Relationship><Relationship Id="rId8" Type="http://schemas.openxmlformats.org/officeDocument/2006/relationships/image" Target="../media/image107.png"></Relationship><Relationship Id="rId9" Type="http://schemas.openxmlformats.org/officeDocument/2006/relationships/image" Target="../media/image108.png"></Relationship><Relationship Id="rId10" Type="http://schemas.openxmlformats.org/officeDocument/2006/relationships/image" Target="../media/image109.png"></Relationship><Relationship Id="rId11" Type="http://schemas.openxmlformats.org/officeDocument/2006/relationships/image" Target="../media/image110.png"></Relationship><Relationship Id="rId12" Type="http://schemas.openxmlformats.org/officeDocument/2006/relationships/image" Target="../media/image111.png"></Relationship><Relationship Id="rId13" Type="http://schemas.openxmlformats.org/officeDocument/2006/relationships/image" Target="../media/image112.png"></Relationship><Relationship Id="rId14" Type="http://schemas.openxmlformats.org/officeDocument/2006/relationships/image" Target="../media/image113.png"></Relationship><Relationship Id="rId15" Type="http://schemas.openxmlformats.org/officeDocument/2006/relationships/image" Target="../media/image114.png"></Relationship><Relationship Id="rId16" Type="http://schemas.openxmlformats.org/officeDocument/2006/relationships/image" Target="../media/image115.png"></Relationship><Relationship Id="rId17" Type="http://schemas.openxmlformats.org/officeDocument/2006/relationships/image" Target="../media/fImage128392409169.png"></Relationship><Relationship Id="rId18" Type="http://schemas.openxmlformats.org/officeDocument/2006/relationships/image" Target="../media/fImage22972425724.png"></Relationship><Relationship Id="rId19" Type="http://schemas.openxmlformats.org/officeDocument/2006/relationships/image" Target="../media/fImage27112471478.png"></Relationship><Relationship Id="rId20" Type="http://schemas.openxmlformats.org/officeDocument/2006/relationships/image" Target="../media/fImage51392519358.png"></Relationship><Relationship Id="rId21" Type="http://schemas.openxmlformats.org/officeDocument/2006/relationships/slideLayout" Target="../slideLayouts/slideLayout1.xml"></Relationship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/Relationships>
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10.png"></Relationship><Relationship Id="rId9" Type="http://schemas.openxmlformats.org/officeDocument/2006/relationships/image" Target="../media/image11.png"></Relationship><Relationship Id="rId10" Type="http://schemas.openxmlformats.org/officeDocument/2006/relationships/slideLayout" Target="../slideLayouts/slideLayout1.xml"></Relationship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5.png"></Relationship><Relationship Id="rId3" Type="http://schemas.openxmlformats.org/officeDocument/2006/relationships/image" Target="../media/image16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19.png"></Relationship><Relationship Id="rId7" Type="http://schemas.openxmlformats.org/officeDocument/2006/relationships/image" Target="../media/image20.png"></Relationship><Relationship Id="rId8" Type="http://schemas.openxmlformats.org/officeDocument/2006/relationships/image" Target="../media/image21.png"></Relationship><Relationship Id="rId9" Type="http://schemas.openxmlformats.org/officeDocument/2006/relationships/image" Target="../media/image22.png"></Relationship><Relationship Id="rId10" Type="http://schemas.openxmlformats.org/officeDocument/2006/relationships/image" Target="../media/image23.png"></Relationship><Relationship Id="rId11" Type="http://schemas.openxmlformats.org/officeDocument/2006/relationships/image" Target="../media/image24.png"></Relationship><Relationship Id="rId12" Type="http://schemas.openxmlformats.org/officeDocument/2006/relationships/image" Target="../media/fImage461923441.jpeg"></Relationship><Relationship Id="rId1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16" Type="http://schemas.openxmlformats.org/officeDocument/2006/relationships/image" Target="../media/image39.png"></Relationship><Relationship Id="rId18" Type="http://schemas.openxmlformats.org/officeDocument/2006/relationships/image" Target="../media/image41.png"></Relationship><Relationship Id="rId19" Type="http://schemas.openxmlformats.org/officeDocument/2006/relationships/image" Target="../media/image42.png"></Relationship><Relationship Id="rId20" Type="http://schemas.openxmlformats.org/officeDocument/2006/relationships/image" Target="../media/image43.png"></Relationship><Relationship Id="rId21" Type="http://schemas.openxmlformats.org/officeDocument/2006/relationships/image" Target="../media/image44.png"></Relationship><Relationship Id="rId23" Type="http://schemas.openxmlformats.org/officeDocument/2006/relationships/image" Target="../media/image46.png"></Relationship><Relationship Id="rId24" Type="http://schemas.openxmlformats.org/officeDocument/2006/relationships/image" Target="../media/image47.png"></Relationship><Relationship Id="rId25" Type="http://schemas.openxmlformats.org/officeDocument/2006/relationships/image" Target="../media/image48.png"></Relationship><Relationship Id="rId26" Type="http://schemas.openxmlformats.org/officeDocument/2006/relationships/image" Target="../media/image49.png"></Relationship><Relationship Id="rId28" Type="http://schemas.openxmlformats.org/officeDocument/2006/relationships/image" Target="../media/fImage267182358467.png"></Relationship><Relationship Id="rId29" Type="http://schemas.openxmlformats.org/officeDocument/2006/relationships/slideLayout" Target="../slideLayouts/slideLayout1.xml"></Relationship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54.png"></Relationship><Relationship Id="rId4" Type="http://schemas.openxmlformats.org/officeDocument/2006/relationships/image" Target="../media/image56.png"></Relationship><Relationship Id="rId5" Type="http://schemas.openxmlformats.org/officeDocument/2006/relationships/image" Target="../media/image57.png"></Relationship><Relationship Id="rId6" Type="http://schemas.openxmlformats.org/officeDocument/2006/relationships/image" Target="../media/image58.png"></Relationship><Relationship Id="rId7" Type="http://schemas.openxmlformats.org/officeDocument/2006/relationships/image" Target="../media/image59.png"></Relationship><Relationship Id="rId9" Type="http://schemas.openxmlformats.org/officeDocument/2006/relationships/image" Target="../media/image61.png"></Relationship><Relationship Id="rId10" Type="http://schemas.openxmlformats.org/officeDocument/2006/relationships/image" Target="../media/image62.png"></Relationship><Relationship Id="rId11" Type="http://schemas.openxmlformats.org/officeDocument/2006/relationships/image" Target="../media/image63.png"></Relationship><Relationship Id="rId12" Type="http://schemas.openxmlformats.org/officeDocument/2006/relationships/image" Target="../media/image64.png"></Relationship><Relationship Id="rId14" Type="http://schemas.openxmlformats.org/officeDocument/2006/relationships/image" Target="../media/image66.png"></Relationship><Relationship Id="rId15" Type="http://schemas.openxmlformats.org/officeDocument/2006/relationships/image" Target="../media/image67.png"></Relationship><Relationship Id="rId16" Type="http://schemas.openxmlformats.org/officeDocument/2006/relationships/image" Target="../media/image68.png"></Relationship><Relationship Id="rId17" Type="http://schemas.openxmlformats.org/officeDocument/2006/relationships/image" Target="../media/image69.png"></Relationship><Relationship Id="rId20" Type="http://schemas.openxmlformats.org/officeDocument/2006/relationships/image" Target="../media/fImage177132366334.png"></Relationship><Relationship Id="rId2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3.png"></Relationship><Relationship Id="rId18" Type="http://schemas.openxmlformats.org/officeDocument/2006/relationships/image" Target="../media/image88.png"></Relationship><Relationship Id="rId19" Type="http://schemas.openxmlformats.org/officeDocument/2006/relationships/image" Target="../media/image89.png"></Relationship><Relationship Id="rId20" Type="http://schemas.openxmlformats.org/officeDocument/2006/relationships/image" Target="../media/image90.png"></Relationship><Relationship Id="rId21" Type="http://schemas.openxmlformats.org/officeDocument/2006/relationships/image" Target="../media/image91.png"></Relationship><Relationship Id="rId23" Type="http://schemas.openxmlformats.org/officeDocument/2006/relationships/image" Target="../media/image93.png"></Relationship><Relationship Id="rId24" Type="http://schemas.openxmlformats.org/officeDocument/2006/relationships/image" Target="../media/image94.png"></Relationship><Relationship Id="rId25" Type="http://schemas.openxmlformats.org/officeDocument/2006/relationships/image" Target="../media/image95.png"></Relationship><Relationship Id="rId26" Type="http://schemas.openxmlformats.org/officeDocument/2006/relationships/image" Target="../media/image96.png"></Relationship><Relationship Id="rId28" Type="http://schemas.openxmlformats.org/officeDocument/2006/relationships/image" Target="../media/fImage171192376500.png"></Relationship><Relationship Id="rId29" Type="http://schemas.openxmlformats.org/officeDocument/2006/relationships/slideLayout" Target="../slideLayouts/slideLayout1.xml"></Relationship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790" y="831850"/>
            <a:ext cx="11862435" cy="53232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3660" y="5187950"/>
            <a:ext cx="6057900" cy="7067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140" y="8608695"/>
            <a:ext cx="3170555" cy="61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0" y="2988310"/>
            <a:ext cx="1649730" cy="9036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75" y="961390"/>
            <a:ext cx="5293995" cy="15405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5" y="1467485"/>
            <a:ext cx="1537335" cy="75247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50" y="619125"/>
            <a:ext cx="1917065" cy="21951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845" y="4018280"/>
            <a:ext cx="1276985" cy="704215"/>
          </a:xfrm>
          <a:prstGeom prst="rect">
            <a:avLst/>
          </a:prstGeom>
        </p:spPr>
      </p:pic>
      <p:pic>
        <p:nvPicPr>
          <p:cNvPr id="7" name="Object 6" descr="C:/Users/82108/AppData/Roaming/PolarisOffice/ETemp/13536_8845640/image10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76670" y="3148330"/>
            <a:ext cx="4442460" cy="745490"/>
          </a:xfrm>
          <a:prstGeom prst="rect"/>
          <a:noFill/>
        </p:spPr>
      </p:pic>
      <p:grpSp>
        <p:nvGrpSpPr>
          <p:cNvPr id="1001" name="그룹 1001"/>
          <p:cNvGrpSpPr/>
          <p:nvPr/>
        </p:nvGrpSpPr>
        <p:grpSpPr>
          <a:xfrm>
            <a:off x="5378450" y="2356485"/>
            <a:ext cx="12450445" cy="43180"/>
            <a:chOff x="5378450" y="2356485"/>
            <a:chExt cx="12450445" cy="43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450" y="2356485"/>
              <a:ext cx="12450445" cy="431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130" y="639445"/>
            <a:ext cx="12520295" cy="313690"/>
            <a:chOff x="5358130" y="639445"/>
            <a:chExt cx="12520295" cy="3136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130" y="639445"/>
              <a:ext cx="12520295" cy="313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545" y="2221865"/>
            <a:ext cx="4407535" cy="313690"/>
            <a:chOff x="423545" y="2221865"/>
            <a:chExt cx="4407535" cy="3136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545" y="2221865"/>
              <a:ext cx="4407535" cy="313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760" y="5222240"/>
            <a:ext cx="9271635" cy="43180"/>
            <a:chOff x="492760" y="5222240"/>
            <a:chExt cx="9271635" cy="431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2760" y="5222240"/>
              <a:ext cx="9271635" cy="4318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73990" y="3709035"/>
            <a:ext cx="2892425" cy="855345"/>
          </a:xfrm>
          <a:prstGeom prst="rect">
            <a:avLst/>
          </a:prstGeom>
        </p:spPr>
      </p:pic>
      <p:pic>
        <p:nvPicPr>
          <p:cNvPr id="21" name="Object 20" descr="C:/Users/82108/AppData/Roaming/PolarisOffice/ETemp/13536_8845640/image112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740005" y="4860925"/>
            <a:ext cx="2937510" cy="1635760"/>
          </a:xfrm>
          <a:prstGeom prst="rect"/>
          <a:noFill/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39065" y="6856095"/>
            <a:ext cx="2753360" cy="855345"/>
          </a:xfrm>
          <a:prstGeom prst="rect">
            <a:avLst/>
          </a:prstGeom>
        </p:spPr>
      </p:pic>
      <p:pic>
        <p:nvPicPr>
          <p:cNvPr id="23" name="Object 22" descr="C:/Users/82108/AppData/Roaming/PolarisOffice/ETemp/13536_8845640/image11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57275" y="8207375"/>
            <a:ext cx="2066925" cy="1245870"/>
          </a:xfrm>
          <a:prstGeom prst="rect"/>
          <a:noFill/>
        </p:spPr>
      </p:pic>
      <p:pic>
        <p:nvPicPr>
          <p:cNvPr id="24" name="Object 23" descr="C:/Users/82108/AppData/Roaming/PolarisOffice/ETemp/13536_8845640/image115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5" t="-7963" r="38483"/>
          <a:stretch>
            <a:fillRect/>
          </a:stretch>
        </p:blipFill>
        <p:spPr>
          <a:xfrm rot="0">
            <a:off x="13743305" y="2995295"/>
            <a:ext cx="2094230" cy="895985"/>
          </a:xfrm>
          <a:prstGeom prst="rect"/>
          <a:noFill/>
        </p:spPr>
      </p:pic>
      <p:pic>
        <p:nvPicPr>
          <p:cNvPr id="1005" name="그림 8" descr="C:/Users/82108/AppData/Roaming/PolarisOffice/ETemp/13536_8845640/fImage128392409169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7070" y="4561205"/>
            <a:ext cx="5659755" cy="2500630"/>
          </a:xfrm>
          <a:prstGeom prst="rect"/>
          <a:noFill/>
        </p:spPr>
      </p:pic>
      <p:pic>
        <p:nvPicPr>
          <p:cNvPr id="1007" name="그림 10" descr="C:/Users/82108/AppData/Roaming/PolarisOffice/ETemp/13536_8845640/fImage2297242572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4505" y="7549515"/>
            <a:ext cx="6051550" cy="1125855"/>
          </a:xfrm>
          <a:prstGeom prst="rect"/>
          <a:noFill/>
        </p:spPr>
      </p:pic>
      <p:pic>
        <p:nvPicPr>
          <p:cNvPr id="1008" name="그림 16" descr="C:/Users/82108/AppData/Roaming/PolarisOffice/ETemp/13536_8845640/fImage2711247147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6175" y="4563110"/>
            <a:ext cx="2049145" cy="1848485"/>
          </a:xfrm>
          <a:prstGeom prst="rect"/>
          <a:noFill/>
        </p:spPr>
      </p:pic>
      <p:sp>
        <p:nvSpPr>
          <p:cNvPr id="1009" name="텍스트 상자 17"/>
          <p:cNvSpPr txBox="1">
            <a:spLocks/>
          </p:cNvSpPr>
          <p:nvPr/>
        </p:nvSpPr>
        <p:spPr>
          <a:xfrm rot="0">
            <a:off x="13120370" y="4106545"/>
            <a:ext cx="1138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변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0" name="텍스트 상자 18"/>
          <p:cNvSpPr txBox="1">
            <a:spLocks/>
          </p:cNvSpPr>
          <p:nvPr/>
        </p:nvSpPr>
        <p:spPr>
          <a:xfrm rot="0">
            <a:off x="15560040" y="4093210"/>
            <a:ext cx="1084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메소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1" name="도형 19"/>
          <p:cNvSpPr>
            <a:spLocks/>
          </p:cNvSpPr>
          <p:nvPr/>
        </p:nvSpPr>
        <p:spPr>
          <a:xfrm rot="5400000">
            <a:off x="14349730" y="6773545"/>
            <a:ext cx="1037590" cy="583565"/>
          </a:xfrm>
          <a:prstGeom prst="rightArrow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2" name="그림 21" descr="C:/Users/82108/AppData/Roaming/PolarisOffice/ETemp/13536_8845640/fImage51392519358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68575" y="4574540"/>
            <a:ext cx="1928495" cy="2141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823" y="1129365"/>
            <a:ext cx="4986613" cy="15403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29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59" y="619186"/>
            <a:ext cx="1917280" cy="21953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4" y="3897905"/>
            <a:ext cx="1649597" cy="903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142" y="4807809"/>
            <a:ext cx="6356198" cy="1196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823" y="1129365"/>
            <a:ext cx="2609144" cy="15403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047164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59" y="619186"/>
            <a:ext cx="1917280" cy="21953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64" y="3769135"/>
            <a:ext cx="1959342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72" y="2755047"/>
            <a:ext cx="2033848" cy="903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047164" cy="7525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59" y="619186"/>
            <a:ext cx="1917280" cy="21953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657444" cy="70438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4" y="3897905"/>
            <a:ext cx="2510316" cy="903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8823" y="1129365"/>
            <a:ext cx="2034832" cy="15403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3" y="9014049"/>
            <a:ext cx="3592262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C:/Users/82108/AppData/Roaming/PolarisOffice/ETemp/13536_884564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62545" y="2431415"/>
            <a:ext cx="887730" cy="5318760"/>
          </a:xfrm>
          <a:prstGeom prst="rect"/>
          <a:noFill/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2040" y="1892935"/>
            <a:ext cx="4380230" cy="2059940"/>
          </a:xfrm>
          <a:prstGeom prst="rect">
            <a:avLst/>
          </a:prstGeom>
        </p:spPr>
      </p:pic>
      <p:pic>
        <p:nvPicPr>
          <p:cNvPr id="4" name="Object 3" descr="C:/Users/82108/AppData/Roaming/PolarisOffice/ETemp/13536_8845640/image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56650" y="2587625"/>
            <a:ext cx="2385060" cy="977265"/>
          </a:xfrm>
          <a:prstGeom prst="rect"/>
          <a:noFill/>
        </p:spPr>
      </p:pic>
      <p:pic>
        <p:nvPicPr>
          <p:cNvPr id="5" name="Object 4" descr="C:/Users/82108/AppData/Roaming/PolarisOffice/ETemp/13536_8845640/image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56650" y="3635375"/>
            <a:ext cx="2358390" cy="946150"/>
          </a:xfrm>
          <a:prstGeom prst="rect"/>
          <a:noFill/>
        </p:spPr>
      </p:pic>
      <p:pic>
        <p:nvPicPr>
          <p:cNvPr id="6" name="Object 5" descr="C:/Users/82108/AppData/Roaming/PolarisOffice/ETemp/13536_8845640/image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29345" y="4682490"/>
            <a:ext cx="1938020" cy="929005"/>
          </a:xfrm>
          <a:prstGeom prst="rect"/>
          <a:noFill/>
        </p:spPr>
      </p:pic>
      <p:pic>
        <p:nvPicPr>
          <p:cNvPr id="7" name="Object 6" descr="C:/Users/82108/AppData/Roaming/PolarisOffice/ETemp/13536_8845640/image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29345" y="5730240"/>
            <a:ext cx="1301115" cy="898525"/>
          </a:xfrm>
          <a:prstGeom prst="rect"/>
          <a:noFill/>
        </p:spPr>
      </p:pic>
      <p:grpSp>
        <p:nvGrpSpPr>
          <p:cNvPr id="1001" name="그룹 1001"/>
          <p:cNvGrpSpPr/>
          <p:nvPr/>
        </p:nvGrpSpPr>
        <p:grpSpPr>
          <a:xfrm>
            <a:off x="2522855" y="3604895"/>
            <a:ext cx="3825875" cy="313690"/>
            <a:chOff x="2522855" y="3604895"/>
            <a:chExt cx="3825875" cy="3136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855" y="3604895"/>
              <a:ext cx="3825875" cy="3136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305" y="5222240"/>
            <a:ext cx="9271635" cy="43180"/>
            <a:chOff x="2694305" y="5222240"/>
            <a:chExt cx="9271635" cy="431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305" y="5222240"/>
              <a:ext cx="9271635" cy="431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142" y="4807809"/>
            <a:ext cx="6926320" cy="1196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0" y="2988310"/>
            <a:ext cx="1649730" cy="9036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75" y="961390"/>
            <a:ext cx="4084955" cy="15405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5" y="1467485"/>
            <a:ext cx="2012950" cy="75247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50" y="619125"/>
            <a:ext cx="1917065" cy="21951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845" y="4018280"/>
            <a:ext cx="1276985" cy="704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450" y="2356485"/>
            <a:ext cx="12450445" cy="43180"/>
            <a:chOff x="5378450" y="2356485"/>
            <a:chExt cx="12450445" cy="431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450" y="2356485"/>
              <a:ext cx="12450445" cy="431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130" y="639445"/>
            <a:ext cx="12520295" cy="313690"/>
            <a:chOff x="5358130" y="639445"/>
            <a:chExt cx="12520295" cy="313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130" y="639445"/>
              <a:ext cx="12520295" cy="313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545" y="2221865"/>
            <a:ext cx="4407535" cy="313690"/>
            <a:chOff x="423545" y="2221865"/>
            <a:chExt cx="4407535" cy="3136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545" y="2221865"/>
              <a:ext cx="4407535" cy="313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760" y="5222240"/>
            <a:ext cx="9271635" cy="43180"/>
            <a:chOff x="492760" y="5222240"/>
            <a:chExt cx="9271635" cy="431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2760" y="5222240"/>
              <a:ext cx="9271635" cy="431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7915" y="8220710"/>
            <a:ext cx="2066290" cy="1245235"/>
          </a:xfrm>
          <a:prstGeom prst="rect">
            <a:avLst/>
          </a:prstGeom>
        </p:spPr>
      </p:pic>
      <p:pic>
        <p:nvPicPr>
          <p:cNvPr id="1005" name="그림 2" descr="C:/Users/82108/AppData/Roaming/PolarisOffice/ETemp/13536_8845640/fImage461923441.jpe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6230" y="3429635"/>
            <a:ext cx="5658485" cy="5638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75" y="961390"/>
            <a:ext cx="3232150" cy="15405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49245" y="6059170"/>
            <a:ext cx="1761490" cy="95504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78965" y="1467485"/>
            <a:ext cx="1936115" cy="7524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0050" y="619125"/>
            <a:ext cx="1917065" cy="21951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845" y="3071495"/>
            <a:ext cx="1355725" cy="7042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3240" y="3897630"/>
            <a:ext cx="1649730" cy="9036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450" y="2356485"/>
            <a:ext cx="12450445" cy="43180"/>
            <a:chOff x="5378450" y="2356485"/>
            <a:chExt cx="12450445" cy="4318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78450" y="2356485"/>
              <a:ext cx="12450445" cy="431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130" y="639445"/>
            <a:ext cx="12520295" cy="313690"/>
            <a:chOff x="5358130" y="639445"/>
            <a:chExt cx="12520295" cy="3136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58130" y="639445"/>
              <a:ext cx="12520295" cy="313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545" y="2221865"/>
            <a:ext cx="4407535" cy="313690"/>
            <a:chOff x="423545" y="2221865"/>
            <a:chExt cx="4407535" cy="3136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545" y="2221865"/>
              <a:ext cx="4407535" cy="313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2760" y="5222240"/>
            <a:ext cx="9271635" cy="43180"/>
            <a:chOff x="492760" y="5222240"/>
            <a:chExt cx="9271635" cy="4318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492760" y="5222240"/>
              <a:ext cx="9271635" cy="43180"/>
            </a:xfrm>
            <a:prstGeom prst="rect">
              <a:avLst/>
            </a:prstGeom>
          </p:spPr>
        </p:pic>
      </p:grpSp>
      <p:pic>
        <p:nvPicPr>
          <p:cNvPr id="1011" name="그림 3" descr="C:/Users/82108/AppData/Roaming/PolarisOffice/ETemp/13536_8845640/fImage26718235846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2654935"/>
            <a:ext cx="8556625" cy="7633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142" y="4807809"/>
            <a:ext cx="6926320" cy="1196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0" y="2988310"/>
            <a:ext cx="1649730" cy="9036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75" y="961390"/>
            <a:ext cx="3872865" cy="15405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5" y="1467485"/>
            <a:ext cx="1936115" cy="7524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50" y="619125"/>
            <a:ext cx="1917065" cy="21951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845" y="4018280"/>
            <a:ext cx="1276985" cy="704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450" y="2356485"/>
            <a:ext cx="12450445" cy="43180"/>
            <a:chOff x="5378450" y="2356485"/>
            <a:chExt cx="12450445" cy="43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450" y="2356485"/>
              <a:ext cx="12450445" cy="431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130" y="639445"/>
            <a:ext cx="12520295" cy="313690"/>
            <a:chOff x="5358130" y="639445"/>
            <a:chExt cx="12520295" cy="3136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130" y="639445"/>
              <a:ext cx="12520295" cy="313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545" y="2221865"/>
            <a:ext cx="4407535" cy="313690"/>
            <a:chOff x="423545" y="2221865"/>
            <a:chExt cx="4407535" cy="3136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545" y="2221865"/>
              <a:ext cx="4407535" cy="313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760" y="5222240"/>
            <a:ext cx="9271635" cy="43180"/>
            <a:chOff x="492760" y="5222240"/>
            <a:chExt cx="9271635" cy="431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2760" y="5222240"/>
              <a:ext cx="9271635" cy="4318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73990" y="3709035"/>
            <a:ext cx="2892425" cy="8553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40005" y="4874260"/>
            <a:ext cx="2936875" cy="16351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39065" y="6856095"/>
            <a:ext cx="2753360" cy="8553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97915" y="8220710"/>
            <a:ext cx="2066290" cy="1245235"/>
          </a:xfrm>
          <a:prstGeom prst="rect">
            <a:avLst/>
          </a:prstGeom>
        </p:spPr>
      </p:pic>
      <p:pic>
        <p:nvPicPr>
          <p:cNvPr id="1005" name="그림 4" descr="C:/Users/82108/AppData/Roaming/PolarisOffice/ETemp/13536_8845640/fImage177132366334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701415"/>
            <a:ext cx="9597390" cy="5760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75" y="961390"/>
            <a:ext cx="5935345" cy="15405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78965" y="1467485"/>
            <a:ext cx="1936115" cy="7524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0050" y="619125"/>
            <a:ext cx="1917065" cy="21951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845" y="3071495"/>
            <a:ext cx="1355725" cy="7042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3240" y="3897630"/>
            <a:ext cx="1649730" cy="9036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450" y="2356485"/>
            <a:ext cx="12450445" cy="43180"/>
            <a:chOff x="5378450" y="2356485"/>
            <a:chExt cx="12450445" cy="4318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78450" y="2356485"/>
              <a:ext cx="12450445" cy="431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130" y="639445"/>
            <a:ext cx="12520295" cy="313690"/>
            <a:chOff x="5358130" y="639445"/>
            <a:chExt cx="12520295" cy="3136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58130" y="639445"/>
              <a:ext cx="12520295" cy="313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545" y="2221865"/>
            <a:ext cx="4407535" cy="313690"/>
            <a:chOff x="423545" y="2221865"/>
            <a:chExt cx="4407535" cy="3136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545" y="2221865"/>
              <a:ext cx="4407535" cy="313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2760" y="5222240"/>
            <a:ext cx="9271635" cy="43180"/>
            <a:chOff x="492760" y="5222240"/>
            <a:chExt cx="9271635" cy="4318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492760" y="5222240"/>
              <a:ext cx="9271635" cy="43180"/>
            </a:xfrm>
            <a:prstGeom prst="rect">
              <a:avLst/>
            </a:prstGeom>
          </p:spPr>
        </p:pic>
      </p:grpSp>
      <p:pic>
        <p:nvPicPr>
          <p:cNvPr id="1011" name="그림 5" descr="C:/Users/82108/AppData/Roaming/PolarisOffice/ETemp/13536_8845640/fImage171192376500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14060" y="3221990"/>
            <a:ext cx="10383520" cy="6252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142" y="4807809"/>
            <a:ext cx="6598904" cy="1196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stone brim</cp:lastModifiedBy>
  <cp:version>9.103.88.44548</cp:version>
  <dcterms:modified xsi:type="dcterms:W3CDTF">2021-09-03T14:47:01Z</dcterms:modified>
</cp:coreProperties>
</file>