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9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2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0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6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DACD-0220-456C-9DBF-74EF31A37F2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721DD-1C23-49C3-BF07-48EB15887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71450" y="1191986"/>
            <a:ext cx="12534900" cy="447402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밀크</a:t>
            </a:r>
            <a: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사랑 </a:t>
            </a:r>
            <a:r>
              <a:rPr lang="en-US" altLang="ko-KR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 관리 프로그램 프로젝트</a:t>
            </a:r>
            <a:endParaRPr lang="en-US" altLang="ko-KR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4400" dirty="0" smtClean="0"/>
          </a:p>
          <a:p>
            <a:pPr algn="ctr"/>
            <a:endParaRPr lang="en-US" altLang="ko-KR" sz="4400" dirty="0"/>
          </a:p>
          <a:p>
            <a:pPr algn="ctr"/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985488" y="3429000"/>
            <a:ext cx="42210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주인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</a:rPr>
              <a:t>사랑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멍</a:t>
            </a:r>
            <a:r>
              <a:rPr lang="en-US" altLang="ko-KR" sz="2800" dirty="0" smtClean="0">
                <a:solidFill>
                  <a:schemeClr val="bg1"/>
                </a:solidFill>
              </a:rPr>
              <a:t>) / </a:t>
            </a:r>
            <a:r>
              <a:rPr lang="ko-KR" altLang="en-US" sz="2800" dirty="0" smtClean="0">
                <a:solidFill>
                  <a:schemeClr val="bg1"/>
                </a:solidFill>
              </a:rPr>
              <a:t>밀크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냥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집</a:t>
            </a:r>
            <a:r>
              <a:rPr lang="ko-KR" altLang="en-US" sz="2800" dirty="0" smtClean="0">
                <a:solidFill>
                  <a:schemeClr val="bg1"/>
                </a:solidFill>
              </a:rPr>
              <a:t>사</a:t>
            </a:r>
            <a:r>
              <a:rPr lang="en-US" altLang="ko-KR" sz="2800" dirty="0" smtClean="0">
                <a:solidFill>
                  <a:schemeClr val="bg1"/>
                </a:solidFill>
              </a:rPr>
              <a:t>1 :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이동제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집사</a:t>
            </a:r>
            <a:r>
              <a:rPr lang="en-US" altLang="ko-KR" sz="2800" dirty="0" smtClean="0">
                <a:solidFill>
                  <a:schemeClr val="bg1"/>
                </a:solidFill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송우열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집사</a:t>
            </a:r>
            <a:r>
              <a:rPr lang="en-US" altLang="ko-KR" sz="2800" dirty="0" smtClean="0">
                <a:solidFill>
                  <a:schemeClr val="bg1"/>
                </a:solidFill>
              </a:rPr>
              <a:t>3 : </a:t>
            </a:r>
            <a:r>
              <a:rPr lang="ko-KR" altLang="en-US" sz="2800" dirty="0" smtClean="0">
                <a:solidFill>
                  <a:schemeClr val="bg1"/>
                </a:solidFill>
              </a:rPr>
              <a:t>주형준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61487" y="1224643"/>
            <a:ext cx="9110728" cy="13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048" y="317647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BCrypt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암호화</a:t>
            </a: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1473" y="1713809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프로세스 구현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1473" y="2274384"/>
            <a:ext cx="7488722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 smtClean="0"/>
              <a:t>사용자 로그인 폼에 </a:t>
            </a:r>
            <a:r>
              <a:rPr lang="en-US" altLang="ko-KR" sz="2000" dirty="0" smtClean="0"/>
              <a:t>ID,PW</a:t>
            </a:r>
            <a:r>
              <a:rPr lang="ko-KR" altLang="en-US" sz="2000" dirty="0" smtClean="0"/>
              <a:t>를 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입력한 </a:t>
            </a:r>
            <a:r>
              <a:rPr lang="en-US" altLang="ko-KR" sz="2000" dirty="0" smtClean="0"/>
              <a:t>PW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해시값과</a:t>
            </a:r>
            <a:r>
              <a:rPr lang="ko-KR" altLang="en-US" sz="2000" dirty="0" smtClean="0"/>
              <a:t> 데이터베이스에 저장된 해시 값을 입력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비교하여 일치하면 로그인 성공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불일치 로그인 실패</a:t>
            </a:r>
            <a:endParaRPr lang="ko-KR" altLang="en-US" sz="2000" dirty="0"/>
          </a:p>
        </p:txBody>
      </p:sp>
      <p:pic>
        <p:nvPicPr>
          <p:cNvPr id="10" name="Picture 2" descr="C:\Users\HU211\Desktop\스로그인 프로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4005" y="4070952"/>
            <a:ext cx="9144000" cy="2500306"/>
          </a:xfrm>
          <a:prstGeom prst="rect">
            <a:avLst/>
          </a:prstGeom>
          <a:noFill/>
          <a:ln w="317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54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55572" y="1224643"/>
            <a:ext cx="4718957" cy="1306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0220" y="21967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5572" y="2579914"/>
            <a:ext cx="5617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메인프레임과 서버 클라이언트 연동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DB(Database)</a:t>
            </a:r>
            <a:r>
              <a:rPr lang="ko-KR" altLang="en-US" sz="2400" b="1" dirty="0" smtClean="0"/>
              <a:t>연결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 err="1" smtClean="0"/>
              <a:t>BCrypt</a:t>
            </a:r>
            <a:r>
              <a:rPr lang="ko-KR" altLang="en-US" sz="2400" b="1" dirty="0" smtClean="0"/>
              <a:t>를 이용한 암호화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0051" y="2579914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861457" y="2579914"/>
            <a:ext cx="5617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■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altLang="ko-K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altLang="ko-K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■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altLang="ko-K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altLang="ko-K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■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63036" y="1224643"/>
            <a:ext cx="9110728" cy="13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048" y="317647"/>
            <a:ext cx="8714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메인프레임과 서버 클라이언트 연동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048" y="1531618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Jframe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설정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4" y="2169626"/>
            <a:ext cx="3187649" cy="4067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34" y="5043958"/>
            <a:ext cx="1320635" cy="6095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57" y="4615193"/>
            <a:ext cx="1295581" cy="14670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57" y="2169626"/>
            <a:ext cx="3611765" cy="14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63036" y="1224643"/>
            <a:ext cx="9110728" cy="13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048" y="317647"/>
            <a:ext cx="8714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메인프레임과 서버 클라이언트 연동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048" y="1531618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메인프레임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표현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545178" y="2093714"/>
            <a:ext cx="5037222" cy="1461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로그인화면</a:t>
            </a:r>
            <a:r>
              <a:rPr lang="ko-KR" altLang="en-US" dirty="0" smtClean="0"/>
              <a:t> 배치 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쓰레드를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PcServer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2" y="2093714"/>
            <a:ext cx="4407341" cy="146194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545178" y="4406268"/>
            <a:ext cx="5037222" cy="146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 메인 컨트롤타워의 다른 객체 생성을 막기 위해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처리를 해 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2" y="4406268"/>
            <a:ext cx="4438862" cy="194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4047" y="3869084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컨트롤타워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싱글톤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9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63036" y="1224643"/>
            <a:ext cx="9110728" cy="13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048" y="317647"/>
            <a:ext cx="8714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메인프레임과 서버 클라이언트 연동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048" y="1531618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PC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자리 추가 메서드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8" y="2527276"/>
            <a:ext cx="4795157" cy="1219370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828984" y="2527276"/>
            <a:ext cx="5437415" cy="12193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이름과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소켓을 통해 클라이언트 창과 소통한다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5" y="4797722"/>
            <a:ext cx="4486901" cy="1805013"/>
          </a:xfrm>
          <a:prstGeom prst="rect">
            <a:avLst/>
          </a:prstGeom>
        </p:spPr>
      </p:pic>
      <p:sp>
        <p:nvSpPr>
          <p:cNvPr id="12" name="내용 개체 틀 7"/>
          <p:cNvSpPr txBox="1">
            <a:spLocks/>
          </p:cNvSpPr>
          <p:nvPr/>
        </p:nvSpPr>
        <p:spPr>
          <a:xfrm>
            <a:off x="5828984" y="4579960"/>
            <a:ext cx="5437415" cy="2250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프로그램 상태에 따라 </a:t>
            </a:r>
            <a:r>
              <a:rPr lang="en-US" altLang="ko-KR" dirty="0" smtClean="0"/>
              <a:t>pan</a:t>
            </a:r>
            <a:r>
              <a:rPr lang="ko-KR" altLang="en-US" dirty="0" smtClean="0"/>
              <a:t>속성을 변경한다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나머지 빈 공간은 </a:t>
            </a:r>
            <a:r>
              <a:rPr lang="en-US" altLang="ko-KR" dirty="0" err="1" smtClean="0"/>
              <a:t>ddaom</a:t>
            </a:r>
            <a:r>
              <a:rPr lang="ko-KR" altLang="en-US" dirty="0" smtClean="0"/>
              <a:t>메서드를 통해 </a:t>
            </a:r>
            <a:r>
              <a:rPr lang="ko-KR" altLang="en-US" dirty="0" err="1" smtClean="0"/>
              <a:t>공백처리</a:t>
            </a:r>
            <a:r>
              <a:rPr lang="ko-KR" altLang="en-US" dirty="0" smtClean="0"/>
              <a:t>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기능들도 이와 비슷한 틀이니 생략한다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048" y="4031249"/>
            <a:ext cx="785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여러기능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처리 및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HostPcServer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8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63036" y="1224643"/>
            <a:ext cx="9110728" cy="13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048" y="317647"/>
            <a:ext cx="8714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메인프레임과 서버 클라이언트 연동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048" y="1531618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클라이언트로부터 받은 메시지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624860" y="2335283"/>
            <a:ext cx="439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TCP</a:t>
            </a:r>
            <a:r>
              <a:rPr lang="ko-KR" altLang="en-US" smtClean="0"/>
              <a:t>통신을 통한 클라이언트와 서버의 상호 메시지 교환 </a:t>
            </a:r>
            <a:endParaRPr lang="en-US" altLang="ko-KR" smtClean="0"/>
          </a:p>
          <a:p>
            <a:r>
              <a:rPr lang="ko-KR" altLang="en-US" smtClean="0"/>
              <a:t>소켓을 통해 두 시스템 간의 통신을위한 엔드 포인트를 구성한다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소켓 통신 실패는 예외처를 주어 실패 시 내용을 출력하게 만들었다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0952"/>
            <a:ext cx="4800600" cy="18576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35283"/>
            <a:ext cx="480060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714800" y="1224643"/>
            <a:ext cx="9110728" cy="13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048" y="317647"/>
            <a:ext cx="522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DB(Database)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048" y="1531618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DB_query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9" y="2105561"/>
            <a:ext cx="4857750" cy="2790825"/>
          </a:xfrm>
          <a:prstGeom prst="rect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32" y="4896386"/>
            <a:ext cx="6858000" cy="1390650"/>
          </a:xfrm>
          <a:prstGeom prst="rect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295768" y="6396335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DBConnectionMgr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048" y="317647"/>
            <a:ext cx="522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DB(Database)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728" y="2358323"/>
            <a:ext cx="354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3.DBConnectionMgr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20" y="2918898"/>
            <a:ext cx="5010150" cy="2600325"/>
          </a:xfrm>
          <a:prstGeom prst="rect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8" y="2385792"/>
            <a:ext cx="5972175" cy="3724275"/>
          </a:xfrm>
          <a:prstGeom prst="rect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85" y="1968066"/>
            <a:ext cx="5555360" cy="4753748"/>
          </a:xfrm>
          <a:prstGeom prst="rect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25288" y="1737233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DB_query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714800" y="1224643"/>
            <a:ext cx="9110728" cy="13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61487" y="1224643"/>
            <a:ext cx="9110728" cy="13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048" y="317647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BCrypt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암호화</a:t>
            </a: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048" y="1647368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Bcrypt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511" y="2138574"/>
            <a:ext cx="11740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+mn-ea"/>
              </a:rPr>
              <a:t>BlowFish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* </a:t>
            </a:r>
            <a:r>
              <a:rPr lang="ko-KR" altLang="en-US" sz="2000" dirty="0" smtClean="0">
                <a:latin typeface="+mn-ea"/>
              </a:rPr>
              <a:t>알고리즘을 기반으로 설계한 암호화 해시 알고리즘을 기반으로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설계부터 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비밀번호 저장을 위한 목적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33" y="3089074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암호화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796" y="3636035"/>
            <a:ext cx="1174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사용자의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로그인을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위해 사용자가 입력한 비밀번호 해시 값과 데이터베이스에 저장된 해시 값을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비교 하여 결과를 도출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서로의 값이 일치하면 로그인 성공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불일치 하는 경우 로그인 실패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해커로부터 사용자의 정보를 보호하기 위해 최소한의 방법으로 암호화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(Hash)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947" y="5765912"/>
            <a:ext cx="11740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*</a:t>
            </a:r>
            <a:r>
              <a:rPr lang="en-US" altLang="ko-KR" sz="2000" dirty="0" err="1" smtClean="0">
                <a:latin typeface="+mn-ea"/>
              </a:rPr>
              <a:t>BlowFish</a:t>
            </a:r>
            <a:r>
              <a:rPr lang="en-US" altLang="ko-KR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데이터 암호화 표준과 국제 데이터 암호화 알고리즘을 대신하여 사용되는 암호화 알고리즘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키의 </a:t>
            </a:r>
            <a:r>
              <a:rPr lang="ko-KR" altLang="en-US" dirty="0"/>
              <a:t>길이가 </a:t>
            </a:r>
            <a:r>
              <a:rPr lang="en-US" altLang="ko-KR" dirty="0"/>
              <a:t>32~448</a:t>
            </a:r>
            <a:r>
              <a:rPr lang="ko-KR" altLang="en-US" dirty="0"/>
              <a:t>비트인 </a:t>
            </a:r>
            <a:r>
              <a:rPr lang="ko-KR" altLang="en-US" dirty="0" smtClean="0"/>
              <a:t>가변 </a:t>
            </a:r>
            <a:r>
              <a:rPr lang="ko-KR" altLang="en-US" dirty="0" err="1" smtClean="0"/>
              <a:t>길이키를</a:t>
            </a:r>
            <a:r>
              <a:rPr lang="ko-KR" altLang="en-US" dirty="0" smtClean="0"/>
              <a:t> </a:t>
            </a:r>
            <a:r>
              <a:rPr lang="ko-KR" altLang="en-US" dirty="0"/>
              <a:t>사용하는 </a:t>
            </a:r>
            <a:r>
              <a:rPr lang="ko-KR" altLang="en-US" dirty="0">
                <a:solidFill>
                  <a:srgbClr val="C00000"/>
                </a:solidFill>
              </a:rPr>
              <a:t>비밀 키 블록 </a:t>
            </a:r>
            <a:r>
              <a:rPr lang="ko-KR" altLang="en-US" dirty="0" smtClean="0">
                <a:solidFill>
                  <a:srgbClr val="C00000"/>
                </a:solidFill>
              </a:rPr>
              <a:t>암호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52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325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HU221</dc:creator>
  <cp:lastModifiedBy>HU221</cp:lastModifiedBy>
  <cp:revision>13</cp:revision>
  <dcterms:created xsi:type="dcterms:W3CDTF">2018-11-29T05:04:29Z</dcterms:created>
  <dcterms:modified xsi:type="dcterms:W3CDTF">2018-11-30T01:21:59Z</dcterms:modified>
</cp:coreProperties>
</file>