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83" r:id="rId4"/>
    <p:sldId id="257" r:id="rId5"/>
    <p:sldId id="284" r:id="rId6"/>
    <p:sldId id="261" r:id="rId7"/>
    <p:sldId id="282" r:id="rId8"/>
    <p:sldId id="285" r:id="rId9"/>
    <p:sldId id="262" r:id="rId10"/>
    <p:sldId id="268" r:id="rId11"/>
    <p:sldId id="281" r:id="rId12"/>
    <p:sldId id="286" r:id="rId13"/>
    <p:sldId id="263" r:id="rId14"/>
    <p:sldId id="269" r:id="rId15"/>
    <p:sldId id="270" r:id="rId16"/>
    <p:sldId id="287" r:id="rId17"/>
    <p:sldId id="264" r:id="rId18"/>
    <p:sldId id="273" r:id="rId19"/>
    <p:sldId id="274" r:id="rId20"/>
    <p:sldId id="276" r:id="rId21"/>
    <p:sldId id="277" r:id="rId22"/>
    <p:sldId id="278" r:id="rId23"/>
    <p:sldId id="279" r:id="rId24"/>
    <p:sldId id="288" r:id="rId25"/>
    <p:sldId id="272" r:id="rId26"/>
    <p:sldId id="27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3E8"/>
    <a:srgbClr val="FBBC05"/>
    <a:srgbClr val="EA4335"/>
    <a:srgbClr val="92D050"/>
    <a:srgbClr val="D9D9D9"/>
    <a:srgbClr val="AEC4F4"/>
    <a:srgbClr val="FFFFFF"/>
    <a:srgbClr val="E1E9FB"/>
    <a:srgbClr val="B7CBF5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0" autoAdjust="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d19b315a7102ada" providerId="LiveId" clId="{B3E4F043-EB61-4413-ABCE-32902AEAE2DF}"/>
    <pc:docChg chg="undo custSel addSld delSld modSld sldOrd modMainMaster">
      <pc:chgData name="" userId="bd19b315a7102ada" providerId="LiveId" clId="{B3E4F043-EB61-4413-ABCE-32902AEAE2DF}" dt="2021-09-28T09:10:24.220" v="9479" actId="1076"/>
      <pc:docMkLst>
        <pc:docMk/>
      </pc:docMkLst>
      <pc:sldChg chg="addSp delSp modSp setBg">
        <pc:chgData name="" userId="bd19b315a7102ada" providerId="LiveId" clId="{B3E4F043-EB61-4413-ABCE-32902AEAE2DF}" dt="2021-09-28T09:07:57.345" v="9295"/>
        <pc:sldMkLst>
          <pc:docMk/>
          <pc:sldMk cId="1194188450" sldId="256"/>
        </pc:sldMkLst>
        <pc:spChg chg="add del mod">
          <ac:chgData name="" userId="bd19b315a7102ada" providerId="LiveId" clId="{B3E4F043-EB61-4413-ABCE-32902AEAE2DF}" dt="2021-09-23T06:09:22.569" v="1651" actId="478"/>
          <ac:spMkLst>
            <pc:docMk/>
            <pc:sldMk cId="1194188450" sldId="256"/>
            <ac:spMk id="2" creationId="{4F8EAD18-23DD-4C48-825C-2A7E5D853D73}"/>
          </ac:spMkLst>
        </pc:spChg>
        <pc:spChg chg="add mod">
          <ac:chgData name="" userId="bd19b315a7102ada" providerId="LiveId" clId="{B3E4F043-EB61-4413-ABCE-32902AEAE2DF}" dt="2021-09-23T06:13:15.580" v="1709" actId="1035"/>
          <ac:spMkLst>
            <pc:docMk/>
            <pc:sldMk cId="1194188450" sldId="256"/>
            <ac:spMk id="3" creationId="{2B6BEA8D-5547-4024-9659-1E883BCD32F8}"/>
          </ac:spMkLst>
        </pc:spChg>
        <pc:spChg chg="add del mod topLvl">
          <ac:chgData name="" userId="bd19b315a7102ada" providerId="LiveId" clId="{B3E4F043-EB61-4413-ABCE-32902AEAE2DF}" dt="2021-09-23T06:06:36.472" v="1471" actId="1076"/>
          <ac:spMkLst>
            <pc:docMk/>
            <pc:sldMk cId="1194188450" sldId="256"/>
            <ac:spMk id="4" creationId="{5300FFF8-4B9D-445E-988A-8F927150C204}"/>
          </ac:spMkLst>
        </pc:spChg>
        <pc:spChg chg="add del mod">
          <ac:chgData name="" userId="bd19b315a7102ada" providerId="LiveId" clId="{B3E4F043-EB61-4413-ABCE-32902AEAE2DF}" dt="2021-09-23T05:59:27.384" v="1258"/>
          <ac:spMkLst>
            <pc:docMk/>
            <pc:sldMk cId="1194188450" sldId="256"/>
            <ac:spMk id="5" creationId="{55375A33-D810-4C32-8F85-02A145D9C8A3}"/>
          </ac:spMkLst>
        </pc:spChg>
        <pc:spChg chg="add mod">
          <ac:chgData name="" userId="bd19b315a7102ada" providerId="LiveId" clId="{B3E4F043-EB61-4413-ABCE-32902AEAE2DF}" dt="2021-09-23T05:50:51.075" v="911" actId="164"/>
          <ac:spMkLst>
            <pc:docMk/>
            <pc:sldMk cId="1194188450" sldId="256"/>
            <ac:spMk id="6" creationId="{9B94231D-C7B3-4741-9BAF-C4874539665F}"/>
          </ac:spMkLst>
        </pc:spChg>
        <pc:spChg chg="add mod">
          <ac:chgData name="" userId="bd19b315a7102ada" providerId="LiveId" clId="{B3E4F043-EB61-4413-ABCE-32902AEAE2DF}" dt="2021-09-23T05:50:51.075" v="911" actId="164"/>
          <ac:spMkLst>
            <pc:docMk/>
            <pc:sldMk cId="1194188450" sldId="256"/>
            <ac:spMk id="7" creationId="{0698D097-9164-4537-8CC0-F1EC0ACDC50D}"/>
          </ac:spMkLst>
        </pc:spChg>
        <pc:spChg chg="add del mod ord">
          <ac:chgData name="" userId="bd19b315a7102ada" providerId="LiveId" clId="{B3E4F043-EB61-4413-ABCE-32902AEAE2DF}" dt="2021-09-23T05:54:30.309" v="975" actId="11529"/>
          <ac:spMkLst>
            <pc:docMk/>
            <pc:sldMk cId="1194188450" sldId="256"/>
            <ac:spMk id="10" creationId="{AB2DF85A-DED3-447C-B88D-7E4716FC736E}"/>
          </ac:spMkLst>
        </pc:spChg>
        <pc:spChg chg="add mod">
          <ac:chgData name="" userId="bd19b315a7102ada" providerId="LiveId" clId="{B3E4F043-EB61-4413-ABCE-32902AEAE2DF}" dt="2021-09-23T06:14:14.237" v="1739" actId="1076"/>
          <ac:spMkLst>
            <pc:docMk/>
            <pc:sldMk cId="1194188450" sldId="256"/>
            <ac:spMk id="11" creationId="{2F2BC657-AF1C-41C3-8F50-CC50EBCDC1AA}"/>
          </ac:spMkLst>
        </pc:spChg>
        <pc:spChg chg="add del mod topLvl">
          <ac:chgData name="" userId="bd19b315a7102ada" providerId="LiveId" clId="{B3E4F043-EB61-4413-ABCE-32902AEAE2DF}" dt="2021-09-23T06:24:10.688" v="1930" actId="164"/>
          <ac:spMkLst>
            <pc:docMk/>
            <pc:sldMk cId="1194188450" sldId="256"/>
            <ac:spMk id="12" creationId="{18B612F4-4DBC-4839-B6A2-ED1299A2C5F1}"/>
          </ac:spMkLst>
        </pc:spChg>
        <pc:spChg chg="del">
          <ac:chgData name="" userId="bd19b315a7102ada" providerId="LiveId" clId="{B3E4F043-EB61-4413-ABCE-32902AEAE2DF}" dt="2021-09-23T05:58:08.833" v="1233" actId="478"/>
          <ac:spMkLst>
            <pc:docMk/>
            <pc:sldMk cId="1194188450" sldId="256"/>
            <ac:spMk id="13" creationId="{21EF27A6-7EC3-4070-8588-48F703BD2CDF}"/>
          </ac:spMkLst>
        </pc:spChg>
        <pc:spChg chg="del">
          <ac:chgData name="" userId="bd19b315a7102ada" providerId="LiveId" clId="{B3E4F043-EB61-4413-ABCE-32902AEAE2DF}" dt="2021-09-23T05:58:09.593" v="1234" actId="478"/>
          <ac:spMkLst>
            <pc:docMk/>
            <pc:sldMk cId="1194188450" sldId="256"/>
            <ac:spMk id="14" creationId="{5CC89B88-D96E-420F-909C-6F9C9381E1E3}"/>
          </ac:spMkLst>
        </pc:spChg>
        <pc:spChg chg="del">
          <ac:chgData name="" userId="bd19b315a7102ada" providerId="LiveId" clId="{B3E4F043-EB61-4413-ABCE-32902AEAE2DF}" dt="2021-09-23T05:58:10.476" v="1235" actId="478"/>
          <ac:spMkLst>
            <pc:docMk/>
            <pc:sldMk cId="1194188450" sldId="256"/>
            <ac:spMk id="15" creationId="{8E1D9447-5B44-418C-AC6F-5EFD0FA95214}"/>
          </ac:spMkLst>
        </pc:spChg>
        <pc:spChg chg="mod ord topLvl">
          <ac:chgData name="" userId="bd19b315a7102ada" providerId="LiveId" clId="{B3E4F043-EB61-4413-ABCE-32902AEAE2DF}" dt="2021-09-23T06:24:10.688" v="1930" actId="164"/>
          <ac:spMkLst>
            <pc:docMk/>
            <pc:sldMk cId="1194188450" sldId="256"/>
            <ac:spMk id="16" creationId="{46A9BF36-A1A2-47CD-85A4-E6E5E13F5D6E}"/>
          </ac:spMkLst>
        </pc:spChg>
        <pc:spChg chg="mod ord topLvl">
          <ac:chgData name="" userId="bd19b315a7102ada" providerId="LiveId" clId="{B3E4F043-EB61-4413-ABCE-32902AEAE2DF}" dt="2021-09-23T06:00:17.812" v="1270" actId="14100"/>
          <ac:spMkLst>
            <pc:docMk/>
            <pc:sldMk cId="1194188450" sldId="256"/>
            <ac:spMk id="17" creationId="{EC36CC16-C4C8-42DB-8CD5-CB06D539DB36}"/>
          </ac:spMkLst>
        </pc:spChg>
        <pc:spChg chg="add mod">
          <ac:chgData name="" userId="bd19b315a7102ada" providerId="LiveId" clId="{B3E4F043-EB61-4413-ABCE-32902AEAE2DF}" dt="2021-09-23T05:51:40.120" v="923" actId="571"/>
          <ac:spMkLst>
            <pc:docMk/>
            <pc:sldMk cId="1194188450" sldId="256"/>
            <ac:spMk id="19" creationId="{97986D9B-2AE7-46B5-B8CF-4F0EEC5137A4}"/>
          </ac:spMkLst>
        </pc:spChg>
        <pc:spChg chg="add mod">
          <ac:chgData name="" userId="bd19b315a7102ada" providerId="LiveId" clId="{B3E4F043-EB61-4413-ABCE-32902AEAE2DF}" dt="2021-09-23T05:51:39.520" v="922" actId="571"/>
          <ac:spMkLst>
            <pc:docMk/>
            <pc:sldMk cId="1194188450" sldId="256"/>
            <ac:spMk id="20" creationId="{46F90AF6-B1A3-44F1-B1D3-31244749F72B}"/>
          </ac:spMkLst>
        </pc:spChg>
        <pc:spChg chg="add del mod">
          <ac:chgData name="" userId="bd19b315a7102ada" providerId="LiveId" clId="{B3E4F043-EB61-4413-ABCE-32902AEAE2DF}" dt="2021-09-23T05:56:27.106" v="1077" actId="478"/>
          <ac:spMkLst>
            <pc:docMk/>
            <pc:sldMk cId="1194188450" sldId="256"/>
            <ac:spMk id="21" creationId="{B5CB7AE2-B6B3-459F-B250-73E765D5CB06}"/>
          </ac:spMkLst>
        </pc:spChg>
        <pc:spChg chg="add del mod">
          <ac:chgData name="" userId="bd19b315a7102ada" providerId="LiveId" clId="{B3E4F043-EB61-4413-ABCE-32902AEAE2DF}" dt="2021-09-23T05:56:27.106" v="1077" actId="478"/>
          <ac:spMkLst>
            <pc:docMk/>
            <pc:sldMk cId="1194188450" sldId="256"/>
            <ac:spMk id="22" creationId="{0470E8F1-9A50-479A-B682-6A4A27744508}"/>
          </ac:spMkLst>
        </pc:spChg>
        <pc:spChg chg="add del mod">
          <ac:chgData name="" userId="bd19b315a7102ada" providerId="LiveId" clId="{B3E4F043-EB61-4413-ABCE-32902AEAE2DF}" dt="2021-09-23T05:56:27.106" v="1077" actId="478"/>
          <ac:spMkLst>
            <pc:docMk/>
            <pc:sldMk cId="1194188450" sldId="256"/>
            <ac:spMk id="23" creationId="{8D69E67C-D666-4DC7-9667-0ECCD503E6EE}"/>
          </ac:spMkLst>
        </pc:spChg>
        <pc:spChg chg="add del mod">
          <ac:chgData name="" userId="bd19b315a7102ada" providerId="LiveId" clId="{B3E4F043-EB61-4413-ABCE-32902AEAE2DF}" dt="2021-09-23T05:56:27.106" v="1077" actId="478"/>
          <ac:spMkLst>
            <pc:docMk/>
            <pc:sldMk cId="1194188450" sldId="256"/>
            <ac:spMk id="24" creationId="{2AADCFD5-A572-4350-ABB3-8544D2ADAEDE}"/>
          </ac:spMkLst>
        </pc:spChg>
        <pc:spChg chg="add del mod">
          <ac:chgData name="" userId="bd19b315a7102ada" providerId="LiveId" clId="{B3E4F043-EB61-4413-ABCE-32902AEAE2DF}" dt="2021-09-23T05:56:27.106" v="1077" actId="478"/>
          <ac:spMkLst>
            <pc:docMk/>
            <pc:sldMk cId="1194188450" sldId="256"/>
            <ac:spMk id="25" creationId="{5A64657E-35B6-4C3A-8C70-8E9F71B2C63C}"/>
          </ac:spMkLst>
        </pc:spChg>
        <pc:spChg chg="add mod">
          <ac:chgData name="" userId="bd19b315a7102ada" providerId="LiveId" clId="{B3E4F043-EB61-4413-ABCE-32902AEAE2DF}" dt="2021-09-23T06:14:14.237" v="1739" actId="1076"/>
          <ac:spMkLst>
            <pc:docMk/>
            <pc:sldMk cId="1194188450" sldId="256"/>
            <ac:spMk id="27" creationId="{942ABF43-8786-4904-BF36-33BCFB6BBBC8}"/>
          </ac:spMkLst>
        </pc:spChg>
        <pc:spChg chg="add mod">
          <ac:chgData name="" userId="bd19b315a7102ada" providerId="LiveId" clId="{B3E4F043-EB61-4413-ABCE-32902AEAE2DF}" dt="2021-09-27T06:30:37.399" v="5337"/>
          <ac:spMkLst>
            <pc:docMk/>
            <pc:sldMk cId="1194188450" sldId="256"/>
            <ac:spMk id="28" creationId="{2337D64B-827D-4447-8D18-D4AAE0A210F7}"/>
          </ac:spMkLst>
        </pc:spChg>
        <pc:spChg chg="add mod">
          <ac:chgData name="" userId="bd19b315a7102ada" providerId="LiveId" clId="{B3E4F043-EB61-4413-ABCE-32902AEAE2DF}" dt="2021-09-27T06:31:28.434" v="5367"/>
          <ac:spMkLst>
            <pc:docMk/>
            <pc:sldMk cId="1194188450" sldId="256"/>
            <ac:spMk id="29" creationId="{DD5C5496-0041-4CAC-B6BB-2DFF8EBE57FB}"/>
          </ac:spMkLst>
        </pc:spChg>
        <pc:spChg chg="add mod">
          <ac:chgData name="" userId="bd19b315a7102ada" providerId="LiveId" clId="{B3E4F043-EB61-4413-ABCE-32902AEAE2DF}" dt="2021-09-27T06:31:23.179" v="5351"/>
          <ac:spMkLst>
            <pc:docMk/>
            <pc:sldMk cId="1194188450" sldId="256"/>
            <ac:spMk id="30" creationId="{86B5C256-B189-4131-8F6E-9DC4D005F2E7}"/>
          </ac:spMkLst>
        </pc:spChg>
        <pc:spChg chg="add del mod">
          <ac:chgData name="" userId="bd19b315a7102ada" providerId="LiveId" clId="{B3E4F043-EB61-4413-ABCE-32902AEAE2DF}" dt="2021-09-28T09:07:53.574" v="9287" actId="478"/>
          <ac:spMkLst>
            <pc:docMk/>
            <pc:sldMk cId="1194188450" sldId="256"/>
            <ac:spMk id="31" creationId="{1914A6E5-090C-4051-B6D0-330C34BE7591}"/>
          </ac:spMkLst>
        </pc:spChg>
        <pc:spChg chg="add mod">
          <ac:chgData name="" userId="bd19b315a7102ada" providerId="LiveId" clId="{B3E4F043-EB61-4413-ABCE-32902AEAE2DF}" dt="2021-09-23T05:56:50.324" v="1087" actId="571"/>
          <ac:spMkLst>
            <pc:docMk/>
            <pc:sldMk cId="1194188450" sldId="256"/>
            <ac:spMk id="32" creationId="{95F522DA-A610-458D-945A-CF83DC40C766}"/>
          </ac:spMkLst>
        </pc:spChg>
        <pc:spChg chg="add del mod">
          <ac:chgData name="" userId="bd19b315a7102ada" providerId="LiveId" clId="{B3E4F043-EB61-4413-ABCE-32902AEAE2DF}" dt="2021-09-28T08:28:07.278" v="8240" actId="478"/>
          <ac:spMkLst>
            <pc:docMk/>
            <pc:sldMk cId="1194188450" sldId="256"/>
            <ac:spMk id="33" creationId="{AA7AA761-DDBA-4C72-942E-3ECE7668A95A}"/>
          </ac:spMkLst>
        </pc:spChg>
        <pc:spChg chg="add mod">
          <ac:chgData name="" userId="bd19b315a7102ada" providerId="LiveId" clId="{B3E4F043-EB61-4413-ABCE-32902AEAE2DF}" dt="2021-09-28T09:07:57.345" v="9295"/>
          <ac:spMkLst>
            <pc:docMk/>
            <pc:sldMk cId="1194188450" sldId="256"/>
            <ac:spMk id="33" creationId="{CE3DFE32-67EA-4D6D-A2B2-15617083933F}"/>
          </ac:spMkLst>
        </pc:spChg>
        <pc:spChg chg="add mod ord topLvl">
          <ac:chgData name="" userId="bd19b315a7102ada" providerId="LiveId" clId="{B3E4F043-EB61-4413-ABCE-32902AEAE2DF}" dt="2021-09-23T06:24:10.688" v="1930" actId="164"/>
          <ac:spMkLst>
            <pc:docMk/>
            <pc:sldMk cId="1194188450" sldId="256"/>
            <ac:spMk id="34" creationId="{44681D1A-C3B2-417B-A3F3-55CDEB19114E}"/>
          </ac:spMkLst>
        </pc:spChg>
        <pc:spChg chg="add mod ord topLvl">
          <ac:chgData name="" userId="bd19b315a7102ada" providerId="LiveId" clId="{B3E4F043-EB61-4413-ABCE-32902AEAE2DF}" dt="2021-09-23T06:24:10.688" v="1930" actId="164"/>
          <ac:spMkLst>
            <pc:docMk/>
            <pc:sldMk cId="1194188450" sldId="256"/>
            <ac:spMk id="35" creationId="{B5F75CDA-5768-4C8E-90F6-6BCF8A57E6FE}"/>
          </ac:spMkLst>
        </pc:spChg>
        <pc:spChg chg="add mod ord topLvl">
          <ac:chgData name="" userId="bd19b315a7102ada" providerId="LiveId" clId="{B3E4F043-EB61-4413-ABCE-32902AEAE2DF}" dt="2021-09-23T06:24:10.688" v="1930" actId="164"/>
          <ac:spMkLst>
            <pc:docMk/>
            <pc:sldMk cId="1194188450" sldId="256"/>
            <ac:spMk id="36" creationId="{3778F940-FC42-46C4-B176-008D26D5A146}"/>
          </ac:spMkLst>
        </pc:spChg>
        <pc:spChg chg="add mod ord topLvl">
          <ac:chgData name="" userId="bd19b315a7102ada" providerId="LiveId" clId="{B3E4F043-EB61-4413-ABCE-32902AEAE2DF}" dt="2021-09-23T06:24:10.688" v="1930" actId="164"/>
          <ac:spMkLst>
            <pc:docMk/>
            <pc:sldMk cId="1194188450" sldId="256"/>
            <ac:spMk id="37" creationId="{FBBE69FC-2DA6-4EDF-B6EA-B9061F7A3C78}"/>
          </ac:spMkLst>
        </pc:spChg>
        <pc:spChg chg="add mod ord topLvl">
          <ac:chgData name="" userId="bd19b315a7102ada" providerId="LiveId" clId="{B3E4F043-EB61-4413-ABCE-32902AEAE2DF}" dt="2021-09-23T06:24:10.688" v="1930" actId="164"/>
          <ac:spMkLst>
            <pc:docMk/>
            <pc:sldMk cId="1194188450" sldId="256"/>
            <ac:spMk id="38" creationId="{F848CD75-4A3F-41D1-9084-B8516E3674E0}"/>
          </ac:spMkLst>
        </pc:spChg>
        <pc:spChg chg="add del mod">
          <ac:chgData name="" userId="bd19b315a7102ada" providerId="LiveId" clId="{B3E4F043-EB61-4413-ABCE-32902AEAE2DF}" dt="2021-09-23T06:24:10.688" v="1930" actId="164"/>
          <ac:spMkLst>
            <pc:docMk/>
            <pc:sldMk cId="1194188450" sldId="256"/>
            <ac:spMk id="40" creationId="{97662E2E-9643-493F-80FE-DCD379EE8B8A}"/>
          </ac:spMkLst>
        </pc:spChg>
        <pc:spChg chg="add">
          <ac:chgData name="" userId="bd19b315a7102ada" providerId="LiveId" clId="{B3E4F043-EB61-4413-ABCE-32902AEAE2DF}" dt="2021-09-28T09:07:53.691" v="9288"/>
          <ac:spMkLst>
            <pc:docMk/>
            <pc:sldMk cId="1194188450" sldId="256"/>
            <ac:spMk id="44" creationId="{B64A8BFF-8903-4CD3-A604-0296768EEAD8}"/>
          </ac:spMkLst>
        </pc:spChg>
        <pc:spChg chg="add del mod">
          <ac:chgData name="" userId="bd19b315a7102ada" providerId="LiveId" clId="{B3E4F043-EB61-4413-ABCE-32902AEAE2DF}" dt="2021-09-23T06:13:26.406" v="1734" actId="478"/>
          <ac:spMkLst>
            <pc:docMk/>
            <pc:sldMk cId="1194188450" sldId="256"/>
            <ac:spMk id="48" creationId="{875B3E4F-D201-44F3-81EB-52FE8AC75C4A}"/>
          </ac:spMkLst>
        </pc:spChg>
        <pc:grpChg chg="add del mod">
          <ac:chgData name="" userId="bd19b315a7102ada" providerId="LiveId" clId="{B3E4F043-EB61-4413-ABCE-32902AEAE2DF}" dt="2021-09-23T05:52:06.421" v="925" actId="478"/>
          <ac:grpSpMkLst>
            <pc:docMk/>
            <pc:sldMk cId="1194188450" sldId="256"/>
            <ac:grpSpMk id="8" creationId="{732DE95E-5566-495D-8AD9-62FB3CB48364}"/>
          </ac:grpSpMkLst>
        </pc:grpChg>
        <pc:grpChg chg="del">
          <ac:chgData name="" userId="bd19b315a7102ada" providerId="LiveId" clId="{B3E4F043-EB61-4413-ABCE-32902AEAE2DF}" dt="2021-09-23T05:53:03.628" v="955" actId="165"/>
          <ac:grpSpMkLst>
            <pc:docMk/>
            <pc:sldMk cId="1194188450" sldId="256"/>
            <ac:grpSpMk id="18" creationId="{E7B734E4-DECA-4CA3-A8C9-47F4EE331BD8}"/>
          </ac:grpSpMkLst>
        </pc:grpChg>
        <pc:grpChg chg="add mod">
          <ac:chgData name="" userId="bd19b315a7102ada" providerId="LiveId" clId="{B3E4F043-EB61-4413-ABCE-32902AEAE2DF}" dt="2021-09-28T08:28:24.110" v="8242" actId="1076"/>
          <ac:grpSpMkLst>
            <pc:docMk/>
            <pc:sldMk cId="1194188450" sldId="256"/>
            <ac:grpSpMk id="26" creationId="{F8D4C6B4-87FA-43AC-8C77-53FD87167BEB}"/>
          </ac:grpSpMkLst>
        </pc:grpChg>
        <pc:grpChg chg="add del mod">
          <ac:chgData name="" userId="bd19b315a7102ada" providerId="LiveId" clId="{B3E4F043-EB61-4413-ABCE-32902AEAE2DF}" dt="2021-09-23T05:59:40.507" v="1262" actId="165"/>
          <ac:grpSpMkLst>
            <pc:docMk/>
            <pc:sldMk cId="1194188450" sldId="256"/>
            <ac:grpSpMk id="39" creationId="{3DF35C69-42D5-4A6A-9899-3FCFC65AF523}"/>
          </ac:grpSpMkLst>
        </pc:grpChg>
        <pc:grpChg chg="add del mod">
          <ac:chgData name="" userId="bd19b315a7102ada" providerId="LiveId" clId="{B3E4F043-EB61-4413-ABCE-32902AEAE2DF}" dt="2021-09-23T06:12:52.609" v="1691" actId="165"/>
          <ac:grpSpMkLst>
            <pc:docMk/>
            <pc:sldMk cId="1194188450" sldId="256"/>
            <ac:grpSpMk id="58" creationId="{A08A24BC-993D-40EB-A89C-9DA6915C56EF}"/>
          </ac:grpSpMkLst>
        </pc:grpChg>
        <pc:grpChg chg="add del mod">
          <ac:chgData name="" userId="bd19b315a7102ada" providerId="LiveId" clId="{B3E4F043-EB61-4413-ABCE-32902AEAE2DF}" dt="2021-09-23T06:16:50.562" v="1865" actId="478"/>
          <ac:grpSpMkLst>
            <pc:docMk/>
            <pc:sldMk cId="1194188450" sldId="256"/>
            <ac:grpSpMk id="59" creationId="{280CA1BA-390C-4787-9142-29EE0CC5B2D5}"/>
          </ac:grpSpMkLst>
        </pc:grpChg>
        <pc:grpChg chg="add">
          <ac:chgData name="" userId="bd19b315a7102ada" providerId="LiveId" clId="{B3E4F043-EB61-4413-ABCE-32902AEAE2DF}" dt="2021-09-23T06:16:51.094" v="1866"/>
          <ac:grpSpMkLst>
            <pc:docMk/>
            <pc:sldMk cId="1194188450" sldId="256"/>
            <ac:grpSpMk id="60" creationId="{3B1F987E-BD32-4525-A6A4-9818918E2BFC}"/>
          </ac:grpSpMkLst>
        </pc:grpChg>
        <pc:grpChg chg="add mod">
          <ac:chgData name="" userId="bd19b315a7102ada" providerId="LiveId" clId="{B3E4F043-EB61-4413-ABCE-32902AEAE2DF}" dt="2021-09-23T06:24:10.688" v="1930" actId="164"/>
          <ac:grpSpMkLst>
            <pc:docMk/>
            <pc:sldMk cId="1194188450" sldId="256"/>
            <ac:grpSpMk id="65" creationId="{AB1D0CD5-9431-4705-AF6B-74311B520A50}"/>
          </ac:grpSpMkLst>
        </pc:grpChg>
        <pc:picChg chg="add del mod">
          <ac:chgData name="" userId="bd19b315a7102ada" providerId="LiveId" clId="{B3E4F043-EB61-4413-ABCE-32902AEAE2DF}" dt="2021-09-23T05:59:27.384" v="1258"/>
          <ac:picMkLst>
            <pc:docMk/>
            <pc:sldMk cId="1194188450" sldId="256"/>
            <ac:picMk id="9" creationId="{22394257-9A77-4A98-ACA5-4584C71A0F45}"/>
          </ac:picMkLst>
        </pc:picChg>
        <pc:picChg chg="add del">
          <ac:chgData name="" userId="bd19b315a7102ada" providerId="LiveId" clId="{B3E4F043-EB61-4413-ABCE-32902AEAE2DF}" dt="2021-09-23T05:56:15.179" v="1073"/>
          <ac:picMkLst>
            <pc:docMk/>
            <pc:sldMk cId="1194188450" sldId="256"/>
            <ac:picMk id="26" creationId="{597C2E6F-C8AE-472B-9D0F-7B575BAFBC11}"/>
          </ac:picMkLst>
        </pc:picChg>
        <pc:picChg chg="add del mod">
          <ac:chgData name="" userId="bd19b315a7102ada" providerId="LiveId" clId="{B3E4F043-EB61-4413-ABCE-32902AEAE2DF}" dt="2021-09-23T06:24:10.688" v="1930" actId="164"/>
          <ac:picMkLst>
            <pc:docMk/>
            <pc:sldMk cId="1194188450" sldId="256"/>
            <ac:picMk id="41" creationId="{670B478F-6757-4597-97A7-EC31F1BACAEC}"/>
          </ac:picMkLst>
        </pc:picChg>
        <pc:cxnChg chg="add del mod topLvl">
          <ac:chgData name="" userId="bd19b315a7102ada" providerId="LiveId" clId="{B3E4F043-EB61-4413-ABCE-32902AEAE2DF}" dt="2021-09-23T06:12:56.083" v="1692" actId="478"/>
          <ac:cxnSpMkLst>
            <pc:docMk/>
            <pc:sldMk cId="1194188450" sldId="256"/>
            <ac:cxnSpMk id="43" creationId="{E94BD96A-45D4-447E-A2A7-E03488F9EE96}"/>
          </ac:cxnSpMkLst>
        </pc:cxnChg>
        <pc:cxnChg chg="add del mod topLvl">
          <ac:chgData name="" userId="bd19b315a7102ada" providerId="LiveId" clId="{B3E4F043-EB61-4413-ABCE-32902AEAE2DF}" dt="2021-09-23T06:13:05.370" v="1693" actId="478"/>
          <ac:cxnSpMkLst>
            <pc:docMk/>
            <pc:sldMk cId="1194188450" sldId="256"/>
            <ac:cxnSpMk id="44" creationId="{E11F9AE9-8C1C-40BC-99A0-4D2D5E7CC989}"/>
          </ac:cxnSpMkLst>
        </pc:cxnChg>
        <pc:cxnChg chg="add mod topLvl">
          <ac:chgData name="" userId="bd19b315a7102ada" providerId="LiveId" clId="{B3E4F043-EB61-4413-ABCE-32902AEAE2DF}" dt="2021-09-23T06:13:42.893" v="1737" actId="1035"/>
          <ac:cxnSpMkLst>
            <pc:docMk/>
            <pc:sldMk cId="1194188450" sldId="256"/>
            <ac:cxnSpMk id="46" creationId="{6E0BA0FC-3452-4C29-81FE-2A8D3A64DDAA}"/>
          </ac:cxnSpMkLst>
        </pc:cxnChg>
        <pc:cxnChg chg="add mod ord topLvl">
          <ac:chgData name="" userId="bd19b315a7102ada" providerId="LiveId" clId="{B3E4F043-EB61-4413-ABCE-32902AEAE2DF}" dt="2021-09-23T06:13:50.781" v="1738" actId="1037"/>
          <ac:cxnSpMkLst>
            <pc:docMk/>
            <pc:sldMk cId="1194188450" sldId="256"/>
            <ac:cxnSpMk id="49" creationId="{835EE4BA-AD61-446C-9DAA-6678C6491497}"/>
          </ac:cxnSpMkLst>
        </pc:cxnChg>
        <pc:cxnChg chg="add mod topLvl">
          <ac:chgData name="" userId="bd19b315a7102ada" providerId="LiveId" clId="{B3E4F043-EB61-4413-ABCE-32902AEAE2DF}" dt="2021-09-23T06:13:12.036" v="1699" actId="692"/>
          <ac:cxnSpMkLst>
            <pc:docMk/>
            <pc:sldMk cId="1194188450" sldId="256"/>
            <ac:cxnSpMk id="52" creationId="{8D2CF7B8-8CAB-4C56-98E7-A4A60B13F72C}"/>
          </ac:cxnSpMkLst>
        </pc:cxnChg>
        <pc:cxnChg chg="add mod topLvl">
          <ac:chgData name="" userId="bd19b315a7102ada" providerId="LiveId" clId="{B3E4F043-EB61-4413-ABCE-32902AEAE2DF}" dt="2021-09-23T06:13:12.036" v="1699" actId="692"/>
          <ac:cxnSpMkLst>
            <pc:docMk/>
            <pc:sldMk cId="1194188450" sldId="256"/>
            <ac:cxnSpMk id="54" creationId="{0211BE1E-F286-4A4B-9FFD-2F8B8A88B6AE}"/>
          </ac:cxnSpMkLst>
        </pc:cxnChg>
      </pc:sldChg>
      <pc:sldChg chg="addSp delSp modSp add setBg">
        <pc:chgData name="" userId="bd19b315a7102ada" providerId="LiveId" clId="{B3E4F043-EB61-4413-ABCE-32902AEAE2DF}" dt="2021-09-28T08:29:44.558" v="8274" actId="1035"/>
        <pc:sldMkLst>
          <pc:docMk/>
          <pc:sldMk cId="772508509" sldId="257"/>
        </pc:sldMkLst>
        <pc:spChg chg="mod topLvl">
          <ac:chgData name="" userId="bd19b315a7102ada" providerId="LiveId" clId="{B3E4F043-EB61-4413-ABCE-32902AEAE2DF}" dt="2021-09-27T08:41:52.085" v="6436" actId="1076"/>
          <ac:spMkLst>
            <pc:docMk/>
            <pc:sldMk cId="772508509" sldId="257"/>
            <ac:spMk id="4" creationId="{5300FFF8-4B9D-445E-988A-8F927150C204}"/>
          </ac:spMkLst>
        </pc:spChg>
        <pc:spChg chg="add del mod ord topLvl">
          <ac:chgData name="" userId="bd19b315a7102ada" providerId="LiveId" clId="{B3E4F043-EB61-4413-ABCE-32902AEAE2DF}" dt="2021-09-23T06:04:31.703" v="1399" actId="1035"/>
          <ac:spMkLst>
            <pc:docMk/>
            <pc:sldMk cId="772508509" sldId="257"/>
            <ac:spMk id="10" creationId="{52D4D81F-F6AA-45DC-A323-E06E84C39331}"/>
          </ac:spMkLst>
        </pc:spChg>
        <pc:spChg chg="add mod ord topLvl">
          <ac:chgData name="" userId="bd19b315a7102ada" providerId="LiveId" clId="{B3E4F043-EB61-4413-ABCE-32902AEAE2DF}" dt="2021-09-23T06:04:32.511" v="1401" actId="1035"/>
          <ac:spMkLst>
            <pc:docMk/>
            <pc:sldMk cId="772508509" sldId="257"/>
            <ac:spMk id="11" creationId="{8CB2749C-0658-496C-AE07-650D02130F15}"/>
          </ac:spMkLst>
        </pc:spChg>
        <pc:spChg chg="del mod topLvl">
          <ac:chgData name="" userId="bd19b315a7102ada" providerId="LiveId" clId="{B3E4F043-EB61-4413-ABCE-32902AEAE2DF}" dt="2021-09-23T06:01:54.896" v="1274" actId="478"/>
          <ac:spMkLst>
            <pc:docMk/>
            <pc:sldMk cId="772508509" sldId="257"/>
            <ac:spMk id="12" creationId="{18B612F4-4DBC-4839-B6A2-ED1299A2C5F1}"/>
          </ac:spMkLst>
        </pc:spChg>
        <pc:spChg chg="del">
          <ac:chgData name="" userId="bd19b315a7102ada" providerId="LiveId" clId="{B3E4F043-EB61-4413-ABCE-32902AEAE2DF}" dt="2021-09-23T06:01:49.320" v="1272" actId="478"/>
          <ac:spMkLst>
            <pc:docMk/>
            <pc:sldMk cId="772508509" sldId="257"/>
            <ac:spMk id="13" creationId="{21EF27A6-7EC3-4070-8588-48F703BD2CDF}"/>
          </ac:spMkLst>
        </pc:spChg>
        <pc:spChg chg="del">
          <ac:chgData name="" userId="bd19b315a7102ada" providerId="LiveId" clId="{B3E4F043-EB61-4413-ABCE-32902AEAE2DF}" dt="2021-09-23T06:01:49.320" v="1272" actId="478"/>
          <ac:spMkLst>
            <pc:docMk/>
            <pc:sldMk cId="772508509" sldId="257"/>
            <ac:spMk id="14" creationId="{5CC89B88-D96E-420F-909C-6F9C9381E1E3}"/>
          </ac:spMkLst>
        </pc:spChg>
        <pc:spChg chg="del">
          <ac:chgData name="" userId="bd19b315a7102ada" providerId="LiveId" clId="{B3E4F043-EB61-4413-ABCE-32902AEAE2DF}" dt="2021-09-23T06:01:49.320" v="1272" actId="478"/>
          <ac:spMkLst>
            <pc:docMk/>
            <pc:sldMk cId="772508509" sldId="257"/>
            <ac:spMk id="15" creationId="{8E1D9447-5B44-418C-AC6F-5EFD0FA95214}"/>
          </ac:spMkLst>
        </pc:spChg>
        <pc:spChg chg="del">
          <ac:chgData name="" userId="bd19b315a7102ada" providerId="LiveId" clId="{B3E4F043-EB61-4413-ABCE-32902AEAE2DF}" dt="2021-09-23T06:01:49.320" v="1272" actId="478"/>
          <ac:spMkLst>
            <pc:docMk/>
            <pc:sldMk cId="772508509" sldId="257"/>
            <ac:spMk id="16" creationId="{46A9BF36-A1A2-47CD-85A4-E6E5E13F5D6E}"/>
          </ac:spMkLst>
        </pc:spChg>
        <pc:spChg chg="del mod topLvl">
          <ac:chgData name="" userId="bd19b315a7102ada" providerId="LiveId" clId="{B3E4F043-EB61-4413-ABCE-32902AEAE2DF}" dt="2021-09-23T06:01:54.896" v="1274" actId="478"/>
          <ac:spMkLst>
            <pc:docMk/>
            <pc:sldMk cId="772508509" sldId="257"/>
            <ac:spMk id="17" creationId="{EC36CC16-C4C8-42DB-8CD5-CB06D539DB36}"/>
          </ac:spMkLst>
        </pc:spChg>
        <pc:spChg chg="add mod ord topLvl">
          <ac:chgData name="" userId="bd19b315a7102ada" providerId="LiveId" clId="{B3E4F043-EB61-4413-ABCE-32902AEAE2DF}" dt="2021-09-23T06:04:33.527" v="1404" actId="1035"/>
          <ac:spMkLst>
            <pc:docMk/>
            <pc:sldMk cId="772508509" sldId="257"/>
            <ac:spMk id="19" creationId="{91FDBF88-799D-4E91-BDB3-EACD144355FC}"/>
          </ac:spMkLst>
        </pc:spChg>
        <pc:spChg chg="add mod ord topLvl">
          <ac:chgData name="" userId="bd19b315a7102ada" providerId="LiveId" clId="{B3E4F043-EB61-4413-ABCE-32902AEAE2DF}" dt="2021-09-23T06:04:34.846" v="1408" actId="1035"/>
          <ac:spMkLst>
            <pc:docMk/>
            <pc:sldMk cId="772508509" sldId="257"/>
            <ac:spMk id="20" creationId="{63927F6B-B13B-4A03-A73A-56741C2A5B06}"/>
          </ac:spMkLst>
        </pc:spChg>
        <pc:spChg chg="add mod ord topLvl">
          <ac:chgData name="" userId="bd19b315a7102ada" providerId="LiveId" clId="{B3E4F043-EB61-4413-ABCE-32902AEAE2DF}" dt="2021-09-23T06:04:36.398" v="1413" actId="1035"/>
          <ac:spMkLst>
            <pc:docMk/>
            <pc:sldMk cId="772508509" sldId="257"/>
            <ac:spMk id="21" creationId="{900C642C-8332-4EEC-9CBF-9F12A01C43AD}"/>
          </ac:spMkLst>
        </pc:spChg>
        <pc:spChg chg="add del">
          <ac:chgData name="" userId="bd19b315a7102ada" providerId="LiveId" clId="{B3E4F043-EB61-4413-ABCE-32902AEAE2DF}" dt="2021-09-23T06:02:02.170" v="1278" actId="478"/>
          <ac:spMkLst>
            <pc:docMk/>
            <pc:sldMk cId="772508509" sldId="257"/>
            <ac:spMk id="22" creationId="{40DDE7EE-4B87-4F1A-9B6E-6FF9F3BFC7EA}"/>
          </ac:spMkLst>
        </pc:spChg>
        <pc:spChg chg="add mod topLvl">
          <ac:chgData name="" userId="bd19b315a7102ada" providerId="LiveId" clId="{B3E4F043-EB61-4413-ABCE-32902AEAE2DF}" dt="2021-09-23T06:02:20.685" v="1282" actId="165"/>
          <ac:spMkLst>
            <pc:docMk/>
            <pc:sldMk cId="772508509" sldId="257"/>
            <ac:spMk id="23" creationId="{3ECA5431-2BE9-4A16-A72A-89EFC78DD87A}"/>
          </ac:spMkLst>
        </pc:spChg>
        <pc:spChg chg="add del mod topLvl">
          <ac:chgData name="" userId="bd19b315a7102ada" providerId="LiveId" clId="{B3E4F043-EB61-4413-ABCE-32902AEAE2DF}" dt="2021-09-23T06:05:48.993" v="1450" actId="478"/>
          <ac:spMkLst>
            <pc:docMk/>
            <pc:sldMk cId="772508509" sldId="257"/>
            <ac:spMk id="24" creationId="{495D32DF-5D72-401F-9AB6-4355C4BA73E2}"/>
          </ac:spMkLst>
        </pc:spChg>
        <pc:spChg chg="add mod topLvl">
          <ac:chgData name="" userId="bd19b315a7102ada" providerId="LiveId" clId="{B3E4F043-EB61-4413-ABCE-32902AEAE2DF}" dt="2021-09-23T06:02:27.523" v="1284" actId="14100"/>
          <ac:spMkLst>
            <pc:docMk/>
            <pc:sldMk cId="772508509" sldId="257"/>
            <ac:spMk id="26" creationId="{05ED12B6-7CD1-45A8-8C3C-EED64551E283}"/>
          </ac:spMkLst>
        </pc:spChg>
        <pc:spChg chg="add mod">
          <ac:chgData name="" userId="bd19b315a7102ada" providerId="LiveId" clId="{B3E4F043-EB61-4413-ABCE-32902AEAE2DF}" dt="2021-09-27T05:29:16.170" v="2546" actId="5793"/>
          <ac:spMkLst>
            <pc:docMk/>
            <pc:sldMk cId="772508509" sldId="257"/>
            <ac:spMk id="27" creationId="{0850ECD1-B118-4767-BEB6-B59B63649244}"/>
          </ac:spMkLst>
        </pc:spChg>
        <pc:spChg chg="add del mod">
          <ac:chgData name="" userId="bd19b315a7102ada" providerId="LiveId" clId="{B3E4F043-EB61-4413-ABCE-32902AEAE2DF}" dt="2021-09-23T06:14:21.486" v="1740" actId="478"/>
          <ac:spMkLst>
            <pc:docMk/>
            <pc:sldMk cId="772508509" sldId="257"/>
            <ac:spMk id="29" creationId="{085D9C81-7F2C-4314-8F80-17799D22BBB4}"/>
          </ac:spMkLst>
        </pc:spChg>
        <pc:spChg chg="add mod">
          <ac:chgData name="" userId="bd19b315a7102ada" providerId="LiveId" clId="{B3E4F043-EB61-4413-ABCE-32902AEAE2DF}" dt="2021-09-23T06:14:30.138" v="1759"/>
          <ac:spMkLst>
            <pc:docMk/>
            <pc:sldMk cId="772508509" sldId="257"/>
            <ac:spMk id="30" creationId="{1C5C8780-5CD2-4848-A0E9-5D86018A4614}"/>
          </ac:spMkLst>
        </pc:spChg>
        <pc:spChg chg="add mod">
          <ac:chgData name="" userId="bd19b315a7102ada" providerId="LiveId" clId="{B3E4F043-EB61-4413-ABCE-32902AEAE2DF}" dt="2021-09-28T08:18:44.477" v="8033" actId="2711"/>
          <ac:spMkLst>
            <pc:docMk/>
            <pc:sldMk cId="772508509" sldId="257"/>
            <ac:spMk id="41" creationId="{1824D13D-91C3-423B-8C11-F0D2DF46A722}"/>
          </ac:spMkLst>
        </pc:spChg>
        <pc:spChg chg="add mod">
          <ac:chgData name="" userId="bd19b315a7102ada" providerId="LiveId" clId="{B3E4F043-EB61-4413-ABCE-32902AEAE2DF}" dt="2021-09-28T08:18:44.477" v="8033" actId="2711"/>
          <ac:spMkLst>
            <pc:docMk/>
            <pc:sldMk cId="772508509" sldId="257"/>
            <ac:spMk id="42" creationId="{8069B913-0DF1-441B-994B-B758351F80C9}"/>
          </ac:spMkLst>
        </pc:spChg>
        <pc:spChg chg="add mod">
          <ac:chgData name="" userId="bd19b315a7102ada" providerId="LiveId" clId="{B3E4F043-EB61-4413-ABCE-32902AEAE2DF}" dt="2021-09-28T08:18:44.477" v="8033" actId="2711"/>
          <ac:spMkLst>
            <pc:docMk/>
            <pc:sldMk cId="772508509" sldId="257"/>
            <ac:spMk id="43" creationId="{73B44EFE-DA43-464A-AFBD-58A5C85A55D9}"/>
          </ac:spMkLst>
        </pc:spChg>
        <pc:spChg chg="add mod">
          <ac:chgData name="" userId="bd19b315a7102ada" providerId="LiveId" clId="{B3E4F043-EB61-4413-ABCE-32902AEAE2DF}" dt="2021-09-28T08:29:44.558" v="8274" actId="1035"/>
          <ac:spMkLst>
            <pc:docMk/>
            <pc:sldMk cId="772508509" sldId="257"/>
            <ac:spMk id="45" creationId="{38B00A81-986D-4287-89EA-CCDA32203935}"/>
          </ac:spMkLst>
        </pc:spChg>
        <pc:spChg chg="add mod">
          <ac:chgData name="" userId="bd19b315a7102ada" providerId="LiveId" clId="{B3E4F043-EB61-4413-ABCE-32902AEAE2DF}" dt="2021-09-28T08:29:44.558" v="8274" actId="1035"/>
          <ac:spMkLst>
            <pc:docMk/>
            <pc:sldMk cId="772508509" sldId="257"/>
            <ac:spMk id="46" creationId="{55C6DC50-81D7-44C7-827F-2C2D783709A9}"/>
          </ac:spMkLst>
        </pc:spChg>
        <pc:spChg chg="add mod">
          <ac:chgData name="" userId="bd19b315a7102ada" providerId="LiveId" clId="{B3E4F043-EB61-4413-ABCE-32902AEAE2DF}" dt="2021-09-28T08:29:32.879" v="8259" actId="1076"/>
          <ac:spMkLst>
            <pc:docMk/>
            <pc:sldMk cId="772508509" sldId="257"/>
            <ac:spMk id="47" creationId="{B9906EE5-1F94-46E7-A6EF-DE2F86248B36}"/>
          </ac:spMkLst>
        </pc:spChg>
        <pc:spChg chg="add mod">
          <ac:chgData name="" userId="bd19b315a7102ada" providerId="LiveId" clId="{B3E4F043-EB61-4413-ABCE-32902AEAE2DF}" dt="2021-09-28T08:29:44.558" v="8274" actId="1035"/>
          <ac:spMkLst>
            <pc:docMk/>
            <pc:sldMk cId="772508509" sldId="257"/>
            <ac:spMk id="48" creationId="{011CD81E-E73B-4035-820C-A21EF8C06E89}"/>
          </ac:spMkLst>
        </pc:spChg>
        <pc:spChg chg="add mod">
          <ac:chgData name="" userId="bd19b315a7102ada" providerId="LiveId" clId="{B3E4F043-EB61-4413-ABCE-32902AEAE2DF}" dt="2021-09-28T08:29:44.558" v="8274" actId="1035"/>
          <ac:spMkLst>
            <pc:docMk/>
            <pc:sldMk cId="772508509" sldId="257"/>
            <ac:spMk id="49" creationId="{13F60F86-9D61-4FCF-A99E-406FA686EAF6}"/>
          </ac:spMkLst>
        </pc:spChg>
        <pc:spChg chg="add mod">
          <ac:chgData name="" userId="bd19b315a7102ada" providerId="LiveId" clId="{B3E4F043-EB61-4413-ABCE-32902AEAE2DF}" dt="2021-09-28T08:29:44.558" v="8274" actId="1035"/>
          <ac:spMkLst>
            <pc:docMk/>
            <pc:sldMk cId="772508509" sldId="257"/>
            <ac:spMk id="50" creationId="{0ABB5016-C662-4764-809A-D02E978B151A}"/>
          </ac:spMkLst>
        </pc:spChg>
        <pc:spChg chg="add mod">
          <ac:chgData name="" userId="bd19b315a7102ada" providerId="LiveId" clId="{B3E4F043-EB61-4413-ABCE-32902AEAE2DF}" dt="2021-09-28T08:29:44.558" v="8274" actId="1035"/>
          <ac:spMkLst>
            <pc:docMk/>
            <pc:sldMk cId="772508509" sldId="257"/>
            <ac:spMk id="51" creationId="{8CC09F96-C6DF-42C3-B79F-94A54254F7B3}"/>
          </ac:spMkLst>
        </pc:spChg>
        <pc:spChg chg="add del mod">
          <ac:chgData name="" userId="bd19b315a7102ada" providerId="LiveId" clId="{B3E4F043-EB61-4413-ABCE-32902AEAE2DF}" dt="2021-09-23T06:37:16.553" v="2463" actId="478"/>
          <ac:spMkLst>
            <pc:docMk/>
            <pc:sldMk cId="772508509" sldId="257"/>
            <ac:spMk id="52" creationId="{0E419B40-F21E-4006-9B05-FEBA96472B8B}"/>
          </ac:spMkLst>
        </pc:spChg>
        <pc:spChg chg="add mod">
          <ac:chgData name="" userId="bd19b315a7102ada" providerId="LiveId" clId="{B3E4F043-EB61-4413-ABCE-32902AEAE2DF}" dt="2021-09-28T08:29:44.558" v="8274" actId="1035"/>
          <ac:spMkLst>
            <pc:docMk/>
            <pc:sldMk cId="772508509" sldId="257"/>
            <ac:spMk id="53" creationId="{EB5E7751-11D1-4E7A-A5D1-8869DDA6B4C0}"/>
          </ac:spMkLst>
        </pc:spChg>
        <pc:spChg chg="add del mod">
          <ac:chgData name="" userId="bd19b315a7102ada" providerId="LiveId" clId="{B3E4F043-EB61-4413-ABCE-32902AEAE2DF}" dt="2021-09-23T06:37:16.553" v="2463" actId="478"/>
          <ac:spMkLst>
            <pc:docMk/>
            <pc:sldMk cId="772508509" sldId="257"/>
            <ac:spMk id="54" creationId="{493BC091-7CC5-445F-BEB3-BB847904BB73}"/>
          </ac:spMkLst>
        </pc:spChg>
        <pc:spChg chg="add del mod">
          <ac:chgData name="" userId="bd19b315a7102ada" providerId="LiveId" clId="{B3E4F043-EB61-4413-ABCE-32902AEAE2DF}" dt="2021-09-23T06:37:16.553" v="2463" actId="478"/>
          <ac:spMkLst>
            <pc:docMk/>
            <pc:sldMk cId="772508509" sldId="257"/>
            <ac:spMk id="55" creationId="{8AE746B0-9FE3-474F-9F7A-F09643A8ABD0}"/>
          </ac:spMkLst>
        </pc:spChg>
        <pc:spChg chg="add del mod">
          <ac:chgData name="" userId="bd19b315a7102ada" providerId="LiveId" clId="{B3E4F043-EB61-4413-ABCE-32902AEAE2DF}" dt="2021-09-23T06:37:16.553" v="2463" actId="478"/>
          <ac:spMkLst>
            <pc:docMk/>
            <pc:sldMk cId="772508509" sldId="257"/>
            <ac:spMk id="56" creationId="{DD4DC3C9-B6F0-49C3-BA98-00047EE2F796}"/>
          </ac:spMkLst>
        </pc:spChg>
        <pc:grpChg chg="add del mod">
          <ac:chgData name="" userId="bd19b315a7102ada" providerId="LiveId" clId="{B3E4F043-EB61-4413-ABCE-32902AEAE2DF}" dt="2021-09-23T06:02:20.685" v="1282" actId="165"/>
          <ac:grpSpMkLst>
            <pc:docMk/>
            <pc:sldMk cId="772508509" sldId="257"/>
            <ac:grpSpMk id="2" creationId="{88A234E6-2630-4347-818E-5C2E11F36414}"/>
          </ac:grpSpMkLst>
        </pc:grpChg>
        <pc:grpChg chg="del">
          <ac:chgData name="" userId="bd19b315a7102ada" providerId="LiveId" clId="{B3E4F043-EB61-4413-ABCE-32902AEAE2DF}" dt="2021-09-23T06:01:52.784" v="1273" actId="165"/>
          <ac:grpSpMkLst>
            <pc:docMk/>
            <pc:sldMk cId="772508509" sldId="257"/>
            <ac:grpSpMk id="18" creationId="{E7B734E4-DECA-4CA3-A8C9-47F4EE331BD8}"/>
          </ac:grpSpMkLst>
        </pc:grpChg>
        <pc:grpChg chg="add del">
          <ac:chgData name="" userId="bd19b315a7102ada" providerId="LiveId" clId="{B3E4F043-EB61-4413-ABCE-32902AEAE2DF}" dt="2021-09-23T06:16:57.579" v="1867" actId="478"/>
          <ac:grpSpMkLst>
            <pc:docMk/>
            <pc:sldMk cId="772508509" sldId="257"/>
            <ac:grpSpMk id="31" creationId="{BFD40860-10EE-4751-B941-EB23BB1176AD}"/>
          </ac:grpSpMkLst>
        </pc:grpChg>
        <pc:grpChg chg="add">
          <ac:chgData name="" userId="bd19b315a7102ada" providerId="LiveId" clId="{B3E4F043-EB61-4413-ABCE-32902AEAE2DF}" dt="2021-09-23T06:16:58.082" v="1868"/>
          <ac:grpSpMkLst>
            <pc:docMk/>
            <pc:sldMk cId="772508509" sldId="257"/>
            <ac:grpSpMk id="36" creationId="{A006F240-92DD-4DDC-9C25-F7E318330917}"/>
          </ac:grpSpMkLst>
        </pc:grpChg>
        <pc:grpChg chg="add">
          <ac:chgData name="" userId="bd19b315a7102ada" providerId="LiveId" clId="{B3E4F043-EB61-4413-ABCE-32902AEAE2DF}" dt="2021-09-28T08:28:27.109" v="8243"/>
          <ac:grpSpMkLst>
            <pc:docMk/>
            <pc:sldMk cId="772508509" sldId="257"/>
            <ac:grpSpMk id="59" creationId="{B7E83C43-08ED-4BBC-A4F0-C9C73A256685}"/>
          </ac:grpSpMkLst>
        </pc:grpChg>
        <pc:picChg chg="add del mod modCrop">
          <ac:chgData name="" userId="bd19b315a7102ada" providerId="LiveId" clId="{B3E4F043-EB61-4413-ABCE-32902AEAE2DF}" dt="2021-09-28T08:15:10.621" v="8019" actId="478"/>
          <ac:picMkLst>
            <pc:docMk/>
            <pc:sldMk cId="772508509" sldId="257"/>
            <ac:picMk id="2" creationId="{6441DA2B-4263-44EE-A7D8-814FF08C2F86}"/>
          </ac:picMkLst>
        </pc:picChg>
        <pc:picChg chg="add mod modCrop">
          <ac:chgData name="" userId="bd19b315a7102ada" providerId="LiveId" clId="{B3E4F043-EB61-4413-ABCE-32902AEAE2DF}" dt="2021-09-28T08:15:19.132" v="8023" actId="1076"/>
          <ac:picMkLst>
            <pc:docMk/>
            <pc:sldMk cId="772508509" sldId="257"/>
            <ac:picMk id="3" creationId="{2F057F3D-F478-41F1-A827-24609D88819E}"/>
          </ac:picMkLst>
        </pc:picChg>
        <pc:picChg chg="add del mod topLvl">
          <ac:chgData name="" userId="bd19b315a7102ada" providerId="LiveId" clId="{B3E4F043-EB61-4413-ABCE-32902AEAE2DF}" dt="2021-09-23T06:05:50.030" v="1451" actId="478"/>
          <ac:picMkLst>
            <pc:docMk/>
            <pc:sldMk cId="772508509" sldId="257"/>
            <ac:picMk id="25" creationId="{16F029C9-7DF4-42EF-B1EC-C30FFECEC586}"/>
          </ac:picMkLst>
        </pc:picChg>
        <pc:picChg chg="add">
          <ac:chgData name="" userId="bd19b315a7102ada" providerId="LiveId" clId="{B3E4F043-EB61-4413-ABCE-32902AEAE2DF}" dt="2021-09-23T06:06:17.189" v="1464"/>
          <ac:picMkLst>
            <pc:docMk/>
            <pc:sldMk cId="772508509" sldId="257"/>
            <ac:picMk id="28" creationId="{207056CF-9470-4C35-A66D-5695AA2B4DDA}"/>
          </ac:picMkLst>
        </pc:picChg>
        <pc:picChg chg="add del mod">
          <ac:chgData name="" userId="bd19b315a7102ada" providerId="LiveId" clId="{B3E4F043-EB61-4413-ABCE-32902AEAE2DF}" dt="2021-09-28T08:15:26.184" v="8025" actId="478"/>
          <ac:picMkLst>
            <pc:docMk/>
            <pc:sldMk cId="772508509" sldId="257"/>
            <ac:picMk id="52" creationId="{A430D78D-1A99-4D83-883A-87BE5282AF3F}"/>
          </ac:picMkLst>
        </pc:picChg>
        <pc:picChg chg="add mod">
          <ac:chgData name="" userId="bd19b315a7102ada" providerId="LiveId" clId="{B3E4F043-EB61-4413-ABCE-32902AEAE2DF}" dt="2021-09-28T08:15:49.322" v="8032"/>
          <ac:picMkLst>
            <pc:docMk/>
            <pc:sldMk cId="772508509" sldId="257"/>
            <ac:picMk id="54" creationId="{0B16D4C6-9085-494B-B6A4-AF8A43799BAC}"/>
          </ac:picMkLst>
        </pc:picChg>
        <pc:picChg chg="add del mod">
          <ac:chgData name="" userId="bd19b315a7102ada" providerId="LiveId" clId="{B3E4F043-EB61-4413-ABCE-32902AEAE2DF}" dt="2021-09-28T08:15:10.621" v="8019" actId="478"/>
          <ac:picMkLst>
            <pc:docMk/>
            <pc:sldMk cId="772508509" sldId="257"/>
            <ac:picMk id="55" creationId="{05A3F297-5D0F-4DC1-8B02-4FF19C541DCC}"/>
          </ac:picMkLst>
        </pc:picChg>
        <pc:picChg chg="add del mod">
          <ac:chgData name="" userId="bd19b315a7102ada" providerId="LiveId" clId="{B3E4F043-EB61-4413-ABCE-32902AEAE2DF}" dt="2021-09-28T08:15:26.184" v="8025" actId="478"/>
          <ac:picMkLst>
            <pc:docMk/>
            <pc:sldMk cId="772508509" sldId="257"/>
            <ac:picMk id="56" creationId="{B9D2081A-DFE6-4144-AC25-421A1E2B41E1}"/>
          </ac:picMkLst>
        </pc:picChg>
        <pc:picChg chg="add mod">
          <ac:chgData name="" userId="bd19b315a7102ada" providerId="LiveId" clId="{B3E4F043-EB61-4413-ABCE-32902AEAE2DF}" dt="2021-09-28T08:15:24.117" v="8024" actId="571"/>
          <ac:picMkLst>
            <pc:docMk/>
            <pc:sldMk cId="772508509" sldId="257"/>
            <ac:picMk id="57" creationId="{32E5A99E-5F33-49A9-8F28-3EDA131D5631}"/>
          </ac:picMkLst>
        </pc:picChg>
        <pc:picChg chg="add del mod">
          <ac:chgData name="" userId="bd19b315a7102ada" providerId="LiveId" clId="{B3E4F043-EB61-4413-ABCE-32902AEAE2DF}" dt="2021-09-23T06:39:36.736" v="2491" actId="478"/>
          <ac:picMkLst>
            <pc:docMk/>
            <pc:sldMk cId="772508509" sldId="257"/>
            <ac:picMk id="57" creationId="{EFD11F89-A79A-41A1-8132-5BEA0A33D213}"/>
          </ac:picMkLst>
        </pc:picChg>
        <pc:picChg chg="add del mod">
          <ac:chgData name="" userId="bd19b315a7102ada" providerId="LiveId" clId="{B3E4F043-EB61-4413-ABCE-32902AEAE2DF}" dt="2021-09-23T06:39:38.278" v="2492" actId="478"/>
          <ac:picMkLst>
            <pc:docMk/>
            <pc:sldMk cId="772508509" sldId="257"/>
            <ac:picMk id="58" creationId="{2A90E561-C322-4CAB-8EA6-CF5F4F681BD7}"/>
          </ac:picMkLst>
        </pc:picChg>
        <pc:picChg chg="add mod modCrop">
          <ac:chgData name="" userId="bd19b315a7102ada" providerId="LiveId" clId="{B3E4F043-EB61-4413-ABCE-32902AEAE2DF}" dt="2021-09-28T08:15:34.580" v="8027" actId="732"/>
          <ac:picMkLst>
            <pc:docMk/>
            <pc:sldMk cId="772508509" sldId="257"/>
            <ac:picMk id="58" creationId="{F67DA23A-918C-46CD-9C28-4EE3492AD97C}"/>
          </ac:picMkLst>
        </pc:picChg>
        <pc:picChg chg="add mod">
          <ac:chgData name="" userId="bd19b315a7102ada" providerId="LiveId" clId="{B3E4F043-EB61-4413-ABCE-32902AEAE2DF}" dt="2021-09-23T06:39:26.666" v="2487" actId="571"/>
          <ac:picMkLst>
            <pc:docMk/>
            <pc:sldMk cId="772508509" sldId="257"/>
            <ac:picMk id="59" creationId="{7790D172-DC11-4C60-8016-E225E44D7B39}"/>
          </ac:picMkLst>
        </pc:picChg>
        <pc:picChg chg="add del mod">
          <ac:chgData name="" userId="bd19b315a7102ada" providerId="LiveId" clId="{B3E4F043-EB61-4413-ABCE-32902AEAE2DF}" dt="2021-09-27T05:23:02.496" v="2505"/>
          <ac:picMkLst>
            <pc:docMk/>
            <pc:sldMk cId="772508509" sldId="257"/>
            <ac:picMk id="60" creationId="{26313320-A84C-4B1E-81B3-544F25AA1E20}"/>
          </ac:picMkLst>
        </pc:picChg>
        <pc:picChg chg="add del mod">
          <ac:chgData name="" userId="bd19b315a7102ada" providerId="LiveId" clId="{B3E4F043-EB61-4413-ABCE-32902AEAE2DF}" dt="2021-09-27T05:23:02.496" v="2505"/>
          <ac:picMkLst>
            <pc:docMk/>
            <pc:sldMk cId="772508509" sldId="257"/>
            <ac:picMk id="61" creationId="{920F8942-2FB3-44EC-BF6B-E16BF3F68447}"/>
          </ac:picMkLst>
        </pc:picChg>
        <pc:picChg chg="add mod">
          <ac:chgData name="" userId="bd19b315a7102ada" providerId="LiveId" clId="{B3E4F043-EB61-4413-ABCE-32902AEAE2DF}" dt="2021-09-27T08:41:53.461" v="6437" actId="1076"/>
          <ac:picMkLst>
            <pc:docMk/>
            <pc:sldMk cId="772508509" sldId="257"/>
            <ac:picMk id="62" creationId="{F6875084-DFE7-4585-B2E9-DB4B287B5CD0}"/>
          </ac:picMkLst>
        </pc:picChg>
        <pc:picChg chg="add del mod">
          <ac:chgData name="" userId="bd19b315a7102ada" providerId="LiveId" clId="{B3E4F043-EB61-4413-ABCE-32902AEAE2DF}" dt="2021-09-28T08:15:10.621" v="8019" actId="478"/>
          <ac:picMkLst>
            <pc:docMk/>
            <pc:sldMk cId="772508509" sldId="257"/>
            <ac:picMk id="63" creationId="{C1C52AAF-DA21-4377-A026-6386F9DC4AF9}"/>
          </ac:picMkLst>
        </pc:picChg>
        <pc:picChg chg="add del mod">
          <ac:chgData name="" userId="bd19b315a7102ada" providerId="LiveId" clId="{B3E4F043-EB61-4413-ABCE-32902AEAE2DF}" dt="2021-09-28T08:13:31.450" v="7976" actId="478"/>
          <ac:picMkLst>
            <pc:docMk/>
            <pc:sldMk cId="772508509" sldId="257"/>
            <ac:picMk id="64" creationId="{025D8006-E0E8-4A57-A2A4-1913EA69172E}"/>
          </ac:picMkLst>
        </pc:picChg>
        <pc:picChg chg="add del mod modCrop">
          <ac:chgData name="" userId="bd19b315a7102ada" providerId="LiveId" clId="{B3E4F043-EB61-4413-ABCE-32902AEAE2DF}" dt="2021-09-28T08:15:10.621" v="8019" actId="478"/>
          <ac:picMkLst>
            <pc:docMk/>
            <pc:sldMk cId="772508509" sldId="257"/>
            <ac:picMk id="1026" creationId="{DF5978F5-1BFB-4174-8525-A286FFFC4DF1}"/>
          </ac:picMkLst>
        </pc:picChg>
        <pc:picChg chg="add del mod modCrop">
          <ac:chgData name="" userId="bd19b315a7102ada" providerId="LiveId" clId="{B3E4F043-EB61-4413-ABCE-32902AEAE2DF}" dt="2021-09-28T08:13:31.450" v="7976" actId="478"/>
          <ac:picMkLst>
            <pc:docMk/>
            <pc:sldMk cId="772508509" sldId="257"/>
            <ac:picMk id="1028" creationId="{A0314E61-8C96-438A-82DE-63460A41C4EC}"/>
          </ac:picMkLst>
        </pc:picChg>
        <pc:picChg chg="add del mod modCrop">
          <ac:chgData name="" userId="bd19b315a7102ada" providerId="LiveId" clId="{B3E4F043-EB61-4413-ABCE-32902AEAE2DF}" dt="2021-09-23T06:40:54.119" v="2501" actId="478"/>
          <ac:picMkLst>
            <pc:docMk/>
            <pc:sldMk cId="772508509" sldId="257"/>
            <ac:picMk id="1030" creationId="{A2EF9B67-69B8-4814-9FD8-2B0D29425AFD}"/>
          </ac:picMkLst>
        </pc:picChg>
        <pc:cxnChg chg="add mod">
          <ac:chgData name="" userId="bd19b315a7102ada" providerId="LiveId" clId="{B3E4F043-EB61-4413-ABCE-32902AEAE2DF}" dt="2021-09-23T06:33:37.995" v="2295" actId="692"/>
          <ac:cxnSpMkLst>
            <pc:docMk/>
            <pc:sldMk cId="772508509" sldId="257"/>
            <ac:cxnSpMk id="5" creationId="{00F4B9CD-ED10-45CD-991F-2DE707C3CFAB}"/>
          </ac:cxnSpMkLst>
        </pc:cxnChg>
        <pc:cxnChg chg="add mod">
          <ac:chgData name="" userId="bd19b315a7102ada" providerId="LiveId" clId="{B3E4F043-EB61-4413-ABCE-32902AEAE2DF}" dt="2021-09-23T06:33:37.995" v="2295" actId="692"/>
          <ac:cxnSpMkLst>
            <pc:docMk/>
            <pc:sldMk cId="772508509" sldId="257"/>
            <ac:cxnSpMk id="44" creationId="{0E06B018-13E3-4399-8C0A-54860D67665B}"/>
          </ac:cxnSpMkLst>
        </pc:cxnChg>
      </pc:sldChg>
      <pc:sldChg chg="addSp delSp modSp add ord setBg modAnim">
        <pc:chgData name="" userId="bd19b315a7102ada" providerId="LiveId" clId="{B3E4F043-EB61-4413-ABCE-32902AEAE2DF}" dt="2021-09-28T08:50:01.559" v="8920"/>
        <pc:sldMkLst>
          <pc:docMk/>
          <pc:sldMk cId="1021803702" sldId="260"/>
        </pc:sldMkLst>
        <pc:spChg chg="del">
          <ac:chgData name="" userId="bd19b315a7102ada" providerId="LiveId" clId="{B3E4F043-EB61-4413-ABCE-32902AEAE2DF}" dt="2021-09-23T05:01:51.747" v="18" actId="478"/>
          <ac:spMkLst>
            <pc:docMk/>
            <pc:sldMk cId="1021803702" sldId="260"/>
            <ac:spMk id="2" creationId="{D2E8BB60-208C-425A-BD03-FCFA15F06B9C}"/>
          </ac:spMkLst>
        </pc:spChg>
        <pc:spChg chg="del">
          <ac:chgData name="" userId="bd19b315a7102ada" providerId="LiveId" clId="{B3E4F043-EB61-4413-ABCE-32902AEAE2DF}" dt="2021-09-23T05:01:51.747" v="18" actId="478"/>
          <ac:spMkLst>
            <pc:docMk/>
            <pc:sldMk cId="1021803702" sldId="260"/>
            <ac:spMk id="3" creationId="{05EE9F50-1E98-4804-AECB-91830D9B89EC}"/>
          </ac:spMkLst>
        </pc:spChg>
        <pc:spChg chg="add mod">
          <ac:chgData name="" userId="bd19b315a7102ada" providerId="LiveId" clId="{B3E4F043-EB61-4413-ABCE-32902AEAE2DF}" dt="2021-09-23T05:40:09.501" v="807" actId="1076"/>
          <ac:spMkLst>
            <pc:docMk/>
            <pc:sldMk cId="1021803702" sldId="260"/>
            <ac:spMk id="4" creationId="{D904C406-EDA3-4C82-8BF7-0B04B97A4FFF}"/>
          </ac:spMkLst>
        </pc:spChg>
        <pc:spChg chg="add mod">
          <ac:chgData name="" userId="bd19b315a7102ada" providerId="LiveId" clId="{B3E4F043-EB61-4413-ABCE-32902AEAE2DF}" dt="2021-09-23T05:40:09.501" v="807" actId="1076"/>
          <ac:spMkLst>
            <pc:docMk/>
            <pc:sldMk cId="1021803702" sldId="260"/>
            <ac:spMk id="5" creationId="{6AF44E44-F8C5-4A96-BFA0-217D47666BD7}"/>
          </ac:spMkLst>
        </pc:spChg>
        <pc:spChg chg="add mod">
          <ac:chgData name="" userId="bd19b315a7102ada" providerId="LiveId" clId="{B3E4F043-EB61-4413-ABCE-32902AEAE2DF}" dt="2021-09-23T05:40:09.501" v="807" actId="1076"/>
          <ac:spMkLst>
            <pc:docMk/>
            <pc:sldMk cId="1021803702" sldId="260"/>
            <ac:spMk id="6" creationId="{EF2EDEAF-5A09-42B5-974D-8E58F47E8E14}"/>
          </ac:spMkLst>
        </pc:spChg>
        <pc:spChg chg="add mod">
          <ac:chgData name="" userId="bd19b315a7102ada" providerId="LiveId" clId="{B3E4F043-EB61-4413-ABCE-32902AEAE2DF}" dt="2021-09-23T05:40:09.501" v="807" actId="1076"/>
          <ac:spMkLst>
            <pc:docMk/>
            <pc:sldMk cId="1021803702" sldId="260"/>
            <ac:spMk id="7" creationId="{E61CF3F1-4AC6-45D4-8869-99BF2BB80DAF}"/>
          </ac:spMkLst>
        </pc:spChg>
        <pc:spChg chg="add mod">
          <ac:chgData name="" userId="bd19b315a7102ada" providerId="LiveId" clId="{B3E4F043-EB61-4413-ABCE-32902AEAE2DF}" dt="2021-09-23T05:40:09.501" v="807" actId="1076"/>
          <ac:spMkLst>
            <pc:docMk/>
            <pc:sldMk cId="1021803702" sldId="260"/>
            <ac:spMk id="8" creationId="{25DAB54F-F677-4EB9-B133-6240B82165B7}"/>
          </ac:spMkLst>
        </pc:spChg>
        <pc:spChg chg="add mod">
          <ac:chgData name="" userId="bd19b315a7102ada" providerId="LiveId" clId="{B3E4F043-EB61-4413-ABCE-32902AEAE2DF}" dt="2021-09-23T05:40:09.501" v="807" actId="1076"/>
          <ac:spMkLst>
            <pc:docMk/>
            <pc:sldMk cId="1021803702" sldId="260"/>
            <ac:spMk id="9" creationId="{982D74D2-4C44-4914-93A0-1B62C98B3091}"/>
          </ac:spMkLst>
        </pc:spChg>
        <pc:spChg chg="add mod">
          <ac:chgData name="" userId="bd19b315a7102ada" providerId="LiveId" clId="{B3E4F043-EB61-4413-ABCE-32902AEAE2DF}" dt="2021-09-23T05:40:09.501" v="807" actId="1076"/>
          <ac:spMkLst>
            <pc:docMk/>
            <pc:sldMk cId="1021803702" sldId="260"/>
            <ac:spMk id="10" creationId="{CB5CB1BE-24F2-479A-B73E-49C8193A9575}"/>
          </ac:spMkLst>
        </pc:spChg>
        <pc:spChg chg="add mod">
          <ac:chgData name="" userId="bd19b315a7102ada" providerId="LiveId" clId="{B3E4F043-EB61-4413-ABCE-32902AEAE2DF}" dt="2021-09-23T05:05:54.154" v="142" actId="164"/>
          <ac:spMkLst>
            <pc:docMk/>
            <pc:sldMk cId="1021803702" sldId="260"/>
            <ac:spMk id="11" creationId="{A0B3960D-5D40-495E-8F83-ABDCA25ACD7E}"/>
          </ac:spMkLst>
        </pc:spChg>
        <pc:spChg chg="add mod">
          <ac:chgData name="" userId="bd19b315a7102ada" providerId="LiveId" clId="{B3E4F043-EB61-4413-ABCE-32902AEAE2DF}" dt="2021-09-23T06:17:37.589" v="1878" actId="20577"/>
          <ac:spMkLst>
            <pc:docMk/>
            <pc:sldMk cId="1021803702" sldId="260"/>
            <ac:spMk id="15" creationId="{6D7F022F-18F0-40E6-8663-F9E1C5A66E1F}"/>
          </ac:spMkLst>
        </pc:spChg>
        <pc:spChg chg="add mod ord topLvl">
          <ac:chgData name="" userId="bd19b315a7102ada" providerId="LiveId" clId="{B3E4F043-EB61-4413-ABCE-32902AEAE2DF}" dt="2021-09-23T05:47:14.555" v="832" actId="207"/>
          <ac:spMkLst>
            <pc:docMk/>
            <pc:sldMk cId="1021803702" sldId="260"/>
            <ac:spMk id="16" creationId="{A4AA9DCD-C05B-403B-BCC8-6591D657B9FA}"/>
          </ac:spMkLst>
        </pc:spChg>
        <pc:spChg chg="add mod">
          <ac:chgData name="" userId="bd19b315a7102ada" providerId="LiveId" clId="{B3E4F043-EB61-4413-ABCE-32902AEAE2DF}" dt="2021-09-23T05:25:01.225" v="494" actId="403"/>
          <ac:spMkLst>
            <pc:docMk/>
            <pc:sldMk cId="1021803702" sldId="260"/>
            <ac:spMk id="17" creationId="{F276478D-00CE-419B-9635-03984A748036}"/>
          </ac:spMkLst>
        </pc:spChg>
        <pc:spChg chg="add del mod">
          <ac:chgData name="" userId="bd19b315a7102ada" providerId="LiveId" clId="{B3E4F043-EB61-4413-ABCE-32902AEAE2DF}" dt="2021-09-23T05:12:33.949" v="265" actId="478"/>
          <ac:spMkLst>
            <pc:docMk/>
            <pc:sldMk cId="1021803702" sldId="260"/>
            <ac:spMk id="18" creationId="{CFA48D65-9900-4AA5-A952-98319CDAA21D}"/>
          </ac:spMkLst>
        </pc:spChg>
        <pc:spChg chg="add mod">
          <ac:chgData name="" userId="bd19b315a7102ada" providerId="LiveId" clId="{B3E4F043-EB61-4413-ABCE-32902AEAE2DF}" dt="2021-09-23T05:25:01.225" v="494" actId="403"/>
          <ac:spMkLst>
            <pc:docMk/>
            <pc:sldMk cId="1021803702" sldId="260"/>
            <ac:spMk id="19" creationId="{4762E406-DCB4-4F5D-BB81-D5C7221831C6}"/>
          </ac:spMkLst>
        </pc:spChg>
        <pc:spChg chg="add mod">
          <ac:chgData name="" userId="bd19b315a7102ada" providerId="LiveId" clId="{B3E4F043-EB61-4413-ABCE-32902AEAE2DF}" dt="2021-09-23T05:25:01.225" v="494" actId="403"/>
          <ac:spMkLst>
            <pc:docMk/>
            <pc:sldMk cId="1021803702" sldId="260"/>
            <ac:spMk id="20" creationId="{58278DFA-7875-4F2F-86F5-EDE5EACDAB37}"/>
          </ac:spMkLst>
        </pc:spChg>
        <pc:spChg chg="add mod">
          <ac:chgData name="" userId="bd19b315a7102ada" providerId="LiveId" clId="{B3E4F043-EB61-4413-ABCE-32902AEAE2DF}" dt="2021-09-23T05:25:01.225" v="494" actId="403"/>
          <ac:spMkLst>
            <pc:docMk/>
            <pc:sldMk cId="1021803702" sldId="260"/>
            <ac:spMk id="21" creationId="{4514321B-CE98-4878-8A0A-0A6912F59368}"/>
          </ac:spMkLst>
        </pc:spChg>
        <pc:spChg chg="add mod">
          <ac:chgData name="" userId="bd19b315a7102ada" providerId="LiveId" clId="{B3E4F043-EB61-4413-ABCE-32902AEAE2DF}" dt="2021-09-23T05:25:01.225" v="494" actId="403"/>
          <ac:spMkLst>
            <pc:docMk/>
            <pc:sldMk cId="1021803702" sldId="260"/>
            <ac:spMk id="22" creationId="{158A7994-25B7-4333-A8A0-7396974CAF6C}"/>
          </ac:spMkLst>
        </pc:spChg>
        <pc:spChg chg="add mod">
          <ac:chgData name="" userId="bd19b315a7102ada" providerId="LiveId" clId="{B3E4F043-EB61-4413-ABCE-32902AEAE2DF}" dt="2021-09-23T05:25:01.225" v="494" actId="403"/>
          <ac:spMkLst>
            <pc:docMk/>
            <pc:sldMk cId="1021803702" sldId="260"/>
            <ac:spMk id="23" creationId="{A1C82B91-5103-4960-8785-D1555F0EEF51}"/>
          </ac:spMkLst>
        </pc:spChg>
        <pc:spChg chg="add mod">
          <ac:chgData name="" userId="bd19b315a7102ada" providerId="LiveId" clId="{B3E4F043-EB61-4413-ABCE-32902AEAE2DF}" dt="2021-09-23T05:25:01.225" v="494" actId="403"/>
          <ac:spMkLst>
            <pc:docMk/>
            <pc:sldMk cId="1021803702" sldId="260"/>
            <ac:spMk id="24" creationId="{FC411685-29DB-4764-A5A7-307691138C5D}"/>
          </ac:spMkLst>
        </pc:spChg>
        <pc:spChg chg="add mod">
          <ac:chgData name="" userId="bd19b315a7102ada" providerId="LiveId" clId="{B3E4F043-EB61-4413-ABCE-32902AEAE2DF}" dt="2021-09-23T05:47:23.391" v="836" actId="1035"/>
          <ac:spMkLst>
            <pc:docMk/>
            <pc:sldMk cId="1021803702" sldId="260"/>
            <ac:spMk id="25" creationId="{BE30793F-C223-4241-B322-0B1EBC18D58F}"/>
          </ac:spMkLst>
        </pc:spChg>
        <pc:spChg chg="add del mod">
          <ac:chgData name="" userId="bd19b315a7102ada" providerId="LiveId" clId="{B3E4F043-EB61-4413-ABCE-32902AEAE2DF}" dt="2021-09-23T05:17:49.474" v="356" actId="478"/>
          <ac:spMkLst>
            <pc:docMk/>
            <pc:sldMk cId="1021803702" sldId="260"/>
            <ac:spMk id="28" creationId="{99D68FCC-BE36-4F1A-89B3-30CC60400097}"/>
          </ac:spMkLst>
        </pc:spChg>
        <pc:spChg chg="add del mod">
          <ac:chgData name="" userId="bd19b315a7102ada" providerId="LiveId" clId="{B3E4F043-EB61-4413-ABCE-32902AEAE2DF}" dt="2021-09-23T05:16:34.539" v="345" actId="478"/>
          <ac:spMkLst>
            <pc:docMk/>
            <pc:sldMk cId="1021803702" sldId="260"/>
            <ac:spMk id="29" creationId="{6122F40D-F4A8-42D4-978B-9E1C9F9CA6DE}"/>
          </ac:spMkLst>
        </pc:spChg>
        <pc:spChg chg="add mod">
          <ac:chgData name="" userId="bd19b315a7102ada" providerId="LiveId" clId="{B3E4F043-EB61-4413-ABCE-32902AEAE2DF}" dt="2021-09-23T05:18:32.785" v="363" actId="571"/>
          <ac:spMkLst>
            <pc:docMk/>
            <pc:sldMk cId="1021803702" sldId="260"/>
            <ac:spMk id="31" creationId="{F856A3A6-79D1-4841-9536-F0A2230B5833}"/>
          </ac:spMkLst>
        </pc:spChg>
        <pc:spChg chg="add mod">
          <ac:chgData name="" userId="bd19b315a7102ada" providerId="LiveId" clId="{B3E4F043-EB61-4413-ABCE-32902AEAE2DF}" dt="2021-09-23T05:18:32.785" v="363" actId="571"/>
          <ac:spMkLst>
            <pc:docMk/>
            <pc:sldMk cId="1021803702" sldId="260"/>
            <ac:spMk id="32" creationId="{010DD7ED-8104-423E-8123-4C8284A3B2CE}"/>
          </ac:spMkLst>
        </pc:spChg>
        <pc:spChg chg="add mod">
          <ac:chgData name="" userId="bd19b315a7102ada" providerId="LiveId" clId="{B3E4F043-EB61-4413-ABCE-32902AEAE2DF}" dt="2021-09-23T05:40:09.501" v="807" actId="1076"/>
          <ac:spMkLst>
            <pc:docMk/>
            <pc:sldMk cId="1021803702" sldId="260"/>
            <ac:spMk id="33" creationId="{739AB5F9-3621-4B7D-9591-A13888D6B995}"/>
          </ac:spMkLst>
        </pc:spChg>
        <pc:spChg chg="add mod">
          <ac:chgData name="" userId="bd19b315a7102ada" providerId="LiveId" clId="{B3E4F043-EB61-4413-ABCE-32902AEAE2DF}" dt="2021-09-23T05:40:09.501" v="807" actId="1076"/>
          <ac:spMkLst>
            <pc:docMk/>
            <pc:sldMk cId="1021803702" sldId="260"/>
            <ac:spMk id="34" creationId="{AC0CC01C-1BC9-4387-B8CE-8BE144CC7D20}"/>
          </ac:spMkLst>
        </pc:spChg>
        <pc:spChg chg="add mod">
          <ac:chgData name="" userId="bd19b315a7102ada" providerId="LiveId" clId="{B3E4F043-EB61-4413-ABCE-32902AEAE2DF}" dt="2021-09-23T05:40:09.501" v="807" actId="1076"/>
          <ac:spMkLst>
            <pc:docMk/>
            <pc:sldMk cId="1021803702" sldId="260"/>
            <ac:spMk id="36" creationId="{7F797CC7-3A3B-404E-8B67-605A53F8DAFC}"/>
          </ac:spMkLst>
        </pc:spChg>
        <pc:spChg chg="add del mod">
          <ac:chgData name="" userId="bd19b315a7102ada" providerId="LiveId" clId="{B3E4F043-EB61-4413-ABCE-32902AEAE2DF}" dt="2021-09-23T05:23:46.649" v="468" actId="478"/>
          <ac:spMkLst>
            <pc:docMk/>
            <pc:sldMk cId="1021803702" sldId="260"/>
            <ac:spMk id="38" creationId="{428BF0F6-15AF-4BC0-BBA7-EA6ECBACB193}"/>
          </ac:spMkLst>
        </pc:spChg>
        <pc:spChg chg="add mod">
          <ac:chgData name="" userId="bd19b315a7102ada" providerId="LiveId" clId="{B3E4F043-EB61-4413-ABCE-32902AEAE2DF}" dt="2021-09-23T05:27:27.937" v="542" actId="164"/>
          <ac:spMkLst>
            <pc:docMk/>
            <pc:sldMk cId="1021803702" sldId="260"/>
            <ac:spMk id="44" creationId="{DDA13F75-20E1-47A1-BE47-0846D4B1C45F}"/>
          </ac:spMkLst>
        </pc:spChg>
        <pc:spChg chg="add del mod">
          <ac:chgData name="" userId="bd19b315a7102ada" providerId="LiveId" clId="{B3E4F043-EB61-4413-ABCE-32902AEAE2DF}" dt="2021-09-23T05:26:38.991" v="531" actId="478"/>
          <ac:spMkLst>
            <pc:docMk/>
            <pc:sldMk cId="1021803702" sldId="260"/>
            <ac:spMk id="45" creationId="{309FF19A-5404-48B0-8420-381172929494}"/>
          </ac:spMkLst>
        </pc:spChg>
        <pc:spChg chg="add mod">
          <ac:chgData name="" userId="bd19b315a7102ada" providerId="LiveId" clId="{B3E4F043-EB61-4413-ABCE-32902AEAE2DF}" dt="2021-09-23T05:27:27.937" v="542" actId="164"/>
          <ac:spMkLst>
            <pc:docMk/>
            <pc:sldMk cId="1021803702" sldId="260"/>
            <ac:spMk id="46" creationId="{8FB9747B-CF14-4E37-8291-9DBA5E8CF99C}"/>
          </ac:spMkLst>
        </pc:spChg>
        <pc:spChg chg="add mod">
          <ac:chgData name="" userId="bd19b315a7102ada" providerId="LiveId" clId="{B3E4F043-EB61-4413-ABCE-32902AEAE2DF}" dt="2021-09-23T05:27:27.937" v="542" actId="164"/>
          <ac:spMkLst>
            <pc:docMk/>
            <pc:sldMk cId="1021803702" sldId="260"/>
            <ac:spMk id="47" creationId="{012874C6-A3EE-43D8-8ED2-B3E521A2FD53}"/>
          </ac:spMkLst>
        </pc:spChg>
        <pc:spChg chg="add mod">
          <ac:chgData name="" userId="bd19b315a7102ada" providerId="LiveId" clId="{B3E4F043-EB61-4413-ABCE-32902AEAE2DF}" dt="2021-09-23T05:35:27.231" v="655" actId="164"/>
          <ac:spMkLst>
            <pc:docMk/>
            <pc:sldMk cId="1021803702" sldId="260"/>
            <ac:spMk id="49" creationId="{CCB0D893-953D-4777-8747-7C01A5817537}"/>
          </ac:spMkLst>
        </pc:spChg>
        <pc:spChg chg="add mod">
          <ac:chgData name="" userId="bd19b315a7102ada" providerId="LiveId" clId="{B3E4F043-EB61-4413-ABCE-32902AEAE2DF}" dt="2021-09-23T05:31:54.618" v="601" actId="207"/>
          <ac:spMkLst>
            <pc:docMk/>
            <pc:sldMk cId="1021803702" sldId="260"/>
            <ac:spMk id="50" creationId="{672C33B1-A5A7-4F03-A75F-2157D95C76B5}"/>
          </ac:spMkLst>
        </pc:spChg>
        <pc:spChg chg="add mod ord">
          <ac:chgData name="" userId="bd19b315a7102ada" providerId="LiveId" clId="{B3E4F043-EB61-4413-ABCE-32902AEAE2DF}" dt="2021-09-23T05:32:00.231" v="602" actId="692"/>
          <ac:spMkLst>
            <pc:docMk/>
            <pc:sldMk cId="1021803702" sldId="260"/>
            <ac:spMk id="51" creationId="{E6D97E87-D5FE-4BBF-9F50-BA704514A202}"/>
          </ac:spMkLst>
        </pc:spChg>
        <pc:spChg chg="add mod">
          <ac:chgData name="" userId="bd19b315a7102ada" providerId="LiveId" clId="{B3E4F043-EB61-4413-ABCE-32902AEAE2DF}" dt="2021-09-23T05:46:01.488" v="824" actId="1038"/>
          <ac:spMkLst>
            <pc:docMk/>
            <pc:sldMk cId="1021803702" sldId="260"/>
            <ac:spMk id="57" creationId="{1403A113-85EE-49F9-8DF2-4541C840C92E}"/>
          </ac:spMkLst>
        </pc:spChg>
        <pc:spChg chg="add mod">
          <ac:chgData name="" userId="bd19b315a7102ada" providerId="LiveId" clId="{B3E4F043-EB61-4413-ABCE-32902AEAE2DF}" dt="2021-09-23T05:45:02.658" v="812" actId="1076"/>
          <ac:spMkLst>
            <pc:docMk/>
            <pc:sldMk cId="1021803702" sldId="260"/>
            <ac:spMk id="60" creationId="{883EDB21-A7F9-4159-9A87-78BFF263E7D2}"/>
          </ac:spMkLst>
        </pc:spChg>
        <pc:spChg chg="add mod">
          <ac:chgData name="" userId="bd19b315a7102ada" providerId="LiveId" clId="{B3E4F043-EB61-4413-ABCE-32902AEAE2DF}" dt="2021-09-23T05:45:53.073" v="823" actId="1037"/>
          <ac:spMkLst>
            <pc:docMk/>
            <pc:sldMk cId="1021803702" sldId="260"/>
            <ac:spMk id="61" creationId="{C50DDDC4-4ECC-48FB-A9D6-7B3F62CD5199}"/>
          </ac:spMkLst>
        </pc:spChg>
        <pc:spChg chg="add mod">
          <ac:chgData name="" userId="bd19b315a7102ada" providerId="LiveId" clId="{B3E4F043-EB61-4413-ABCE-32902AEAE2DF}" dt="2021-09-23T05:40:09.501" v="807" actId="1076"/>
          <ac:spMkLst>
            <pc:docMk/>
            <pc:sldMk cId="1021803702" sldId="260"/>
            <ac:spMk id="63" creationId="{3E66B3F0-BD63-4944-A9D7-F555C19EDF9B}"/>
          </ac:spMkLst>
        </pc:spChg>
        <pc:spChg chg="add mod">
          <ac:chgData name="" userId="bd19b315a7102ada" providerId="LiveId" clId="{B3E4F043-EB61-4413-ABCE-32902AEAE2DF}" dt="2021-09-23T05:40:09.501" v="807" actId="1076"/>
          <ac:spMkLst>
            <pc:docMk/>
            <pc:sldMk cId="1021803702" sldId="260"/>
            <ac:spMk id="64" creationId="{9AFDE68B-08EF-4E89-ACA5-18777BD5A131}"/>
          </ac:spMkLst>
        </pc:spChg>
        <pc:grpChg chg="add mod">
          <ac:chgData name="" userId="bd19b315a7102ada" providerId="LiveId" clId="{B3E4F043-EB61-4413-ABCE-32902AEAE2DF}" dt="2021-09-23T05:40:09.501" v="807" actId="1076"/>
          <ac:grpSpMkLst>
            <pc:docMk/>
            <pc:sldMk cId="1021803702" sldId="260"/>
            <ac:grpSpMk id="14" creationId="{DCEC6B6F-D737-4E32-8EC5-9D0B3411F68B}"/>
          </ac:grpSpMkLst>
        </pc:grpChg>
        <pc:grpChg chg="add mod topLvl">
          <ac:chgData name="" userId="bd19b315a7102ada" providerId="LiveId" clId="{B3E4F043-EB61-4413-ABCE-32902AEAE2DF}" dt="2021-09-23T05:46:53.865" v="831" actId="1076"/>
          <ac:grpSpMkLst>
            <pc:docMk/>
            <pc:sldMk cId="1021803702" sldId="260"/>
            <ac:grpSpMk id="27" creationId="{7A7481ED-0783-49CA-91DC-52952D542173}"/>
          </ac:grpSpMkLst>
        </pc:grpChg>
        <pc:grpChg chg="add del mod">
          <ac:chgData name="" userId="bd19b315a7102ada" providerId="LiveId" clId="{B3E4F043-EB61-4413-ABCE-32902AEAE2DF}" dt="2021-09-23T05:23:09.909" v="461" actId="165"/>
          <ac:grpSpMkLst>
            <pc:docMk/>
            <pc:sldMk cId="1021803702" sldId="260"/>
            <ac:grpSpMk id="30" creationId="{73D5AEEA-BE6C-420F-9CF1-C57DD2082E25}"/>
          </ac:grpSpMkLst>
        </pc:grpChg>
        <pc:grpChg chg="add del mod">
          <ac:chgData name="" userId="bd19b315a7102ada" providerId="LiveId" clId="{B3E4F043-EB61-4413-ABCE-32902AEAE2DF}" dt="2021-09-23T05:25:07.086" v="495" actId="165"/>
          <ac:grpSpMkLst>
            <pc:docMk/>
            <pc:sldMk cId="1021803702" sldId="260"/>
            <ac:grpSpMk id="37" creationId="{807D6908-821A-43C4-B45D-91A7FC7B0E1D}"/>
          </ac:grpSpMkLst>
        </pc:grpChg>
        <pc:grpChg chg="add del mod">
          <ac:chgData name="" userId="bd19b315a7102ada" providerId="LiveId" clId="{B3E4F043-EB61-4413-ABCE-32902AEAE2DF}" dt="2021-09-23T05:27:35.142" v="545" actId="478"/>
          <ac:grpSpMkLst>
            <pc:docMk/>
            <pc:sldMk cId="1021803702" sldId="260"/>
            <ac:grpSpMk id="48" creationId="{2D933820-DE0B-46E4-9AD8-1B994D692F1B}"/>
          </ac:grpSpMkLst>
        </pc:grpChg>
        <pc:grpChg chg="add mod">
          <ac:chgData name="" userId="bd19b315a7102ada" providerId="LiveId" clId="{B3E4F043-EB61-4413-ABCE-32902AEAE2DF}" dt="2021-09-23T05:40:09.501" v="807" actId="1076"/>
          <ac:grpSpMkLst>
            <pc:docMk/>
            <pc:sldMk cId="1021803702" sldId="260"/>
            <ac:grpSpMk id="55" creationId="{EC82F310-070B-40F0-B35C-7BC4B970E26B}"/>
          </ac:grpSpMkLst>
        </pc:grpChg>
        <pc:grpChg chg="add mod">
          <ac:chgData name="" userId="bd19b315a7102ada" providerId="LiveId" clId="{B3E4F043-EB61-4413-ABCE-32902AEAE2DF}" dt="2021-09-23T05:40:09.501" v="807" actId="1076"/>
          <ac:grpSpMkLst>
            <pc:docMk/>
            <pc:sldMk cId="1021803702" sldId="260"/>
            <ac:grpSpMk id="59" creationId="{01C52938-7D9F-4D3D-A4B6-630952A6B41E}"/>
          </ac:grpSpMkLst>
        </pc:grpChg>
        <pc:grpChg chg="add mod">
          <ac:chgData name="" userId="bd19b315a7102ada" providerId="LiveId" clId="{B3E4F043-EB61-4413-ABCE-32902AEAE2DF}" dt="2021-09-23T05:45:08.586" v="814" actId="1037"/>
          <ac:grpSpMkLst>
            <pc:docMk/>
            <pc:sldMk cId="1021803702" sldId="260"/>
            <ac:grpSpMk id="62" creationId="{63003730-DA6C-483A-A5AE-2ACA0E7F8751}"/>
          </ac:grpSpMkLst>
        </pc:grpChg>
        <pc:picChg chg="add del mod modCrop">
          <ac:chgData name="" userId="bd19b315a7102ada" providerId="LiveId" clId="{B3E4F043-EB61-4413-ABCE-32902AEAE2DF}" dt="2021-09-28T08:50:01.559" v="8920"/>
          <ac:picMkLst>
            <pc:docMk/>
            <pc:sldMk cId="1021803702" sldId="260"/>
            <ac:picMk id="2" creationId="{78992DD2-31B7-45EC-904D-B1DF664964F8}"/>
          </ac:picMkLst>
        </pc:picChg>
        <pc:picChg chg="add del mod">
          <ac:chgData name="" userId="bd19b315a7102ada" providerId="LiveId" clId="{B3E4F043-EB61-4413-ABCE-32902AEAE2DF}" dt="2021-09-23T05:17:50.857" v="357" actId="478"/>
          <ac:picMkLst>
            <pc:docMk/>
            <pc:sldMk cId="1021803702" sldId="260"/>
            <ac:picMk id="26" creationId="{4B498E13-A353-4447-B9DA-9C4BA4F9649F}"/>
          </ac:picMkLst>
        </pc:picChg>
        <pc:picChg chg="add del">
          <ac:chgData name="" userId="bd19b315a7102ada" providerId="LiveId" clId="{B3E4F043-EB61-4413-ABCE-32902AEAE2DF}" dt="2021-09-23T05:19:17.513" v="388" actId="478"/>
          <ac:picMkLst>
            <pc:docMk/>
            <pc:sldMk cId="1021803702" sldId="260"/>
            <ac:picMk id="35" creationId="{19BD6109-30EF-470D-B9AB-92FB025D9206}"/>
          </ac:picMkLst>
        </pc:picChg>
        <pc:picChg chg="add del mod modCrop">
          <ac:chgData name="" userId="bd19b315a7102ada" providerId="LiveId" clId="{B3E4F043-EB61-4413-ABCE-32902AEAE2DF}" dt="2021-09-23T05:24:55.767" v="492" actId="478"/>
          <ac:picMkLst>
            <pc:docMk/>
            <pc:sldMk cId="1021803702" sldId="260"/>
            <ac:picMk id="43" creationId="{7695AD43-04EC-4D4A-9C12-0EE052C97ABD}"/>
          </ac:picMkLst>
        </pc:picChg>
        <pc:picChg chg="add del mod">
          <ac:chgData name="" userId="bd19b315a7102ada" providerId="LiveId" clId="{B3E4F043-EB61-4413-ABCE-32902AEAE2DF}" dt="2021-09-23T05:39:10.769" v="800" actId="478"/>
          <ac:picMkLst>
            <pc:docMk/>
            <pc:sldMk cId="1021803702" sldId="260"/>
            <ac:picMk id="58" creationId="{C35D1E22-D679-47F2-A877-DD5BE17F813A}"/>
          </ac:picMkLst>
        </pc:picChg>
        <pc:cxnChg chg="add mod">
          <ac:chgData name="" userId="bd19b315a7102ada" providerId="LiveId" clId="{B3E4F043-EB61-4413-ABCE-32902AEAE2DF}" dt="2021-09-23T05:05:54.154" v="142" actId="164"/>
          <ac:cxnSpMkLst>
            <pc:docMk/>
            <pc:sldMk cId="1021803702" sldId="260"/>
            <ac:cxnSpMk id="13" creationId="{07AE1A57-27DC-4577-8F0C-5B3E677EA747}"/>
          </ac:cxnSpMkLst>
        </pc:cxnChg>
        <pc:cxnChg chg="add del mod">
          <ac:chgData name="" userId="bd19b315a7102ada" providerId="LiveId" clId="{B3E4F043-EB61-4413-ABCE-32902AEAE2DF}" dt="2021-09-23T05:24:04.065" v="487" actId="478"/>
          <ac:cxnSpMkLst>
            <pc:docMk/>
            <pc:sldMk cId="1021803702" sldId="260"/>
            <ac:cxnSpMk id="40" creationId="{E3E20B26-FE8A-4DB7-90F4-0340DBE2177B}"/>
          </ac:cxnSpMkLst>
        </pc:cxnChg>
        <pc:cxnChg chg="add del mod">
          <ac:chgData name="" userId="bd19b315a7102ada" providerId="LiveId" clId="{B3E4F043-EB61-4413-ABCE-32902AEAE2DF}" dt="2021-09-23T05:24:03.528" v="486" actId="478"/>
          <ac:cxnSpMkLst>
            <pc:docMk/>
            <pc:sldMk cId="1021803702" sldId="260"/>
            <ac:cxnSpMk id="42" creationId="{F2367DC1-9E69-4FAE-84FE-6BD990E8A693}"/>
          </ac:cxnSpMkLst>
        </pc:cxnChg>
        <pc:cxnChg chg="add mod">
          <ac:chgData name="" userId="bd19b315a7102ada" providerId="LiveId" clId="{B3E4F043-EB61-4413-ABCE-32902AEAE2DF}" dt="2021-09-23T05:32:06.752" v="603" actId="692"/>
          <ac:cxnSpMkLst>
            <pc:docMk/>
            <pc:sldMk cId="1021803702" sldId="260"/>
            <ac:cxnSpMk id="53" creationId="{371BC65F-2BE1-43C4-98E4-188BF8BD0045}"/>
          </ac:cxnSpMkLst>
        </pc:cxnChg>
        <pc:cxnChg chg="add mod">
          <ac:chgData name="" userId="bd19b315a7102ada" providerId="LiveId" clId="{B3E4F043-EB61-4413-ABCE-32902AEAE2DF}" dt="2021-09-23T06:20:32.128" v="1926" actId="692"/>
          <ac:cxnSpMkLst>
            <pc:docMk/>
            <pc:sldMk cId="1021803702" sldId="260"/>
            <ac:cxnSpMk id="66" creationId="{0B3A9C61-677F-4F4D-91AE-A3C64F15DECA}"/>
          </ac:cxnSpMkLst>
        </pc:cxnChg>
      </pc:sldChg>
      <pc:sldChg chg="addSp delSp modSp add">
        <pc:chgData name="" userId="bd19b315a7102ada" providerId="LiveId" clId="{B3E4F043-EB61-4413-ABCE-32902AEAE2DF}" dt="2021-09-28T08:35:21.796" v="8690" actId="207"/>
        <pc:sldMkLst>
          <pc:docMk/>
          <pc:sldMk cId="2345650939" sldId="261"/>
        </pc:sldMkLst>
        <pc:spChg chg="mod ord topLvl">
          <ac:chgData name="" userId="bd19b315a7102ada" providerId="LiveId" clId="{B3E4F043-EB61-4413-ABCE-32902AEAE2DF}" dt="2021-09-23T06:04:44.232" v="1415" actId="1035"/>
          <ac:spMkLst>
            <pc:docMk/>
            <pc:sldMk cId="2345650939" sldId="261"/>
            <ac:spMk id="10" creationId="{52D4D81F-F6AA-45DC-A323-E06E84C39331}"/>
          </ac:spMkLst>
        </pc:spChg>
        <pc:spChg chg="mod ord topLvl">
          <ac:chgData name="" userId="bd19b315a7102ada" providerId="LiveId" clId="{B3E4F043-EB61-4413-ABCE-32902AEAE2DF}" dt="2021-09-23T06:04:46.847" v="1419" actId="1035"/>
          <ac:spMkLst>
            <pc:docMk/>
            <pc:sldMk cId="2345650939" sldId="261"/>
            <ac:spMk id="11" creationId="{8CB2749C-0658-496C-AE07-650D02130F15}"/>
          </ac:spMkLst>
        </pc:spChg>
        <pc:spChg chg="add mod">
          <ac:chgData name="" userId="bd19b315a7102ada" providerId="LiveId" clId="{B3E4F043-EB61-4413-ABCE-32902AEAE2DF}" dt="2021-09-27T05:29:10.099" v="2544" actId="5793"/>
          <ac:spMkLst>
            <pc:docMk/>
            <pc:sldMk cId="2345650939" sldId="261"/>
            <ac:spMk id="13" creationId="{572C2223-0A72-422C-8674-F931D36EF7E4}"/>
          </ac:spMkLst>
        </pc:spChg>
        <pc:spChg chg="add del mod">
          <ac:chgData name="" userId="bd19b315a7102ada" providerId="LiveId" clId="{B3E4F043-EB61-4413-ABCE-32902AEAE2DF}" dt="2021-09-23T06:14:35.987" v="1760" actId="478"/>
          <ac:spMkLst>
            <pc:docMk/>
            <pc:sldMk cId="2345650939" sldId="261"/>
            <ac:spMk id="15" creationId="{9CCAE60B-15F7-4B8A-B084-AF8277EFB1C6}"/>
          </ac:spMkLst>
        </pc:spChg>
        <pc:spChg chg="add mod">
          <ac:chgData name="" userId="bd19b315a7102ada" providerId="LiveId" clId="{B3E4F043-EB61-4413-ABCE-32902AEAE2DF}" dt="2021-09-23T06:14:43.903" v="1788"/>
          <ac:spMkLst>
            <pc:docMk/>
            <pc:sldMk cId="2345650939" sldId="261"/>
            <ac:spMk id="16" creationId="{6391B99C-4C3A-459A-910A-5214AF29561D}"/>
          </ac:spMkLst>
        </pc:spChg>
        <pc:spChg chg="mod ord topLvl">
          <ac:chgData name="" userId="bd19b315a7102ada" providerId="LiveId" clId="{B3E4F043-EB61-4413-ABCE-32902AEAE2DF}" dt="2021-09-23T06:04:48.494" v="1425" actId="1035"/>
          <ac:spMkLst>
            <pc:docMk/>
            <pc:sldMk cId="2345650939" sldId="261"/>
            <ac:spMk id="19" creationId="{91FDBF88-799D-4E91-BDB3-EACD144355FC}"/>
          </ac:spMkLst>
        </pc:spChg>
        <pc:spChg chg="mod ord topLvl">
          <ac:chgData name="" userId="bd19b315a7102ada" providerId="LiveId" clId="{B3E4F043-EB61-4413-ABCE-32902AEAE2DF}" dt="2021-09-23T06:04:50.967" v="1433" actId="1035"/>
          <ac:spMkLst>
            <pc:docMk/>
            <pc:sldMk cId="2345650939" sldId="261"/>
            <ac:spMk id="20" creationId="{63927F6B-B13B-4A03-A73A-56741C2A5B06}"/>
          </ac:spMkLst>
        </pc:spChg>
        <pc:spChg chg="del">
          <ac:chgData name="" userId="bd19b315a7102ada" providerId="LiveId" clId="{B3E4F043-EB61-4413-ABCE-32902AEAE2DF}" dt="2021-09-23T06:02:58.562" v="1288" actId="478"/>
          <ac:spMkLst>
            <pc:docMk/>
            <pc:sldMk cId="2345650939" sldId="261"/>
            <ac:spMk id="21" creationId="{900C642C-8332-4EEC-9CBF-9F12A01C43AD}"/>
          </ac:spMkLst>
        </pc:spChg>
        <pc:spChg chg="mod topLvl">
          <ac:chgData name="" userId="bd19b315a7102ada" providerId="LiveId" clId="{B3E4F043-EB61-4413-ABCE-32902AEAE2DF}" dt="2021-09-23T06:03:10.067" v="1291" actId="165"/>
          <ac:spMkLst>
            <pc:docMk/>
            <pc:sldMk cId="2345650939" sldId="261"/>
            <ac:spMk id="23" creationId="{3ECA5431-2BE9-4A16-A72A-89EFC78DD87A}"/>
          </ac:spMkLst>
        </pc:spChg>
        <pc:spChg chg="del mod topLvl">
          <ac:chgData name="" userId="bd19b315a7102ada" providerId="LiveId" clId="{B3E4F043-EB61-4413-ABCE-32902AEAE2DF}" dt="2021-09-23T06:05:53.169" v="1452" actId="478"/>
          <ac:spMkLst>
            <pc:docMk/>
            <pc:sldMk cId="2345650939" sldId="261"/>
            <ac:spMk id="24" creationId="{495D32DF-5D72-401F-9AB6-4355C4BA73E2}"/>
          </ac:spMkLst>
        </pc:spChg>
        <pc:spChg chg="add mod">
          <ac:chgData name="" userId="bd19b315a7102ada" providerId="LiveId" clId="{B3E4F043-EB61-4413-ABCE-32902AEAE2DF}" dt="2021-09-28T08:35:21.796" v="8690" actId="207"/>
          <ac:spMkLst>
            <pc:docMk/>
            <pc:sldMk cId="2345650939" sldId="261"/>
            <ac:spMk id="25" creationId="{10987E30-F0F3-41C7-94C2-81CD02D6BB01}"/>
          </ac:spMkLst>
        </pc:spChg>
        <pc:spChg chg="mod topLvl">
          <ac:chgData name="" userId="bd19b315a7102ada" providerId="LiveId" clId="{B3E4F043-EB61-4413-ABCE-32902AEAE2DF}" dt="2021-09-23T06:03:10.067" v="1291" actId="165"/>
          <ac:spMkLst>
            <pc:docMk/>
            <pc:sldMk cId="2345650939" sldId="261"/>
            <ac:spMk id="26" creationId="{05ED12B6-7CD1-45A8-8C3C-EED64551E283}"/>
          </ac:spMkLst>
        </pc:spChg>
        <pc:grpChg chg="add del mod">
          <ac:chgData name="" userId="bd19b315a7102ada" providerId="LiveId" clId="{B3E4F043-EB61-4413-ABCE-32902AEAE2DF}" dt="2021-09-23T06:03:10.067" v="1291" actId="165"/>
          <ac:grpSpMkLst>
            <pc:docMk/>
            <pc:sldMk cId="2345650939" sldId="261"/>
            <ac:grpSpMk id="2" creationId="{DFA2A905-229E-431F-9920-693F927F686B}"/>
          </ac:grpSpMkLst>
        </pc:grpChg>
        <pc:grpChg chg="add del">
          <ac:chgData name="" userId="bd19b315a7102ada" providerId="LiveId" clId="{B3E4F043-EB61-4413-ABCE-32902AEAE2DF}" dt="2021-09-23T06:17:00.569" v="1869" actId="478"/>
          <ac:grpSpMkLst>
            <pc:docMk/>
            <pc:sldMk cId="2345650939" sldId="261"/>
            <ac:grpSpMk id="17" creationId="{E1C79453-80FC-4FDD-968D-3F6F133BF7F9}"/>
          </ac:grpSpMkLst>
        </pc:grpChg>
        <pc:grpChg chg="add">
          <ac:chgData name="" userId="bd19b315a7102ada" providerId="LiveId" clId="{B3E4F043-EB61-4413-ABCE-32902AEAE2DF}" dt="2021-09-28T08:28:28.643" v="8244"/>
          <ac:grpSpMkLst>
            <pc:docMk/>
            <pc:sldMk cId="2345650939" sldId="261"/>
            <ac:grpSpMk id="17" creationId="{E8609607-BBAE-4CAD-B9E5-B2205E8C592F}"/>
          </ac:grpSpMkLst>
        </pc:grpChg>
        <pc:grpChg chg="add">
          <ac:chgData name="" userId="bd19b315a7102ada" providerId="LiveId" clId="{B3E4F043-EB61-4413-ABCE-32902AEAE2DF}" dt="2021-09-23T06:17:00.763" v="1870"/>
          <ac:grpSpMkLst>
            <pc:docMk/>
            <pc:sldMk cId="2345650939" sldId="261"/>
            <ac:grpSpMk id="29" creationId="{D933F253-B2C6-4BB7-94E2-9448D742ABDE}"/>
          </ac:grpSpMkLst>
        </pc:grpChg>
        <pc:picChg chg="add">
          <ac:chgData name="" userId="bd19b315a7102ada" providerId="LiveId" clId="{B3E4F043-EB61-4413-ABCE-32902AEAE2DF}" dt="2021-09-23T06:06:18.473" v="1465"/>
          <ac:picMkLst>
            <pc:docMk/>
            <pc:sldMk cId="2345650939" sldId="261"/>
            <ac:picMk id="14" creationId="{91DE6EB2-4C33-4B31-BAF9-2D67769303E9}"/>
          </ac:picMkLst>
        </pc:picChg>
        <pc:picChg chg="del mod topLvl">
          <ac:chgData name="" userId="bd19b315a7102ada" providerId="LiveId" clId="{B3E4F043-EB61-4413-ABCE-32902AEAE2DF}" dt="2021-09-23T06:05:53.942" v="1453" actId="478"/>
          <ac:picMkLst>
            <pc:docMk/>
            <pc:sldMk cId="2345650939" sldId="261"/>
            <ac:picMk id="25" creationId="{16F029C9-7DF4-42EF-B1EC-C30FFECEC586}"/>
          </ac:picMkLst>
        </pc:picChg>
      </pc:sldChg>
      <pc:sldChg chg="addSp delSp modSp add">
        <pc:chgData name="" userId="bd19b315a7102ada" providerId="LiveId" clId="{B3E4F043-EB61-4413-ABCE-32902AEAE2DF}" dt="2021-09-28T08:28:30.323" v="8245"/>
        <pc:sldMkLst>
          <pc:docMk/>
          <pc:sldMk cId="2482081297" sldId="262"/>
        </pc:sldMkLst>
        <pc:spChg chg="mod">
          <ac:chgData name="" userId="bd19b315a7102ada" providerId="LiveId" clId="{B3E4F043-EB61-4413-ABCE-32902AEAE2DF}" dt="2021-09-27T05:36:46.796" v="2684" actId="1076"/>
          <ac:spMkLst>
            <pc:docMk/>
            <pc:sldMk cId="2482081297" sldId="262"/>
            <ac:spMk id="4" creationId="{5300FFF8-4B9D-445E-988A-8F927150C204}"/>
          </ac:spMkLst>
        </pc:spChg>
        <pc:spChg chg="mod ord topLvl">
          <ac:chgData name="" userId="bd19b315a7102ada" providerId="LiveId" clId="{B3E4F043-EB61-4413-ABCE-32902AEAE2DF}" dt="2021-09-23T06:03:55.335" v="1318" actId="1035"/>
          <ac:spMkLst>
            <pc:docMk/>
            <pc:sldMk cId="2482081297" sldId="262"/>
            <ac:spMk id="10" creationId="{52D4D81F-F6AA-45DC-A323-E06E84C39331}"/>
          </ac:spMkLst>
        </pc:spChg>
        <pc:spChg chg="mod ord topLvl">
          <ac:chgData name="" userId="bd19b315a7102ada" providerId="LiveId" clId="{B3E4F043-EB61-4413-ABCE-32902AEAE2DF}" dt="2021-09-23T06:03:57.295" v="1322" actId="1035"/>
          <ac:spMkLst>
            <pc:docMk/>
            <pc:sldMk cId="2482081297" sldId="262"/>
            <ac:spMk id="11" creationId="{8CB2749C-0658-496C-AE07-650D02130F15}"/>
          </ac:spMkLst>
        </pc:spChg>
        <pc:spChg chg="add mod">
          <ac:chgData name="" userId="bd19b315a7102ada" providerId="LiveId" clId="{B3E4F043-EB61-4413-ABCE-32902AEAE2DF}" dt="2021-09-27T05:30:02.430" v="2614" actId="20577"/>
          <ac:spMkLst>
            <pc:docMk/>
            <pc:sldMk cId="2482081297" sldId="262"/>
            <ac:spMk id="12" creationId="{CCEEEB86-3413-447C-B67A-A60FF18F45BE}"/>
          </ac:spMkLst>
        </pc:spChg>
        <pc:spChg chg="add del mod">
          <ac:chgData name="" userId="bd19b315a7102ada" providerId="LiveId" clId="{B3E4F043-EB61-4413-ABCE-32902AEAE2DF}" dt="2021-09-23T06:14:51.597" v="1789" actId="478"/>
          <ac:spMkLst>
            <pc:docMk/>
            <pc:sldMk cId="2482081297" sldId="262"/>
            <ac:spMk id="14" creationId="{90FDFD84-1C57-4222-B9C4-D74838ED099D}"/>
          </ac:spMkLst>
        </pc:spChg>
        <pc:spChg chg="add mod">
          <ac:chgData name="" userId="bd19b315a7102ada" providerId="LiveId" clId="{B3E4F043-EB61-4413-ABCE-32902AEAE2DF}" dt="2021-09-27T05:29:30.570" v="2582" actId="14100"/>
          <ac:spMkLst>
            <pc:docMk/>
            <pc:sldMk cId="2482081297" sldId="262"/>
            <ac:spMk id="15" creationId="{EE3C94B5-B455-49C9-88AD-CAC1BD773417}"/>
          </ac:spMkLst>
        </pc:spChg>
        <pc:spChg chg="add mod">
          <ac:chgData name="" userId="bd19b315a7102ada" providerId="LiveId" clId="{B3E4F043-EB61-4413-ABCE-32902AEAE2DF}" dt="2021-09-27T06:03:06.494" v="3958" actId="1038"/>
          <ac:spMkLst>
            <pc:docMk/>
            <pc:sldMk cId="2482081297" sldId="262"/>
            <ac:spMk id="16" creationId="{CC9CBE9C-7DBF-424E-9D18-D95EB308DF31}"/>
          </ac:spMkLst>
        </pc:spChg>
        <pc:spChg chg="add mod">
          <ac:chgData name="" userId="bd19b315a7102ada" providerId="LiveId" clId="{B3E4F043-EB61-4413-ABCE-32902AEAE2DF}" dt="2021-09-27T06:03:06.494" v="3958" actId="1038"/>
          <ac:spMkLst>
            <pc:docMk/>
            <pc:sldMk cId="2482081297" sldId="262"/>
            <ac:spMk id="17" creationId="{41B6FEFD-4D3A-4465-A3CE-86C08A9EECF2}"/>
          </ac:spMkLst>
        </pc:spChg>
        <pc:spChg chg="add del mod">
          <ac:chgData name="" userId="bd19b315a7102ada" providerId="LiveId" clId="{B3E4F043-EB61-4413-ABCE-32902AEAE2DF}" dt="2021-09-28T05:41:20.724" v="6488" actId="478"/>
          <ac:spMkLst>
            <pc:docMk/>
            <pc:sldMk cId="2482081297" sldId="262"/>
            <ac:spMk id="18" creationId="{B7557F28-54A6-4183-9230-6FD044DE622F}"/>
          </ac:spMkLst>
        </pc:spChg>
        <pc:spChg chg="mod ord topLvl">
          <ac:chgData name="" userId="bd19b315a7102ada" providerId="LiveId" clId="{B3E4F043-EB61-4413-ABCE-32902AEAE2DF}" dt="2021-09-23T06:03:59.023" v="1326" actId="1035"/>
          <ac:spMkLst>
            <pc:docMk/>
            <pc:sldMk cId="2482081297" sldId="262"/>
            <ac:spMk id="19" creationId="{91FDBF88-799D-4E91-BDB3-EACD144355FC}"/>
          </ac:spMkLst>
        </pc:spChg>
        <pc:spChg chg="del">
          <ac:chgData name="" userId="bd19b315a7102ada" providerId="LiveId" clId="{B3E4F043-EB61-4413-ABCE-32902AEAE2DF}" dt="2021-09-23T06:03:35.147" v="1310" actId="478"/>
          <ac:spMkLst>
            <pc:docMk/>
            <pc:sldMk cId="2482081297" sldId="262"/>
            <ac:spMk id="20" creationId="{63927F6B-B13B-4A03-A73A-56741C2A5B06}"/>
          </ac:spMkLst>
        </pc:spChg>
        <pc:spChg chg="add del mod">
          <ac:chgData name="" userId="bd19b315a7102ada" providerId="LiveId" clId="{B3E4F043-EB61-4413-ABCE-32902AEAE2DF}" dt="2021-09-28T05:41:20.724" v="6488" actId="478"/>
          <ac:spMkLst>
            <pc:docMk/>
            <pc:sldMk cId="2482081297" sldId="262"/>
            <ac:spMk id="20" creationId="{69302D99-8AA4-49EC-9F84-A471034C81D6}"/>
          </ac:spMkLst>
        </pc:spChg>
        <pc:spChg chg="add mod">
          <ac:chgData name="" userId="bd19b315a7102ada" providerId="LiveId" clId="{B3E4F043-EB61-4413-ABCE-32902AEAE2DF}" dt="2021-09-27T06:03:06.494" v="3958" actId="1038"/>
          <ac:spMkLst>
            <pc:docMk/>
            <pc:sldMk cId="2482081297" sldId="262"/>
            <ac:spMk id="21" creationId="{97D9BE30-69EE-432F-888C-98F047F47FF6}"/>
          </ac:spMkLst>
        </pc:spChg>
        <pc:spChg chg="add mod">
          <ac:chgData name="" userId="bd19b315a7102ada" providerId="LiveId" clId="{B3E4F043-EB61-4413-ABCE-32902AEAE2DF}" dt="2021-09-27T06:03:06.494" v="3958" actId="1038"/>
          <ac:spMkLst>
            <pc:docMk/>
            <pc:sldMk cId="2482081297" sldId="262"/>
            <ac:spMk id="22" creationId="{F453C971-A4D2-4D8D-BCEE-522A2E055E24}"/>
          </ac:spMkLst>
        </pc:spChg>
        <pc:spChg chg="mod topLvl">
          <ac:chgData name="" userId="bd19b315a7102ada" providerId="LiveId" clId="{B3E4F043-EB61-4413-ABCE-32902AEAE2DF}" dt="2021-09-23T06:03:46.713" v="1313" actId="165"/>
          <ac:spMkLst>
            <pc:docMk/>
            <pc:sldMk cId="2482081297" sldId="262"/>
            <ac:spMk id="23" creationId="{3ECA5431-2BE9-4A16-A72A-89EFC78DD87A}"/>
          </ac:spMkLst>
        </pc:spChg>
        <pc:spChg chg="del mod topLvl">
          <ac:chgData name="" userId="bd19b315a7102ada" providerId="LiveId" clId="{B3E4F043-EB61-4413-ABCE-32902AEAE2DF}" dt="2021-09-23T06:05:57.265" v="1455" actId="478"/>
          <ac:spMkLst>
            <pc:docMk/>
            <pc:sldMk cId="2482081297" sldId="262"/>
            <ac:spMk id="24" creationId="{495D32DF-5D72-401F-9AB6-4355C4BA73E2}"/>
          </ac:spMkLst>
        </pc:spChg>
        <pc:spChg chg="mod topLvl">
          <ac:chgData name="" userId="bd19b315a7102ada" providerId="LiveId" clId="{B3E4F043-EB61-4413-ABCE-32902AEAE2DF}" dt="2021-09-23T06:03:46.713" v="1313" actId="165"/>
          <ac:spMkLst>
            <pc:docMk/>
            <pc:sldMk cId="2482081297" sldId="262"/>
            <ac:spMk id="26" creationId="{05ED12B6-7CD1-45A8-8C3C-EED64551E283}"/>
          </ac:spMkLst>
        </pc:spChg>
        <pc:spChg chg="add mod">
          <ac:chgData name="" userId="bd19b315a7102ada" providerId="LiveId" clId="{B3E4F043-EB61-4413-ABCE-32902AEAE2DF}" dt="2021-09-27T06:03:06.494" v="3958" actId="1038"/>
          <ac:spMkLst>
            <pc:docMk/>
            <pc:sldMk cId="2482081297" sldId="262"/>
            <ac:spMk id="96" creationId="{16E20FA1-DC82-4AA5-8E56-1E7A2ADE9127}"/>
          </ac:spMkLst>
        </pc:spChg>
        <pc:spChg chg="add mod">
          <ac:chgData name="" userId="bd19b315a7102ada" providerId="LiveId" clId="{B3E4F043-EB61-4413-ABCE-32902AEAE2DF}" dt="2021-09-27T06:03:06.494" v="3958" actId="1038"/>
          <ac:spMkLst>
            <pc:docMk/>
            <pc:sldMk cId="2482081297" sldId="262"/>
            <ac:spMk id="97" creationId="{F7A72FF0-B742-4A59-97C7-4BBE226FC4F0}"/>
          </ac:spMkLst>
        </pc:spChg>
        <pc:spChg chg="add mod">
          <ac:chgData name="" userId="bd19b315a7102ada" providerId="LiveId" clId="{B3E4F043-EB61-4413-ABCE-32902AEAE2DF}" dt="2021-09-27T06:03:06.494" v="3958" actId="1038"/>
          <ac:spMkLst>
            <pc:docMk/>
            <pc:sldMk cId="2482081297" sldId="262"/>
            <ac:spMk id="98" creationId="{E068EC0A-3566-487B-AC96-4D3FBE4C2330}"/>
          </ac:spMkLst>
        </pc:spChg>
        <pc:spChg chg="add mod">
          <ac:chgData name="" userId="bd19b315a7102ada" providerId="LiveId" clId="{B3E4F043-EB61-4413-ABCE-32902AEAE2DF}" dt="2021-09-27T06:03:06.494" v="3958" actId="1038"/>
          <ac:spMkLst>
            <pc:docMk/>
            <pc:sldMk cId="2482081297" sldId="262"/>
            <ac:spMk id="99" creationId="{F151A616-7D3D-4484-835F-0C784063A506}"/>
          </ac:spMkLst>
        </pc:spChg>
        <pc:spChg chg="add mod">
          <ac:chgData name="" userId="bd19b315a7102ada" providerId="LiveId" clId="{B3E4F043-EB61-4413-ABCE-32902AEAE2DF}" dt="2021-09-27T06:03:06.494" v="3958" actId="1038"/>
          <ac:spMkLst>
            <pc:docMk/>
            <pc:sldMk cId="2482081297" sldId="262"/>
            <ac:spMk id="100" creationId="{1AA190E2-EEEE-48B4-9FF8-4155C5432213}"/>
          </ac:spMkLst>
        </pc:spChg>
        <pc:spChg chg="add mod">
          <ac:chgData name="" userId="bd19b315a7102ada" providerId="LiveId" clId="{B3E4F043-EB61-4413-ABCE-32902AEAE2DF}" dt="2021-09-27T06:03:06.494" v="3958" actId="1038"/>
          <ac:spMkLst>
            <pc:docMk/>
            <pc:sldMk cId="2482081297" sldId="262"/>
            <ac:spMk id="101" creationId="{C0734C74-41CE-4C19-A800-C7BD6D4E22B5}"/>
          </ac:spMkLst>
        </pc:spChg>
        <pc:spChg chg="add mod">
          <ac:chgData name="" userId="bd19b315a7102ada" providerId="LiveId" clId="{B3E4F043-EB61-4413-ABCE-32902AEAE2DF}" dt="2021-09-27T06:03:06.494" v="3958" actId="1038"/>
          <ac:spMkLst>
            <pc:docMk/>
            <pc:sldMk cId="2482081297" sldId="262"/>
            <ac:spMk id="102" creationId="{32366F68-FAEC-4F5E-95C3-B9451A8914D8}"/>
          </ac:spMkLst>
        </pc:spChg>
        <pc:spChg chg="add mod">
          <ac:chgData name="" userId="bd19b315a7102ada" providerId="LiveId" clId="{B3E4F043-EB61-4413-ABCE-32902AEAE2DF}" dt="2021-09-27T06:03:06.494" v="3958" actId="1038"/>
          <ac:spMkLst>
            <pc:docMk/>
            <pc:sldMk cId="2482081297" sldId="262"/>
            <ac:spMk id="103" creationId="{D526F7F2-464F-48AC-BF99-3190598AB967}"/>
          </ac:spMkLst>
        </pc:spChg>
        <pc:spChg chg="add mod">
          <ac:chgData name="" userId="bd19b315a7102ada" providerId="LiveId" clId="{B3E4F043-EB61-4413-ABCE-32902AEAE2DF}" dt="2021-09-27T06:03:06.494" v="3958" actId="1038"/>
          <ac:spMkLst>
            <pc:docMk/>
            <pc:sldMk cId="2482081297" sldId="262"/>
            <ac:spMk id="104" creationId="{477F5FAA-3DF2-4393-803E-779D6628BFB3}"/>
          </ac:spMkLst>
        </pc:spChg>
        <pc:spChg chg="add mod">
          <ac:chgData name="" userId="bd19b315a7102ada" providerId="LiveId" clId="{B3E4F043-EB61-4413-ABCE-32902AEAE2DF}" dt="2021-09-27T06:03:06.494" v="3958" actId="1038"/>
          <ac:spMkLst>
            <pc:docMk/>
            <pc:sldMk cId="2482081297" sldId="262"/>
            <ac:spMk id="105" creationId="{3BD01B54-E3C0-4E4D-B803-2EFBC343F3BA}"/>
          </ac:spMkLst>
        </pc:spChg>
        <pc:spChg chg="add mod">
          <ac:chgData name="" userId="bd19b315a7102ada" providerId="LiveId" clId="{B3E4F043-EB61-4413-ABCE-32902AEAE2DF}" dt="2021-09-27T06:03:06.494" v="3958" actId="1038"/>
          <ac:spMkLst>
            <pc:docMk/>
            <pc:sldMk cId="2482081297" sldId="262"/>
            <ac:spMk id="106" creationId="{D2274EBD-894D-4DEB-8038-F44840C5C7F6}"/>
          </ac:spMkLst>
        </pc:spChg>
        <pc:spChg chg="add del mod">
          <ac:chgData name="" userId="bd19b315a7102ada" providerId="LiveId" clId="{B3E4F043-EB61-4413-ABCE-32902AEAE2DF}" dt="2021-09-28T05:41:26.834" v="6489" actId="478"/>
          <ac:spMkLst>
            <pc:docMk/>
            <pc:sldMk cId="2482081297" sldId="262"/>
            <ac:spMk id="107" creationId="{DCFD61C5-BD7E-4A03-A19C-823D8BB921CD}"/>
          </ac:spMkLst>
        </pc:spChg>
        <pc:spChg chg="add del mod">
          <ac:chgData name="" userId="bd19b315a7102ada" providerId="LiveId" clId="{B3E4F043-EB61-4413-ABCE-32902AEAE2DF}" dt="2021-09-28T05:41:26.834" v="6489" actId="478"/>
          <ac:spMkLst>
            <pc:docMk/>
            <pc:sldMk cId="2482081297" sldId="262"/>
            <ac:spMk id="108" creationId="{95330283-F4C4-4B3C-8D6F-989F582448E5}"/>
          </ac:spMkLst>
        </pc:spChg>
        <pc:spChg chg="add mod">
          <ac:chgData name="" userId="bd19b315a7102ada" providerId="LiveId" clId="{B3E4F043-EB61-4413-ABCE-32902AEAE2DF}" dt="2021-09-28T05:41:34.694" v="6490" actId="571"/>
          <ac:spMkLst>
            <pc:docMk/>
            <pc:sldMk cId="2482081297" sldId="262"/>
            <ac:spMk id="109" creationId="{46799E95-4654-422A-98F5-B1FA7BF0CF67}"/>
          </ac:spMkLst>
        </pc:spChg>
        <pc:spChg chg="add mod">
          <ac:chgData name="" userId="bd19b315a7102ada" providerId="LiveId" clId="{B3E4F043-EB61-4413-ABCE-32902AEAE2DF}" dt="2021-09-28T05:41:34.694" v="6490" actId="571"/>
          <ac:spMkLst>
            <pc:docMk/>
            <pc:sldMk cId="2482081297" sldId="262"/>
            <ac:spMk id="110" creationId="{7592536C-B61E-42C3-9607-5A8C50258693}"/>
          </ac:spMkLst>
        </pc:spChg>
        <pc:grpChg chg="add del mod">
          <ac:chgData name="" userId="bd19b315a7102ada" providerId="LiveId" clId="{B3E4F043-EB61-4413-ABCE-32902AEAE2DF}" dt="2021-09-23T06:03:46.713" v="1313" actId="165"/>
          <ac:grpSpMkLst>
            <pc:docMk/>
            <pc:sldMk cId="2482081297" sldId="262"/>
            <ac:grpSpMk id="2" creationId="{6293573A-2C6B-4597-86F7-94903C0F5E15}"/>
          </ac:grpSpMkLst>
        </pc:grpChg>
        <pc:grpChg chg="add del">
          <ac:chgData name="" userId="bd19b315a7102ada" providerId="LiveId" clId="{B3E4F043-EB61-4413-ABCE-32902AEAE2DF}" dt="2021-09-23T06:17:03.817" v="1871" actId="478"/>
          <ac:grpSpMkLst>
            <pc:docMk/>
            <pc:sldMk cId="2482081297" sldId="262"/>
            <ac:grpSpMk id="16" creationId="{CFD9C45C-C01B-4435-91D8-46006022F962}"/>
          </ac:grpSpMkLst>
        </pc:grpChg>
        <pc:grpChg chg="add mod">
          <ac:chgData name="" userId="bd19b315a7102ada" providerId="LiveId" clId="{B3E4F043-EB61-4413-ABCE-32902AEAE2DF}" dt="2021-09-27T06:03:06.494" v="3958" actId="1038"/>
          <ac:grpSpMkLst>
            <pc:docMk/>
            <pc:sldMk cId="2482081297" sldId="262"/>
            <ac:grpSpMk id="24" creationId="{14145840-337A-4374-A35B-BBB648A6E406}"/>
          </ac:grpSpMkLst>
        </pc:grpChg>
        <pc:grpChg chg="add">
          <ac:chgData name="" userId="bd19b315a7102ada" providerId="LiveId" clId="{B3E4F043-EB61-4413-ABCE-32902AEAE2DF}" dt="2021-09-23T06:17:04.378" v="1872"/>
          <ac:grpSpMkLst>
            <pc:docMk/>
            <pc:sldMk cId="2482081297" sldId="262"/>
            <ac:grpSpMk id="27" creationId="{D135999E-A970-4062-9AA4-0DAA7F993FD9}"/>
          </ac:grpSpMkLst>
        </pc:grpChg>
        <pc:grpChg chg="add mod">
          <ac:chgData name="" userId="bd19b315a7102ada" providerId="LiveId" clId="{B3E4F043-EB61-4413-ABCE-32902AEAE2DF}" dt="2021-09-27T06:03:06.494" v="3958" actId="1038"/>
          <ac:grpSpMkLst>
            <pc:docMk/>
            <pc:sldMk cId="2482081297" sldId="262"/>
            <ac:grpSpMk id="41" creationId="{20FA20AE-AB6F-4978-A401-C8429389908F}"/>
          </ac:grpSpMkLst>
        </pc:grpChg>
        <pc:grpChg chg="add mod">
          <ac:chgData name="" userId="bd19b315a7102ada" providerId="LiveId" clId="{B3E4F043-EB61-4413-ABCE-32902AEAE2DF}" dt="2021-09-27T06:03:06.494" v="3958" actId="1038"/>
          <ac:grpSpMkLst>
            <pc:docMk/>
            <pc:sldMk cId="2482081297" sldId="262"/>
            <ac:grpSpMk id="52" creationId="{1DDBEBD7-4CB7-494E-9F93-FBA59D242BE1}"/>
          </ac:grpSpMkLst>
        </pc:grpChg>
        <pc:grpChg chg="add mod">
          <ac:chgData name="" userId="bd19b315a7102ada" providerId="LiveId" clId="{B3E4F043-EB61-4413-ABCE-32902AEAE2DF}" dt="2021-09-27T06:03:06.494" v="3958" actId="1038"/>
          <ac:grpSpMkLst>
            <pc:docMk/>
            <pc:sldMk cId="2482081297" sldId="262"/>
            <ac:grpSpMk id="63" creationId="{51CECCD3-25DF-4375-B817-7D31589E1A1D}"/>
          </ac:grpSpMkLst>
        </pc:grpChg>
        <pc:grpChg chg="add mod">
          <ac:chgData name="" userId="bd19b315a7102ada" providerId="LiveId" clId="{B3E4F043-EB61-4413-ABCE-32902AEAE2DF}" dt="2021-09-27T06:03:06.494" v="3958" actId="1038"/>
          <ac:grpSpMkLst>
            <pc:docMk/>
            <pc:sldMk cId="2482081297" sldId="262"/>
            <ac:grpSpMk id="74" creationId="{524CE7F1-6759-4FBC-BA6B-D0BC4C1F7EDE}"/>
          </ac:grpSpMkLst>
        </pc:grpChg>
        <pc:grpChg chg="add mod">
          <ac:chgData name="" userId="bd19b315a7102ada" providerId="LiveId" clId="{B3E4F043-EB61-4413-ABCE-32902AEAE2DF}" dt="2021-09-27T06:03:06.494" v="3958" actId="1038"/>
          <ac:grpSpMkLst>
            <pc:docMk/>
            <pc:sldMk cId="2482081297" sldId="262"/>
            <ac:grpSpMk id="85" creationId="{807953AE-D244-46E3-8F04-501D7393B1EB}"/>
          </ac:grpSpMkLst>
        </pc:grpChg>
        <pc:grpChg chg="add">
          <ac:chgData name="" userId="bd19b315a7102ada" providerId="LiveId" clId="{B3E4F043-EB61-4413-ABCE-32902AEAE2DF}" dt="2021-09-28T08:28:30.323" v="8245"/>
          <ac:grpSpMkLst>
            <pc:docMk/>
            <pc:sldMk cId="2482081297" sldId="262"/>
            <ac:grpSpMk id="107" creationId="{E4D83496-D2BD-4E71-8504-43F6E981931C}"/>
          </ac:grpSpMkLst>
        </pc:grpChg>
        <pc:picChg chg="add">
          <ac:chgData name="" userId="bd19b315a7102ada" providerId="LiveId" clId="{B3E4F043-EB61-4413-ABCE-32902AEAE2DF}" dt="2021-09-23T06:06:20.842" v="1466"/>
          <ac:picMkLst>
            <pc:docMk/>
            <pc:sldMk cId="2482081297" sldId="262"/>
            <ac:picMk id="13" creationId="{A4405C03-D70F-4E88-B311-CA2A55F4EBED}"/>
          </ac:picMkLst>
        </pc:picChg>
        <pc:picChg chg="del mod topLvl">
          <ac:chgData name="" userId="bd19b315a7102ada" providerId="LiveId" clId="{B3E4F043-EB61-4413-ABCE-32902AEAE2DF}" dt="2021-09-23T06:05:56.118" v="1454" actId="478"/>
          <ac:picMkLst>
            <pc:docMk/>
            <pc:sldMk cId="2482081297" sldId="262"/>
            <ac:picMk id="25" creationId="{16F029C9-7DF4-42EF-B1EC-C30FFECEC586}"/>
          </ac:picMkLst>
        </pc:picChg>
      </pc:sldChg>
      <pc:sldChg chg="addSp delSp modSp add">
        <pc:chgData name="" userId="bd19b315a7102ada" providerId="LiveId" clId="{B3E4F043-EB61-4413-ABCE-32902AEAE2DF}" dt="2021-09-28T09:04:03.093" v="9270" actId="20577"/>
        <pc:sldMkLst>
          <pc:docMk/>
          <pc:sldMk cId="3536806443" sldId="263"/>
        </pc:sldMkLst>
        <pc:spChg chg="mod">
          <ac:chgData name="" userId="bd19b315a7102ada" providerId="LiveId" clId="{B3E4F043-EB61-4413-ABCE-32902AEAE2DF}" dt="2021-09-27T06:06:59.224" v="4101" actId="1076"/>
          <ac:spMkLst>
            <pc:docMk/>
            <pc:sldMk cId="3536806443" sldId="263"/>
            <ac:spMk id="4" creationId="{5300FFF8-4B9D-445E-988A-8F927150C204}"/>
          </ac:spMkLst>
        </pc:spChg>
        <pc:spChg chg="add mod topLvl">
          <ac:chgData name="" userId="bd19b315a7102ada" providerId="LiveId" clId="{B3E4F043-EB61-4413-ABCE-32902AEAE2DF}" dt="2021-09-28T08:59:46.592" v="9142" actId="1036"/>
          <ac:spMkLst>
            <pc:docMk/>
            <pc:sldMk cId="3536806443" sldId="263"/>
            <ac:spMk id="5" creationId="{8A1578D7-CCBA-4A8A-86F9-FB02759596B1}"/>
          </ac:spMkLst>
        </pc:spChg>
        <pc:spChg chg="add mod">
          <ac:chgData name="" userId="bd19b315a7102ada" providerId="LiveId" clId="{B3E4F043-EB61-4413-ABCE-32902AEAE2DF}" dt="2021-09-28T09:02:14.086" v="9229" actId="1076"/>
          <ac:spMkLst>
            <pc:docMk/>
            <pc:sldMk cId="3536806443" sldId="263"/>
            <ac:spMk id="6" creationId="{083C4D11-CFA3-4037-9CF6-B4284AD04619}"/>
          </ac:spMkLst>
        </pc:spChg>
        <pc:spChg chg="add mod">
          <ac:chgData name="" userId="bd19b315a7102ada" providerId="LiveId" clId="{B3E4F043-EB61-4413-ABCE-32902AEAE2DF}" dt="2021-09-28T09:02:04.648" v="9227" actId="1076"/>
          <ac:spMkLst>
            <pc:docMk/>
            <pc:sldMk cId="3536806443" sldId="263"/>
            <ac:spMk id="7" creationId="{D095A365-1640-4A13-BA10-F932FD485B09}"/>
          </ac:spMkLst>
        </pc:spChg>
        <pc:spChg chg="add mod">
          <ac:chgData name="" userId="bd19b315a7102ada" providerId="LiveId" clId="{B3E4F043-EB61-4413-ABCE-32902AEAE2DF}" dt="2021-09-28T08:58:42.225" v="9065" actId="1076"/>
          <ac:spMkLst>
            <pc:docMk/>
            <pc:sldMk cId="3536806443" sldId="263"/>
            <ac:spMk id="8" creationId="{95E834DA-B47B-41E8-972C-861B1F22302B}"/>
          </ac:spMkLst>
        </pc:spChg>
        <pc:spChg chg="mod ord topLvl">
          <ac:chgData name="" userId="bd19b315a7102ada" providerId="LiveId" clId="{B3E4F043-EB61-4413-ABCE-32902AEAE2DF}" dt="2021-09-23T06:05:14.075" v="1441" actId="167"/>
          <ac:spMkLst>
            <pc:docMk/>
            <pc:sldMk cId="3536806443" sldId="263"/>
            <ac:spMk id="10" creationId="{52D4D81F-F6AA-45DC-A323-E06E84C39331}"/>
          </ac:spMkLst>
        </pc:spChg>
        <pc:spChg chg="mod ord topLvl">
          <ac:chgData name="" userId="bd19b315a7102ada" providerId="LiveId" clId="{B3E4F043-EB61-4413-ABCE-32902AEAE2DF}" dt="2021-09-23T06:05:14.075" v="1441" actId="167"/>
          <ac:spMkLst>
            <pc:docMk/>
            <pc:sldMk cId="3536806443" sldId="263"/>
            <ac:spMk id="11" creationId="{8CB2749C-0658-496C-AE07-650D02130F15}"/>
          </ac:spMkLst>
        </pc:spChg>
        <pc:spChg chg="add mod">
          <ac:chgData name="" userId="bd19b315a7102ada" providerId="LiveId" clId="{B3E4F043-EB61-4413-ABCE-32902AEAE2DF}" dt="2021-09-27T06:23:34.039" v="4976"/>
          <ac:spMkLst>
            <pc:docMk/>
            <pc:sldMk cId="3536806443" sldId="263"/>
            <ac:spMk id="12" creationId="{30E62C04-9795-42F8-B2D4-9BEA62F5174E}"/>
          </ac:spMkLst>
        </pc:spChg>
        <pc:spChg chg="add del mod">
          <ac:chgData name="" userId="bd19b315a7102ada" providerId="LiveId" clId="{B3E4F043-EB61-4413-ABCE-32902AEAE2DF}" dt="2021-09-23T06:15:21.780" v="1805" actId="478"/>
          <ac:spMkLst>
            <pc:docMk/>
            <pc:sldMk cId="3536806443" sldId="263"/>
            <ac:spMk id="14" creationId="{53C1A06B-9545-487D-8C37-BBBC4FA3FCB3}"/>
          </ac:spMkLst>
        </pc:spChg>
        <pc:spChg chg="add mod">
          <ac:chgData name="" userId="bd19b315a7102ada" providerId="LiveId" clId="{B3E4F043-EB61-4413-ABCE-32902AEAE2DF}" dt="2021-09-27T06:16:20.200" v="4641"/>
          <ac:spMkLst>
            <pc:docMk/>
            <pc:sldMk cId="3536806443" sldId="263"/>
            <ac:spMk id="15" creationId="{EC300AF8-4190-4190-BB47-9024DA2C209E}"/>
          </ac:spMkLst>
        </pc:spChg>
        <pc:spChg chg="del">
          <ac:chgData name="" userId="bd19b315a7102ada" providerId="LiveId" clId="{B3E4F043-EB61-4413-ABCE-32902AEAE2DF}" dt="2021-09-23T06:04:57.794" v="1435" actId="478"/>
          <ac:spMkLst>
            <pc:docMk/>
            <pc:sldMk cId="3536806443" sldId="263"/>
            <ac:spMk id="19" creationId="{91FDBF88-799D-4E91-BDB3-EACD144355FC}"/>
          </ac:spMkLst>
        </pc:spChg>
        <pc:spChg chg="add mod topLvl">
          <ac:chgData name="" userId="bd19b315a7102ada" providerId="LiveId" clId="{B3E4F043-EB61-4413-ABCE-32902AEAE2DF}" dt="2021-09-28T08:59:47.913" v="9144" actId="1035"/>
          <ac:spMkLst>
            <pc:docMk/>
            <pc:sldMk cId="3536806443" sldId="263"/>
            <ac:spMk id="19" creationId="{B3A7E78B-C030-4D5E-9302-CDE339ABC0CD}"/>
          </ac:spMkLst>
        </pc:spChg>
        <pc:spChg chg="add mod topLvl">
          <ac:chgData name="" userId="bd19b315a7102ada" providerId="LiveId" clId="{B3E4F043-EB61-4413-ABCE-32902AEAE2DF}" dt="2021-09-28T08:59:51.157" v="9150" actId="1035"/>
          <ac:spMkLst>
            <pc:docMk/>
            <pc:sldMk cId="3536806443" sldId="263"/>
            <ac:spMk id="22" creationId="{D18BE834-24C0-4C8C-B0D8-F37783F0FDEA}"/>
          </ac:spMkLst>
        </pc:spChg>
        <pc:spChg chg="mod topLvl">
          <ac:chgData name="" userId="bd19b315a7102ada" providerId="LiveId" clId="{B3E4F043-EB61-4413-ABCE-32902AEAE2DF}" dt="2021-09-23T06:05:09.982" v="1440" actId="165"/>
          <ac:spMkLst>
            <pc:docMk/>
            <pc:sldMk cId="3536806443" sldId="263"/>
            <ac:spMk id="23" creationId="{3ECA5431-2BE9-4A16-A72A-89EFC78DD87A}"/>
          </ac:spMkLst>
        </pc:spChg>
        <pc:spChg chg="del mod topLvl">
          <ac:chgData name="" userId="bd19b315a7102ada" providerId="LiveId" clId="{B3E4F043-EB61-4413-ABCE-32902AEAE2DF}" dt="2021-09-23T06:06:00.658" v="1457" actId="478"/>
          <ac:spMkLst>
            <pc:docMk/>
            <pc:sldMk cId="3536806443" sldId="263"/>
            <ac:spMk id="24" creationId="{495D32DF-5D72-401F-9AB6-4355C4BA73E2}"/>
          </ac:spMkLst>
        </pc:spChg>
        <pc:spChg chg="add mod topLvl">
          <ac:chgData name="" userId="bd19b315a7102ada" providerId="LiveId" clId="{B3E4F043-EB61-4413-ABCE-32902AEAE2DF}" dt="2021-09-28T08:59:54.240" v="9156" actId="1035"/>
          <ac:spMkLst>
            <pc:docMk/>
            <pc:sldMk cId="3536806443" sldId="263"/>
            <ac:spMk id="24" creationId="{DE6210AC-4FE9-41D1-AEE9-14B8BE1267E5}"/>
          </ac:spMkLst>
        </pc:spChg>
        <pc:spChg chg="add mod topLvl">
          <ac:chgData name="" userId="bd19b315a7102ada" providerId="LiveId" clId="{B3E4F043-EB61-4413-ABCE-32902AEAE2DF}" dt="2021-09-28T09:00:02.832" v="9163" actId="20577"/>
          <ac:spMkLst>
            <pc:docMk/>
            <pc:sldMk cId="3536806443" sldId="263"/>
            <ac:spMk id="25" creationId="{C5FF7D3F-48ED-4358-BC4D-38EB29842909}"/>
          </ac:spMkLst>
        </pc:spChg>
        <pc:spChg chg="mod topLvl">
          <ac:chgData name="" userId="bd19b315a7102ada" providerId="LiveId" clId="{B3E4F043-EB61-4413-ABCE-32902AEAE2DF}" dt="2021-09-23T06:05:09.982" v="1440" actId="165"/>
          <ac:spMkLst>
            <pc:docMk/>
            <pc:sldMk cId="3536806443" sldId="263"/>
            <ac:spMk id="26" creationId="{05ED12B6-7CD1-45A8-8C3C-EED64551E283}"/>
          </ac:spMkLst>
        </pc:spChg>
        <pc:spChg chg="add mod topLvl">
          <ac:chgData name="" userId="bd19b315a7102ada" providerId="LiveId" clId="{B3E4F043-EB61-4413-ABCE-32902AEAE2DF}" dt="2021-09-28T09:00:05.407" v="9165" actId="20577"/>
          <ac:spMkLst>
            <pc:docMk/>
            <pc:sldMk cId="3536806443" sldId="263"/>
            <ac:spMk id="27" creationId="{E4A830B8-9BD6-4DD4-A013-7240FDCF3E36}"/>
          </ac:spMkLst>
        </pc:spChg>
        <pc:spChg chg="add mod">
          <ac:chgData name="" userId="bd19b315a7102ada" providerId="LiveId" clId="{B3E4F043-EB61-4413-ABCE-32902AEAE2DF}" dt="2021-09-28T08:59:49.216" v="9147" actId="1035"/>
          <ac:spMkLst>
            <pc:docMk/>
            <pc:sldMk cId="3536806443" sldId="263"/>
            <ac:spMk id="28" creationId="{D0AC7049-C711-4AD4-9661-D1E2AC02D405}"/>
          </ac:spMkLst>
        </pc:spChg>
        <pc:spChg chg="add mod">
          <ac:chgData name="" userId="bd19b315a7102ada" providerId="LiveId" clId="{B3E4F043-EB61-4413-ABCE-32902AEAE2DF}" dt="2021-09-28T08:59:52.488" v="9153" actId="1035"/>
          <ac:spMkLst>
            <pc:docMk/>
            <pc:sldMk cId="3536806443" sldId="263"/>
            <ac:spMk id="29" creationId="{C6BF0F96-68D0-4FF6-A4D3-3AA4CD7ED721}"/>
          </ac:spMkLst>
        </pc:spChg>
        <pc:spChg chg="add mod">
          <ac:chgData name="" userId="bd19b315a7102ada" providerId="LiveId" clId="{B3E4F043-EB61-4413-ABCE-32902AEAE2DF}" dt="2021-09-28T08:59:55.528" v="9158" actId="1035"/>
          <ac:spMkLst>
            <pc:docMk/>
            <pc:sldMk cId="3536806443" sldId="263"/>
            <ac:spMk id="30" creationId="{E07D46B9-B1A6-400C-BED6-0155E3640A0E}"/>
          </ac:spMkLst>
        </pc:spChg>
        <pc:spChg chg="add mod">
          <ac:chgData name="" userId="bd19b315a7102ada" providerId="LiveId" clId="{B3E4F043-EB61-4413-ABCE-32902AEAE2DF}" dt="2021-09-28T08:58:48.489" v="9076" actId="1036"/>
          <ac:spMkLst>
            <pc:docMk/>
            <pc:sldMk cId="3536806443" sldId="263"/>
            <ac:spMk id="31" creationId="{B09EBD1D-C437-474B-B21C-22832119917B}"/>
          </ac:spMkLst>
        </pc:spChg>
        <pc:spChg chg="add mod">
          <ac:chgData name="" userId="bd19b315a7102ada" providerId="LiveId" clId="{B3E4F043-EB61-4413-ABCE-32902AEAE2DF}" dt="2021-09-28T09:00:19.952" v="9207" actId="20577"/>
          <ac:spMkLst>
            <pc:docMk/>
            <pc:sldMk cId="3536806443" sldId="263"/>
            <ac:spMk id="32" creationId="{EB1913B3-63EA-4532-9D76-E0F85C15728D}"/>
          </ac:spMkLst>
        </pc:spChg>
        <pc:spChg chg="add mod">
          <ac:chgData name="" userId="bd19b315a7102ada" providerId="LiveId" clId="{B3E4F043-EB61-4413-ABCE-32902AEAE2DF}" dt="2021-09-28T08:59:05.101" v="9089"/>
          <ac:spMkLst>
            <pc:docMk/>
            <pc:sldMk cId="3536806443" sldId="263"/>
            <ac:spMk id="41" creationId="{4B4FE424-1FEA-45E9-8C85-2D41B3268F6F}"/>
          </ac:spMkLst>
        </pc:spChg>
        <pc:spChg chg="add mod">
          <ac:chgData name="" userId="bd19b315a7102ada" providerId="LiveId" clId="{B3E4F043-EB61-4413-ABCE-32902AEAE2DF}" dt="2021-09-28T08:59:58.070" v="9161" actId="1035"/>
          <ac:spMkLst>
            <pc:docMk/>
            <pc:sldMk cId="3536806443" sldId="263"/>
            <ac:spMk id="42" creationId="{2D2D7A0A-6453-42B4-9944-1EEF93B3B3F1}"/>
          </ac:spMkLst>
        </pc:spChg>
        <pc:spChg chg="add mod">
          <ac:chgData name="" userId="bd19b315a7102ada" providerId="LiveId" clId="{B3E4F043-EB61-4413-ABCE-32902AEAE2DF}" dt="2021-09-28T09:02:24.040" v="9232" actId="14100"/>
          <ac:spMkLst>
            <pc:docMk/>
            <pc:sldMk cId="3536806443" sldId="263"/>
            <ac:spMk id="43" creationId="{B799DBF0-A508-4E2F-83D7-840A81EF3412}"/>
          </ac:spMkLst>
        </pc:spChg>
        <pc:spChg chg="add mod">
          <ac:chgData name="" userId="bd19b315a7102ada" providerId="LiveId" clId="{B3E4F043-EB61-4413-ABCE-32902AEAE2DF}" dt="2021-09-28T09:02:26.320" v="9234" actId="571"/>
          <ac:spMkLst>
            <pc:docMk/>
            <pc:sldMk cId="3536806443" sldId="263"/>
            <ac:spMk id="45" creationId="{5E9E0CAC-8782-45D6-ACA1-6409F6375A4E}"/>
          </ac:spMkLst>
        </pc:spChg>
        <pc:spChg chg="add mod">
          <ac:chgData name="" userId="bd19b315a7102ada" providerId="LiveId" clId="{B3E4F043-EB61-4413-ABCE-32902AEAE2DF}" dt="2021-09-28T09:02:33.336" v="9236" actId="14100"/>
          <ac:spMkLst>
            <pc:docMk/>
            <pc:sldMk cId="3536806443" sldId="263"/>
            <ac:spMk id="46" creationId="{8FCB4CD7-832D-472C-8EDA-1C2BC646A9D4}"/>
          </ac:spMkLst>
        </pc:spChg>
        <pc:spChg chg="add mod">
          <ac:chgData name="" userId="bd19b315a7102ada" providerId="LiveId" clId="{B3E4F043-EB61-4413-ABCE-32902AEAE2DF}" dt="2021-09-28T09:02:38.895" v="9238" actId="14100"/>
          <ac:spMkLst>
            <pc:docMk/>
            <pc:sldMk cId="3536806443" sldId="263"/>
            <ac:spMk id="47" creationId="{46563266-D805-425D-AAAE-DAA712A72065}"/>
          </ac:spMkLst>
        </pc:spChg>
        <pc:spChg chg="add mod">
          <ac:chgData name="" userId="bd19b315a7102ada" providerId="LiveId" clId="{B3E4F043-EB61-4413-ABCE-32902AEAE2DF}" dt="2021-09-28T09:02:46.303" v="9240" actId="14100"/>
          <ac:spMkLst>
            <pc:docMk/>
            <pc:sldMk cId="3536806443" sldId="263"/>
            <ac:spMk id="48" creationId="{EF04DEDC-08E6-4859-9F20-8816FF2B1607}"/>
          </ac:spMkLst>
        </pc:spChg>
        <pc:spChg chg="add mod">
          <ac:chgData name="" userId="bd19b315a7102ada" providerId="LiveId" clId="{B3E4F043-EB61-4413-ABCE-32902AEAE2DF}" dt="2021-09-28T09:03:12.036" v="9246" actId="20577"/>
          <ac:spMkLst>
            <pc:docMk/>
            <pc:sldMk cId="3536806443" sldId="263"/>
            <ac:spMk id="49" creationId="{26A84E94-EE36-400C-8FDF-4F1ED8C3ECA0}"/>
          </ac:spMkLst>
        </pc:spChg>
        <pc:spChg chg="add mod">
          <ac:chgData name="" userId="bd19b315a7102ada" providerId="LiveId" clId="{B3E4F043-EB61-4413-ABCE-32902AEAE2DF}" dt="2021-09-28T09:03:14.910" v="9248" actId="20577"/>
          <ac:spMkLst>
            <pc:docMk/>
            <pc:sldMk cId="3536806443" sldId="263"/>
            <ac:spMk id="50" creationId="{00D6A40F-7794-4D7B-8C24-3BDEF1FB4029}"/>
          </ac:spMkLst>
        </pc:spChg>
        <pc:spChg chg="add mod">
          <ac:chgData name="" userId="bd19b315a7102ada" providerId="LiveId" clId="{B3E4F043-EB61-4413-ABCE-32902AEAE2DF}" dt="2021-09-28T09:03:17.645" v="9250" actId="20577"/>
          <ac:spMkLst>
            <pc:docMk/>
            <pc:sldMk cId="3536806443" sldId="263"/>
            <ac:spMk id="51" creationId="{601BE383-A144-484B-9483-6FCFDB48D23A}"/>
          </ac:spMkLst>
        </pc:spChg>
        <pc:spChg chg="add mod">
          <ac:chgData name="" userId="bd19b315a7102ada" providerId="LiveId" clId="{B3E4F043-EB61-4413-ABCE-32902AEAE2DF}" dt="2021-09-28T09:03:21.014" v="9252" actId="20577"/>
          <ac:spMkLst>
            <pc:docMk/>
            <pc:sldMk cId="3536806443" sldId="263"/>
            <ac:spMk id="52" creationId="{5E3B141C-782C-4E5A-9D78-FAFAD06A112E}"/>
          </ac:spMkLst>
        </pc:spChg>
        <pc:spChg chg="add mod">
          <ac:chgData name="" userId="bd19b315a7102ada" providerId="LiveId" clId="{B3E4F043-EB61-4413-ABCE-32902AEAE2DF}" dt="2021-09-28T09:03:41.415" v="9261" actId="14100"/>
          <ac:spMkLst>
            <pc:docMk/>
            <pc:sldMk cId="3536806443" sldId="263"/>
            <ac:spMk id="53" creationId="{B61EC4B4-EF5D-403B-ACBF-36D24E0D79AD}"/>
          </ac:spMkLst>
        </pc:spChg>
        <pc:spChg chg="add mod">
          <ac:chgData name="" userId="bd19b315a7102ada" providerId="LiveId" clId="{B3E4F043-EB61-4413-ABCE-32902AEAE2DF}" dt="2021-09-28T09:03:48.141" v="9264" actId="20577"/>
          <ac:spMkLst>
            <pc:docMk/>
            <pc:sldMk cId="3536806443" sldId="263"/>
            <ac:spMk id="54" creationId="{2027AE2F-7696-43D5-BB81-145ECD80CE1D}"/>
          </ac:spMkLst>
        </pc:spChg>
        <pc:spChg chg="add mod">
          <ac:chgData name="" userId="bd19b315a7102ada" providerId="LiveId" clId="{B3E4F043-EB61-4413-ABCE-32902AEAE2DF}" dt="2021-09-28T09:03:59.023" v="9267" actId="14100"/>
          <ac:spMkLst>
            <pc:docMk/>
            <pc:sldMk cId="3536806443" sldId="263"/>
            <ac:spMk id="55" creationId="{6BE246B2-893D-403F-BD3E-8DF1E8E15C5D}"/>
          </ac:spMkLst>
        </pc:spChg>
        <pc:spChg chg="add mod">
          <ac:chgData name="" userId="bd19b315a7102ada" providerId="LiveId" clId="{B3E4F043-EB61-4413-ABCE-32902AEAE2DF}" dt="2021-09-28T09:04:03.093" v="9270" actId="20577"/>
          <ac:spMkLst>
            <pc:docMk/>
            <pc:sldMk cId="3536806443" sldId="263"/>
            <ac:spMk id="56" creationId="{01329A9C-7F61-4211-A5FD-B36CEA811ED6}"/>
          </ac:spMkLst>
        </pc:spChg>
        <pc:grpChg chg="add del mod">
          <ac:chgData name="" userId="bd19b315a7102ada" providerId="LiveId" clId="{B3E4F043-EB61-4413-ABCE-32902AEAE2DF}" dt="2021-09-23T06:05:09.982" v="1440" actId="165"/>
          <ac:grpSpMkLst>
            <pc:docMk/>
            <pc:sldMk cId="3536806443" sldId="263"/>
            <ac:grpSpMk id="2" creationId="{2AE34801-0F4B-401F-BE66-88F784466D8C}"/>
          </ac:grpSpMkLst>
        </pc:grpChg>
        <pc:grpChg chg="add del mod">
          <ac:chgData name="" userId="bd19b315a7102ada" providerId="LiveId" clId="{B3E4F043-EB61-4413-ABCE-32902AEAE2DF}" dt="2021-09-27T06:11:54.994" v="4296" actId="165"/>
          <ac:grpSpMkLst>
            <pc:docMk/>
            <pc:sldMk cId="3536806443" sldId="263"/>
            <ac:grpSpMk id="6" creationId="{34D0DC0E-C8CF-41FB-A0A7-AD06E5ACA826}"/>
          </ac:grpSpMkLst>
        </pc:grpChg>
        <pc:grpChg chg="add del mod">
          <ac:chgData name="" userId="bd19b315a7102ada" providerId="LiveId" clId="{B3E4F043-EB61-4413-ABCE-32902AEAE2DF}" dt="2021-09-27T07:20:23.429" v="5448" actId="165"/>
          <ac:grpSpMkLst>
            <pc:docMk/>
            <pc:sldMk cId="3536806443" sldId="263"/>
            <ac:grpSpMk id="9" creationId="{4C132800-299B-4C74-B118-83FC4E528B18}"/>
          </ac:grpSpMkLst>
        </pc:grpChg>
        <pc:grpChg chg="add mod">
          <ac:chgData name="" userId="bd19b315a7102ada" providerId="LiveId" clId="{B3E4F043-EB61-4413-ABCE-32902AEAE2DF}" dt="2021-09-23T06:16:38.686" v="1864" actId="14100"/>
          <ac:grpSpMkLst>
            <pc:docMk/>
            <pc:sldMk cId="3536806443" sldId="263"/>
            <ac:grpSpMk id="16" creationId="{CF555EBD-3CE1-4404-AD0E-9304ECBC1A8B}"/>
          </ac:grpSpMkLst>
        </pc:grpChg>
        <pc:grpChg chg="add mod">
          <ac:chgData name="" userId="bd19b315a7102ada" providerId="LiveId" clId="{B3E4F043-EB61-4413-ABCE-32902AEAE2DF}" dt="2021-09-28T06:21:24.500" v="7054" actId="1076"/>
          <ac:grpSpMkLst>
            <pc:docMk/>
            <pc:sldMk cId="3536806443" sldId="263"/>
            <ac:grpSpMk id="35" creationId="{BF38253C-4705-42B3-9AF8-E34EC89D6BB7}"/>
          </ac:grpSpMkLst>
        </pc:grpChg>
        <pc:grpChg chg="add">
          <ac:chgData name="" userId="bd19b315a7102ada" providerId="LiveId" clId="{B3E4F043-EB61-4413-ABCE-32902AEAE2DF}" dt="2021-09-28T08:28:35.223" v="8248"/>
          <ac:grpSpMkLst>
            <pc:docMk/>
            <pc:sldMk cId="3536806443" sldId="263"/>
            <ac:grpSpMk id="36" creationId="{4C8FB85F-812E-42CA-B137-BB5584BB68D4}"/>
          </ac:grpSpMkLst>
        </pc:grpChg>
        <pc:picChg chg="add del mod topLvl modCrop">
          <ac:chgData name="" userId="bd19b315a7102ada" providerId="LiveId" clId="{B3E4F043-EB61-4413-ABCE-32902AEAE2DF}" dt="2021-09-27T07:20:36.644" v="5453" actId="478"/>
          <ac:picMkLst>
            <pc:docMk/>
            <pc:sldMk cId="3536806443" sldId="263"/>
            <ac:picMk id="2" creationId="{5AAF8ED6-33DC-4CF3-84B1-0444D50D883B}"/>
          </ac:picMkLst>
        </pc:picChg>
        <pc:picChg chg="add mod">
          <ac:chgData name="" userId="bd19b315a7102ada" providerId="LiveId" clId="{B3E4F043-EB61-4413-ABCE-32902AEAE2DF}" dt="2021-09-28T06:21:42.413" v="7060" actId="1076"/>
          <ac:picMkLst>
            <pc:docMk/>
            <pc:sldMk cId="3536806443" sldId="263"/>
            <ac:picMk id="2" creationId="{F1677279-6FDD-45DA-B187-954520DD2C11}"/>
          </ac:picMkLst>
        </pc:picChg>
        <pc:picChg chg="add mod topLvl">
          <ac:chgData name="" userId="bd19b315a7102ada" providerId="LiveId" clId="{B3E4F043-EB61-4413-ABCE-32902AEAE2DF}" dt="2021-09-27T07:28:00.302" v="5739" actId="164"/>
          <ac:picMkLst>
            <pc:docMk/>
            <pc:sldMk cId="3536806443" sldId="263"/>
            <ac:picMk id="3" creationId="{13231296-AD9A-4E33-BD81-558FADDDFE52}"/>
          </ac:picMkLst>
        </pc:picChg>
        <pc:picChg chg="add del">
          <ac:chgData name="" userId="bd19b315a7102ada" providerId="LiveId" clId="{B3E4F043-EB61-4413-ABCE-32902AEAE2DF}" dt="2021-09-27T06:11:51.014" v="4295"/>
          <ac:picMkLst>
            <pc:docMk/>
            <pc:sldMk cId="3536806443" sldId="263"/>
            <ac:picMk id="7" creationId="{365A8F53-96E6-44A7-9CE8-3DC31CF9342F}"/>
          </ac:picMkLst>
        </pc:picChg>
        <pc:picChg chg="add">
          <ac:chgData name="" userId="bd19b315a7102ada" providerId="LiveId" clId="{B3E4F043-EB61-4413-ABCE-32902AEAE2DF}" dt="2021-09-23T06:06:22.097" v="1467"/>
          <ac:picMkLst>
            <pc:docMk/>
            <pc:sldMk cId="3536806443" sldId="263"/>
            <ac:picMk id="13" creationId="{8DE63798-710D-43F6-A454-49502F3C03B5}"/>
          </ac:picMkLst>
        </pc:picChg>
        <pc:picChg chg="add del mod">
          <ac:chgData name="" userId="bd19b315a7102ada" providerId="LiveId" clId="{B3E4F043-EB61-4413-ABCE-32902AEAE2DF}" dt="2021-09-27T07:20:35.268" v="5452"/>
          <ac:picMkLst>
            <pc:docMk/>
            <pc:sldMk cId="3536806443" sldId="263"/>
            <ac:picMk id="14" creationId="{2A173E0F-C275-4E04-93BC-0A6C6C32BE2F}"/>
          </ac:picMkLst>
        </pc:picChg>
        <pc:picChg chg="del mod topLvl">
          <ac:chgData name="" userId="bd19b315a7102ada" providerId="LiveId" clId="{B3E4F043-EB61-4413-ABCE-32902AEAE2DF}" dt="2021-09-23T06:05:59.846" v="1456" actId="478"/>
          <ac:picMkLst>
            <pc:docMk/>
            <pc:sldMk cId="3536806443" sldId="263"/>
            <ac:picMk id="25" creationId="{16F029C9-7DF4-42EF-B1EC-C30FFECEC586}"/>
          </ac:picMkLst>
        </pc:picChg>
        <pc:picChg chg="add mod modCrop">
          <ac:chgData name="" userId="bd19b315a7102ada" providerId="LiveId" clId="{B3E4F043-EB61-4413-ABCE-32902AEAE2DF}" dt="2021-09-28T06:21:30.756" v="7055" actId="732"/>
          <ac:picMkLst>
            <pc:docMk/>
            <pc:sldMk cId="3536806443" sldId="263"/>
            <ac:picMk id="33" creationId="{39ABD514-43D2-4FC7-985A-C76BE636FED2}"/>
          </ac:picMkLst>
        </pc:picChg>
        <pc:picChg chg="add mod">
          <ac:chgData name="" userId="bd19b315a7102ada" providerId="LiveId" clId="{B3E4F043-EB61-4413-ABCE-32902AEAE2DF}" dt="2021-09-27T07:28:17.261" v="5742" actId="1076"/>
          <ac:picMkLst>
            <pc:docMk/>
            <pc:sldMk cId="3536806443" sldId="263"/>
            <ac:picMk id="34" creationId="{5722DB0C-CFB5-42FC-BF10-676FD13AD3D9}"/>
          </ac:picMkLst>
        </pc:picChg>
        <pc:picChg chg="add del mod">
          <ac:chgData name="" userId="bd19b315a7102ada" providerId="LiveId" clId="{B3E4F043-EB61-4413-ABCE-32902AEAE2DF}" dt="2021-09-28T06:21:23.778" v="7053" actId="478"/>
          <ac:picMkLst>
            <pc:docMk/>
            <pc:sldMk cId="3536806443" sldId="263"/>
            <ac:picMk id="36" creationId="{E0B421B1-67D5-4DEA-B118-AD4EF8AF6C51}"/>
          </ac:picMkLst>
        </pc:picChg>
        <pc:picChg chg="add del mod">
          <ac:chgData name="" userId="bd19b315a7102ada" providerId="LiveId" clId="{B3E4F043-EB61-4413-ABCE-32902AEAE2DF}" dt="2021-09-28T06:21:40.025" v="7059" actId="478"/>
          <ac:picMkLst>
            <pc:docMk/>
            <pc:sldMk cId="3536806443" sldId="263"/>
            <ac:picMk id="37" creationId="{6283DDBD-DD30-4CCD-84E6-A8DE1F91EEC2}"/>
          </ac:picMkLst>
        </pc:picChg>
        <pc:picChg chg="add mod">
          <ac:chgData name="" userId="bd19b315a7102ada" providerId="LiveId" clId="{B3E4F043-EB61-4413-ABCE-32902AEAE2DF}" dt="2021-09-28T09:02:26.320" v="9234" actId="571"/>
          <ac:picMkLst>
            <pc:docMk/>
            <pc:sldMk cId="3536806443" sldId="263"/>
            <ac:picMk id="44" creationId="{CBA2D632-CF6B-4592-9736-5B90F5B5F2AD}"/>
          </ac:picMkLst>
        </pc:picChg>
      </pc:sldChg>
      <pc:sldChg chg="addSp delSp modSp add">
        <pc:chgData name="" userId="bd19b315a7102ada" providerId="LiveId" clId="{B3E4F043-EB61-4413-ABCE-32902AEAE2DF}" dt="2021-09-28T08:28:40.452" v="8251"/>
        <pc:sldMkLst>
          <pc:docMk/>
          <pc:sldMk cId="1354525426" sldId="264"/>
        </pc:sldMkLst>
        <pc:spChg chg="mod">
          <ac:chgData name="" userId="bd19b315a7102ada" providerId="LiveId" clId="{B3E4F043-EB61-4413-ABCE-32902AEAE2DF}" dt="2021-09-27T07:17:10.750" v="5410" actId="1076"/>
          <ac:spMkLst>
            <pc:docMk/>
            <pc:sldMk cId="1354525426" sldId="264"/>
            <ac:spMk id="4" creationId="{5300FFF8-4B9D-445E-988A-8F927150C204}"/>
          </ac:spMkLst>
        </pc:spChg>
        <pc:spChg chg="add mod">
          <ac:chgData name="" userId="bd19b315a7102ada" providerId="LiveId" clId="{B3E4F043-EB61-4413-ABCE-32902AEAE2DF}" dt="2021-09-28T06:05:38.922" v="6931" actId="1038"/>
          <ac:spMkLst>
            <pc:docMk/>
            <pc:sldMk cId="1354525426" sldId="264"/>
            <ac:spMk id="6" creationId="{DA2FD431-77C8-4751-A069-83A932A16703}"/>
          </ac:spMkLst>
        </pc:spChg>
        <pc:spChg chg="add mod">
          <ac:chgData name="" userId="bd19b315a7102ada" providerId="LiveId" clId="{B3E4F043-EB61-4413-ABCE-32902AEAE2DF}" dt="2021-09-27T05:30:42.601" v="2682" actId="14100"/>
          <ac:spMkLst>
            <pc:docMk/>
            <pc:sldMk cId="1354525426" sldId="264"/>
            <ac:spMk id="9" creationId="{5D92DA34-6DA8-46F9-9AA9-AF9CB88156BA}"/>
          </ac:spMkLst>
        </pc:spChg>
        <pc:spChg chg="del">
          <ac:chgData name="" userId="bd19b315a7102ada" providerId="LiveId" clId="{B3E4F043-EB61-4413-ABCE-32902AEAE2DF}" dt="2021-09-23T06:05:21.601" v="1443" actId="478"/>
          <ac:spMkLst>
            <pc:docMk/>
            <pc:sldMk cId="1354525426" sldId="264"/>
            <ac:spMk id="11" creationId="{8CB2749C-0658-496C-AE07-650D02130F15}"/>
          </ac:spMkLst>
        </pc:spChg>
        <pc:spChg chg="add del mod">
          <ac:chgData name="" userId="bd19b315a7102ada" providerId="LiveId" clId="{B3E4F043-EB61-4413-ABCE-32902AEAE2DF}" dt="2021-09-23T06:15:40.165" v="1835" actId="478"/>
          <ac:spMkLst>
            <pc:docMk/>
            <pc:sldMk cId="1354525426" sldId="264"/>
            <ac:spMk id="13" creationId="{97BADF4E-6572-47A9-969F-90B9B162DE29}"/>
          </ac:spMkLst>
        </pc:spChg>
        <pc:spChg chg="add mod">
          <ac:chgData name="" userId="bd19b315a7102ada" providerId="LiveId" clId="{B3E4F043-EB61-4413-ABCE-32902AEAE2DF}" dt="2021-09-27T05:30:37.052" v="2665"/>
          <ac:spMkLst>
            <pc:docMk/>
            <pc:sldMk cId="1354525426" sldId="264"/>
            <ac:spMk id="14" creationId="{88BE110D-A3DE-4007-A223-A18E301C4031}"/>
          </ac:spMkLst>
        </pc:spChg>
        <pc:spChg chg="add mod ord">
          <ac:chgData name="" userId="bd19b315a7102ada" providerId="LiveId" clId="{B3E4F043-EB61-4413-ABCE-32902AEAE2DF}" dt="2021-09-28T06:20:18.028" v="7014" actId="14100"/>
          <ac:spMkLst>
            <pc:docMk/>
            <pc:sldMk cId="1354525426" sldId="264"/>
            <ac:spMk id="18" creationId="{6C889858-AC0F-4C36-9A34-8A762EED579F}"/>
          </ac:spMkLst>
        </pc:spChg>
        <pc:spChg chg="add mod">
          <ac:chgData name="" userId="bd19b315a7102ada" providerId="LiveId" clId="{B3E4F043-EB61-4413-ABCE-32902AEAE2DF}" dt="2021-09-28T06:25:27.274" v="7121" actId="1038"/>
          <ac:spMkLst>
            <pc:docMk/>
            <pc:sldMk cId="1354525426" sldId="264"/>
            <ac:spMk id="19" creationId="{2C801797-F377-47CE-924F-DC34BE6DA519}"/>
          </ac:spMkLst>
        </pc:spChg>
        <pc:spChg chg="add mod">
          <ac:chgData name="" userId="bd19b315a7102ada" providerId="LiveId" clId="{B3E4F043-EB61-4413-ABCE-32902AEAE2DF}" dt="2021-09-28T06:25:27.274" v="7121" actId="1038"/>
          <ac:spMkLst>
            <pc:docMk/>
            <pc:sldMk cId="1354525426" sldId="264"/>
            <ac:spMk id="24" creationId="{022A9C18-678D-4787-8F7E-8D4EE3C443EC}"/>
          </ac:spMkLst>
        </pc:spChg>
        <pc:spChg chg="del">
          <ac:chgData name="" userId="bd19b315a7102ada" providerId="LiveId" clId="{B3E4F043-EB61-4413-ABCE-32902AEAE2DF}" dt="2021-09-23T06:06:03.801" v="1459" actId="478"/>
          <ac:spMkLst>
            <pc:docMk/>
            <pc:sldMk cId="1354525426" sldId="264"/>
            <ac:spMk id="24" creationId="{495D32DF-5D72-401F-9AB6-4355C4BA73E2}"/>
          </ac:spMkLst>
        </pc:spChg>
        <pc:spChg chg="add mod">
          <ac:chgData name="" userId="bd19b315a7102ada" providerId="LiveId" clId="{B3E4F043-EB61-4413-ABCE-32902AEAE2DF}" dt="2021-09-28T06:08:35.482" v="6975" actId="14100"/>
          <ac:spMkLst>
            <pc:docMk/>
            <pc:sldMk cId="1354525426" sldId="264"/>
            <ac:spMk id="30" creationId="{C8C62904-F130-4CFA-AD02-48A33828BB36}"/>
          </ac:spMkLst>
        </pc:spChg>
        <pc:spChg chg="add mod">
          <ac:chgData name="" userId="bd19b315a7102ada" providerId="LiveId" clId="{B3E4F043-EB61-4413-ABCE-32902AEAE2DF}" dt="2021-09-28T06:26:30.093" v="7156" actId="207"/>
          <ac:spMkLst>
            <pc:docMk/>
            <pc:sldMk cId="1354525426" sldId="264"/>
            <ac:spMk id="31" creationId="{7952534F-6498-41AB-B9C1-F44451F8B84C}"/>
          </ac:spMkLst>
        </pc:spChg>
        <pc:spChg chg="add mod">
          <ac:chgData name="" userId="bd19b315a7102ada" providerId="LiveId" clId="{B3E4F043-EB61-4413-ABCE-32902AEAE2DF}" dt="2021-09-28T06:26:40.656" v="7199"/>
          <ac:spMkLst>
            <pc:docMk/>
            <pc:sldMk cId="1354525426" sldId="264"/>
            <ac:spMk id="32" creationId="{6ABD42A8-14C2-4A38-9B46-6370D59893D6}"/>
          </ac:spMkLst>
        </pc:spChg>
        <pc:spChg chg="mod">
          <ac:chgData name="" userId="bd19b315a7102ada" providerId="LiveId" clId="{B3E4F043-EB61-4413-ABCE-32902AEAE2DF}" dt="2021-09-28T06:07:16.603" v="6952" actId="2085"/>
          <ac:spMkLst>
            <pc:docMk/>
            <pc:sldMk cId="1354525426" sldId="264"/>
            <ac:spMk id="35" creationId="{E2A40913-3DB1-43A9-961E-558A27D50697}"/>
          </ac:spMkLst>
        </pc:spChg>
        <pc:spChg chg="mod">
          <ac:chgData name="" userId="bd19b315a7102ada" providerId="LiveId" clId="{B3E4F043-EB61-4413-ABCE-32902AEAE2DF}" dt="2021-09-28T06:07:18.250" v="6953" actId="2085"/>
          <ac:spMkLst>
            <pc:docMk/>
            <pc:sldMk cId="1354525426" sldId="264"/>
            <ac:spMk id="37" creationId="{1B5069E9-D2A6-4A35-B40F-1E7221EBF920}"/>
          </ac:spMkLst>
        </pc:spChg>
        <pc:spChg chg="mod">
          <ac:chgData name="" userId="bd19b315a7102ada" providerId="LiveId" clId="{B3E4F043-EB61-4413-ABCE-32902AEAE2DF}" dt="2021-09-28T06:07:20.643" v="6954" actId="2085"/>
          <ac:spMkLst>
            <pc:docMk/>
            <pc:sldMk cId="1354525426" sldId="264"/>
            <ac:spMk id="38" creationId="{6D3D2DF1-8647-4345-8FF1-C0AD37B7BBDA}"/>
          </ac:spMkLst>
        </pc:spChg>
        <pc:spChg chg="mod">
          <ac:chgData name="" userId="bd19b315a7102ada" providerId="LiveId" clId="{B3E4F043-EB61-4413-ABCE-32902AEAE2DF}" dt="2021-09-28T06:07:12.086" v="6951" actId="692"/>
          <ac:spMkLst>
            <pc:docMk/>
            <pc:sldMk cId="1354525426" sldId="264"/>
            <ac:spMk id="39" creationId="{51A4E49C-316D-4424-B85F-6A9747440520}"/>
          </ac:spMkLst>
        </pc:spChg>
        <pc:spChg chg="mod">
          <ac:chgData name="" userId="bd19b315a7102ada" providerId="LiveId" clId="{B3E4F043-EB61-4413-ABCE-32902AEAE2DF}" dt="2021-09-28T06:07:12.086" v="6951" actId="692"/>
          <ac:spMkLst>
            <pc:docMk/>
            <pc:sldMk cId="1354525426" sldId="264"/>
            <ac:spMk id="40" creationId="{9C63F701-0ACE-48F2-AB69-1BE2044CE483}"/>
          </ac:spMkLst>
        </pc:spChg>
        <pc:spChg chg="mod">
          <ac:chgData name="" userId="bd19b315a7102ada" providerId="LiveId" clId="{B3E4F043-EB61-4413-ABCE-32902AEAE2DF}" dt="2021-09-28T06:07:12.086" v="6951" actId="692"/>
          <ac:spMkLst>
            <pc:docMk/>
            <pc:sldMk cId="1354525426" sldId="264"/>
            <ac:spMk id="41" creationId="{A0BDD893-AA17-49A1-8CB1-CC63BDB76F41}"/>
          </ac:spMkLst>
        </pc:spChg>
        <pc:spChg chg="add mod ord">
          <ac:chgData name="" userId="bd19b315a7102ada" providerId="LiveId" clId="{B3E4F043-EB61-4413-ABCE-32902AEAE2DF}" dt="2021-09-28T06:21:12.790" v="7049" actId="1036"/>
          <ac:spMkLst>
            <pc:docMk/>
            <pc:sldMk cId="1354525426" sldId="264"/>
            <ac:spMk id="66" creationId="{6D5D3FF7-15A2-4CBD-8677-F51A50D23094}"/>
          </ac:spMkLst>
        </pc:spChg>
        <pc:spChg chg="add mod">
          <ac:chgData name="" userId="bd19b315a7102ada" providerId="LiveId" clId="{B3E4F043-EB61-4413-ABCE-32902AEAE2DF}" dt="2021-09-28T06:08:14.355" v="6973" actId="14100"/>
          <ac:spMkLst>
            <pc:docMk/>
            <pc:sldMk cId="1354525426" sldId="264"/>
            <ac:spMk id="67" creationId="{DF0D8703-3043-455F-A4F4-A4D132586247}"/>
          </ac:spMkLst>
        </pc:spChg>
        <pc:spChg chg="add mod">
          <ac:chgData name="" userId="bd19b315a7102ada" providerId="LiveId" clId="{B3E4F043-EB61-4413-ABCE-32902AEAE2DF}" dt="2021-09-28T06:25:41.970" v="7127" actId="571"/>
          <ac:spMkLst>
            <pc:docMk/>
            <pc:sldMk cId="1354525426" sldId="264"/>
            <ac:spMk id="68" creationId="{4B790445-EA51-4D4E-BDBF-C6E21306A78B}"/>
          </ac:spMkLst>
        </pc:spChg>
        <pc:spChg chg="add mod">
          <ac:chgData name="" userId="bd19b315a7102ada" providerId="LiveId" clId="{B3E4F043-EB61-4413-ABCE-32902AEAE2DF}" dt="2021-09-28T06:25:41.970" v="7127" actId="571"/>
          <ac:spMkLst>
            <pc:docMk/>
            <pc:sldMk cId="1354525426" sldId="264"/>
            <ac:spMk id="69" creationId="{243F2C4D-1968-4354-AE34-D2B92347D88B}"/>
          </ac:spMkLst>
        </pc:spChg>
        <pc:spChg chg="add mod">
          <ac:chgData name="" userId="bd19b315a7102ada" providerId="LiveId" clId="{B3E4F043-EB61-4413-ABCE-32902AEAE2DF}" dt="2021-09-28T06:26:25.548" v="7155" actId="692"/>
          <ac:spMkLst>
            <pc:docMk/>
            <pc:sldMk cId="1354525426" sldId="264"/>
            <ac:spMk id="70" creationId="{ACCE2E6B-D3F3-456D-804B-7F4F30AA9F4F}"/>
          </ac:spMkLst>
        </pc:spChg>
        <pc:spChg chg="add mod">
          <ac:chgData name="" userId="bd19b315a7102ada" providerId="LiveId" clId="{B3E4F043-EB61-4413-ABCE-32902AEAE2DF}" dt="2021-09-28T06:26:15.562" v="7152" actId="571"/>
          <ac:spMkLst>
            <pc:docMk/>
            <pc:sldMk cId="1354525426" sldId="264"/>
            <ac:spMk id="72" creationId="{B16CCBB6-2C32-4389-BB50-E14A5678A111}"/>
          </ac:spMkLst>
        </pc:spChg>
        <pc:spChg chg="add mod">
          <ac:chgData name="" userId="bd19b315a7102ada" providerId="LiveId" clId="{B3E4F043-EB61-4413-ABCE-32902AEAE2DF}" dt="2021-09-28T06:26:25.548" v="7155" actId="692"/>
          <ac:spMkLst>
            <pc:docMk/>
            <pc:sldMk cId="1354525426" sldId="264"/>
            <ac:spMk id="73" creationId="{23ABB4EE-0CF1-46E5-87B1-F7D188BCE5C8}"/>
          </ac:spMkLst>
        </pc:spChg>
        <pc:grpChg chg="add del">
          <ac:chgData name="" userId="bd19b315a7102ada" providerId="LiveId" clId="{B3E4F043-EB61-4413-ABCE-32902AEAE2DF}" dt="2021-09-23T06:17:07.770" v="1873" actId="478"/>
          <ac:grpSpMkLst>
            <pc:docMk/>
            <pc:sldMk cId="1354525426" sldId="264"/>
            <ac:grpSpMk id="15" creationId="{DBE0E846-5E2B-42F7-9783-58E3CFBC99A4}"/>
          </ac:grpSpMkLst>
        </pc:grpChg>
        <pc:grpChg chg="add del mod">
          <ac:chgData name="" userId="bd19b315a7102ada" providerId="LiveId" clId="{B3E4F043-EB61-4413-ABCE-32902AEAE2DF}" dt="2021-09-27T07:17:15.240" v="5412" actId="478"/>
          <ac:grpSpMkLst>
            <pc:docMk/>
            <pc:sldMk cId="1354525426" sldId="264"/>
            <ac:grpSpMk id="18" creationId="{CAA3CCF9-5480-450D-B638-219D4E6C5D9A}"/>
          </ac:grpSpMkLst>
        </pc:grpChg>
        <pc:grpChg chg="add">
          <ac:chgData name="" userId="bd19b315a7102ada" providerId="LiveId" clId="{B3E4F043-EB61-4413-ABCE-32902AEAE2DF}" dt="2021-09-23T06:17:08.281" v="1874"/>
          <ac:grpSpMkLst>
            <pc:docMk/>
            <pc:sldMk cId="1354525426" sldId="264"/>
            <ac:grpSpMk id="20" creationId="{3C0A1B1E-CD3B-4D53-A47D-6002315C04F5}"/>
          </ac:grpSpMkLst>
        </pc:grpChg>
        <pc:grpChg chg="add mod">
          <ac:chgData name="" userId="bd19b315a7102ada" providerId="LiveId" clId="{B3E4F043-EB61-4413-ABCE-32902AEAE2DF}" dt="2021-09-28T06:07:35.646" v="6962" actId="1038"/>
          <ac:grpSpMkLst>
            <pc:docMk/>
            <pc:sldMk cId="1354525426" sldId="264"/>
            <ac:grpSpMk id="33" creationId="{3A31C6B0-9093-4113-9938-A5109887BD08}"/>
          </ac:grpSpMkLst>
        </pc:grpChg>
        <pc:grpChg chg="add mod">
          <ac:chgData name="" userId="bd19b315a7102ada" providerId="LiveId" clId="{B3E4F043-EB61-4413-ABCE-32902AEAE2DF}" dt="2021-09-28T06:07:37.931" v="6963" actId="571"/>
          <ac:grpSpMkLst>
            <pc:docMk/>
            <pc:sldMk cId="1354525426" sldId="264"/>
            <ac:grpSpMk id="44" creationId="{E684A134-2978-473E-85E6-B9C82AA20830}"/>
          </ac:grpSpMkLst>
        </pc:grpChg>
        <pc:grpChg chg="mod">
          <ac:chgData name="" userId="bd19b315a7102ada" providerId="LiveId" clId="{B3E4F043-EB61-4413-ABCE-32902AEAE2DF}" dt="2021-09-28T06:07:37.931" v="6963" actId="571"/>
          <ac:grpSpMkLst>
            <pc:docMk/>
            <pc:sldMk cId="1354525426" sldId="264"/>
            <ac:grpSpMk id="45" creationId="{E5DD8FF3-BAA9-4FA7-BACC-1BF87A2C41DC}"/>
          </ac:grpSpMkLst>
        </pc:grpChg>
        <pc:grpChg chg="mod">
          <ac:chgData name="" userId="bd19b315a7102ada" providerId="LiveId" clId="{B3E4F043-EB61-4413-ABCE-32902AEAE2DF}" dt="2021-09-28T06:07:37.931" v="6963" actId="571"/>
          <ac:grpSpMkLst>
            <pc:docMk/>
            <pc:sldMk cId="1354525426" sldId="264"/>
            <ac:grpSpMk id="47" creationId="{7C1A1998-0E90-41DF-B0DF-EE64E1F52164}"/>
          </ac:grpSpMkLst>
        </pc:grpChg>
        <pc:grpChg chg="add mod">
          <ac:chgData name="" userId="bd19b315a7102ada" providerId="LiveId" clId="{B3E4F043-EB61-4413-ABCE-32902AEAE2DF}" dt="2021-09-28T06:07:41.331" v="6964" actId="571"/>
          <ac:grpSpMkLst>
            <pc:docMk/>
            <pc:sldMk cId="1354525426" sldId="264"/>
            <ac:grpSpMk id="55" creationId="{0B95BDCE-7FC6-4406-AE7A-ABABA998EB75}"/>
          </ac:grpSpMkLst>
        </pc:grpChg>
        <pc:grpChg chg="mod">
          <ac:chgData name="" userId="bd19b315a7102ada" providerId="LiveId" clId="{B3E4F043-EB61-4413-ABCE-32902AEAE2DF}" dt="2021-09-28T06:07:41.331" v="6964" actId="571"/>
          <ac:grpSpMkLst>
            <pc:docMk/>
            <pc:sldMk cId="1354525426" sldId="264"/>
            <ac:grpSpMk id="56" creationId="{D8715B5C-1B15-4F60-B896-7FFEBD59320B}"/>
          </ac:grpSpMkLst>
        </pc:grpChg>
        <pc:grpChg chg="mod">
          <ac:chgData name="" userId="bd19b315a7102ada" providerId="LiveId" clId="{B3E4F043-EB61-4413-ABCE-32902AEAE2DF}" dt="2021-09-28T06:07:41.331" v="6964" actId="571"/>
          <ac:grpSpMkLst>
            <pc:docMk/>
            <pc:sldMk cId="1354525426" sldId="264"/>
            <ac:grpSpMk id="58" creationId="{BB5B6BDA-65C2-4CCA-A615-B024DE40247E}"/>
          </ac:grpSpMkLst>
        </pc:grpChg>
        <pc:grpChg chg="add">
          <ac:chgData name="" userId="bd19b315a7102ada" providerId="LiveId" clId="{B3E4F043-EB61-4413-ABCE-32902AEAE2DF}" dt="2021-09-28T08:28:40.452" v="8251"/>
          <ac:grpSpMkLst>
            <pc:docMk/>
            <pc:sldMk cId="1354525426" sldId="264"/>
            <ac:grpSpMk id="71" creationId="{B7F59AB9-839F-44C4-9948-24D6FBF3D9A3}"/>
          </ac:grpSpMkLst>
        </pc:grpChg>
        <pc:picChg chg="add del mod">
          <ac:chgData name="" userId="bd19b315a7102ada" providerId="LiveId" clId="{B3E4F043-EB61-4413-ABCE-32902AEAE2DF}" dt="2021-09-28T06:19:50.338" v="6987" actId="478"/>
          <ac:picMkLst>
            <pc:docMk/>
            <pc:sldMk cId="1354525426" sldId="264"/>
            <ac:picMk id="2" creationId="{384F427F-4E49-4817-AF39-8B5D23A29158}"/>
          </ac:picMkLst>
        </pc:picChg>
        <pc:picChg chg="add del mod">
          <ac:chgData name="" userId="bd19b315a7102ada" providerId="LiveId" clId="{B3E4F043-EB61-4413-ABCE-32902AEAE2DF}" dt="2021-09-27T07:15:18.496" v="5391" actId="478"/>
          <ac:picMkLst>
            <pc:docMk/>
            <pc:sldMk cId="1354525426" sldId="264"/>
            <ac:picMk id="2" creationId="{EDA359CA-6A7D-429A-841D-837B7204B571}"/>
          </ac:picMkLst>
        </pc:picChg>
        <pc:picChg chg="add del mod">
          <ac:chgData name="" userId="bd19b315a7102ada" providerId="LiveId" clId="{B3E4F043-EB61-4413-ABCE-32902AEAE2DF}" dt="2021-09-28T05:54:17.044" v="6737" actId="478"/>
          <ac:picMkLst>
            <pc:docMk/>
            <pc:sldMk cId="1354525426" sldId="264"/>
            <ac:picMk id="3" creationId="{FEC822C9-53C9-4F44-91C2-D0FC8005A943}"/>
          </ac:picMkLst>
        </pc:picChg>
        <pc:picChg chg="add del mod">
          <ac:chgData name="" userId="bd19b315a7102ada" providerId="LiveId" clId="{B3E4F043-EB61-4413-ABCE-32902AEAE2DF}" dt="2021-09-28T06:20:40.427" v="7015" actId="478"/>
          <ac:picMkLst>
            <pc:docMk/>
            <pc:sldMk cId="1354525426" sldId="264"/>
            <ac:picMk id="5" creationId="{578A5456-E81E-40C9-9852-9FF8F7B30E26}"/>
          </ac:picMkLst>
        </pc:picChg>
        <pc:picChg chg="add del">
          <ac:chgData name="" userId="bd19b315a7102ada" providerId="LiveId" clId="{B3E4F043-EB61-4413-ABCE-32902AEAE2DF}" dt="2021-09-27T07:16:19.874" v="5401"/>
          <ac:picMkLst>
            <pc:docMk/>
            <pc:sldMk cId="1354525426" sldId="264"/>
            <ac:picMk id="5" creationId="{DC6067A9-0C46-425D-873C-63FED542A610}"/>
          </ac:picMkLst>
        </pc:picChg>
        <pc:picChg chg="add mod">
          <ac:chgData name="" userId="bd19b315a7102ada" providerId="LiveId" clId="{B3E4F043-EB61-4413-ABCE-32902AEAE2DF}" dt="2021-09-28T06:19:56.628" v="6990" actId="14100"/>
          <ac:picMkLst>
            <pc:docMk/>
            <pc:sldMk cId="1354525426" sldId="264"/>
            <ac:picMk id="11" creationId="{0FFE1554-F475-4C53-9A8B-F6DC73CC737E}"/>
          </ac:picMkLst>
        </pc:picChg>
        <pc:picChg chg="add">
          <ac:chgData name="" userId="bd19b315a7102ada" providerId="LiveId" clId="{B3E4F043-EB61-4413-ABCE-32902AEAE2DF}" dt="2021-09-23T06:06:23.648" v="1468"/>
          <ac:picMkLst>
            <pc:docMk/>
            <pc:sldMk cId="1354525426" sldId="264"/>
            <ac:picMk id="12" creationId="{F2877846-C206-4CD4-BF79-CB159D4051BA}"/>
          </ac:picMkLst>
        </pc:picChg>
        <pc:picChg chg="add mod">
          <ac:chgData name="" userId="bd19b315a7102ada" providerId="LiveId" clId="{B3E4F043-EB61-4413-ABCE-32902AEAE2DF}" dt="2021-09-28T06:21:07.709" v="7046" actId="1035"/>
          <ac:picMkLst>
            <pc:docMk/>
            <pc:sldMk cId="1354525426" sldId="264"/>
            <ac:picMk id="13" creationId="{4C4C4198-7CC3-47EB-9547-FD8751DCF295}"/>
          </ac:picMkLst>
        </pc:picChg>
        <pc:picChg chg="add del mod">
          <ac:chgData name="" userId="bd19b315a7102ada" providerId="LiveId" clId="{B3E4F043-EB61-4413-ABCE-32902AEAE2DF}" dt="2021-09-28T05:55:01.317" v="6741" actId="478"/>
          <ac:picMkLst>
            <pc:docMk/>
            <pc:sldMk cId="1354525426" sldId="264"/>
            <ac:picMk id="15" creationId="{D7EC78FF-DD30-4B80-B7EC-26B568100C05}"/>
          </ac:picMkLst>
        </pc:picChg>
        <pc:picChg chg="del">
          <ac:chgData name="" userId="bd19b315a7102ada" providerId="LiveId" clId="{B3E4F043-EB61-4413-ABCE-32902AEAE2DF}" dt="2021-09-23T06:06:02.518" v="1458" actId="478"/>
          <ac:picMkLst>
            <pc:docMk/>
            <pc:sldMk cId="1354525426" sldId="264"/>
            <ac:picMk id="25" creationId="{16F029C9-7DF4-42EF-B1EC-C30FFECEC586}"/>
          </ac:picMkLst>
        </pc:picChg>
        <pc:picChg chg="add mod">
          <ac:chgData name="" userId="bd19b315a7102ada" providerId="LiveId" clId="{B3E4F043-EB61-4413-ABCE-32902AEAE2DF}" dt="2021-09-28T06:06:18.857" v="6936" actId="14100"/>
          <ac:picMkLst>
            <pc:docMk/>
            <pc:sldMk cId="1354525426" sldId="264"/>
            <ac:picMk id="25" creationId="{C1A390E1-A897-4385-A48F-22B7C5F8845B}"/>
          </ac:picMkLst>
        </pc:picChg>
        <pc:picChg chg="add mod modCrop">
          <ac:chgData name="" userId="bd19b315a7102ada" providerId="LiveId" clId="{B3E4F043-EB61-4413-ABCE-32902AEAE2DF}" dt="2021-09-28T06:06:45.018" v="6940" actId="14100"/>
          <ac:picMkLst>
            <pc:docMk/>
            <pc:sldMk cId="1354525426" sldId="264"/>
            <ac:picMk id="29" creationId="{093E038B-C1E7-471F-BBF5-0D6956A2FFDE}"/>
          </ac:picMkLst>
        </pc:picChg>
        <pc:picChg chg="add mod">
          <ac:chgData name="" userId="bd19b315a7102ada" providerId="LiveId" clId="{B3E4F043-EB61-4413-ABCE-32902AEAE2DF}" dt="2021-09-28T06:26:15.562" v="7152" actId="571"/>
          <ac:picMkLst>
            <pc:docMk/>
            <pc:sldMk cId="1354525426" sldId="264"/>
            <ac:picMk id="71" creationId="{D7386869-342D-4222-801B-8A80CE2B4D15}"/>
          </ac:picMkLst>
        </pc:picChg>
        <pc:cxnChg chg="add del mod">
          <ac:chgData name="" userId="bd19b315a7102ada" providerId="LiveId" clId="{B3E4F043-EB61-4413-ABCE-32902AEAE2DF}" dt="2021-09-28T06:08:43.384" v="6977" actId="478"/>
          <ac:cxnSpMkLst>
            <pc:docMk/>
            <pc:sldMk cId="1354525426" sldId="264"/>
            <ac:cxnSpMk id="8" creationId="{99DE022F-0C30-418E-9889-C8D01308D42F}"/>
          </ac:cxnSpMkLst>
        </pc:cxnChg>
        <pc:cxnChg chg="mod">
          <ac:chgData name="" userId="bd19b315a7102ada" providerId="LiveId" clId="{B3E4F043-EB61-4413-ABCE-32902AEAE2DF}" dt="2021-09-28T06:07:12.086" v="6951" actId="692"/>
          <ac:cxnSpMkLst>
            <pc:docMk/>
            <pc:sldMk cId="1354525426" sldId="264"/>
            <ac:cxnSpMk id="42" creationId="{BA95E1DE-9AEE-4C8B-ACB6-F2AA8DDBFB2D}"/>
          </ac:cxnSpMkLst>
        </pc:cxnChg>
        <pc:cxnChg chg="mod">
          <ac:chgData name="" userId="bd19b315a7102ada" providerId="LiveId" clId="{B3E4F043-EB61-4413-ABCE-32902AEAE2DF}" dt="2021-09-28T06:07:12.086" v="6951" actId="692"/>
          <ac:cxnSpMkLst>
            <pc:docMk/>
            <pc:sldMk cId="1354525426" sldId="264"/>
            <ac:cxnSpMk id="43" creationId="{D4EFB77F-E33E-4C1D-9723-C6D8104E8EFB}"/>
          </ac:cxnSpMkLst>
        </pc:cxnChg>
      </pc:sldChg>
      <pc:sldChg chg="addSp delSp modSp add del">
        <pc:chgData name="" userId="bd19b315a7102ada" providerId="LiveId" clId="{B3E4F043-EB61-4413-ABCE-32902AEAE2DF}" dt="2021-09-28T09:10:10.736" v="9468" actId="2696"/>
        <pc:sldMkLst>
          <pc:docMk/>
          <pc:sldMk cId="1081831736" sldId="265"/>
        </pc:sldMkLst>
        <pc:spChg chg="add">
          <ac:chgData name="" userId="bd19b315a7102ada" providerId="LiveId" clId="{B3E4F043-EB61-4413-ABCE-32902AEAE2DF}" dt="2021-09-23T06:06:24.802" v="1469"/>
          <ac:spMkLst>
            <pc:docMk/>
            <pc:sldMk cId="1081831736" sldId="265"/>
            <ac:spMk id="8" creationId="{60FDC082-3720-42DB-AA2E-6D806D3A2935}"/>
          </ac:spMkLst>
        </pc:spChg>
        <pc:spChg chg="del">
          <ac:chgData name="" userId="bd19b315a7102ada" providerId="LiveId" clId="{B3E4F043-EB61-4413-ABCE-32902AEAE2DF}" dt="2021-09-23T06:05:25.249" v="1445" actId="478"/>
          <ac:spMkLst>
            <pc:docMk/>
            <pc:sldMk cId="1081831736" sldId="265"/>
            <ac:spMk id="10" creationId="{52D4D81F-F6AA-45DC-A323-E06E84C39331}"/>
          </ac:spMkLst>
        </pc:spChg>
        <pc:spChg chg="add del mod">
          <ac:chgData name="" userId="bd19b315a7102ada" providerId="LiveId" clId="{B3E4F043-EB61-4413-ABCE-32902AEAE2DF}" dt="2021-09-23T06:15:47.685" v="1847" actId="478"/>
          <ac:spMkLst>
            <pc:docMk/>
            <pc:sldMk cId="1081831736" sldId="265"/>
            <ac:spMk id="11" creationId="{5CBA999A-12B0-4B3C-9B51-42CD7EE46794}"/>
          </ac:spMkLst>
        </pc:spChg>
        <pc:spChg chg="add mod">
          <ac:chgData name="" userId="bd19b315a7102ada" providerId="LiveId" clId="{B3E4F043-EB61-4413-ABCE-32902AEAE2DF}" dt="2021-09-28T09:07:33.810" v="9285"/>
          <ac:spMkLst>
            <pc:docMk/>
            <pc:sldMk cId="1081831736" sldId="265"/>
            <ac:spMk id="12" creationId="{279BDBBD-D161-44EE-A668-C35A8F42FB74}"/>
          </ac:spMkLst>
        </pc:spChg>
        <pc:spChg chg="add del">
          <ac:chgData name="" userId="bd19b315a7102ada" providerId="LiveId" clId="{B3E4F043-EB61-4413-ABCE-32902AEAE2DF}" dt="2021-09-23T06:06:07.690" v="1461" actId="478"/>
          <ac:spMkLst>
            <pc:docMk/>
            <pc:sldMk cId="1081831736" sldId="265"/>
            <ac:spMk id="23" creationId="{3ECA5431-2BE9-4A16-A72A-89EFC78DD87A}"/>
          </ac:spMkLst>
        </pc:spChg>
        <pc:spChg chg="del">
          <ac:chgData name="" userId="bd19b315a7102ada" providerId="LiveId" clId="{B3E4F043-EB61-4413-ABCE-32902AEAE2DF}" dt="2021-09-23T06:06:10.531" v="1463" actId="478"/>
          <ac:spMkLst>
            <pc:docMk/>
            <pc:sldMk cId="1081831736" sldId="265"/>
            <ac:spMk id="24" creationId="{495D32DF-5D72-401F-9AB6-4355C4BA73E2}"/>
          </ac:spMkLst>
        </pc:spChg>
        <pc:grpChg chg="add">
          <ac:chgData name="" userId="bd19b315a7102ada" providerId="LiveId" clId="{B3E4F043-EB61-4413-ABCE-32902AEAE2DF}" dt="2021-09-28T09:07:36.533" v="9286"/>
          <ac:grpSpMkLst>
            <pc:docMk/>
            <pc:sldMk cId="1081831736" sldId="265"/>
            <ac:grpSpMk id="13" creationId="{82DE87FB-9571-4A00-B047-0652DAF66CE1}"/>
          </ac:grpSpMkLst>
        </pc:grpChg>
        <pc:grpChg chg="add del">
          <ac:chgData name="" userId="bd19b315a7102ada" providerId="LiveId" clId="{B3E4F043-EB61-4413-ABCE-32902AEAE2DF}" dt="2021-09-23T06:17:12.665" v="1875" actId="478"/>
          <ac:grpSpMkLst>
            <pc:docMk/>
            <pc:sldMk cId="1081831736" sldId="265"/>
            <ac:grpSpMk id="13" creationId="{AD0F16E7-9343-4CA7-B240-6B7F8D779B5A}"/>
          </ac:grpSpMkLst>
        </pc:grpChg>
        <pc:grpChg chg="add">
          <ac:chgData name="" userId="bd19b315a7102ada" providerId="LiveId" clId="{B3E4F043-EB61-4413-ABCE-32902AEAE2DF}" dt="2021-09-23T06:17:13.200" v="1876"/>
          <ac:grpSpMkLst>
            <pc:docMk/>
            <pc:sldMk cId="1081831736" sldId="265"/>
            <ac:grpSpMk id="18" creationId="{E7B5E51B-AA2F-46BB-BD4B-D70CC3A00F68}"/>
          </ac:grpSpMkLst>
        </pc:grpChg>
        <pc:picChg chg="add del mod">
          <ac:chgData name="" userId="bd19b315a7102ada" providerId="LiveId" clId="{B3E4F043-EB61-4413-ABCE-32902AEAE2DF}" dt="2021-09-27T07:31:48.863" v="5761"/>
          <ac:picMkLst>
            <pc:docMk/>
            <pc:sldMk cId="1081831736" sldId="265"/>
            <ac:picMk id="2" creationId="{E0F6CC2B-8AA5-469B-B660-47492D79D695}"/>
          </ac:picMkLst>
        </pc:picChg>
        <pc:picChg chg="add">
          <ac:chgData name="" userId="bd19b315a7102ada" providerId="LiveId" clId="{B3E4F043-EB61-4413-ABCE-32902AEAE2DF}" dt="2021-09-23T06:06:24.802" v="1469"/>
          <ac:picMkLst>
            <pc:docMk/>
            <pc:sldMk cId="1081831736" sldId="265"/>
            <ac:picMk id="9" creationId="{7B93FA9F-40A4-4E14-80F2-A1F3CA41B0B2}"/>
          </ac:picMkLst>
        </pc:picChg>
        <pc:picChg chg="add del mod">
          <ac:chgData name="" userId="bd19b315a7102ada" providerId="LiveId" clId="{B3E4F043-EB61-4413-ABCE-32902AEAE2DF}" dt="2021-09-27T07:31:48.863" v="5761"/>
          <ac:picMkLst>
            <pc:docMk/>
            <pc:sldMk cId="1081831736" sldId="265"/>
            <ac:picMk id="13" creationId="{AB6337C5-64D2-446A-BBA9-27FDC4F27CE8}"/>
          </ac:picMkLst>
        </pc:picChg>
        <pc:picChg chg="del">
          <ac:chgData name="" userId="bd19b315a7102ada" providerId="LiveId" clId="{B3E4F043-EB61-4413-ABCE-32902AEAE2DF}" dt="2021-09-23T06:06:09.655" v="1462" actId="478"/>
          <ac:picMkLst>
            <pc:docMk/>
            <pc:sldMk cId="1081831736" sldId="265"/>
            <ac:picMk id="25" creationId="{16F029C9-7DF4-42EF-B1EC-C30FFECEC586}"/>
          </ac:picMkLst>
        </pc:picChg>
      </pc:sldChg>
      <pc:sldChg chg="addSp delSp modSp add del">
        <pc:chgData name="" userId="bd19b315a7102ada" providerId="LiveId" clId="{B3E4F043-EB61-4413-ABCE-32902AEAE2DF}" dt="2021-09-27T06:31:49.449" v="5368" actId="2696"/>
        <pc:sldMkLst>
          <pc:docMk/>
          <pc:sldMk cId="666232688" sldId="266"/>
        </pc:sldMkLst>
        <pc:spChg chg="del">
          <ac:chgData name="" userId="bd19b315a7102ada" providerId="LiveId" clId="{B3E4F043-EB61-4413-ABCE-32902AEAE2DF}" dt="2021-09-27T05:36:51.842" v="2686" actId="478"/>
          <ac:spMkLst>
            <pc:docMk/>
            <pc:sldMk cId="666232688" sldId="266"/>
            <ac:spMk id="2" creationId="{96C94392-3323-41BA-A7EB-4A5D9A5A6BBF}"/>
          </ac:spMkLst>
        </pc:spChg>
        <pc:spChg chg="del">
          <ac:chgData name="" userId="bd19b315a7102ada" providerId="LiveId" clId="{B3E4F043-EB61-4413-ABCE-32902AEAE2DF}" dt="2021-09-27T05:36:51.842" v="2686" actId="478"/>
          <ac:spMkLst>
            <pc:docMk/>
            <pc:sldMk cId="666232688" sldId="266"/>
            <ac:spMk id="3" creationId="{703A35D8-03D3-44DF-8BC6-DC1A6B752B91}"/>
          </ac:spMkLst>
        </pc:spChg>
        <pc:spChg chg="add mod topLvl">
          <ac:chgData name="" userId="bd19b315a7102ada" providerId="LiveId" clId="{B3E4F043-EB61-4413-ABCE-32902AEAE2DF}" dt="2021-09-27T05:59:11.008" v="3775" actId="165"/>
          <ac:spMkLst>
            <pc:docMk/>
            <pc:sldMk cId="666232688" sldId="266"/>
            <ac:spMk id="4" creationId="{D8297C18-D51B-4561-893F-D5D48EE62891}"/>
          </ac:spMkLst>
        </pc:spChg>
        <pc:spChg chg="add mod topLvl">
          <ac:chgData name="" userId="bd19b315a7102ada" providerId="LiveId" clId="{B3E4F043-EB61-4413-ABCE-32902AEAE2DF}" dt="2021-09-27T05:39:32.115" v="2723" actId="164"/>
          <ac:spMkLst>
            <pc:docMk/>
            <pc:sldMk cId="666232688" sldId="266"/>
            <ac:spMk id="5" creationId="{140B378D-BC8A-4878-9788-7B6339C2B971}"/>
          </ac:spMkLst>
        </pc:spChg>
        <pc:spChg chg="add del mod">
          <ac:chgData name="" userId="bd19b315a7102ada" providerId="LiveId" clId="{B3E4F043-EB61-4413-ABCE-32902AEAE2DF}" dt="2021-09-27T05:37:51.882" v="2698" actId="478"/>
          <ac:spMkLst>
            <pc:docMk/>
            <pc:sldMk cId="666232688" sldId="266"/>
            <ac:spMk id="6" creationId="{F49B039F-C266-423C-882C-0ED9CB812792}"/>
          </ac:spMkLst>
        </pc:spChg>
        <pc:spChg chg="add del mod">
          <ac:chgData name="" userId="bd19b315a7102ada" providerId="LiveId" clId="{B3E4F043-EB61-4413-ABCE-32902AEAE2DF}" dt="2021-09-27T05:37:51.882" v="2698" actId="478"/>
          <ac:spMkLst>
            <pc:docMk/>
            <pc:sldMk cId="666232688" sldId="266"/>
            <ac:spMk id="7" creationId="{92D7EDB2-CEE5-474C-AFCB-C1EE0FF26481}"/>
          </ac:spMkLst>
        </pc:spChg>
        <pc:spChg chg="add mod topLvl">
          <ac:chgData name="" userId="bd19b315a7102ada" providerId="LiveId" clId="{B3E4F043-EB61-4413-ABCE-32902AEAE2DF}" dt="2021-09-27T05:59:11.008" v="3775" actId="165"/>
          <ac:spMkLst>
            <pc:docMk/>
            <pc:sldMk cId="666232688" sldId="266"/>
            <ac:spMk id="32" creationId="{C672F4C1-2D04-43BB-8889-18629E59C850}"/>
          </ac:spMkLst>
        </pc:spChg>
        <pc:spChg chg="add mod topLvl">
          <ac:chgData name="" userId="bd19b315a7102ada" providerId="LiveId" clId="{B3E4F043-EB61-4413-ABCE-32902AEAE2DF}" dt="2021-09-27T05:59:11.008" v="3775" actId="165"/>
          <ac:spMkLst>
            <pc:docMk/>
            <pc:sldMk cId="666232688" sldId="266"/>
            <ac:spMk id="37" creationId="{3A8666CF-887C-4A5B-80D3-FA2DBD9721F0}"/>
          </ac:spMkLst>
        </pc:spChg>
        <pc:spChg chg="add mod topLvl">
          <ac:chgData name="" userId="bd19b315a7102ada" providerId="LiveId" clId="{B3E4F043-EB61-4413-ABCE-32902AEAE2DF}" dt="2021-09-27T05:59:11.008" v="3775" actId="165"/>
          <ac:spMkLst>
            <pc:docMk/>
            <pc:sldMk cId="666232688" sldId="266"/>
            <ac:spMk id="38" creationId="{793AE8D2-7B40-4E69-B4C1-31118C92E53B}"/>
          </ac:spMkLst>
        </pc:spChg>
        <pc:spChg chg="add mod topLvl">
          <ac:chgData name="" userId="bd19b315a7102ada" providerId="LiveId" clId="{B3E4F043-EB61-4413-ABCE-32902AEAE2DF}" dt="2021-09-27T05:59:11.008" v="3775" actId="165"/>
          <ac:spMkLst>
            <pc:docMk/>
            <pc:sldMk cId="666232688" sldId="266"/>
            <ac:spMk id="39" creationId="{BA5B6273-06CF-4736-8F81-F8007C3F9C37}"/>
          </ac:spMkLst>
        </pc:spChg>
        <pc:spChg chg="add mod topLvl">
          <ac:chgData name="" userId="bd19b315a7102ada" providerId="LiveId" clId="{B3E4F043-EB61-4413-ABCE-32902AEAE2DF}" dt="2021-09-27T05:59:11.008" v="3775" actId="165"/>
          <ac:spMkLst>
            <pc:docMk/>
            <pc:sldMk cId="666232688" sldId="266"/>
            <ac:spMk id="40" creationId="{589A1661-6B27-4FF0-AF4B-3D18E4AEC584}"/>
          </ac:spMkLst>
        </pc:spChg>
        <pc:spChg chg="add mod">
          <ac:chgData name="" userId="bd19b315a7102ada" providerId="LiveId" clId="{B3E4F043-EB61-4413-ABCE-32902AEAE2DF}" dt="2021-09-27T05:46:07.951" v="3091" actId="164"/>
          <ac:spMkLst>
            <pc:docMk/>
            <pc:sldMk cId="666232688" sldId="266"/>
            <ac:spMk id="41" creationId="{B967FA36-C289-414F-A626-515D066BA75C}"/>
          </ac:spMkLst>
        </pc:spChg>
        <pc:spChg chg="add mod">
          <ac:chgData name="" userId="bd19b315a7102ada" providerId="LiveId" clId="{B3E4F043-EB61-4413-ABCE-32902AEAE2DF}" dt="2021-09-27T05:43:47.777" v="2964" actId="571"/>
          <ac:spMkLst>
            <pc:docMk/>
            <pc:sldMk cId="666232688" sldId="266"/>
            <ac:spMk id="42" creationId="{EF9916D4-155C-4040-9AEF-5441D4813E57}"/>
          </ac:spMkLst>
        </pc:spChg>
        <pc:spChg chg="add mod">
          <ac:chgData name="" userId="bd19b315a7102ada" providerId="LiveId" clId="{B3E4F043-EB61-4413-ABCE-32902AEAE2DF}" dt="2021-09-27T05:43:47.777" v="2964" actId="571"/>
          <ac:spMkLst>
            <pc:docMk/>
            <pc:sldMk cId="666232688" sldId="266"/>
            <ac:spMk id="47" creationId="{77D9FCF6-E1DE-4C9F-B43B-27BE1B11CE0D}"/>
          </ac:spMkLst>
        </pc:spChg>
        <pc:spChg chg="add mod">
          <ac:chgData name="" userId="bd19b315a7102ada" providerId="LiveId" clId="{B3E4F043-EB61-4413-ABCE-32902AEAE2DF}" dt="2021-09-27T05:43:50.954" v="2966" actId="571"/>
          <ac:spMkLst>
            <pc:docMk/>
            <pc:sldMk cId="666232688" sldId="266"/>
            <ac:spMk id="48" creationId="{B6E18045-2820-4166-826C-B9EEE12937CD}"/>
          </ac:spMkLst>
        </pc:spChg>
        <pc:spChg chg="add mod">
          <ac:chgData name="" userId="bd19b315a7102ada" providerId="LiveId" clId="{B3E4F043-EB61-4413-ABCE-32902AEAE2DF}" dt="2021-09-27T05:43:50.954" v="2966" actId="571"/>
          <ac:spMkLst>
            <pc:docMk/>
            <pc:sldMk cId="666232688" sldId="266"/>
            <ac:spMk id="53" creationId="{517DF6D0-9C99-4243-930A-637FA18322A8}"/>
          </ac:spMkLst>
        </pc:spChg>
        <pc:spChg chg="add del mod">
          <ac:chgData name="" userId="bd19b315a7102ada" providerId="LiveId" clId="{B3E4F043-EB61-4413-ABCE-32902AEAE2DF}" dt="2021-09-27T05:45:42.214" v="3060" actId="478"/>
          <ac:spMkLst>
            <pc:docMk/>
            <pc:sldMk cId="666232688" sldId="266"/>
            <ac:spMk id="58" creationId="{8B66C70E-0CE1-44F0-9262-EAA274B993FE}"/>
          </ac:spMkLst>
        </pc:spChg>
        <pc:spChg chg="add mod">
          <ac:chgData name="" userId="bd19b315a7102ada" providerId="LiveId" clId="{B3E4F043-EB61-4413-ABCE-32902AEAE2DF}" dt="2021-09-27T05:43:57.201" v="2969" actId="571"/>
          <ac:spMkLst>
            <pc:docMk/>
            <pc:sldMk cId="666232688" sldId="266"/>
            <ac:spMk id="59" creationId="{523CD39D-308E-4FCF-A608-02D612D8E01B}"/>
          </ac:spMkLst>
        </pc:spChg>
        <pc:spChg chg="add mod">
          <ac:chgData name="" userId="bd19b315a7102ada" providerId="LiveId" clId="{B3E4F043-EB61-4413-ABCE-32902AEAE2DF}" dt="2021-09-27T05:43:57.201" v="2969" actId="571"/>
          <ac:spMkLst>
            <pc:docMk/>
            <pc:sldMk cId="666232688" sldId="266"/>
            <ac:spMk id="64" creationId="{54DE3928-0FFD-4C03-8D8A-11359C60543C}"/>
          </ac:spMkLst>
        </pc:spChg>
        <pc:spChg chg="add del mod">
          <ac:chgData name="" userId="bd19b315a7102ada" providerId="LiveId" clId="{B3E4F043-EB61-4413-ABCE-32902AEAE2DF}" dt="2021-09-27T05:45:40.039" v="3059" actId="478"/>
          <ac:spMkLst>
            <pc:docMk/>
            <pc:sldMk cId="666232688" sldId="266"/>
            <ac:spMk id="69" creationId="{E86BC2C1-9BEC-4202-9990-CA34C9A3F185}"/>
          </ac:spMkLst>
        </pc:spChg>
        <pc:spChg chg="add mod">
          <ac:chgData name="" userId="bd19b315a7102ada" providerId="LiveId" clId="{B3E4F043-EB61-4413-ABCE-32902AEAE2DF}" dt="2021-09-27T05:44:19.067" v="2985" actId="571"/>
          <ac:spMkLst>
            <pc:docMk/>
            <pc:sldMk cId="666232688" sldId="266"/>
            <ac:spMk id="74" creationId="{87169FAC-82B4-4199-B93E-C60B01CA938B}"/>
          </ac:spMkLst>
        </pc:spChg>
        <pc:spChg chg="add mod">
          <ac:chgData name="" userId="bd19b315a7102ada" providerId="LiveId" clId="{B3E4F043-EB61-4413-ABCE-32902AEAE2DF}" dt="2021-09-27T05:44:19.067" v="2985" actId="571"/>
          <ac:spMkLst>
            <pc:docMk/>
            <pc:sldMk cId="666232688" sldId="266"/>
            <ac:spMk id="83" creationId="{220709D7-1FD4-4A1F-8DE6-C71CD80255F1}"/>
          </ac:spMkLst>
        </pc:spChg>
        <pc:spChg chg="add mod">
          <ac:chgData name="" userId="bd19b315a7102ada" providerId="LiveId" clId="{B3E4F043-EB61-4413-ABCE-32902AEAE2DF}" dt="2021-09-27T05:45:23.298" v="3041" actId="14100"/>
          <ac:spMkLst>
            <pc:docMk/>
            <pc:sldMk cId="666232688" sldId="266"/>
            <ac:spMk id="84" creationId="{F9F38893-D36A-4F4C-ADBF-737F071C609F}"/>
          </ac:spMkLst>
        </pc:spChg>
        <pc:spChg chg="add mod">
          <ac:chgData name="" userId="bd19b315a7102ada" providerId="LiveId" clId="{B3E4F043-EB61-4413-ABCE-32902AEAE2DF}" dt="2021-09-27T05:45:21.106" v="3040" actId="14100"/>
          <ac:spMkLst>
            <pc:docMk/>
            <pc:sldMk cId="666232688" sldId="266"/>
            <ac:spMk id="85" creationId="{D40BF18F-B2CF-4729-B63B-9B447213729C}"/>
          </ac:spMkLst>
        </pc:spChg>
        <pc:spChg chg="add mod">
          <ac:chgData name="" userId="bd19b315a7102ada" providerId="LiveId" clId="{B3E4F043-EB61-4413-ABCE-32902AEAE2DF}" dt="2021-09-27T05:46:07.951" v="3091" actId="164"/>
          <ac:spMkLst>
            <pc:docMk/>
            <pc:sldMk cId="666232688" sldId="266"/>
            <ac:spMk id="87" creationId="{1571D832-3E73-4090-88E4-4940861C78E0}"/>
          </ac:spMkLst>
        </pc:spChg>
        <pc:spChg chg="add mod">
          <ac:chgData name="" userId="bd19b315a7102ada" providerId="LiveId" clId="{B3E4F043-EB61-4413-ABCE-32902AEAE2DF}" dt="2021-09-27T05:46:07.951" v="3091" actId="164"/>
          <ac:spMkLst>
            <pc:docMk/>
            <pc:sldMk cId="666232688" sldId="266"/>
            <ac:spMk id="88" creationId="{E4A31A4A-8BA1-4B9E-92ED-08DE5DA0BBED}"/>
          </ac:spMkLst>
        </pc:spChg>
        <pc:spChg chg="add mod topLvl">
          <ac:chgData name="" userId="bd19b315a7102ada" providerId="LiveId" clId="{B3E4F043-EB61-4413-ABCE-32902AEAE2DF}" dt="2021-09-27T05:59:11.008" v="3775" actId="165"/>
          <ac:spMkLst>
            <pc:docMk/>
            <pc:sldMk cId="666232688" sldId="266"/>
            <ac:spMk id="145" creationId="{A7693F59-4BD6-4E52-A129-480050478525}"/>
          </ac:spMkLst>
        </pc:spChg>
        <pc:spChg chg="add del mod">
          <ac:chgData name="" userId="bd19b315a7102ada" providerId="LiveId" clId="{B3E4F043-EB61-4413-ABCE-32902AEAE2DF}" dt="2021-09-27T05:47:12.022" v="3121" actId="478"/>
          <ac:spMkLst>
            <pc:docMk/>
            <pc:sldMk cId="666232688" sldId="266"/>
            <ac:spMk id="147" creationId="{0F7F9299-7421-48CC-8D65-2D1C280FB5B6}"/>
          </ac:spMkLst>
        </pc:spChg>
        <pc:spChg chg="add mod">
          <ac:chgData name="" userId="bd19b315a7102ada" providerId="LiveId" clId="{B3E4F043-EB61-4413-ABCE-32902AEAE2DF}" dt="2021-09-27T05:50:48.639" v="3347" actId="1076"/>
          <ac:spMkLst>
            <pc:docMk/>
            <pc:sldMk cId="666232688" sldId="266"/>
            <ac:spMk id="148" creationId="{2CA615D8-07F4-4CB0-B1B6-217393B3B06C}"/>
          </ac:spMkLst>
        </pc:spChg>
        <pc:spChg chg="add mod">
          <ac:chgData name="" userId="bd19b315a7102ada" providerId="LiveId" clId="{B3E4F043-EB61-4413-ABCE-32902AEAE2DF}" dt="2021-09-27T06:00:56.443" v="3847" actId="1076"/>
          <ac:spMkLst>
            <pc:docMk/>
            <pc:sldMk cId="666232688" sldId="266"/>
            <ac:spMk id="149" creationId="{1AEA5B69-138B-42AF-A046-E9CC430129FD}"/>
          </ac:spMkLst>
        </pc:spChg>
        <pc:spChg chg="add mod">
          <ac:chgData name="" userId="bd19b315a7102ada" providerId="LiveId" clId="{B3E4F043-EB61-4413-ABCE-32902AEAE2DF}" dt="2021-09-27T06:00:57.998" v="3851" actId="1035"/>
          <ac:spMkLst>
            <pc:docMk/>
            <pc:sldMk cId="666232688" sldId="266"/>
            <ac:spMk id="150" creationId="{2CA36A94-4675-4051-8932-C6FCA52A8C8C}"/>
          </ac:spMkLst>
        </pc:spChg>
        <pc:spChg chg="add mod">
          <ac:chgData name="" userId="bd19b315a7102ada" providerId="LiveId" clId="{B3E4F043-EB61-4413-ABCE-32902AEAE2DF}" dt="2021-09-27T06:00:56.443" v="3847" actId="1076"/>
          <ac:spMkLst>
            <pc:docMk/>
            <pc:sldMk cId="666232688" sldId="266"/>
            <ac:spMk id="151" creationId="{BFE4DF4C-4597-44E3-998B-8DF4BD8258D4}"/>
          </ac:spMkLst>
        </pc:spChg>
        <pc:spChg chg="add mod">
          <ac:chgData name="" userId="bd19b315a7102ada" providerId="LiveId" clId="{B3E4F043-EB61-4413-ABCE-32902AEAE2DF}" dt="2021-09-27T06:00:56.443" v="3847" actId="1076"/>
          <ac:spMkLst>
            <pc:docMk/>
            <pc:sldMk cId="666232688" sldId="266"/>
            <ac:spMk id="152" creationId="{95DD5E9C-EECA-4FEF-9644-5670FBB998AF}"/>
          </ac:spMkLst>
        </pc:spChg>
        <pc:spChg chg="add mod">
          <ac:chgData name="" userId="bd19b315a7102ada" providerId="LiveId" clId="{B3E4F043-EB61-4413-ABCE-32902AEAE2DF}" dt="2021-09-27T06:00:56.443" v="3847" actId="1076"/>
          <ac:spMkLst>
            <pc:docMk/>
            <pc:sldMk cId="666232688" sldId="266"/>
            <ac:spMk id="153" creationId="{E4BE9A5A-7129-45AF-ADCE-3CF7C4C97844}"/>
          </ac:spMkLst>
        </pc:spChg>
        <pc:spChg chg="add mod">
          <ac:chgData name="" userId="bd19b315a7102ada" providerId="LiveId" clId="{B3E4F043-EB61-4413-ABCE-32902AEAE2DF}" dt="2021-09-27T06:00:37.540" v="3842" actId="14100"/>
          <ac:spMkLst>
            <pc:docMk/>
            <pc:sldMk cId="666232688" sldId="266"/>
            <ac:spMk id="154" creationId="{5EFB43BD-4157-47A2-AA98-DE252F80F038}"/>
          </ac:spMkLst>
        </pc:spChg>
        <pc:spChg chg="add mod">
          <ac:chgData name="" userId="bd19b315a7102ada" providerId="LiveId" clId="{B3E4F043-EB61-4413-ABCE-32902AEAE2DF}" dt="2021-09-27T06:00:39.443" v="3843" actId="1076"/>
          <ac:spMkLst>
            <pc:docMk/>
            <pc:sldMk cId="666232688" sldId="266"/>
            <ac:spMk id="155" creationId="{BB6FDBA5-7846-4AEE-BCD4-002A0FB5D525}"/>
          </ac:spMkLst>
        </pc:spChg>
        <pc:spChg chg="add mod">
          <ac:chgData name="" userId="bd19b315a7102ada" providerId="LiveId" clId="{B3E4F043-EB61-4413-ABCE-32902AEAE2DF}" dt="2021-09-27T05:50:48.639" v="3347" actId="1076"/>
          <ac:spMkLst>
            <pc:docMk/>
            <pc:sldMk cId="666232688" sldId="266"/>
            <ac:spMk id="156" creationId="{E88C32CC-654E-473C-8A34-E2D3CAACCE26}"/>
          </ac:spMkLst>
        </pc:spChg>
        <pc:spChg chg="add">
          <ac:chgData name="" userId="bd19b315a7102ada" providerId="LiveId" clId="{B3E4F043-EB61-4413-ABCE-32902AEAE2DF}" dt="2021-09-27T05:50:52.455" v="3348"/>
          <ac:spMkLst>
            <pc:docMk/>
            <pc:sldMk cId="666232688" sldId="266"/>
            <ac:spMk id="157" creationId="{B6B3A6B6-0079-4FAC-912D-89E5E2CB7B26}"/>
          </ac:spMkLst>
        </pc:spChg>
        <pc:spChg chg="add del">
          <ac:chgData name="" userId="bd19b315a7102ada" providerId="LiveId" clId="{B3E4F043-EB61-4413-ABCE-32902AEAE2DF}" dt="2021-09-27T05:51:23.923" v="3350"/>
          <ac:spMkLst>
            <pc:docMk/>
            <pc:sldMk cId="666232688" sldId="266"/>
            <ac:spMk id="163" creationId="{C7046BAB-0323-4A4C-9869-1C15E900FA98}"/>
          </ac:spMkLst>
        </pc:spChg>
        <pc:spChg chg="add mod">
          <ac:chgData name="" userId="bd19b315a7102ada" providerId="LiveId" clId="{B3E4F043-EB61-4413-ABCE-32902AEAE2DF}" dt="2021-09-27T06:00:51.508" v="3846" actId="571"/>
          <ac:spMkLst>
            <pc:docMk/>
            <pc:sldMk cId="666232688" sldId="266"/>
            <ac:spMk id="169" creationId="{A4C155AF-A86D-4B3E-8BDE-4B94C4B5B824}"/>
          </ac:spMkLst>
        </pc:spChg>
        <pc:spChg chg="add mod">
          <ac:chgData name="" userId="bd19b315a7102ada" providerId="LiveId" clId="{B3E4F043-EB61-4413-ABCE-32902AEAE2DF}" dt="2021-09-27T06:00:51.508" v="3846" actId="571"/>
          <ac:spMkLst>
            <pc:docMk/>
            <pc:sldMk cId="666232688" sldId="266"/>
            <ac:spMk id="170" creationId="{0513AD78-3506-4C61-9671-822C59C410F4}"/>
          </ac:spMkLst>
        </pc:spChg>
        <pc:spChg chg="add mod">
          <ac:chgData name="" userId="bd19b315a7102ada" providerId="LiveId" clId="{B3E4F043-EB61-4413-ABCE-32902AEAE2DF}" dt="2021-09-27T06:00:51.508" v="3846" actId="571"/>
          <ac:spMkLst>
            <pc:docMk/>
            <pc:sldMk cId="666232688" sldId="266"/>
            <ac:spMk id="171" creationId="{A3931857-7887-4050-B489-95E0C867AC75}"/>
          </ac:spMkLst>
        </pc:spChg>
        <pc:grpChg chg="add del mod">
          <ac:chgData name="" userId="bd19b315a7102ada" providerId="LiveId" clId="{B3E4F043-EB61-4413-ABCE-32902AEAE2DF}" dt="2021-09-27T05:39:23.693" v="2721" actId="165"/>
          <ac:grpSpMkLst>
            <pc:docMk/>
            <pc:sldMk cId="666232688" sldId="266"/>
            <ac:grpSpMk id="11" creationId="{6AEFC6B1-88B5-43B5-A1EA-B39AF5CC9C6E}"/>
          </ac:grpSpMkLst>
        </pc:grpChg>
        <pc:grpChg chg="add del mod">
          <ac:chgData name="" userId="bd19b315a7102ada" providerId="LiveId" clId="{B3E4F043-EB61-4413-ABCE-32902AEAE2DF}" dt="2021-09-27T05:43:44.670" v="2962" actId="478"/>
          <ac:grpSpMkLst>
            <pc:docMk/>
            <pc:sldMk cId="666232688" sldId="266"/>
            <ac:grpSpMk id="12" creationId="{AB3EB0D5-C697-4BEE-8696-BC28231989D4}"/>
          </ac:grpSpMkLst>
        </pc:grpChg>
        <pc:grpChg chg="add del mod">
          <ac:chgData name="" userId="bd19b315a7102ada" providerId="LiveId" clId="{B3E4F043-EB61-4413-ABCE-32902AEAE2DF}" dt="2021-09-27T05:43:44.670" v="2962" actId="478"/>
          <ac:grpSpMkLst>
            <pc:docMk/>
            <pc:sldMk cId="666232688" sldId="266"/>
            <ac:grpSpMk id="16" creationId="{A39E2C31-8C5E-48DC-B3DF-EBBDBE93297C}"/>
          </ac:grpSpMkLst>
        </pc:grpChg>
        <pc:grpChg chg="add del mod">
          <ac:chgData name="" userId="bd19b315a7102ada" providerId="LiveId" clId="{B3E4F043-EB61-4413-ABCE-32902AEAE2DF}" dt="2021-09-27T05:43:42.631" v="2961" actId="478"/>
          <ac:grpSpMkLst>
            <pc:docMk/>
            <pc:sldMk cId="666232688" sldId="266"/>
            <ac:grpSpMk id="20" creationId="{7D934BD3-0522-4215-81FC-2399039C10CA}"/>
          </ac:grpSpMkLst>
        </pc:grpChg>
        <pc:grpChg chg="add del mod">
          <ac:chgData name="" userId="bd19b315a7102ada" providerId="LiveId" clId="{B3E4F043-EB61-4413-ABCE-32902AEAE2DF}" dt="2021-09-27T05:43:42.631" v="2961" actId="478"/>
          <ac:grpSpMkLst>
            <pc:docMk/>
            <pc:sldMk cId="666232688" sldId="266"/>
            <ac:grpSpMk id="24" creationId="{3DF4F618-518A-4F99-B79D-D616D2C1F219}"/>
          </ac:grpSpMkLst>
        </pc:grpChg>
        <pc:grpChg chg="add del mod">
          <ac:chgData name="" userId="bd19b315a7102ada" providerId="LiveId" clId="{B3E4F043-EB61-4413-ABCE-32902AEAE2DF}" dt="2021-09-27T05:43:42.631" v="2961" actId="478"/>
          <ac:grpSpMkLst>
            <pc:docMk/>
            <pc:sldMk cId="666232688" sldId="266"/>
            <ac:grpSpMk id="28" creationId="{4C0C5CDA-392C-4453-942D-FA5A2C29EB65}"/>
          </ac:grpSpMkLst>
        </pc:grpChg>
        <pc:grpChg chg="add mod">
          <ac:chgData name="" userId="bd19b315a7102ada" providerId="LiveId" clId="{B3E4F043-EB61-4413-ABCE-32902AEAE2DF}" dt="2021-09-27T05:46:07.951" v="3091" actId="164"/>
          <ac:grpSpMkLst>
            <pc:docMk/>
            <pc:sldMk cId="666232688" sldId="266"/>
            <ac:grpSpMk id="35" creationId="{30A9534A-9429-4729-8FE6-0A8F35E79CDF}"/>
          </ac:grpSpMkLst>
        </pc:grpChg>
        <pc:grpChg chg="add del mod">
          <ac:chgData name="" userId="bd19b315a7102ada" providerId="LiveId" clId="{B3E4F043-EB61-4413-ABCE-32902AEAE2DF}" dt="2021-09-27T05:39:55.760" v="2730" actId="478"/>
          <ac:grpSpMkLst>
            <pc:docMk/>
            <pc:sldMk cId="666232688" sldId="266"/>
            <ac:grpSpMk id="36" creationId="{BD980E02-C81C-4930-BBB7-45634231E458}"/>
          </ac:grpSpMkLst>
        </pc:grpChg>
        <pc:grpChg chg="add mod">
          <ac:chgData name="" userId="bd19b315a7102ada" providerId="LiveId" clId="{B3E4F043-EB61-4413-ABCE-32902AEAE2DF}" dt="2021-09-27T05:43:47.777" v="2964" actId="571"/>
          <ac:grpSpMkLst>
            <pc:docMk/>
            <pc:sldMk cId="666232688" sldId="266"/>
            <ac:grpSpMk id="43" creationId="{1D95E006-A6D8-4B44-BD63-4DC10560A058}"/>
          </ac:grpSpMkLst>
        </pc:grpChg>
        <pc:grpChg chg="add mod">
          <ac:chgData name="" userId="bd19b315a7102ada" providerId="LiveId" clId="{B3E4F043-EB61-4413-ABCE-32902AEAE2DF}" dt="2021-09-27T05:43:50.954" v="2966" actId="571"/>
          <ac:grpSpMkLst>
            <pc:docMk/>
            <pc:sldMk cId="666232688" sldId="266"/>
            <ac:grpSpMk id="49" creationId="{E9D9AA3C-4C11-47CD-97B1-13DF3307C684}"/>
          </ac:grpSpMkLst>
        </pc:grpChg>
        <pc:grpChg chg="add del mod">
          <ac:chgData name="" userId="bd19b315a7102ada" providerId="LiveId" clId="{B3E4F043-EB61-4413-ABCE-32902AEAE2DF}" dt="2021-09-27T05:45:37.758" v="3057" actId="478"/>
          <ac:grpSpMkLst>
            <pc:docMk/>
            <pc:sldMk cId="666232688" sldId="266"/>
            <ac:grpSpMk id="54" creationId="{5691C5B2-41D1-49E0-80F6-1D4CAE151FC3}"/>
          </ac:grpSpMkLst>
        </pc:grpChg>
        <pc:grpChg chg="add mod">
          <ac:chgData name="" userId="bd19b315a7102ada" providerId="LiveId" clId="{B3E4F043-EB61-4413-ABCE-32902AEAE2DF}" dt="2021-09-27T05:43:57.201" v="2969" actId="571"/>
          <ac:grpSpMkLst>
            <pc:docMk/>
            <pc:sldMk cId="666232688" sldId="266"/>
            <ac:grpSpMk id="60" creationId="{B90A68AA-31A8-48E8-B6C0-A855855EBB25}"/>
          </ac:grpSpMkLst>
        </pc:grpChg>
        <pc:grpChg chg="add del mod">
          <ac:chgData name="" userId="bd19b315a7102ada" providerId="LiveId" clId="{B3E4F043-EB61-4413-ABCE-32902AEAE2DF}" dt="2021-09-27T05:45:39.109" v="3058" actId="478"/>
          <ac:grpSpMkLst>
            <pc:docMk/>
            <pc:sldMk cId="666232688" sldId="266"/>
            <ac:grpSpMk id="65" creationId="{AEFCEF49-5B00-4D18-9F5C-DEE365CE1DD5}"/>
          </ac:grpSpMkLst>
        </pc:grpChg>
        <pc:grpChg chg="add mod">
          <ac:chgData name="" userId="bd19b315a7102ada" providerId="LiveId" clId="{B3E4F043-EB61-4413-ABCE-32902AEAE2DF}" dt="2021-09-27T05:44:19.067" v="2985" actId="571"/>
          <ac:grpSpMkLst>
            <pc:docMk/>
            <pc:sldMk cId="666232688" sldId="266"/>
            <ac:grpSpMk id="70" creationId="{8559B1DB-83B9-48EB-8E0D-3CE5F487ED06}"/>
          </ac:grpSpMkLst>
        </pc:grpChg>
        <pc:grpChg chg="add mod">
          <ac:chgData name="" userId="bd19b315a7102ada" providerId="LiveId" clId="{B3E4F043-EB61-4413-ABCE-32902AEAE2DF}" dt="2021-09-27T05:44:19.067" v="2985" actId="571"/>
          <ac:grpSpMkLst>
            <pc:docMk/>
            <pc:sldMk cId="666232688" sldId="266"/>
            <ac:grpSpMk id="75" creationId="{00482710-5633-4B7B-ABEA-FD79C5DF9E17}"/>
          </ac:grpSpMkLst>
        </pc:grpChg>
        <pc:grpChg chg="add mod">
          <ac:chgData name="" userId="bd19b315a7102ada" providerId="LiveId" clId="{B3E4F043-EB61-4413-ABCE-32902AEAE2DF}" dt="2021-09-27T05:44:19.067" v="2985" actId="571"/>
          <ac:grpSpMkLst>
            <pc:docMk/>
            <pc:sldMk cId="666232688" sldId="266"/>
            <ac:grpSpMk id="79" creationId="{5995DA36-77A4-44A2-BE9C-E77D7F8BAF73}"/>
          </ac:grpSpMkLst>
        </pc:grpChg>
        <pc:grpChg chg="add mod">
          <ac:chgData name="" userId="bd19b315a7102ada" providerId="LiveId" clId="{B3E4F043-EB61-4413-ABCE-32902AEAE2DF}" dt="2021-09-27T05:46:07.951" v="3091" actId="164"/>
          <ac:grpSpMkLst>
            <pc:docMk/>
            <pc:sldMk cId="666232688" sldId="266"/>
            <ac:grpSpMk id="86" creationId="{CA204015-FE6A-4D8C-839F-16FB2C3FF842}"/>
          </ac:grpSpMkLst>
        </pc:grpChg>
        <pc:grpChg chg="add mod topLvl">
          <ac:chgData name="" userId="bd19b315a7102ada" providerId="LiveId" clId="{B3E4F043-EB61-4413-ABCE-32902AEAE2DF}" dt="2021-09-27T05:59:11.008" v="3775" actId="165"/>
          <ac:grpSpMkLst>
            <pc:docMk/>
            <pc:sldMk cId="666232688" sldId="266"/>
            <ac:grpSpMk id="89" creationId="{0A26F2EF-30EA-40A1-8303-038B4FD513F5}"/>
          </ac:grpSpMkLst>
        </pc:grpChg>
        <pc:grpChg chg="add mod topLvl">
          <ac:chgData name="" userId="bd19b315a7102ada" providerId="LiveId" clId="{B3E4F043-EB61-4413-ABCE-32902AEAE2DF}" dt="2021-09-27T05:59:11.008" v="3775" actId="165"/>
          <ac:grpSpMkLst>
            <pc:docMk/>
            <pc:sldMk cId="666232688" sldId="266"/>
            <ac:grpSpMk id="90" creationId="{595D3D10-F0BF-4302-919A-CBDBE8C99CF2}"/>
          </ac:grpSpMkLst>
        </pc:grpChg>
        <pc:grpChg chg="mod">
          <ac:chgData name="" userId="bd19b315a7102ada" providerId="LiveId" clId="{B3E4F043-EB61-4413-ABCE-32902AEAE2DF}" dt="2021-09-27T05:46:10.482" v="3092" actId="571"/>
          <ac:grpSpMkLst>
            <pc:docMk/>
            <pc:sldMk cId="666232688" sldId="266"/>
            <ac:grpSpMk id="91" creationId="{5B64B44B-C595-4E55-8B65-D2606A5180EF}"/>
          </ac:grpSpMkLst>
        </pc:grpChg>
        <pc:grpChg chg="mod">
          <ac:chgData name="" userId="bd19b315a7102ada" providerId="LiveId" clId="{B3E4F043-EB61-4413-ABCE-32902AEAE2DF}" dt="2021-09-27T05:46:10.482" v="3092" actId="571"/>
          <ac:grpSpMkLst>
            <pc:docMk/>
            <pc:sldMk cId="666232688" sldId="266"/>
            <ac:grpSpMk id="93" creationId="{3A60C8C0-1DAE-415F-A3A3-AD0C7D7EC627}"/>
          </ac:grpSpMkLst>
        </pc:grpChg>
        <pc:grpChg chg="add mod topLvl">
          <ac:chgData name="" userId="bd19b315a7102ada" providerId="LiveId" clId="{B3E4F043-EB61-4413-ABCE-32902AEAE2DF}" dt="2021-09-27T05:59:11.008" v="3775" actId="165"/>
          <ac:grpSpMkLst>
            <pc:docMk/>
            <pc:sldMk cId="666232688" sldId="266"/>
            <ac:grpSpMk id="101" creationId="{40D25CAB-6C68-47F4-BC13-A024A5623E7D}"/>
          </ac:grpSpMkLst>
        </pc:grpChg>
        <pc:grpChg chg="mod">
          <ac:chgData name="" userId="bd19b315a7102ada" providerId="LiveId" clId="{B3E4F043-EB61-4413-ABCE-32902AEAE2DF}" dt="2021-09-27T05:46:15.848" v="3093" actId="571"/>
          <ac:grpSpMkLst>
            <pc:docMk/>
            <pc:sldMk cId="666232688" sldId="266"/>
            <ac:grpSpMk id="102" creationId="{7D09C155-D1F4-404B-BAEB-1609209A4CAC}"/>
          </ac:grpSpMkLst>
        </pc:grpChg>
        <pc:grpChg chg="mod">
          <ac:chgData name="" userId="bd19b315a7102ada" providerId="LiveId" clId="{B3E4F043-EB61-4413-ABCE-32902AEAE2DF}" dt="2021-09-27T05:46:15.848" v="3093" actId="571"/>
          <ac:grpSpMkLst>
            <pc:docMk/>
            <pc:sldMk cId="666232688" sldId="266"/>
            <ac:grpSpMk id="104" creationId="{EAC205C3-3520-44B7-AD5C-3A5ED2CDDB16}"/>
          </ac:grpSpMkLst>
        </pc:grpChg>
        <pc:grpChg chg="add mod topLvl">
          <ac:chgData name="" userId="bd19b315a7102ada" providerId="LiveId" clId="{B3E4F043-EB61-4413-ABCE-32902AEAE2DF}" dt="2021-09-27T05:59:11.008" v="3775" actId="165"/>
          <ac:grpSpMkLst>
            <pc:docMk/>
            <pc:sldMk cId="666232688" sldId="266"/>
            <ac:grpSpMk id="112" creationId="{C7994DA0-1264-4075-85EA-1C1E648F76A7}"/>
          </ac:grpSpMkLst>
        </pc:grpChg>
        <pc:grpChg chg="mod">
          <ac:chgData name="" userId="bd19b315a7102ada" providerId="LiveId" clId="{B3E4F043-EB61-4413-ABCE-32902AEAE2DF}" dt="2021-09-27T05:46:20.083" v="3094" actId="571"/>
          <ac:grpSpMkLst>
            <pc:docMk/>
            <pc:sldMk cId="666232688" sldId="266"/>
            <ac:grpSpMk id="113" creationId="{0FE4537E-1A0B-48A9-9C59-E125EA84CA80}"/>
          </ac:grpSpMkLst>
        </pc:grpChg>
        <pc:grpChg chg="mod">
          <ac:chgData name="" userId="bd19b315a7102ada" providerId="LiveId" clId="{B3E4F043-EB61-4413-ABCE-32902AEAE2DF}" dt="2021-09-27T05:46:20.083" v="3094" actId="571"/>
          <ac:grpSpMkLst>
            <pc:docMk/>
            <pc:sldMk cId="666232688" sldId="266"/>
            <ac:grpSpMk id="115" creationId="{084EEE0F-D390-4DD0-B3FE-38D5BAA11F45}"/>
          </ac:grpSpMkLst>
        </pc:grpChg>
        <pc:grpChg chg="add mod topLvl">
          <ac:chgData name="" userId="bd19b315a7102ada" providerId="LiveId" clId="{B3E4F043-EB61-4413-ABCE-32902AEAE2DF}" dt="2021-09-27T05:59:11.008" v="3775" actId="165"/>
          <ac:grpSpMkLst>
            <pc:docMk/>
            <pc:sldMk cId="666232688" sldId="266"/>
            <ac:grpSpMk id="123" creationId="{CF251FA0-1B45-4165-AF80-691445D9F013}"/>
          </ac:grpSpMkLst>
        </pc:grpChg>
        <pc:grpChg chg="mod">
          <ac:chgData name="" userId="bd19b315a7102ada" providerId="LiveId" clId="{B3E4F043-EB61-4413-ABCE-32902AEAE2DF}" dt="2021-09-27T05:46:20.083" v="3094" actId="571"/>
          <ac:grpSpMkLst>
            <pc:docMk/>
            <pc:sldMk cId="666232688" sldId="266"/>
            <ac:grpSpMk id="124" creationId="{4C67075E-652B-4E0A-B916-B710C6DE9B33}"/>
          </ac:grpSpMkLst>
        </pc:grpChg>
        <pc:grpChg chg="mod">
          <ac:chgData name="" userId="bd19b315a7102ada" providerId="LiveId" clId="{B3E4F043-EB61-4413-ABCE-32902AEAE2DF}" dt="2021-09-27T05:46:20.083" v="3094" actId="571"/>
          <ac:grpSpMkLst>
            <pc:docMk/>
            <pc:sldMk cId="666232688" sldId="266"/>
            <ac:grpSpMk id="126" creationId="{888730D1-AFF4-43FA-A676-459B690C525D}"/>
          </ac:grpSpMkLst>
        </pc:grpChg>
        <pc:grpChg chg="add mod topLvl">
          <ac:chgData name="" userId="bd19b315a7102ada" providerId="LiveId" clId="{B3E4F043-EB61-4413-ABCE-32902AEAE2DF}" dt="2021-09-27T05:59:11.008" v="3775" actId="165"/>
          <ac:grpSpMkLst>
            <pc:docMk/>
            <pc:sldMk cId="666232688" sldId="266"/>
            <ac:grpSpMk id="134" creationId="{DBEDE46E-E8A2-4D17-B5B7-C9692169A7CD}"/>
          </ac:grpSpMkLst>
        </pc:grpChg>
        <pc:grpChg chg="mod">
          <ac:chgData name="" userId="bd19b315a7102ada" providerId="LiveId" clId="{B3E4F043-EB61-4413-ABCE-32902AEAE2DF}" dt="2021-09-27T05:46:20.083" v="3094" actId="571"/>
          <ac:grpSpMkLst>
            <pc:docMk/>
            <pc:sldMk cId="666232688" sldId="266"/>
            <ac:grpSpMk id="135" creationId="{59D0194E-0C3C-4C3D-90EB-24E046DA5DDF}"/>
          </ac:grpSpMkLst>
        </pc:grpChg>
        <pc:grpChg chg="mod">
          <ac:chgData name="" userId="bd19b315a7102ada" providerId="LiveId" clId="{B3E4F043-EB61-4413-ABCE-32902AEAE2DF}" dt="2021-09-27T05:46:20.083" v="3094" actId="571"/>
          <ac:grpSpMkLst>
            <pc:docMk/>
            <pc:sldMk cId="666232688" sldId="266"/>
            <ac:grpSpMk id="137" creationId="{BD35B078-FC97-4613-B48E-861A87E7231B}"/>
          </ac:grpSpMkLst>
        </pc:grpChg>
        <pc:grpChg chg="add del mod">
          <ac:chgData name="" userId="bd19b315a7102ada" providerId="LiveId" clId="{B3E4F043-EB61-4413-ABCE-32902AEAE2DF}" dt="2021-09-27T05:59:11.008" v="3775" actId="165"/>
          <ac:grpSpMkLst>
            <pc:docMk/>
            <pc:sldMk cId="666232688" sldId="266"/>
            <ac:grpSpMk id="146" creationId="{C2DFDCA0-4511-4D07-A344-67ABC8E968A5}"/>
          </ac:grpSpMkLst>
        </pc:grpChg>
        <pc:grpChg chg="add">
          <ac:chgData name="" userId="bd19b315a7102ada" providerId="LiveId" clId="{B3E4F043-EB61-4413-ABCE-32902AEAE2DF}" dt="2021-09-27T05:50:52.455" v="3348"/>
          <ac:grpSpMkLst>
            <pc:docMk/>
            <pc:sldMk cId="666232688" sldId="266"/>
            <ac:grpSpMk id="158" creationId="{819DAA6D-4910-4261-AAB1-EFC2CDFD6C83}"/>
          </ac:grpSpMkLst>
        </pc:grpChg>
        <pc:grpChg chg="add del mod">
          <ac:chgData name="" userId="bd19b315a7102ada" providerId="LiveId" clId="{B3E4F043-EB61-4413-ABCE-32902AEAE2DF}" dt="2021-09-27T05:51:23.923" v="3350"/>
          <ac:grpSpMkLst>
            <pc:docMk/>
            <pc:sldMk cId="666232688" sldId="266"/>
            <ac:grpSpMk id="164" creationId="{72043945-581A-487F-A149-443B218D2922}"/>
          </ac:grpSpMkLst>
        </pc:grpChg>
        <pc:cxnChg chg="add mod topLvl">
          <ac:chgData name="" userId="bd19b315a7102ada" providerId="LiveId" clId="{B3E4F043-EB61-4413-ABCE-32902AEAE2DF}" dt="2021-09-27T05:39:32.115" v="2723" actId="164"/>
          <ac:cxnSpMkLst>
            <pc:docMk/>
            <pc:sldMk cId="666232688" sldId="266"/>
            <ac:cxnSpMk id="9" creationId="{8C144AF4-2E3C-444E-9772-5956035B18DB}"/>
          </ac:cxnSpMkLst>
        </pc:cxnChg>
        <pc:cxnChg chg="add mod topLvl">
          <ac:chgData name="" userId="bd19b315a7102ada" providerId="LiveId" clId="{B3E4F043-EB61-4413-ABCE-32902AEAE2DF}" dt="2021-09-27T05:39:32.115" v="2723" actId="164"/>
          <ac:cxnSpMkLst>
            <pc:docMk/>
            <pc:sldMk cId="666232688" sldId="266"/>
            <ac:cxnSpMk id="10" creationId="{AB34F601-A627-4AE2-826E-31FE7007216F}"/>
          </ac:cxnSpMkLst>
        </pc:cxnChg>
        <pc:cxnChg chg="add mod">
          <ac:chgData name="" userId="bd19b315a7102ada" providerId="LiveId" clId="{B3E4F043-EB61-4413-ABCE-32902AEAE2DF}" dt="2021-09-27T05:39:35.472" v="2724" actId="164"/>
          <ac:cxnSpMkLst>
            <pc:docMk/>
            <pc:sldMk cId="666232688" sldId="266"/>
            <ac:cxnSpMk id="33" creationId="{616AAEDA-3E99-465F-9B57-9B633E56E3B9}"/>
          </ac:cxnSpMkLst>
        </pc:cxnChg>
        <pc:cxnChg chg="add mod">
          <ac:chgData name="" userId="bd19b315a7102ada" providerId="LiveId" clId="{B3E4F043-EB61-4413-ABCE-32902AEAE2DF}" dt="2021-09-27T05:39:35.472" v="2724" actId="164"/>
          <ac:cxnSpMkLst>
            <pc:docMk/>
            <pc:sldMk cId="666232688" sldId="266"/>
            <ac:cxnSpMk id="34" creationId="{9E083B0F-F46A-4CF7-A532-BF38E3E2F4FC}"/>
          </ac:cxnSpMkLst>
        </pc:cxnChg>
      </pc:sldChg>
      <pc:sldChg chg="addSp delSp modSp add del">
        <pc:chgData name="" userId="bd19b315a7102ada" providerId="LiveId" clId="{B3E4F043-EB61-4413-ABCE-32902AEAE2DF}" dt="2021-09-27T06:31:50.156" v="5369" actId="2696"/>
        <pc:sldMkLst>
          <pc:docMk/>
          <pc:sldMk cId="2316161074" sldId="267"/>
        </pc:sldMkLst>
        <pc:spChg chg="add del mod topLvl">
          <ac:chgData name="" userId="bd19b315a7102ada" providerId="LiveId" clId="{B3E4F043-EB61-4413-ABCE-32902AEAE2DF}" dt="2021-09-27T05:56:43.506" v="3688" actId="478"/>
          <ac:spMkLst>
            <pc:docMk/>
            <pc:sldMk cId="2316161074" sldId="267"/>
            <ac:spMk id="6" creationId="{C4097215-7701-49BA-BC4F-2257655B95E8}"/>
          </ac:spMkLst>
        </pc:spChg>
        <pc:spChg chg="add del mod topLvl">
          <ac:chgData name="" userId="bd19b315a7102ada" providerId="LiveId" clId="{B3E4F043-EB61-4413-ABCE-32902AEAE2DF}" dt="2021-09-27T05:56:43.506" v="3688" actId="478"/>
          <ac:spMkLst>
            <pc:docMk/>
            <pc:sldMk cId="2316161074" sldId="267"/>
            <ac:spMk id="7" creationId="{455B8E39-48CF-4104-B76E-296623E24829}"/>
          </ac:spMkLst>
        </pc:spChg>
        <pc:spChg chg="add del mod">
          <ac:chgData name="" userId="bd19b315a7102ada" providerId="LiveId" clId="{B3E4F043-EB61-4413-ABCE-32902AEAE2DF}" dt="2021-09-27T05:57:07.837" v="3706" actId="478"/>
          <ac:spMkLst>
            <pc:docMk/>
            <pc:sldMk cId="2316161074" sldId="267"/>
            <ac:spMk id="13" creationId="{F34F444E-A285-4ED3-BF38-98C8E56DCAFE}"/>
          </ac:spMkLst>
        </pc:spChg>
        <pc:spChg chg="add mod">
          <ac:chgData name="" userId="bd19b315a7102ada" providerId="LiveId" clId="{B3E4F043-EB61-4413-ABCE-32902AEAE2DF}" dt="2021-09-27T05:58:56.964" v="3772" actId="1036"/>
          <ac:spMkLst>
            <pc:docMk/>
            <pc:sldMk cId="2316161074" sldId="267"/>
            <ac:spMk id="14" creationId="{CCC70D23-A03A-4030-BAE9-F6A763D38858}"/>
          </ac:spMkLst>
        </pc:spChg>
        <pc:spChg chg="add mod">
          <ac:chgData name="" userId="bd19b315a7102ada" providerId="LiveId" clId="{B3E4F043-EB61-4413-ABCE-32902AEAE2DF}" dt="2021-09-27T06:02:15.731" v="3877" actId="14100"/>
          <ac:spMkLst>
            <pc:docMk/>
            <pc:sldMk cId="2316161074" sldId="267"/>
            <ac:spMk id="21" creationId="{F70E8AAA-461A-46C9-B7FC-B91BE41F3F16}"/>
          </ac:spMkLst>
        </pc:spChg>
        <pc:spChg chg="add del mod topLvl">
          <ac:chgData name="" userId="bd19b315a7102ada" providerId="LiveId" clId="{B3E4F043-EB61-4413-ABCE-32902AEAE2DF}" dt="2021-09-27T05:56:43.506" v="3688" actId="478"/>
          <ac:spMkLst>
            <pc:docMk/>
            <pc:sldMk cId="2316161074" sldId="267"/>
            <ac:spMk id="147" creationId="{8BB198CB-2445-4B48-B81D-AF6046642CB3}"/>
          </ac:spMkLst>
        </pc:spChg>
        <pc:spChg chg="mod topLvl">
          <ac:chgData name="" userId="bd19b315a7102ada" providerId="LiveId" clId="{B3E4F043-EB61-4413-ABCE-32902AEAE2DF}" dt="2021-09-27T05:57:36.221" v="3721" actId="14100"/>
          <ac:spMkLst>
            <pc:docMk/>
            <pc:sldMk cId="2316161074" sldId="267"/>
            <ac:spMk id="148" creationId="{2CA615D8-07F4-4CB0-B1B6-217393B3B06C}"/>
          </ac:spMkLst>
        </pc:spChg>
        <pc:spChg chg="mod topLvl">
          <ac:chgData name="" userId="bd19b315a7102ada" providerId="LiveId" clId="{B3E4F043-EB61-4413-ABCE-32902AEAE2DF}" dt="2021-09-27T05:59:05.403" v="3774" actId="1076"/>
          <ac:spMkLst>
            <pc:docMk/>
            <pc:sldMk cId="2316161074" sldId="267"/>
            <ac:spMk id="149" creationId="{1AEA5B69-138B-42AF-A046-E9CC430129FD}"/>
          </ac:spMkLst>
        </pc:spChg>
        <pc:spChg chg="del">
          <ac:chgData name="" userId="bd19b315a7102ada" providerId="LiveId" clId="{B3E4F043-EB61-4413-ABCE-32902AEAE2DF}" dt="2021-09-27T05:52:42.108" v="3413" actId="478"/>
          <ac:spMkLst>
            <pc:docMk/>
            <pc:sldMk cId="2316161074" sldId="267"/>
            <ac:spMk id="150" creationId="{2CA36A94-4675-4051-8932-C6FCA52A8C8C}"/>
          </ac:spMkLst>
        </pc:spChg>
        <pc:spChg chg="del mod topLvl">
          <ac:chgData name="" userId="bd19b315a7102ada" providerId="LiveId" clId="{B3E4F043-EB61-4413-ABCE-32902AEAE2DF}" dt="2021-09-27T05:56:43.506" v="3688" actId="478"/>
          <ac:spMkLst>
            <pc:docMk/>
            <pc:sldMk cId="2316161074" sldId="267"/>
            <ac:spMk id="151" creationId="{BFE4DF4C-4597-44E3-998B-8DF4BD8258D4}"/>
          </ac:spMkLst>
        </pc:spChg>
        <pc:spChg chg="del mod topLvl">
          <ac:chgData name="" userId="bd19b315a7102ada" providerId="LiveId" clId="{B3E4F043-EB61-4413-ABCE-32902AEAE2DF}" dt="2021-09-27T05:56:43.506" v="3688" actId="478"/>
          <ac:spMkLst>
            <pc:docMk/>
            <pc:sldMk cId="2316161074" sldId="267"/>
            <ac:spMk id="152" creationId="{95DD5E9C-EECA-4FEF-9644-5670FBB998AF}"/>
          </ac:spMkLst>
        </pc:spChg>
        <pc:spChg chg="del mod topLvl">
          <ac:chgData name="" userId="bd19b315a7102ada" providerId="LiveId" clId="{B3E4F043-EB61-4413-ABCE-32902AEAE2DF}" dt="2021-09-27T05:56:43.506" v="3688" actId="478"/>
          <ac:spMkLst>
            <pc:docMk/>
            <pc:sldMk cId="2316161074" sldId="267"/>
            <ac:spMk id="153" creationId="{E4BE9A5A-7129-45AF-ADCE-3CF7C4C97844}"/>
          </ac:spMkLst>
        </pc:spChg>
        <pc:spChg chg="del">
          <ac:chgData name="" userId="bd19b315a7102ada" providerId="LiveId" clId="{B3E4F043-EB61-4413-ABCE-32902AEAE2DF}" dt="2021-09-27T05:52:43.457" v="3414" actId="478"/>
          <ac:spMkLst>
            <pc:docMk/>
            <pc:sldMk cId="2316161074" sldId="267"/>
            <ac:spMk id="154" creationId="{5EFB43BD-4157-47A2-AA98-DE252F80F038}"/>
          </ac:spMkLst>
        </pc:spChg>
        <pc:spChg chg="del mod">
          <ac:chgData name="" userId="bd19b315a7102ada" providerId="LiveId" clId="{B3E4F043-EB61-4413-ABCE-32902AEAE2DF}" dt="2021-09-27T05:52:44.339" v="3416" actId="478"/>
          <ac:spMkLst>
            <pc:docMk/>
            <pc:sldMk cId="2316161074" sldId="267"/>
            <ac:spMk id="155" creationId="{BB6FDBA5-7846-4AEE-BCD4-002A0FB5D525}"/>
          </ac:spMkLst>
        </pc:spChg>
        <pc:spChg chg="mod topLvl">
          <ac:chgData name="" userId="bd19b315a7102ada" providerId="LiveId" clId="{B3E4F043-EB61-4413-ABCE-32902AEAE2DF}" dt="2021-09-27T06:02:49.723" v="3939" actId="1076"/>
          <ac:spMkLst>
            <pc:docMk/>
            <pc:sldMk cId="2316161074" sldId="267"/>
            <ac:spMk id="156" creationId="{E88C32CC-654E-473C-8A34-E2D3CAACCE26}"/>
          </ac:spMkLst>
        </pc:spChg>
        <pc:spChg chg="add del mod topLvl">
          <ac:chgData name="" userId="bd19b315a7102ada" providerId="LiveId" clId="{B3E4F043-EB61-4413-ABCE-32902AEAE2DF}" dt="2021-09-27T05:56:43.506" v="3688" actId="478"/>
          <ac:spMkLst>
            <pc:docMk/>
            <pc:sldMk cId="2316161074" sldId="267"/>
            <ac:spMk id="163" creationId="{B286B7F6-A1EC-4B78-B9E3-6CCE58DCBB68}"/>
          </ac:spMkLst>
        </pc:spChg>
        <pc:spChg chg="add del mod topLvl">
          <ac:chgData name="" userId="bd19b315a7102ada" providerId="LiveId" clId="{B3E4F043-EB61-4413-ABCE-32902AEAE2DF}" dt="2021-09-27T05:56:43.506" v="3688" actId="478"/>
          <ac:spMkLst>
            <pc:docMk/>
            <pc:sldMk cId="2316161074" sldId="267"/>
            <ac:spMk id="164" creationId="{D3D97CD4-3CEC-4EBA-B0DC-F8F325079633}"/>
          </ac:spMkLst>
        </pc:spChg>
        <pc:spChg chg="add del mod topLvl">
          <ac:chgData name="" userId="bd19b315a7102ada" providerId="LiveId" clId="{B3E4F043-EB61-4413-ABCE-32902AEAE2DF}" dt="2021-09-27T05:56:43.506" v="3688" actId="478"/>
          <ac:spMkLst>
            <pc:docMk/>
            <pc:sldMk cId="2316161074" sldId="267"/>
            <ac:spMk id="165" creationId="{B1FC8E18-C095-4AC2-A629-420012E4F3C5}"/>
          </ac:spMkLst>
        </pc:spChg>
        <pc:spChg chg="add del mod topLvl">
          <ac:chgData name="" userId="bd19b315a7102ada" providerId="LiveId" clId="{B3E4F043-EB61-4413-ABCE-32902AEAE2DF}" dt="2021-09-27T05:56:43.506" v="3688" actId="478"/>
          <ac:spMkLst>
            <pc:docMk/>
            <pc:sldMk cId="2316161074" sldId="267"/>
            <ac:spMk id="166" creationId="{110D555A-11CF-4AB9-981F-E96AC63AEE47}"/>
          </ac:spMkLst>
        </pc:spChg>
        <pc:spChg chg="mod topLvl">
          <ac:chgData name="" userId="bd19b315a7102ada" providerId="LiveId" clId="{B3E4F043-EB61-4413-ABCE-32902AEAE2DF}" dt="2021-09-27T05:59:29.585" v="3778" actId="165"/>
          <ac:spMkLst>
            <pc:docMk/>
            <pc:sldMk cId="2316161074" sldId="267"/>
            <ac:spMk id="198" creationId="{01A6EB44-7442-41D1-BEDC-13BFBEB5A270}"/>
          </ac:spMkLst>
        </pc:spChg>
        <pc:spChg chg="mod topLvl">
          <ac:chgData name="" userId="bd19b315a7102ada" providerId="LiveId" clId="{B3E4F043-EB61-4413-ABCE-32902AEAE2DF}" dt="2021-09-27T06:00:01.410" v="3826" actId="1035"/>
          <ac:spMkLst>
            <pc:docMk/>
            <pc:sldMk cId="2316161074" sldId="267"/>
            <ac:spMk id="199" creationId="{01D30771-70AC-41BD-9E58-5211A3A91CF8}"/>
          </ac:spMkLst>
        </pc:spChg>
        <pc:spChg chg="mod topLvl">
          <ac:chgData name="" userId="bd19b315a7102ada" providerId="LiveId" clId="{B3E4F043-EB61-4413-ABCE-32902AEAE2DF}" dt="2021-09-27T05:59:58.372" v="3811" actId="1076"/>
          <ac:spMkLst>
            <pc:docMk/>
            <pc:sldMk cId="2316161074" sldId="267"/>
            <ac:spMk id="200" creationId="{09CF3F79-7619-4992-A324-396BDCCC1668}"/>
          </ac:spMkLst>
        </pc:spChg>
        <pc:spChg chg="mod topLvl">
          <ac:chgData name="" userId="bd19b315a7102ada" providerId="LiveId" clId="{B3E4F043-EB61-4413-ABCE-32902AEAE2DF}" dt="2021-09-27T05:59:54.858" v="3810" actId="1036"/>
          <ac:spMkLst>
            <pc:docMk/>
            <pc:sldMk cId="2316161074" sldId="267"/>
            <ac:spMk id="201" creationId="{40671C9F-C493-4A0F-A7E0-831EA007ED12}"/>
          </ac:spMkLst>
        </pc:spChg>
        <pc:spChg chg="mod topLvl">
          <ac:chgData name="" userId="bd19b315a7102ada" providerId="LiveId" clId="{B3E4F043-EB61-4413-ABCE-32902AEAE2DF}" dt="2021-09-27T05:59:53.867" v="3805" actId="1036"/>
          <ac:spMkLst>
            <pc:docMk/>
            <pc:sldMk cId="2316161074" sldId="267"/>
            <ac:spMk id="202" creationId="{A011893B-4549-42C7-B39E-D52A7E4A21B9}"/>
          </ac:spMkLst>
        </pc:spChg>
        <pc:spChg chg="mod topLvl">
          <ac:chgData name="" userId="bd19b315a7102ada" providerId="LiveId" clId="{B3E4F043-EB61-4413-ABCE-32902AEAE2DF}" dt="2021-09-27T05:59:29.585" v="3778" actId="165"/>
          <ac:spMkLst>
            <pc:docMk/>
            <pc:sldMk cId="2316161074" sldId="267"/>
            <ac:spMk id="203" creationId="{29A5E0B7-EEC5-4D5E-BDCB-D3EF07056241}"/>
          </ac:spMkLst>
        </pc:spChg>
        <pc:spChg chg="mod topLvl">
          <ac:chgData name="" userId="bd19b315a7102ada" providerId="LiveId" clId="{B3E4F043-EB61-4413-ABCE-32902AEAE2DF}" dt="2021-09-27T05:59:58.372" v="3811" actId="1076"/>
          <ac:spMkLst>
            <pc:docMk/>
            <pc:sldMk cId="2316161074" sldId="267"/>
            <ac:spMk id="204" creationId="{4C4B47D6-FE4B-4B53-A31C-697FDBD23803}"/>
          </ac:spMkLst>
        </pc:spChg>
        <pc:spChg chg="mod topLvl">
          <ac:chgData name="" userId="bd19b315a7102ada" providerId="LiveId" clId="{B3E4F043-EB61-4413-ABCE-32902AEAE2DF}" dt="2021-09-27T05:59:40.042" v="3798" actId="1036"/>
          <ac:spMkLst>
            <pc:docMk/>
            <pc:sldMk cId="2316161074" sldId="267"/>
            <ac:spMk id="205" creationId="{03B84F45-3333-498A-B4A1-6394C9975D74}"/>
          </ac:spMkLst>
        </pc:spChg>
        <pc:spChg chg="mod topLvl">
          <ac:chgData name="" userId="bd19b315a7102ada" providerId="LiveId" clId="{B3E4F043-EB61-4413-ABCE-32902AEAE2DF}" dt="2021-09-27T05:59:36.435" v="3787" actId="1036"/>
          <ac:spMkLst>
            <pc:docMk/>
            <pc:sldMk cId="2316161074" sldId="267"/>
            <ac:spMk id="206" creationId="{2BCD899D-0E24-46F7-95EF-1ACC29A0C9AC}"/>
          </ac:spMkLst>
        </pc:spChg>
        <pc:spChg chg="mod topLvl">
          <ac:chgData name="" userId="bd19b315a7102ada" providerId="LiveId" clId="{B3E4F043-EB61-4413-ABCE-32902AEAE2DF}" dt="2021-09-27T05:59:36.435" v="3787" actId="1036"/>
          <ac:spMkLst>
            <pc:docMk/>
            <pc:sldMk cId="2316161074" sldId="267"/>
            <ac:spMk id="207" creationId="{922ADD03-47AC-4F1B-B5EE-1CFD8F2D67E4}"/>
          </ac:spMkLst>
        </pc:spChg>
        <pc:spChg chg="mod topLvl">
          <ac:chgData name="" userId="bd19b315a7102ada" providerId="LiveId" clId="{B3E4F043-EB61-4413-ABCE-32902AEAE2DF}" dt="2021-09-27T05:59:33.994" v="3783" actId="1036"/>
          <ac:spMkLst>
            <pc:docMk/>
            <pc:sldMk cId="2316161074" sldId="267"/>
            <ac:spMk id="209" creationId="{56B7A5F9-4214-4CD2-9968-01BF6D0E5401}"/>
          </ac:spMkLst>
        </pc:spChg>
        <pc:spChg chg="mod topLvl">
          <ac:chgData name="" userId="bd19b315a7102ada" providerId="LiveId" clId="{B3E4F043-EB61-4413-ABCE-32902AEAE2DF}" dt="2021-09-27T05:59:33.994" v="3783" actId="1036"/>
          <ac:spMkLst>
            <pc:docMk/>
            <pc:sldMk cId="2316161074" sldId="267"/>
            <ac:spMk id="210" creationId="{B1C42865-22B4-41CF-BD6D-D22DEF81327A}"/>
          </ac:spMkLst>
        </pc:spChg>
        <pc:spChg chg="mod topLvl">
          <ac:chgData name="" userId="bd19b315a7102ada" providerId="LiveId" clId="{B3E4F043-EB61-4413-ABCE-32902AEAE2DF}" dt="2021-09-27T05:59:29.585" v="3778" actId="165"/>
          <ac:spMkLst>
            <pc:docMk/>
            <pc:sldMk cId="2316161074" sldId="267"/>
            <ac:spMk id="211" creationId="{07D3183C-1AAA-4A55-B0B2-DAA05EC8FB3D}"/>
          </ac:spMkLst>
        </pc:spChg>
        <pc:spChg chg="add mod">
          <ac:chgData name="" userId="bd19b315a7102ada" providerId="LiveId" clId="{B3E4F043-EB61-4413-ABCE-32902AEAE2DF}" dt="2021-09-27T06:02:39.358" v="3918"/>
          <ac:spMkLst>
            <pc:docMk/>
            <pc:sldMk cId="2316161074" sldId="267"/>
            <ac:spMk id="212" creationId="{CF7845FB-BC1C-4A1B-8091-D2ED14DB5559}"/>
          </ac:spMkLst>
        </pc:spChg>
        <pc:spChg chg="add mod">
          <ac:chgData name="" userId="bd19b315a7102ada" providerId="LiveId" clId="{B3E4F043-EB61-4413-ABCE-32902AEAE2DF}" dt="2021-09-27T06:02:31.335" v="3895"/>
          <ac:spMkLst>
            <pc:docMk/>
            <pc:sldMk cId="2316161074" sldId="267"/>
            <ac:spMk id="213" creationId="{F5BF324E-EBAA-4713-9332-6B0C4EC762B1}"/>
          </ac:spMkLst>
        </pc:spChg>
        <pc:spChg chg="add mod">
          <ac:chgData name="" userId="bd19b315a7102ada" providerId="LiveId" clId="{B3E4F043-EB61-4413-ABCE-32902AEAE2DF}" dt="2021-09-27T06:02:36.415" v="3911"/>
          <ac:spMkLst>
            <pc:docMk/>
            <pc:sldMk cId="2316161074" sldId="267"/>
            <ac:spMk id="214" creationId="{4E341AA0-66DB-4B8C-AF7C-3BFC58731312}"/>
          </ac:spMkLst>
        </pc:spChg>
        <pc:spChg chg="add mod">
          <ac:chgData name="" userId="bd19b315a7102ada" providerId="LiveId" clId="{B3E4F043-EB61-4413-ABCE-32902AEAE2DF}" dt="2021-09-27T06:02:41.726" v="3925"/>
          <ac:spMkLst>
            <pc:docMk/>
            <pc:sldMk cId="2316161074" sldId="267"/>
            <ac:spMk id="215" creationId="{E99294A7-0488-49AF-9850-518F29397BA6}"/>
          </ac:spMkLst>
        </pc:spChg>
        <pc:spChg chg="add mod">
          <ac:chgData name="" userId="bd19b315a7102ada" providerId="LiveId" clId="{B3E4F043-EB61-4413-ABCE-32902AEAE2DF}" dt="2021-09-27T06:02:46.286" v="3938"/>
          <ac:spMkLst>
            <pc:docMk/>
            <pc:sldMk cId="2316161074" sldId="267"/>
            <ac:spMk id="216" creationId="{B3946163-14FC-4077-8192-67E1C8CA7B39}"/>
          </ac:spMkLst>
        </pc:spChg>
        <pc:spChg chg="add mod">
          <ac:chgData name="" userId="bd19b315a7102ada" providerId="LiveId" clId="{B3E4F043-EB61-4413-ABCE-32902AEAE2DF}" dt="2021-09-27T06:02:43.991" v="3931"/>
          <ac:spMkLst>
            <pc:docMk/>
            <pc:sldMk cId="2316161074" sldId="267"/>
            <ac:spMk id="217" creationId="{A2082DF7-1EA7-4585-B67F-CEF7F4AE36BF}"/>
          </ac:spMkLst>
        </pc:spChg>
        <pc:spChg chg="add del">
          <ac:chgData name="" userId="bd19b315a7102ada" providerId="LiveId" clId="{B3E4F043-EB61-4413-ABCE-32902AEAE2DF}" dt="2021-09-27T05:59:22.972" v="3777"/>
          <ac:spMkLst>
            <pc:docMk/>
            <pc:sldMk cId="2316161074" sldId="267"/>
            <ac:spMk id="218" creationId="{3F87B67D-7349-44A5-8460-1BF8ED94933C}"/>
          </ac:spMkLst>
        </pc:spChg>
        <pc:spChg chg="add del">
          <ac:chgData name="" userId="bd19b315a7102ada" providerId="LiveId" clId="{B3E4F043-EB61-4413-ABCE-32902AEAE2DF}" dt="2021-09-27T05:59:22.972" v="3777"/>
          <ac:spMkLst>
            <pc:docMk/>
            <pc:sldMk cId="2316161074" sldId="267"/>
            <ac:spMk id="219" creationId="{359E61D0-3028-490D-BA5D-5FF402E3ED70}"/>
          </ac:spMkLst>
        </pc:spChg>
        <pc:spChg chg="add del">
          <ac:chgData name="" userId="bd19b315a7102ada" providerId="LiveId" clId="{B3E4F043-EB61-4413-ABCE-32902AEAE2DF}" dt="2021-09-27T05:59:22.972" v="3777"/>
          <ac:spMkLst>
            <pc:docMk/>
            <pc:sldMk cId="2316161074" sldId="267"/>
            <ac:spMk id="220" creationId="{46F9F11A-62A3-44A7-A006-C6F9BA0DCBAF}"/>
          </ac:spMkLst>
        </pc:spChg>
        <pc:spChg chg="add">
          <ac:chgData name="" userId="bd19b315a7102ada" providerId="LiveId" clId="{B3E4F043-EB61-4413-ABCE-32902AEAE2DF}" dt="2021-09-27T06:00:02.491" v="3827"/>
          <ac:spMkLst>
            <pc:docMk/>
            <pc:sldMk cId="2316161074" sldId="267"/>
            <ac:spMk id="221" creationId="{C0C926A1-4E1B-456B-B03A-A5A8FA53B0D0}"/>
          </ac:spMkLst>
        </pc:spChg>
        <pc:spChg chg="add">
          <ac:chgData name="" userId="bd19b315a7102ada" providerId="LiveId" clId="{B3E4F043-EB61-4413-ABCE-32902AEAE2DF}" dt="2021-09-27T06:00:02.491" v="3827"/>
          <ac:spMkLst>
            <pc:docMk/>
            <pc:sldMk cId="2316161074" sldId="267"/>
            <ac:spMk id="222" creationId="{AAF0005F-7741-4E47-B9A2-ECE7801F0B93}"/>
          </ac:spMkLst>
        </pc:spChg>
        <pc:spChg chg="add">
          <ac:chgData name="" userId="bd19b315a7102ada" providerId="LiveId" clId="{B3E4F043-EB61-4413-ABCE-32902AEAE2DF}" dt="2021-09-27T06:00:02.491" v="3827"/>
          <ac:spMkLst>
            <pc:docMk/>
            <pc:sldMk cId="2316161074" sldId="267"/>
            <ac:spMk id="223" creationId="{7F43F31F-FBB4-432C-A6AC-3B9EB3277E3E}"/>
          </ac:spMkLst>
        </pc:spChg>
        <pc:spChg chg="add mod">
          <ac:chgData name="" userId="bd19b315a7102ada" providerId="LiveId" clId="{B3E4F043-EB61-4413-ABCE-32902AEAE2DF}" dt="2021-09-27T06:00:07.649" v="3829" actId="571"/>
          <ac:spMkLst>
            <pc:docMk/>
            <pc:sldMk cId="2316161074" sldId="267"/>
            <ac:spMk id="224" creationId="{134CC469-85C6-473F-9478-48FFB79FDBA7}"/>
          </ac:spMkLst>
        </pc:spChg>
        <pc:spChg chg="add mod">
          <ac:chgData name="" userId="bd19b315a7102ada" providerId="LiveId" clId="{B3E4F043-EB61-4413-ABCE-32902AEAE2DF}" dt="2021-09-27T06:00:22.109" v="3839" actId="14100"/>
          <ac:spMkLst>
            <pc:docMk/>
            <pc:sldMk cId="2316161074" sldId="267"/>
            <ac:spMk id="225" creationId="{9D1305B0-B50A-4D27-8B8B-9FBD4586ED25}"/>
          </ac:spMkLst>
        </pc:spChg>
        <pc:spChg chg="add mod">
          <ac:chgData name="" userId="bd19b315a7102ada" providerId="LiveId" clId="{B3E4F043-EB61-4413-ABCE-32902AEAE2DF}" dt="2021-09-27T06:00:22.109" v="3839" actId="14100"/>
          <ac:spMkLst>
            <pc:docMk/>
            <pc:sldMk cId="2316161074" sldId="267"/>
            <ac:spMk id="226" creationId="{EC4ECB81-D79C-48F9-83BA-FD02982082F1}"/>
          </ac:spMkLst>
        </pc:spChg>
        <pc:spChg chg="add mod">
          <ac:chgData name="" userId="bd19b315a7102ada" providerId="LiveId" clId="{B3E4F043-EB61-4413-ABCE-32902AEAE2DF}" dt="2021-09-27T06:00:22.109" v="3839" actId="14100"/>
          <ac:spMkLst>
            <pc:docMk/>
            <pc:sldMk cId="2316161074" sldId="267"/>
            <ac:spMk id="227" creationId="{4B99AAB4-2D0F-4CB2-B769-6669DD51FCE3}"/>
          </ac:spMkLst>
        </pc:spChg>
        <pc:grpChg chg="add del mod">
          <ac:chgData name="" userId="bd19b315a7102ada" providerId="LiveId" clId="{B3E4F043-EB61-4413-ABCE-32902AEAE2DF}" dt="2021-09-27T05:56:37.808" v="3687" actId="165"/>
          <ac:grpSpMkLst>
            <pc:docMk/>
            <pc:sldMk cId="2316161074" sldId="267"/>
            <ac:grpSpMk id="8" creationId="{FDAAA79C-158D-466E-B63D-9240312B0000}"/>
          </ac:grpSpMkLst>
        </pc:grpChg>
        <pc:grpChg chg="add del">
          <ac:chgData name="" userId="bd19b315a7102ada" providerId="LiveId" clId="{B3E4F043-EB61-4413-ABCE-32902AEAE2DF}" dt="2021-09-27T05:56:10.707" v="3641" actId="478"/>
          <ac:grpSpMkLst>
            <pc:docMk/>
            <pc:sldMk cId="2316161074" sldId="267"/>
            <ac:grpSpMk id="146" creationId="{C2DFDCA0-4511-4D07-A344-67ABC8E968A5}"/>
          </ac:grpSpMkLst>
        </pc:grpChg>
        <pc:grpChg chg="add del">
          <ac:chgData name="" userId="bd19b315a7102ada" providerId="LiveId" clId="{B3E4F043-EB61-4413-ABCE-32902AEAE2DF}" dt="2021-09-27T05:56:00.364" v="3635"/>
          <ac:grpSpMkLst>
            <pc:docMk/>
            <pc:sldMk cId="2316161074" sldId="267"/>
            <ac:grpSpMk id="167" creationId="{C1488575-EC32-445B-A274-2987BB995277}"/>
          </ac:grpSpMkLst>
        </pc:grpChg>
        <pc:grpChg chg="add del mod">
          <ac:chgData name="" userId="bd19b315a7102ada" providerId="LiveId" clId="{B3E4F043-EB61-4413-ABCE-32902AEAE2DF}" dt="2021-09-27T05:56:09.169" v="3640"/>
          <ac:grpSpMkLst>
            <pc:docMk/>
            <pc:sldMk cId="2316161074" sldId="267"/>
            <ac:grpSpMk id="182" creationId="{36CA5A5D-83F0-4AD2-A615-E4BD0AB18DF5}"/>
          </ac:grpSpMkLst>
        </pc:grpChg>
        <pc:grpChg chg="add del">
          <ac:chgData name="" userId="bd19b315a7102ada" providerId="LiveId" clId="{B3E4F043-EB61-4413-ABCE-32902AEAE2DF}" dt="2021-09-27T05:59:29.585" v="3778" actId="165"/>
          <ac:grpSpMkLst>
            <pc:docMk/>
            <pc:sldMk cId="2316161074" sldId="267"/>
            <ac:grpSpMk id="197" creationId="{05A08C4D-ACDA-43FB-9A6C-3C382321AE2C}"/>
          </ac:grpSpMkLst>
        </pc:grpChg>
        <pc:cxnChg chg="add del mod topLvl">
          <ac:chgData name="" userId="bd19b315a7102ada" providerId="LiveId" clId="{B3E4F043-EB61-4413-ABCE-32902AEAE2DF}" dt="2021-09-27T05:56:43.506" v="3688" actId="478"/>
          <ac:cxnSpMkLst>
            <pc:docMk/>
            <pc:sldMk cId="2316161074" sldId="267"/>
            <ac:cxnSpMk id="3" creationId="{5B706D27-A7AC-4685-B2A4-10D30ED66045}"/>
          </ac:cxnSpMkLst>
        </pc:cxnChg>
        <pc:cxnChg chg="add mod">
          <ac:chgData name="" userId="bd19b315a7102ada" providerId="LiveId" clId="{B3E4F043-EB61-4413-ABCE-32902AEAE2DF}" dt="2021-09-27T05:59:02.550" v="3773" actId="1076"/>
          <ac:cxnSpMkLst>
            <pc:docMk/>
            <pc:sldMk cId="2316161074" sldId="267"/>
            <ac:cxnSpMk id="12" creationId="{FBC77E06-0E9E-431A-90DF-4479B8FC9B5D}"/>
          </ac:cxnSpMkLst>
        </pc:cxnChg>
        <pc:cxnChg chg="add mod">
          <ac:chgData name="" userId="bd19b315a7102ada" providerId="LiveId" clId="{B3E4F043-EB61-4413-ABCE-32902AEAE2DF}" dt="2021-09-27T06:01:53.056" v="3863" actId="692"/>
          <ac:cxnSpMkLst>
            <pc:docMk/>
            <pc:sldMk cId="2316161074" sldId="267"/>
            <ac:cxnSpMk id="17" creationId="{70DCFD39-F046-4BA0-8FFE-462314CFA60F}"/>
          </ac:cxnSpMkLst>
        </pc:cxnChg>
        <pc:cxnChg chg="mod topLvl">
          <ac:chgData name="" userId="bd19b315a7102ada" providerId="LiveId" clId="{B3E4F043-EB61-4413-ABCE-32902AEAE2DF}" dt="2021-09-27T05:59:33.994" v="3783" actId="1036"/>
          <ac:cxnSpMkLst>
            <pc:docMk/>
            <pc:sldMk cId="2316161074" sldId="267"/>
            <ac:cxnSpMk id="208" creationId="{5ABA2958-1B48-4317-9EA0-B80AF5F05B0C}"/>
          </ac:cxnSpMkLst>
        </pc:cxnChg>
        <pc:cxnChg chg="add mod">
          <ac:chgData name="" userId="bd19b315a7102ada" providerId="LiveId" clId="{B3E4F043-EB61-4413-ABCE-32902AEAE2DF}" dt="2021-09-27T06:01:53.056" v="3863" actId="692"/>
          <ac:cxnSpMkLst>
            <pc:docMk/>
            <pc:sldMk cId="2316161074" sldId="267"/>
            <ac:cxnSpMk id="228" creationId="{11A9BD24-59F2-4A4E-ABDF-ECCE38906CB4}"/>
          </ac:cxnSpMkLst>
        </pc:cxnChg>
      </pc:sldChg>
      <pc:sldChg chg="addSp delSp modSp add">
        <pc:chgData name="" userId="bd19b315a7102ada" providerId="LiveId" clId="{B3E4F043-EB61-4413-ABCE-32902AEAE2DF}" dt="2021-09-28T08:28:31.934" v="8246"/>
        <pc:sldMkLst>
          <pc:docMk/>
          <pc:sldMk cId="1876863658" sldId="268"/>
        </pc:sldMkLst>
        <pc:spChg chg="mod">
          <ac:chgData name="" userId="bd19b315a7102ada" providerId="LiveId" clId="{B3E4F043-EB61-4413-ABCE-32902AEAE2DF}" dt="2021-09-28T08:12:09.278" v="7942" actId="1076"/>
          <ac:spMkLst>
            <pc:docMk/>
            <pc:sldMk cId="1876863658" sldId="268"/>
            <ac:spMk id="4" creationId="{5300FFF8-4B9D-445E-988A-8F927150C204}"/>
          </ac:spMkLst>
        </pc:spChg>
        <pc:spChg chg="add mod">
          <ac:chgData name="" userId="bd19b315a7102ada" providerId="LiveId" clId="{B3E4F043-EB61-4413-ABCE-32902AEAE2DF}" dt="2021-09-27T06:03:32.697" v="3989" actId="1038"/>
          <ac:spMkLst>
            <pc:docMk/>
            <pc:sldMk cId="1876863658" sldId="268"/>
            <ac:spMk id="16" creationId="{A944E746-77F1-4499-BA08-D1AD7D06CC1B}"/>
          </ac:spMkLst>
        </pc:spChg>
        <pc:spChg chg="add mod">
          <ac:chgData name="" userId="bd19b315a7102ada" providerId="LiveId" clId="{B3E4F043-EB61-4413-ABCE-32902AEAE2DF}" dt="2021-09-27T06:03:32.697" v="3989" actId="1038"/>
          <ac:spMkLst>
            <pc:docMk/>
            <pc:sldMk cId="1876863658" sldId="268"/>
            <ac:spMk id="17" creationId="{902A3A4A-64FA-42FD-978E-F9818E802306}"/>
          </ac:spMkLst>
        </pc:spChg>
        <pc:spChg chg="add mod">
          <ac:chgData name="" userId="bd19b315a7102ada" providerId="LiveId" clId="{B3E4F043-EB61-4413-ABCE-32902AEAE2DF}" dt="2021-09-27T06:03:32.697" v="3989" actId="1038"/>
          <ac:spMkLst>
            <pc:docMk/>
            <pc:sldMk cId="1876863658" sldId="268"/>
            <ac:spMk id="18" creationId="{9E265E7A-0E8B-40EC-BD2D-2488C714677A}"/>
          </ac:spMkLst>
        </pc:spChg>
        <pc:spChg chg="add mod">
          <ac:chgData name="" userId="bd19b315a7102ada" providerId="LiveId" clId="{B3E4F043-EB61-4413-ABCE-32902AEAE2DF}" dt="2021-09-27T06:03:16.282" v="3976" actId="1038"/>
          <ac:spMkLst>
            <pc:docMk/>
            <pc:sldMk cId="1876863658" sldId="268"/>
            <ac:spMk id="20" creationId="{4F03DE3D-62A9-4F3A-9F17-2ABA3FF8AA32}"/>
          </ac:spMkLst>
        </pc:spChg>
        <pc:spChg chg="add mod">
          <ac:chgData name="" userId="bd19b315a7102ada" providerId="LiveId" clId="{B3E4F043-EB61-4413-ABCE-32902AEAE2DF}" dt="2021-09-27T06:03:16.282" v="3976" actId="1038"/>
          <ac:spMkLst>
            <pc:docMk/>
            <pc:sldMk cId="1876863658" sldId="268"/>
            <ac:spMk id="21" creationId="{977CBD99-828D-45FC-8A5F-8093E8CE6F45}"/>
          </ac:spMkLst>
        </pc:spChg>
        <pc:spChg chg="add mod">
          <ac:chgData name="" userId="bd19b315a7102ada" providerId="LiveId" clId="{B3E4F043-EB61-4413-ABCE-32902AEAE2DF}" dt="2021-09-27T06:03:16.282" v="3976" actId="1038"/>
          <ac:spMkLst>
            <pc:docMk/>
            <pc:sldMk cId="1876863658" sldId="268"/>
            <ac:spMk id="22" creationId="{18494A12-E2EC-4BF3-A733-C6D761C2C9E7}"/>
          </ac:spMkLst>
        </pc:spChg>
        <pc:spChg chg="add mod">
          <ac:chgData name="" userId="bd19b315a7102ada" providerId="LiveId" clId="{B3E4F043-EB61-4413-ABCE-32902AEAE2DF}" dt="2021-09-27T06:03:16.282" v="3976" actId="1038"/>
          <ac:spMkLst>
            <pc:docMk/>
            <pc:sldMk cId="1876863658" sldId="268"/>
            <ac:spMk id="24" creationId="{EC6583FB-3AF2-431E-A107-6F7F1CE6E257}"/>
          </ac:spMkLst>
        </pc:spChg>
        <pc:spChg chg="add mod">
          <ac:chgData name="" userId="bd19b315a7102ada" providerId="LiveId" clId="{B3E4F043-EB61-4413-ABCE-32902AEAE2DF}" dt="2021-09-27T06:03:16.282" v="3976" actId="1038"/>
          <ac:spMkLst>
            <pc:docMk/>
            <pc:sldMk cId="1876863658" sldId="268"/>
            <ac:spMk id="25" creationId="{FA690AAA-596E-4B9F-8198-02E6E1C9F004}"/>
          </ac:spMkLst>
        </pc:spChg>
        <pc:spChg chg="mod">
          <ac:chgData name="" userId="bd19b315a7102ada" providerId="LiveId" clId="{B3E4F043-EB61-4413-ABCE-32902AEAE2DF}" dt="2021-09-28T08:12:06.188" v="7941" actId="14100"/>
          <ac:spMkLst>
            <pc:docMk/>
            <pc:sldMk cId="1876863658" sldId="268"/>
            <ac:spMk id="26" creationId="{05ED12B6-7CD1-45A8-8C3C-EED64551E283}"/>
          </ac:spMkLst>
        </pc:spChg>
        <pc:spChg chg="add mod">
          <ac:chgData name="" userId="bd19b315a7102ada" providerId="LiveId" clId="{B3E4F043-EB61-4413-ABCE-32902AEAE2DF}" dt="2021-09-27T06:03:16.282" v="3976" actId="1038"/>
          <ac:spMkLst>
            <pc:docMk/>
            <pc:sldMk cId="1876863658" sldId="268"/>
            <ac:spMk id="32" creationId="{B060E95B-4330-4B1B-B296-E2484C273890}"/>
          </ac:spMkLst>
        </pc:spChg>
        <pc:spChg chg="add mod">
          <ac:chgData name="" userId="bd19b315a7102ada" providerId="LiveId" clId="{B3E4F043-EB61-4413-ABCE-32902AEAE2DF}" dt="2021-09-27T06:03:16.282" v="3976" actId="1038"/>
          <ac:spMkLst>
            <pc:docMk/>
            <pc:sldMk cId="1876863658" sldId="268"/>
            <ac:spMk id="33" creationId="{4326D9F0-EA56-4E72-AA6A-02C253F9AADF}"/>
          </ac:spMkLst>
        </pc:spChg>
        <pc:spChg chg="add mod">
          <ac:chgData name="" userId="bd19b315a7102ada" providerId="LiveId" clId="{B3E4F043-EB61-4413-ABCE-32902AEAE2DF}" dt="2021-09-27T06:03:16.282" v="3976" actId="1038"/>
          <ac:spMkLst>
            <pc:docMk/>
            <pc:sldMk cId="1876863658" sldId="268"/>
            <ac:spMk id="34" creationId="{9325B3A9-6C90-4E0B-B76F-8B1ECB2146AF}"/>
          </ac:spMkLst>
        </pc:spChg>
        <pc:spChg chg="add mod">
          <ac:chgData name="" userId="bd19b315a7102ada" providerId="LiveId" clId="{B3E4F043-EB61-4413-ABCE-32902AEAE2DF}" dt="2021-09-27T06:03:16.282" v="3976" actId="1038"/>
          <ac:spMkLst>
            <pc:docMk/>
            <pc:sldMk cId="1876863658" sldId="268"/>
            <ac:spMk id="35" creationId="{32C60D1A-F7FA-4EB3-9681-29577B19DB38}"/>
          </ac:spMkLst>
        </pc:spChg>
        <pc:spChg chg="add mod">
          <ac:chgData name="" userId="bd19b315a7102ada" providerId="LiveId" clId="{B3E4F043-EB61-4413-ABCE-32902AEAE2DF}" dt="2021-09-27T06:03:16.282" v="3976" actId="1038"/>
          <ac:spMkLst>
            <pc:docMk/>
            <pc:sldMk cId="1876863658" sldId="268"/>
            <ac:spMk id="36" creationId="{4355BC23-6C04-4076-8CC1-4661A4F0E342}"/>
          </ac:spMkLst>
        </pc:spChg>
        <pc:spChg chg="add mod">
          <ac:chgData name="" userId="bd19b315a7102ada" providerId="LiveId" clId="{B3E4F043-EB61-4413-ABCE-32902AEAE2DF}" dt="2021-09-27T06:03:16.282" v="3976" actId="1038"/>
          <ac:spMkLst>
            <pc:docMk/>
            <pc:sldMk cId="1876863658" sldId="268"/>
            <ac:spMk id="38" creationId="{9896A866-BA5A-4C96-9A50-E2AB4BBBEE75}"/>
          </ac:spMkLst>
        </pc:spChg>
        <pc:spChg chg="add mod">
          <ac:chgData name="" userId="bd19b315a7102ada" providerId="LiveId" clId="{B3E4F043-EB61-4413-ABCE-32902AEAE2DF}" dt="2021-09-27T06:03:16.282" v="3976" actId="1038"/>
          <ac:spMkLst>
            <pc:docMk/>
            <pc:sldMk cId="1876863658" sldId="268"/>
            <ac:spMk id="39" creationId="{54573D02-D09D-40C3-84C2-F1CFD60E7B4E}"/>
          </ac:spMkLst>
        </pc:spChg>
        <pc:spChg chg="add mod">
          <ac:chgData name="" userId="bd19b315a7102ada" providerId="LiveId" clId="{B3E4F043-EB61-4413-ABCE-32902AEAE2DF}" dt="2021-09-27T06:03:16.282" v="3976" actId="1038"/>
          <ac:spMkLst>
            <pc:docMk/>
            <pc:sldMk cId="1876863658" sldId="268"/>
            <ac:spMk id="40" creationId="{122B8B34-2D52-46FE-B150-6A3810E29071}"/>
          </ac:spMkLst>
        </pc:spChg>
        <pc:spChg chg="add mod">
          <ac:chgData name="" userId="bd19b315a7102ada" providerId="LiveId" clId="{B3E4F043-EB61-4413-ABCE-32902AEAE2DF}" dt="2021-09-27T06:03:32.697" v="3989" actId="1038"/>
          <ac:spMkLst>
            <pc:docMk/>
            <pc:sldMk cId="1876863658" sldId="268"/>
            <ac:spMk id="42" creationId="{832E8F83-732B-4693-9DC5-A21172842BF6}"/>
          </ac:spMkLst>
        </pc:spChg>
        <pc:spChg chg="add mod">
          <ac:chgData name="" userId="bd19b315a7102ada" providerId="LiveId" clId="{B3E4F043-EB61-4413-ABCE-32902AEAE2DF}" dt="2021-09-27T06:03:32.697" v="3989" actId="1038"/>
          <ac:spMkLst>
            <pc:docMk/>
            <pc:sldMk cId="1876863658" sldId="268"/>
            <ac:spMk id="43" creationId="{6D612ADD-FF2B-4FA6-9792-BF6118037BA5}"/>
          </ac:spMkLst>
        </pc:spChg>
        <pc:spChg chg="add mod">
          <ac:chgData name="" userId="bd19b315a7102ada" providerId="LiveId" clId="{B3E4F043-EB61-4413-ABCE-32902AEAE2DF}" dt="2021-09-27T06:03:32.697" v="3989" actId="1038"/>
          <ac:spMkLst>
            <pc:docMk/>
            <pc:sldMk cId="1876863658" sldId="268"/>
            <ac:spMk id="44" creationId="{3F6BAD6C-F8F1-4186-9EDE-B5D3E59FFD10}"/>
          </ac:spMkLst>
        </pc:spChg>
        <pc:spChg chg="add mod">
          <ac:chgData name="" userId="bd19b315a7102ada" providerId="LiveId" clId="{B3E4F043-EB61-4413-ABCE-32902AEAE2DF}" dt="2021-09-27T06:03:32.697" v="3989" actId="1038"/>
          <ac:spMkLst>
            <pc:docMk/>
            <pc:sldMk cId="1876863658" sldId="268"/>
            <ac:spMk id="45" creationId="{A91656DB-9374-4CC7-97DA-65CFE8EC037A}"/>
          </ac:spMkLst>
        </pc:spChg>
        <pc:spChg chg="add mod">
          <ac:chgData name="" userId="bd19b315a7102ada" providerId="LiveId" clId="{B3E4F043-EB61-4413-ABCE-32902AEAE2DF}" dt="2021-09-27T06:03:32.697" v="3989" actId="1038"/>
          <ac:spMkLst>
            <pc:docMk/>
            <pc:sldMk cId="1876863658" sldId="268"/>
            <ac:spMk id="46" creationId="{6EE382C2-E538-41C2-8B2A-413E94735BED}"/>
          </ac:spMkLst>
        </pc:spChg>
        <pc:spChg chg="add mod">
          <ac:chgData name="" userId="bd19b315a7102ada" providerId="LiveId" clId="{B3E4F043-EB61-4413-ABCE-32902AEAE2DF}" dt="2021-09-27T06:03:32.697" v="3989" actId="1038"/>
          <ac:spMkLst>
            <pc:docMk/>
            <pc:sldMk cId="1876863658" sldId="268"/>
            <ac:spMk id="47" creationId="{BC09E66F-DF5A-4681-9DB2-3C133A7A17E2}"/>
          </ac:spMkLst>
        </pc:spChg>
        <pc:spChg chg="add mod">
          <ac:chgData name="" userId="bd19b315a7102ada" providerId="LiveId" clId="{B3E4F043-EB61-4413-ABCE-32902AEAE2DF}" dt="2021-09-27T06:03:32.697" v="3989" actId="1038"/>
          <ac:spMkLst>
            <pc:docMk/>
            <pc:sldMk cId="1876863658" sldId="268"/>
            <ac:spMk id="48" creationId="{CDC3647E-9BB4-4C64-A617-07C7D8404C29}"/>
          </ac:spMkLst>
        </pc:spChg>
        <pc:spChg chg="add mod">
          <ac:chgData name="" userId="bd19b315a7102ada" providerId="LiveId" clId="{B3E4F043-EB61-4413-ABCE-32902AEAE2DF}" dt="2021-09-28T05:40:34.483" v="6439" actId="1038"/>
          <ac:spMkLst>
            <pc:docMk/>
            <pc:sldMk cId="1876863658" sldId="268"/>
            <ac:spMk id="49" creationId="{1E20204A-4E73-4A81-9D0C-A2FB6E0D6AA0}"/>
          </ac:spMkLst>
        </pc:spChg>
        <pc:spChg chg="add del mod">
          <ac:chgData name="" userId="bd19b315a7102ada" providerId="LiveId" clId="{B3E4F043-EB61-4413-ABCE-32902AEAE2DF}" dt="2021-09-28T05:41:40.421" v="6491" actId="478"/>
          <ac:spMkLst>
            <pc:docMk/>
            <pc:sldMk cId="1876863658" sldId="268"/>
            <ac:spMk id="50" creationId="{93F4D301-09AF-40BB-9A9F-CB44E5DAD65F}"/>
          </ac:spMkLst>
        </pc:spChg>
        <pc:spChg chg="add del mod">
          <ac:chgData name="" userId="bd19b315a7102ada" providerId="LiveId" clId="{B3E4F043-EB61-4413-ABCE-32902AEAE2DF}" dt="2021-09-28T05:41:41.909" v="6492" actId="478"/>
          <ac:spMkLst>
            <pc:docMk/>
            <pc:sldMk cId="1876863658" sldId="268"/>
            <ac:spMk id="51" creationId="{B10B3E1A-ADCD-489D-B320-8556E0F44D78}"/>
          </ac:spMkLst>
        </pc:spChg>
        <pc:spChg chg="add mod">
          <ac:chgData name="" userId="bd19b315a7102ada" providerId="LiveId" clId="{B3E4F043-EB61-4413-ABCE-32902AEAE2DF}" dt="2021-09-27T06:03:32.697" v="3989" actId="1038"/>
          <ac:spMkLst>
            <pc:docMk/>
            <pc:sldMk cId="1876863658" sldId="268"/>
            <ac:spMk id="52" creationId="{5953399B-C5FC-4078-A2B9-E7FB65C37255}"/>
          </ac:spMkLst>
        </pc:spChg>
        <pc:spChg chg="add del mod">
          <ac:chgData name="" userId="bd19b315a7102ada" providerId="LiveId" clId="{B3E4F043-EB61-4413-ABCE-32902AEAE2DF}" dt="2021-09-28T05:41:43.413" v="6493" actId="478"/>
          <ac:spMkLst>
            <pc:docMk/>
            <pc:sldMk cId="1876863658" sldId="268"/>
            <ac:spMk id="53" creationId="{38B19527-136B-467C-A168-8DA668242890}"/>
          </ac:spMkLst>
        </pc:spChg>
        <pc:spChg chg="add del mod">
          <ac:chgData name="" userId="bd19b315a7102ada" providerId="LiveId" clId="{B3E4F043-EB61-4413-ABCE-32902AEAE2DF}" dt="2021-09-28T05:41:44.789" v="6494" actId="478"/>
          <ac:spMkLst>
            <pc:docMk/>
            <pc:sldMk cId="1876863658" sldId="268"/>
            <ac:spMk id="54" creationId="{A611D7D4-CD99-4AF9-9418-D02C9CBB04DC}"/>
          </ac:spMkLst>
        </pc:spChg>
        <pc:spChg chg="add mod">
          <ac:chgData name="" userId="bd19b315a7102ada" providerId="LiveId" clId="{B3E4F043-EB61-4413-ABCE-32902AEAE2DF}" dt="2021-09-27T06:03:32.697" v="3989" actId="1038"/>
          <ac:spMkLst>
            <pc:docMk/>
            <pc:sldMk cId="1876863658" sldId="268"/>
            <ac:spMk id="57" creationId="{FFC2E1E5-E4E8-42BA-A33D-55ECAB8E323F}"/>
          </ac:spMkLst>
        </pc:spChg>
        <pc:spChg chg="add mod">
          <ac:chgData name="" userId="bd19b315a7102ada" providerId="LiveId" clId="{B3E4F043-EB61-4413-ABCE-32902AEAE2DF}" dt="2021-09-28T05:41:55.916" v="6516" actId="1038"/>
          <ac:spMkLst>
            <pc:docMk/>
            <pc:sldMk cId="1876863658" sldId="268"/>
            <ac:spMk id="58" creationId="{973087E2-C9AC-48D5-A121-B391C24D7782}"/>
          </ac:spMkLst>
        </pc:spChg>
        <pc:spChg chg="add mod">
          <ac:chgData name="" userId="bd19b315a7102ada" providerId="LiveId" clId="{B3E4F043-EB61-4413-ABCE-32902AEAE2DF}" dt="2021-09-28T05:41:55.916" v="6516" actId="1038"/>
          <ac:spMkLst>
            <pc:docMk/>
            <pc:sldMk cId="1876863658" sldId="268"/>
            <ac:spMk id="59" creationId="{3E4839B3-1FF4-4241-BC89-6318FFB38D77}"/>
          </ac:spMkLst>
        </pc:spChg>
        <pc:spChg chg="add mod">
          <ac:chgData name="" userId="bd19b315a7102ada" providerId="LiveId" clId="{B3E4F043-EB61-4413-ABCE-32902AEAE2DF}" dt="2021-09-28T05:41:51.765" v="6509" actId="1037"/>
          <ac:spMkLst>
            <pc:docMk/>
            <pc:sldMk cId="1876863658" sldId="268"/>
            <ac:spMk id="60" creationId="{EC844346-001C-466A-8624-FE42228917F9}"/>
          </ac:spMkLst>
        </pc:spChg>
        <pc:spChg chg="add mod">
          <ac:chgData name="" userId="bd19b315a7102ada" providerId="LiveId" clId="{B3E4F043-EB61-4413-ABCE-32902AEAE2DF}" dt="2021-09-28T05:41:51.765" v="6509" actId="1037"/>
          <ac:spMkLst>
            <pc:docMk/>
            <pc:sldMk cId="1876863658" sldId="268"/>
            <ac:spMk id="61" creationId="{E3FF1E62-719B-44CB-8BCF-80A167C50CD8}"/>
          </ac:spMkLst>
        </pc:spChg>
        <pc:grpChg chg="add">
          <ac:chgData name="" userId="bd19b315a7102ada" providerId="LiveId" clId="{B3E4F043-EB61-4413-ABCE-32902AEAE2DF}" dt="2021-09-28T08:28:31.934" v="8246"/>
          <ac:grpSpMkLst>
            <pc:docMk/>
            <pc:sldMk cId="1876863658" sldId="268"/>
            <ac:grpSpMk id="50" creationId="{1FB9C5E9-8368-454F-8CDA-515A490329DC}"/>
          </ac:grpSpMkLst>
        </pc:grpChg>
        <pc:cxnChg chg="add mod">
          <ac:chgData name="" userId="bd19b315a7102ada" providerId="LiveId" clId="{B3E4F043-EB61-4413-ABCE-32902AEAE2DF}" dt="2021-09-27T06:03:16.282" v="3976" actId="1038"/>
          <ac:cxnSpMkLst>
            <pc:docMk/>
            <pc:sldMk cId="1876863658" sldId="268"/>
            <ac:cxnSpMk id="37" creationId="{A65ED23F-C86C-4AA8-A3E6-9D1E638D6E7B}"/>
          </ac:cxnSpMkLst>
        </pc:cxnChg>
        <pc:cxnChg chg="add mod">
          <ac:chgData name="" userId="bd19b315a7102ada" providerId="LiveId" clId="{B3E4F043-EB61-4413-ABCE-32902AEAE2DF}" dt="2021-09-27T06:03:32.697" v="3989" actId="1038"/>
          <ac:cxnSpMkLst>
            <pc:docMk/>
            <pc:sldMk cId="1876863658" sldId="268"/>
            <ac:cxnSpMk id="41" creationId="{80DF3DC9-453A-460B-BD3E-8587B122F7D8}"/>
          </ac:cxnSpMkLst>
        </pc:cxnChg>
        <pc:cxnChg chg="add mod">
          <ac:chgData name="" userId="bd19b315a7102ada" providerId="LiveId" clId="{B3E4F043-EB61-4413-ABCE-32902AEAE2DF}" dt="2021-09-27T06:03:32.697" v="3989" actId="1038"/>
          <ac:cxnSpMkLst>
            <pc:docMk/>
            <pc:sldMk cId="1876863658" sldId="268"/>
            <ac:cxnSpMk id="55" creationId="{E426B1FD-B121-4C2A-8097-0A77CF66F53B}"/>
          </ac:cxnSpMkLst>
        </pc:cxnChg>
        <pc:cxnChg chg="add mod">
          <ac:chgData name="" userId="bd19b315a7102ada" providerId="LiveId" clId="{B3E4F043-EB61-4413-ABCE-32902AEAE2DF}" dt="2021-09-27T06:03:32.697" v="3989" actId="1038"/>
          <ac:cxnSpMkLst>
            <pc:docMk/>
            <pc:sldMk cId="1876863658" sldId="268"/>
            <ac:cxnSpMk id="56" creationId="{DF1B1E16-D73B-459F-95AE-ABD50B73F654}"/>
          </ac:cxnSpMkLst>
        </pc:cxnChg>
      </pc:sldChg>
      <pc:sldChg chg="addSp delSp modSp add">
        <pc:chgData name="" userId="bd19b315a7102ada" providerId="LiveId" clId="{B3E4F043-EB61-4413-ABCE-32902AEAE2DF}" dt="2021-09-28T08:28:36.885" v="8249"/>
        <pc:sldMkLst>
          <pc:docMk/>
          <pc:sldMk cId="1469755672" sldId="269"/>
        </pc:sldMkLst>
        <pc:spChg chg="mod">
          <ac:chgData name="" userId="bd19b315a7102ada" providerId="LiveId" clId="{B3E4F043-EB61-4413-ABCE-32902AEAE2DF}" dt="2021-09-27T06:16:52.515" v="4730" actId="1076"/>
          <ac:spMkLst>
            <pc:docMk/>
            <pc:sldMk cId="1469755672" sldId="269"/>
            <ac:spMk id="4" creationId="{5300FFF8-4B9D-445E-988A-8F927150C204}"/>
          </ac:spMkLst>
        </pc:spChg>
        <pc:spChg chg="del">
          <ac:chgData name="" userId="bd19b315a7102ada" providerId="LiveId" clId="{B3E4F043-EB61-4413-ABCE-32902AEAE2DF}" dt="2021-09-27T06:20:16.248" v="4849" actId="478"/>
          <ac:spMkLst>
            <pc:docMk/>
            <pc:sldMk cId="1469755672" sldId="269"/>
            <ac:spMk id="5" creationId="{8A1578D7-CCBA-4A8A-86F9-FB02759596B1}"/>
          </ac:spMkLst>
        </pc:spChg>
        <pc:spChg chg="add mod">
          <ac:chgData name="" userId="bd19b315a7102ada" providerId="LiveId" clId="{B3E4F043-EB61-4413-ABCE-32902AEAE2DF}" dt="2021-09-27T06:22:22.063" v="4901" actId="692"/>
          <ac:spMkLst>
            <pc:docMk/>
            <pc:sldMk cId="1469755672" sldId="269"/>
            <ac:spMk id="7" creationId="{4DBC4A86-2479-4A6F-BF96-A1F875885FDB}"/>
          </ac:spMkLst>
        </pc:spChg>
        <pc:spChg chg="del">
          <ac:chgData name="" userId="bd19b315a7102ada" providerId="LiveId" clId="{B3E4F043-EB61-4413-ABCE-32902AEAE2DF}" dt="2021-09-27T06:20:16.248" v="4849" actId="478"/>
          <ac:spMkLst>
            <pc:docMk/>
            <pc:sldMk cId="1469755672" sldId="269"/>
            <ac:spMk id="8" creationId="{95E834DA-B47B-41E8-972C-861B1F22302B}"/>
          </ac:spMkLst>
        </pc:spChg>
        <pc:spChg chg="mod">
          <ac:chgData name="" userId="bd19b315a7102ada" providerId="LiveId" clId="{B3E4F043-EB61-4413-ABCE-32902AEAE2DF}" dt="2021-09-27T06:23:25.078" v="4942"/>
          <ac:spMkLst>
            <pc:docMk/>
            <pc:sldMk cId="1469755672" sldId="269"/>
            <ac:spMk id="12" creationId="{30E62C04-9795-42F8-B2D4-9BEA62F5174E}"/>
          </ac:spMkLst>
        </pc:spChg>
        <pc:spChg chg="mod">
          <ac:chgData name="" userId="bd19b315a7102ada" providerId="LiveId" clId="{B3E4F043-EB61-4413-ABCE-32902AEAE2DF}" dt="2021-09-27T06:16:54.958" v="4731" actId="14100"/>
          <ac:spMkLst>
            <pc:docMk/>
            <pc:sldMk cId="1469755672" sldId="269"/>
            <ac:spMk id="15" creationId="{EC300AF8-4190-4190-BB47-9024DA2C209E}"/>
          </ac:spMkLst>
        </pc:spChg>
        <pc:spChg chg="del">
          <ac:chgData name="" userId="bd19b315a7102ada" providerId="LiveId" clId="{B3E4F043-EB61-4413-ABCE-32902AEAE2DF}" dt="2021-09-27T06:20:16.248" v="4849" actId="478"/>
          <ac:spMkLst>
            <pc:docMk/>
            <pc:sldMk cId="1469755672" sldId="269"/>
            <ac:spMk id="19" creationId="{B3A7E78B-C030-4D5E-9302-CDE339ABC0CD}"/>
          </ac:spMkLst>
        </pc:spChg>
        <pc:spChg chg="del">
          <ac:chgData name="" userId="bd19b315a7102ada" providerId="LiveId" clId="{B3E4F043-EB61-4413-ABCE-32902AEAE2DF}" dt="2021-09-27T06:20:16.248" v="4849" actId="478"/>
          <ac:spMkLst>
            <pc:docMk/>
            <pc:sldMk cId="1469755672" sldId="269"/>
            <ac:spMk id="22" creationId="{D18BE834-24C0-4C8C-B0D8-F37783F0FDEA}"/>
          </ac:spMkLst>
        </pc:spChg>
        <pc:spChg chg="del">
          <ac:chgData name="" userId="bd19b315a7102ada" providerId="LiveId" clId="{B3E4F043-EB61-4413-ABCE-32902AEAE2DF}" dt="2021-09-27T06:20:16.248" v="4849" actId="478"/>
          <ac:spMkLst>
            <pc:docMk/>
            <pc:sldMk cId="1469755672" sldId="269"/>
            <ac:spMk id="24" creationId="{DE6210AC-4FE9-41D1-AEE9-14B8BE1267E5}"/>
          </ac:spMkLst>
        </pc:spChg>
        <pc:spChg chg="del">
          <ac:chgData name="" userId="bd19b315a7102ada" providerId="LiveId" clId="{B3E4F043-EB61-4413-ABCE-32902AEAE2DF}" dt="2021-09-27T06:20:16.248" v="4849" actId="478"/>
          <ac:spMkLst>
            <pc:docMk/>
            <pc:sldMk cId="1469755672" sldId="269"/>
            <ac:spMk id="25" creationId="{C5FF7D3F-48ED-4358-BC4D-38EB29842909}"/>
          </ac:spMkLst>
        </pc:spChg>
        <pc:spChg chg="del">
          <ac:chgData name="" userId="bd19b315a7102ada" providerId="LiveId" clId="{B3E4F043-EB61-4413-ABCE-32902AEAE2DF}" dt="2021-09-27T06:20:16.248" v="4849" actId="478"/>
          <ac:spMkLst>
            <pc:docMk/>
            <pc:sldMk cId="1469755672" sldId="269"/>
            <ac:spMk id="27" creationId="{E4A830B8-9BD6-4DD4-A013-7240FDCF3E36}"/>
          </ac:spMkLst>
        </pc:spChg>
        <pc:spChg chg="del">
          <ac:chgData name="" userId="bd19b315a7102ada" providerId="LiveId" clId="{B3E4F043-EB61-4413-ABCE-32902AEAE2DF}" dt="2021-09-27T06:20:16.248" v="4849" actId="478"/>
          <ac:spMkLst>
            <pc:docMk/>
            <pc:sldMk cId="1469755672" sldId="269"/>
            <ac:spMk id="28" creationId="{D0AC7049-C711-4AD4-9661-D1E2AC02D405}"/>
          </ac:spMkLst>
        </pc:spChg>
        <pc:spChg chg="del">
          <ac:chgData name="" userId="bd19b315a7102ada" providerId="LiveId" clId="{B3E4F043-EB61-4413-ABCE-32902AEAE2DF}" dt="2021-09-27T06:20:16.248" v="4849" actId="478"/>
          <ac:spMkLst>
            <pc:docMk/>
            <pc:sldMk cId="1469755672" sldId="269"/>
            <ac:spMk id="29" creationId="{C6BF0F96-68D0-4FF6-A4D3-3AA4CD7ED721}"/>
          </ac:spMkLst>
        </pc:spChg>
        <pc:spChg chg="del">
          <ac:chgData name="" userId="bd19b315a7102ada" providerId="LiveId" clId="{B3E4F043-EB61-4413-ABCE-32902AEAE2DF}" dt="2021-09-27T06:20:16.248" v="4849" actId="478"/>
          <ac:spMkLst>
            <pc:docMk/>
            <pc:sldMk cId="1469755672" sldId="269"/>
            <ac:spMk id="30" creationId="{E07D46B9-B1A6-400C-BED6-0155E3640A0E}"/>
          </ac:spMkLst>
        </pc:spChg>
        <pc:spChg chg="del">
          <ac:chgData name="" userId="bd19b315a7102ada" providerId="LiveId" clId="{B3E4F043-EB61-4413-ABCE-32902AEAE2DF}" dt="2021-09-27T06:20:16.248" v="4849" actId="478"/>
          <ac:spMkLst>
            <pc:docMk/>
            <pc:sldMk cId="1469755672" sldId="269"/>
            <ac:spMk id="31" creationId="{B09EBD1D-C437-474B-B21C-22832119917B}"/>
          </ac:spMkLst>
        </pc:spChg>
        <pc:spChg chg="del mod">
          <ac:chgData name="" userId="bd19b315a7102ada" providerId="LiveId" clId="{B3E4F043-EB61-4413-ABCE-32902AEAE2DF}" dt="2021-09-27T06:20:17.953" v="4851" actId="478"/>
          <ac:spMkLst>
            <pc:docMk/>
            <pc:sldMk cId="1469755672" sldId="269"/>
            <ac:spMk id="32" creationId="{EB1913B3-63EA-4532-9D76-E0F85C15728D}"/>
          </ac:spMkLst>
        </pc:spChg>
        <pc:spChg chg="add mod">
          <ac:chgData name="" userId="bd19b315a7102ada" providerId="LiveId" clId="{B3E4F043-EB61-4413-ABCE-32902AEAE2DF}" dt="2021-09-27T06:20:58.752" v="4861" actId="571"/>
          <ac:spMkLst>
            <pc:docMk/>
            <pc:sldMk cId="1469755672" sldId="269"/>
            <ac:spMk id="34" creationId="{79FF7386-F6CB-40D1-ABEE-42C8C6353A5C}"/>
          </ac:spMkLst>
        </pc:spChg>
        <pc:spChg chg="add mod">
          <ac:chgData name="" userId="bd19b315a7102ada" providerId="LiveId" clId="{B3E4F043-EB61-4413-ABCE-32902AEAE2DF}" dt="2021-09-27T06:22:16.913" v="4900" actId="692"/>
          <ac:spMkLst>
            <pc:docMk/>
            <pc:sldMk cId="1469755672" sldId="269"/>
            <ac:spMk id="35" creationId="{9787CC2F-9489-4D64-87AA-0BDA48202D91}"/>
          </ac:spMkLst>
        </pc:spChg>
        <pc:grpChg chg="add mod">
          <ac:chgData name="" userId="bd19b315a7102ada" providerId="LiveId" clId="{B3E4F043-EB61-4413-ABCE-32902AEAE2DF}" dt="2021-09-27T06:21:29.271" v="4890" actId="1038"/>
          <ac:grpSpMkLst>
            <pc:docMk/>
            <pc:sldMk cId="1469755672" sldId="269"/>
            <ac:grpSpMk id="9" creationId="{6E66D486-2CDC-4F44-8D29-FBFDE7A1D0F5}"/>
          </ac:grpSpMkLst>
        </pc:grpChg>
        <pc:grpChg chg="add">
          <ac:chgData name="" userId="bd19b315a7102ada" providerId="LiveId" clId="{B3E4F043-EB61-4413-ABCE-32902AEAE2DF}" dt="2021-09-28T08:28:36.885" v="8249"/>
          <ac:grpSpMkLst>
            <pc:docMk/>
            <pc:sldMk cId="1469755672" sldId="269"/>
            <ac:grpSpMk id="24" creationId="{42B72949-21E2-4D53-897D-7EDFBB352DA9}"/>
          </ac:grpSpMkLst>
        </pc:grpChg>
        <pc:grpChg chg="add mod">
          <ac:chgData name="" userId="bd19b315a7102ada" providerId="LiveId" clId="{B3E4F043-EB61-4413-ABCE-32902AEAE2DF}" dt="2021-09-27T06:21:32.010" v="4891" actId="1037"/>
          <ac:grpSpMkLst>
            <pc:docMk/>
            <pc:sldMk cId="1469755672" sldId="269"/>
            <ac:grpSpMk id="36" creationId="{1C51B264-4A58-4122-8333-33BDECF80978}"/>
          </ac:grpSpMkLst>
        </pc:grpChg>
        <pc:picChg chg="del mod modCrop">
          <ac:chgData name="" userId="bd19b315a7102ada" providerId="LiveId" clId="{B3E4F043-EB61-4413-ABCE-32902AEAE2DF}" dt="2021-09-28T05:56:31.389" v="6762" actId="478"/>
          <ac:picMkLst>
            <pc:docMk/>
            <pc:sldMk cId="1469755672" sldId="269"/>
            <ac:picMk id="2" creationId="{5AAF8ED6-33DC-4CF3-84B1-0444D50D883B}"/>
          </ac:picMkLst>
        </pc:picChg>
        <pc:picChg chg="del">
          <ac:chgData name="" userId="bd19b315a7102ada" providerId="LiveId" clId="{B3E4F043-EB61-4413-ABCE-32902AEAE2DF}" dt="2021-09-27T06:17:47.032" v="4761" actId="478"/>
          <ac:picMkLst>
            <pc:docMk/>
            <pc:sldMk cId="1469755672" sldId="269"/>
            <ac:picMk id="3" creationId="{13231296-AD9A-4E33-BD81-558FADDDFE52}"/>
          </ac:picMkLst>
        </pc:picChg>
        <pc:picChg chg="add mod">
          <ac:chgData name="" userId="bd19b315a7102ada" providerId="LiveId" clId="{B3E4F043-EB61-4413-ABCE-32902AEAE2DF}" dt="2021-09-28T06:22:12.492" v="7066" actId="1076"/>
          <ac:picMkLst>
            <pc:docMk/>
            <pc:sldMk cId="1469755672" sldId="269"/>
            <ac:picMk id="3" creationId="{AC29F110-3E57-4AB3-9219-BA85BEF8DC6D}"/>
          </ac:picMkLst>
        </pc:picChg>
        <pc:picChg chg="add mod">
          <ac:chgData name="" userId="bd19b315a7102ada" providerId="LiveId" clId="{B3E4F043-EB61-4413-ABCE-32902AEAE2DF}" dt="2021-09-28T06:22:45.308" v="7074" actId="1076"/>
          <ac:picMkLst>
            <pc:docMk/>
            <pc:sldMk cId="1469755672" sldId="269"/>
            <ac:picMk id="5" creationId="{449D9736-1EB6-4F56-9D25-434105DDFB97}"/>
          </ac:picMkLst>
        </pc:picChg>
        <pc:picChg chg="add mod ord modCrop">
          <ac:chgData name="" userId="bd19b315a7102ada" providerId="LiveId" clId="{B3E4F043-EB61-4413-ABCE-32902AEAE2DF}" dt="2021-09-27T06:19:28.007" v="4846" actId="164"/>
          <ac:picMkLst>
            <pc:docMk/>
            <pc:sldMk cId="1469755672" sldId="269"/>
            <ac:picMk id="6" creationId="{0D443C55-FAF5-415C-945A-A035F5D900BC}"/>
          </ac:picMkLst>
        </pc:picChg>
        <pc:picChg chg="add del">
          <ac:chgData name="" userId="bd19b315a7102ada" providerId="LiveId" clId="{B3E4F043-EB61-4413-ABCE-32902AEAE2DF}" dt="2021-09-28T06:24:37.737" v="7090"/>
          <ac:picMkLst>
            <pc:docMk/>
            <pc:sldMk cId="1469755672" sldId="269"/>
            <ac:picMk id="8" creationId="{06444D37-6AD8-4BB3-A3CA-AC324BE6E3E8}"/>
          </ac:picMkLst>
        </pc:picChg>
        <pc:picChg chg="add mod">
          <ac:chgData name="" userId="bd19b315a7102ada" providerId="LiveId" clId="{B3E4F043-EB61-4413-ABCE-32902AEAE2DF}" dt="2021-09-27T06:21:18.146" v="4880" actId="164"/>
          <ac:picMkLst>
            <pc:docMk/>
            <pc:sldMk cId="1469755672" sldId="269"/>
            <ac:picMk id="14" creationId="{2ADA5BA5-FF59-41AE-9C4E-E7D4003B6D6C}"/>
          </ac:picMkLst>
        </pc:picChg>
        <pc:picChg chg="add del mod">
          <ac:chgData name="" userId="bd19b315a7102ada" providerId="LiveId" clId="{B3E4F043-EB61-4413-ABCE-32902AEAE2DF}" dt="2021-09-28T05:56:30.020" v="6761" actId="478"/>
          <ac:picMkLst>
            <pc:docMk/>
            <pc:sldMk cId="1469755672" sldId="269"/>
            <ac:picMk id="24" creationId="{8A98A48C-EB34-47AD-AB0C-CB185D358DEC}"/>
          </ac:picMkLst>
        </pc:picChg>
        <pc:picChg chg="add del mod">
          <ac:chgData name="" userId="bd19b315a7102ada" providerId="LiveId" clId="{B3E4F043-EB61-4413-ABCE-32902AEAE2DF}" dt="2021-09-28T05:56:33.051" v="6763" actId="478"/>
          <ac:picMkLst>
            <pc:docMk/>
            <pc:sldMk cId="1469755672" sldId="269"/>
            <ac:picMk id="25" creationId="{4657C7F6-E878-4171-AD56-166013463776}"/>
          </ac:picMkLst>
        </pc:picChg>
        <pc:picChg chg="add del mod">
          <ac:chgData name="" userId="bd19b315a7102ada" providerId="LiveId" clId="{B3E4F043-EB61-4413-ABCE-32902AEAE2DF}" dt="2021-09-28T06:22:02.457" v="7061" actId="478"/>
          <ac:picMkLst>
            <pc:docMk/>
            <pc:sldMk cId="1469755672" sldId="269"/>
            <ac:picMk id="27" creationId="{12170831-93C2-4A98-A70A-907BDEC6CD69}"/>
          </ac:picMkLst>
        </pc:picChg>
        <pc:picChg chg="add del mod">
          <ac:chgData name="" userId="bd19b315a7102ada" providerId="LiveId" clId="{B3E4F043-EB61-4413-ABCE-32902AEAE2DF}" dt="2021-09-28T06:22:29.641" v="7067" actId="478"/>
          <ac:picMkLst>
            <pc:docMk/>
            <pc:sldMk cId="1469755672" sldId="269"/>
            <ac:picMk id="28" creationId="{6669719A-9B77-482F-BFCB-79D6ABD72B79}"/>
          </ac:picMkLst>
        </pc:picChg>
        <pc:picChg chg="add mod modCrop">
          <ac:chgData name="" userId="bd19b315a7102ada" providerId="LiveId" clId="{B3E4F043-EB61-4413-ABCE-32902AEAE2DF}" dt="2021-09-28T06:22:57.940" v="7077" actId="14100"/>
          <ac:picMkLst>
            <pc:docMk/>
            <pc:sldMk cId="1469755672" sldId="269"/>
            <ac:picMk id="29" creationId="{3FD2D504-DA60-4461-AE12-91A50458922D}"/>
          </ac:picMkLst>
        </pc:picChg>
        <pc:picChg chg="add del mod modCrop">
          <ac:chgData name="" userId="bd19b315a7102ada" providerId="LiveId" clId="{B3E4F043-EB61-4413-ABCE-32902AEAE2DF}" dt="2021-09-28T05:56:34.708" v="6764" actId="478"/>
          <ac:picMkLst>
            <pc:docMk/>
            <pc:sldMk cId="1469755672" sldId="269"/>
            <ac:picMk id="33" creationId="{AD90CADC-38F0-4B5D-9F21-88F6A1F99167}"/>
          </ac:picMkLst>
        </pc:picChg>
      </pc:sldChg>
      <pc:sldChg chg="addSp delSp modSp add">
        <pc:chgData name="" userId="bd19b315a7102ada" providerId="LiveId" clId="{B3E4F043-EB61-4413-ABCE-32902AEAE2DF}" dt="2021-09-28T08:28:38.499" v="8250"/>
        <pc:sldMkLst>
          <pc:docMk/>
          <pc:sldMk cId="674419541" sldId="270"/>
        </pc:sldMkLst>
        <pc:spChg chg="mod">
          <ac:chgData name="" userId="bd19b315a7102ada" providerId="LiveId" clId="{B3E4F043-EB61-4413-ABCE-32902AEAE2DF}" dt="2021-09-27T06:23:43.333" v="5000"/>
          <ac:spMkLst>
            <pc:docMk/>
            <pc:sldMk cId="674419541" sldId="270"/>
            <ac:spMk id="12" creationId="{30E62C04-9795-42F8-B2D4-9BEA62F5174E}"/>
          </ac:spMkLst>
        </pc:spChg>
        <pc:spChg chg="mod">
          <ac:chgData name="" userId="bd19b315a7102ada" providerId="LiveId" clId="{B3E4F043-EB61-4413-ABCE-32902AEAE2DF}" dt="2021-09-28T05:59:26.050" v="6812"/>
          <ac:spMkLst>
            <pc:docMk/>
            <pc:sldMk cId="674419541" sldId="270"/>
            <ac:spMk id="15" creationId="{EC300AF8-4190-4190-BB47-9024DA2C209E}"/>
          </ac:spMkLst>
        </pc:spChg>
        <pc:spChg chg="add del mod">
          <ac:chgData name="" userId="bd19b315a7102ada" providerId="LiveId" clId="{B3E4F043-EB61-4413-ABCE-32902AEAE2DF}" dt="2021-09-28T05:58:20.955" v="6778" actId="478"/>
          <ac:spMkLst>
            <pc:docMk/>
            <pc:sldMk cId="674419541" sldId="270"/>
            <ac:spMk id="24" creationId="{99C70D95-B01F-49D6-8B67-DD705197CA9E}"/>
          </ac:spMkLst>
        </pc:spChg>
        <pc:spChg chg="add del mod">
          <ac:chgData name="" userId="bd19b315a7102ada" providerId="LiveId" clId="{B3E4F043-EB61-4413-ABCE-32902AEAE2DF}" dt="2021-09-28T05:58:20.955" v="6778" actId="478"/>
          <ac:spMkLst>
            <pc:docMk/>
            <pc:sldMk cId="674419541" sldId="270"/>
            <ac:spMk id="25" creationId="{3DE310AA-3967-4ECC-BAA8-D41D85BF5C56}"/>
          </ac:spMkLst>
        </pc:spChg>
        <pc:spChg chg="add del">
          <ac:chgData name="" userId="bd19b315a7102ada" providerId="LiveId" clId="{B3E4F043-EB61-4413-ABCE-32902AEAE2DF}" dt="2021-09-27T06:28:34.596" v="5163" actId="478"/>
          <ac:spMkLst>
            <pc:docMk/>
            <pc:sldMk cId="674419541" sldId="270"/>
            <ac:spMk id="27" creationId="{F548EACF-5D67-4441-AA8F-E10F86D20072}"/>
          </ac:spMkLst>
        </pc:spChg>
        <pc:spChg chg="add del mod">
          <ac:chgData name="" userId="bd19b315a7102ada" providerId="LiveId" clId="{B3E4F043-EB61-4413-ABCE-32902AEAE2DF}" dt="2021-09-28T05:58:20.955" v="6778" actId="478"/>
          <ac:spMkLst>
            <pc:docMk/>
            <pc:sldMk cId="674419541" sldId="270"/>
            <ac:spMk id="28" creationId="{C65E72E9-730F-463B-ACAD-4BD38E69CF0C}"/>
          </ac:spMkLst>
        </pc:spChg>
        <pc:spChg chg="add del mod">
          <ac:chgData name="" userId="bd19b315a7102ada" providerId="LiveId" clId="{B3E4F043-EB61-4413-ABCE-32902AEAE2DF}" dt="2021-09-28T05:58:20.955" v="6778" actId="478"/>
          <ac:spMkLst>
            <pc:docMk/>
            <pc:sldMk cId="674419541" sldId="270"/>
            <ac:spMk id="29" creationId="{218DCC3D-CC20-4B04-9A14-BBFEE4F1338C}"/>
          </ac:spMkLst>
        </pc:spChg>
        <pc:spChg chg="add del">
          <ac:chgData name="" userId="bd19b315a7102ada" providerId="LiveId" clId="{B3E4F043-EB61-4413-ABCE-32902AEAE2DF}" dt="2021-09-27T06:28:34.596" v="5163" actId="478"/>
          <ac:spMkLst>
            <pc:docMk/>
            <pc:sldMk cId="674419541" sldId="270"/>
            <ac:spMk id="30" creationId="{6D753159-39C3-40C8-937E-AA8BF2A4BB01}"/>
          </ac:spMkLst>
        </pc:spChg>
        <pc:spChg chg="add del">
          <ac:chgData name="" userId="bd19b315a7102ada" providerId="LiveId" clId="{B3E4F043-EB61-4413-ABCE-32902AEAE2DF}" dt="2021-09-27T06:27:07.911" v="5069"/>
          <ac:spMkLst>
            <pc:docMk/>
            <pc:sldMk cId="674419541" sldId="270"/>
            <ac:spMk id="31" creationId="{39624FC5-CE94-4965-86CA-922FFC864E8A}"/>
          </ac:spMkLst>
        </pc:spChg>
        <pc:spChg chg="mod topLvl">
          <ac:chgData name="" userId="bd19b315a7102ada" providerId="LiveId" clId="{B3E4F043-EB61-4413-ABCE-32902AEAE2DF}" dt="2021-09-28T07:26:10.373" v="7815" actId="164"/>
          <ac:spMkLst>
            <pc:docMk/>
            <pc:sldMk cId="674419541" sldId="270"/>
            <ac:spMk id="32" creationId="{24C9B85B-6634-4C40-B3D6-19C15CCBF860}"/>
          </ac:spMkLst>
        </pc:spChg>
        <pc:spChg chg="add del">
          <ac:chgData name="" userId="bd19b315a7102ada" providerId="LiveId" clId="{B3E4F043-EB61-4413-ABCE-32902AEAE2DF}" dt="2021-09-27T06:27:07.911" v="5069"/>
          <ac:spMkLst>
            <pc:docMk/>
            <pc:sldMk cId="674419541" sldId="270"/>
            <ac:spMk id="32" creationId="{EAFB611E-8F44-451C-AC78-2B308F45FA74}"/>
          </ac:spMkLst>
        </pc:spChg>
        <pc:spChg chg="add del">
          <ac:chgData name="" userId="bd19b315a7102ada" providerId="LiveId" clId="{B3E4F043-EB61-4413-ABCE-32902AEAE2DF}" dt="2021-09-27T06:27:07.911" v="5069"/>
          <ac:spMkLst>
            <pc:docMk/>
            <pc:sldMk cId="674419541" sldId="270"/>
            <ac:spMk id="34" creationId="{EFE1899E-D030-492E-BE98-4CC27BDE4860}"/>
          </ac:spMkLst>
        </pc:spChg>
        <pc:spChg chg="add del">
          <ac:chgData name="" userId="bd19b315a7102ada" providerId="LiveId" clId="{B3E4F043-EB61-4413-ABCE-32902AEAE2DF}" dt="2021-09-27T06:27:07.911" v="5069"/>
          <ac:spMkLst>
            <pc:docMk/>
            <pc:sldMk cId="674419541" sldId="270"/>
            <ac:spMk id="37" creationId="{D32420A7-E7CD-42AE-AD91-8CEA311026ED}"/>
          </ac:spMkLst>
        </pc:spChg>
        <pc:spChg chg="add del">
          <ac:chgData name="" userId="bd19b315a7102ada" providerId="LiveId" clId="{B3E4F043-EB61-4413-ABCE-32902AEAE2DF}" dt="2021-09-27T06:27:07.911" v="5069"/>
          <ac:spMkLst>
            <pc:docMk/>
            <pc:sldMk cId="674419541" sldId="270"/>
            <ac:spMk id="38" creationId="{B71AB25F-2DDD-41BA-A2AF-0A22B0A4948E}"/>
          </ac:spMkLst>
        </pc:spChg>
        <pc:spChg chg="add del">
          <ac:chgData name="" userId="bd19b315a7102ada" providerId="LiveId" clId="{B3E4F043-EB61-4413-ABCE-32902AEAE2DF}" dt="2021-09-27T06:27:07.911" v="5069"/>
          <ac:spMkLst>
            <pc:docMk/>
            <pc:sldMk cId="674419541" sldId="270"/>
            <ac:spMk id="39" creationId="{E6A412A1-C597-4DC2-B2B7-1511080F8A01}"/>
          </ac:spMkLst>
        </pc:spChg>
        <pc:spChg chg="add del">
          <ac:chgData name="" userId="bd19b315a7102ada" providerId="LiveId" clId="{B3E4F043-EB61-4413-ABCE-32902AEAE2DF}" dt="2021-09-27T06:27:17.527" v="5071"/>
          <ac:spMkLst>
            <pc:docMk/>
            <pc:sldMk cId="674419541" sldId="270"/>
            <ac:spMk id="40" creationId="{7615CC81-90BD-47F0-968D-FC629720905B}"/>
          </ac:spMkLst>
        </pc:spChg>
        <pc:spChg chg="add del">
          <ac:chgData name="" userId="bd19b315a7102ada" providerId="LiveId" clId="{B3E4F043-EB61-4413-ABCE-32902AEAE2DF}" dt="2021-09-27T06:27:17.527" v="5071"/>
          <ac:spMkLst>
            <pc:docMk/>
            <pc:sldMk cId="674419541" sldId="270"/>
            <ac:spMk id="41" creationId="{D73BE22D-2CEC-4187-ABA7-76011F816499}"/>
          </ac:spMkLst>
        </pc:spChg>
        <pc:spChg chg="add del">
          <ac:chgData name="" userId="bd19b315a7102ada" providerId="LiveId" clId="{B3E4F043-EB61-4413-ABCE-32902AEAE2DF}" dt="2021-09-27T06:27:17.527" v="5071"/>
          <ac:spMkLst>
            <pc:docMk/>
            <pc:sldMk cId="674419541" sldId="270"/>
            <ac:spMk id="42" creationId="{048032EE-14DC-4124-A562-41A339C68D16}"/>
          </ac:spMkLst>
        </pc:spChg>
        <pc:spChg chg="add del">
          <ac:chgData name="" userId="bd19b315a7102ada" providerId="LiveId" clId="{B3E4F043-EB61-4413-ABCE-32902AEAE2DF}" dt="2021-09-27T06:27:17.527" v="5071"/>
          <ac:spMkLst>
            <pc:docMk/>
            <pc:sldMk cId="674419541" sldId="270"/>
            <ac:spMk id="43" creationId="{6BD39016-44F9-4117-860D-27E0DEEFEF36}"/>
          </ac:spMkLst>
        </pc:spChg>
        <pc:spChg chg="add del">
          <ac:chgData name="" userId="bd19b315a7102ada" providerId="LiveId" clId="{B3E4F043-EB61-4413-ABCE-32902AEAE2DF}" dt="2021-09-27T06:27:17.527" v="5071"/>
          <ac:spMkLst>
            <pc:docMk/>
            <pc:sldMk cId="674419541" sldId="270"/>
            <ac:spMk id="44" creationId="{45623342-3C29-4D35-964D-BADB73B520EA}"/>
          </ac:spMkLst>
        </pc:spChg>
        <pc:spChg chg="add del">
          <ac:chgData name="" userId="bd19b315a7102ada" providerId="LiveId" clId="{B3E4F043-EB61-4413-ABCE-32902AEAE2DF}" dt="2021-09-27T06:27:17.527" v="5071"/>
          <ac:spMkLst>
            <pc:docMk/>
            <pc:sldMk cId="674419541" sldId="270"/>
            <ac:spMk id="45" creationId="{983E9FBD-0DF7-4D9A-BE24-6B7C62526BDE}"/>
          </ac:spMkLst>
        </pc:spChg>
        <pc:grpChg chg="add del mod">
          <ac:chgData name="" userId="bd19b315a7102ada" providerId="LiveId" clId="{B3E4F043-EB61-4413-ABCE-32902AEAE2DF}" dt="2021-09-28T06:23:30.609" v="7078" actId="478"/>
          <ac:grpSpMkLst>
            <pc:docMk/>
            <pc:sldMk cId="674419541" sldId="270"/>
            <ac:grpSpMk id="2" creationId="{918EADBE-C609-4E9D-BD3C-303960C73DAF}"/>
          </ac:grpSpMkLst>
        </pc:grpChg>
        <pc:grpChg chg="add del mod">
          <ac:chgData name="" userId="bd19b315a7102ada" providerId="LiveId" clId="{B3E4F043-EB61-4413-ABCE-32902AEAE2DF}" dt="2021-09-28T07:12:51.870" v="7547" actId="165"/>
          <ac:grpSpMkLst>
            <pc:docMk/>
            <pc:sldMk cId="674419541" sldId="270"/>
            <ac:grpSpMk id="5" creationId="{2B410E2E-EA5C-4606-8F9C-511228772443}"/>
          </ac:grpSpMkLst>
        </pc:grpChg>
        <pc:grpChg chg="add del mod">
          <ac:chgData name="" userId="bd19b315a7102ada" providerId="LiveId" clId="{B3E4F043-EB61-4413-ABCE-32902AEAE2DF}" dt="2021-09-28T07:13:16.371" v="7555" actId="478"/>
          <ac:grpSpMkLst>
            <pc:docMk/>
            <pc:sldMk cId="674419541" sldId="270"/>
            <ac:grpSpMk id="9" creationId="{6536EB52-3556-4B8E-9BC6-B0D9F0E74DF9}"/>
          </ac:grpSpMkLst>
        </pc:grpChg>
        <pc:grpChg chg="del">
          <ac:chgData name="" userId="bd19b315a7102ada" providerId="LiveId" clId="{B3E4F043-EB61-4413-ABCE-32902AEAE2DF}" dt="2021-09-27T06:23:44.334" v="5001" actId="478"/>
          <ac:grpSpMkLst>
            <pc:docMk/>
            <pc:sldMk cId="674419541" sldId="270"/>
            <ac:grpSpMk id="9" creationId="{6E66D486-2CDC-4F44-8D29-FBFDE7A1D0F5}"/>
          </ac:grpSpMkLst>
        </pc:grpChg>
        <pc:grpChg chg="add mod">
          <ac:chgData name="" userId="bd19b315a7102ada" providerId="LiveId" clId="{B3E4F043-EB61-4413-ABCE-32902AEAE2DF}" dt="2021-09-28T07:26:10.373" v="7815" actId="164"/>
          <ac:grpSpMkLst>
            <pc:docMk/>
            <pc:sldMk cId="674419541" sldId="270"/>
            <ac:grpSpMk id="14" creationId="{1512825A-74B6-4E6F-B51A-A51298098AE0}"/>
          </ac:grpSpMkLst>
        </pc:grpChg>
        <pc:grpChg chg="add del mod">
          <ac:chgData name="" userId="bd19b315a7102ada" providerId="LiveId" clId="{B3E4F043-EB61-4413-ABCE-32902AEAE2DF}" dt="2021-09-28T05:58:58.893" v="6788" actId="165"/>
          <ac:grpSpMkLst>
            <pc:docMk/>
            <pc:sldMk cId="674419541" sldId="270"/>
            <ac:grpSpMk id="27" creationId="{D0D218DA-DDE3-40C7-A42E-49E45988B5A1}"/>
          </ac:grpSpMkLst>
        </pc:grpChg>
        <pc:grpChg chg="add">
          <ac:chgData name="" userId="bd19b315a7102ada" providerId="LiveId" clId="{B3E4F043-EB61-4413-ABCE-32902AEAE2DF}" dt="2021-09-28T08:28:38.499" v="8250"/>
          <ac:grpSpMkLst>
            <pc:docMk/>
            <pc:sldMk cId="674419541" sldId="270"/>
            <ac:grpSpMk id="28" creationId="{748FD5B3-8D4D-433E-AA76-1EC4AD4AB0B8}"/>
          </ac:grpSpMkLst>
        </pc:grpChg>
        <pc:grpChg chg="del mod topLvl">
          <ac:chgData name="" userId="bd19b315a7102ada" providerId="LiveId" clId="{B3E4F043-EB61-4413-ABCE-32902AEAE2DF}" dt="2021-09-28T05:59:01.579" v="6789" actId="478"/>
          <ac:grpSpMkLst>
            <pc:docMk/>
            <pc:sldMk cId="674419541" sldId="270"/>
            <ac:grpSpMk id="30" creationId="{23D717D4-6CC3-4821-AEA2-226E6759DEC2}"/>
          </ac:grpSpMkLst>
        </pc:grpChg>
        <pc:grpChg chg="del">
          <ac:chgData name="" userId="bd19b315a7102ada" providerId="LiveId" clId="{B3E4F043-EB61-4413-ABCE-32902AEAE2DF}" dt="2021-09-27T06:23:44.911" v="5002" actId="478"/>
          <ac:grpSpMkLst>
            <pc:docMk/>
            <pc:sldMk cId="674419541" sldId="270"/>
            <ac:grpSpMk id="36" creationId="{1C51B264-4A58-4122-8333-33BDECF80978}"/>
          </ac:grpSpMkLst>
        </pc:grpChg>
        <pc:grpChg chg="add mod">
          <ac:chgData name="" userId="bd19b315a7102ada" providerId="LiveId" clId="{B3E4F043-EB61-4413-ABCE-32902AEAE2DF}" dt="2021-09-28T07:26:10.373" v="7815" actId="164"/>
          <ac:grpSpMkLst>
            <pc:docMk/>
            <pc:sldMk cId="674419541" sldId="270"/>
            <ac:grpSpMk id="43" creationId="{555EB49F-2E09-400D-AC6E-6D4A88DC7B52}"/>
          </ac:grpSpMkLst>
        </pc:grpChg>
        <pc:picChg chg="del">
          <ac:chgData name="" userId="bd19b315a7102ada" providerId="LiveId" clId="{B3E4F043-EB61-4413-ABCE-32902AEAE2DF}" dt="2021-09-27T06:23:46.235" v="5004" actId="478"/>
          <ac:picMkLst>
            <pc:docMk/>
            <pc:sldMk cId="674419541" sldId="270"/>
            <ac:picMk id="2" creationId="{5AAF8ED6-33DC-4CF3-84B1-0444D50D883B}"/>
          </ac:picMkLst>
        </pc:picChg>
        <pc:picChg chg="add mod topLvl">
          <ac:chgData name="" userId="bd19b315a7102ada" providerId="LiveId" clId="{B3E4F043-EB61-4413-ABCE-32902AEAE2DF}" dt="2021-09-28T06:23:33.643" v="7080" actId="1076"/>
          <ac:picMkLst>
            <pc:docMk/>
            <pc:sldMk cId="674419541" sldId="270"/>
            <ac:picMk id="3" creationId="{06A47187-1767-4424-94BE-FF7A2F75CB8F}"/>
          </ac:picMkLst>
        </pc:picChg>
        <pc:picChg chg="add del mod modCrop">
          <ac:chgData name="" userId="bd19b315a7102ada" providerId="LiveId" clId="{B3E4F043-EB61-4413-ABCE-32902AEAE2DF}" dt="2021-09-27T06:28:47.956" v="5165" actId="478"/>
          <ac:picMkLst>
            <pc:docMk/>
            <pc:sldMk cId="674419541" sldId="270"/>
            <ac:picMk id="5" creationId="{9312C9F3-9529-478B-BA5C-3F23E546F9A7}"/>
          </ac:picMkLst>
        </pc:picChg>
        <pc:picChg chg="add mod">
          <ac:chgData name="" userId="bd19b315a7102ada" providerId="LiveId" clId="{B3E4F043-EB61-4413-ABCE-32902AEAE2DF}" dt="2021-09-28T06:23:40.923" v="7083" actId="14100"/>
          <ac:picMkLst>
            <pc:docMk/>
            <pc:sldMk cId="674419541" sldId="270"/>
            <ac:picMk id="6" creationId="{A8BACC40-9CF7-465D-ACA0-A1EAE18FB77C}"/>
          </ac:picMkLst>
        </pc:picChg>
        <pc:picChg chg="add del mod ord modCrop">
          <ac:chgData name="" userId="bd19b315a7102ada" providerId="LiveId" clId="{B3E4F043-EB61-4413-ABCE-32902AEAE2DF}" dt="2021-09-28T07:11:15.657" v="7519"/>
          <ac:picMkLst>
            <pc:docMk/>
            <pc:sldMk cId="674419541" sldId="270"/>
            <ac:picMk id="7" creationId="{22619696-2FB3-48B9-B58D-F4397CF3B9DC}"/>
          </ac:picMkLst>
        </pc:picChg>
        <pc:picChg chg="add del mod">
          <ac:chgData name="" userId="bd19b315a7102ada" providerId="LiveId" clId="{B3E4F043-EB61-4413-ABCE-32902AEAE2DF}" dt="2021-09-28T07:11:15.657" v="7519"/>
          <ac:picMkLst>
            <pc:docMk/>
            <pc:sldMk cId="674419541" sldId="270"/>
            <ac:picMk id="8" creationId="{344EB6C7-EA8C-4022-9082-EC12959A0B74}"/>
          </ac:picMkLst>
        </pc:picChg>
        <pc:picChg chg="add del mod topLvl">
          <ac:chgData name="" userId="bd19b315a7102ada" providerId="LiveId" clId="{B3E4F043-EB61-4413-ABCE-32902AEAE2DF}" dt="2021-09-28T06:23:30.609" v="7078" actId="478"/>
          <ac:picMkLst>
            <pc:docMk/>
            <pc:sldMk cId="674419541" sldId="270"/>
            <ac:picMk id="22" creationId="{3D217E8A-E0F4-4CCF-98CE-D64ECF07325D}"/>
          </ac:picMkLst>
        </pc:picChg>
        <pc:picChg chg="del mod topLvl">
          <ac:chgData name="" userId="bd19b315a7102ada" providerId="LiveId" clId="{B3E4F043-EB61-4413-ABCE-32902AEAE2DF}" dt="2021-09-28T07:12:53.827" v="7548" actId="478"/>
          <ac:picMkLst>
            <pc:docMk/>
            <pc:sldMk cId="674419541" sldId="270"/>
            <ac:picMk id="31" creationId="{CFEB9486-1F11-4E21-8BCC-535824EBB54A}"/>
          </ac:picMkLst>
        </pc:picChg>
        <pc:picChg chg="mod topLvl">
          <ac:chgData name="" userId="bd19b315a7102ada" providerId="LiveId" clId="{B3E4F043-EB61-4413-ABCE-32902AEAE2DF}" dt="2021-09-28T07:12:51.870" v="7547" actId="165"/>
          <ac:picMkLst>
            <pc:docMk/>
            <pc:sldMk cId="674419541" sldId="270"/>
            <ac:picMk id="33" creationId="{72A85204-D7EF-4979-8F8D-4365749B4489}"/>
          </ac:picMkLst>
        </pc:picChg>
        <pc:picChg chg="del">
          <ac:chgData name="" userId="bd19b315a7102ada" providerId="LiveId" clId="{B3E4F043-EB61-4413-ABCE-32902AEAE2DF}" dt="2021-09-27T06:23:45.973" v="5003" actId="478"/>
          <ac:picMkLst>
            <pc:docMk/>
            <pc:sldMk cId="674419541" sldId="270"/>
            <ac:picMk id="33" creationId="{AD90CADC-38F0-4B5D-9F21-88F6A1F99167}"/>
          </ac:picMkLst>
        </pc:picChg>
        <pc:picChg chg="add mod modCrop">
          <ac:chgData name="" userId="bd19b315a7102ada" providerId="LiveId" clId="{B3E4F043-EB61-4413-ABCE-32902AEAE2DF}" dt="2021-09-28T06:25:12.753" v="7106" actId="1037"/>
          <ac:picMkLst>
            <pc:docMk/>
            <pc:sldMk cId="674419541" sldId="270"/>
            <ac:picMk id="38" creationId="{8993A57D-EA32-46FE-BFD7-58726876ED79}"/>
          </ac:picMkLst>
        </pc:picChg>
        <pc:picChg chg="add del mod modCrop">
          <ac:chgData name="" userId="bd19b315a7102ada" providerId="LiveId" clId="{B3E4F043-EB61-4413-ABCE-32902AEAE2DF}" dt="2021-09-28T07:11:15.657" v="7519"/>
          <ac:picMkLst>
            <pc:docMk/>
            <pc:sldMk cId="674419541" sldId="270"/>
            <ac:picMk id="39" creationId="{B2FD9FA5-0D45-447D-8A3D-4D36849E1329}"/>
          </ac:picMkLst>
        </pc:picChg>
        <pc:picChg chg="add mod">
          <ac:chgData name="" userId="bd19b315a7102ada" providerId="LiveId" clId="{B3E4F043-EB61-4413-ABCE-32902AEAE2DF}" dt="2021-09-28T07:13:00.404" v="7552" actId="164"/>
          <ac:picMkLst>
            <pc:docMk/>
            <pc:sldMk cId="674419541" sldId="270"/>
            <ac:picMk id="40" creationId="{91CB3FAB-0B16-4F1A-8F61-381E79D55B86}"/>
          </ac:picMkLst>
        </pc:picChg>
        <pc:picChg chg="add mod">
          <ac:chgData name="" userId="bd19b315a7102ada" providerId="LiveId" clId="{B3E4F043-EB61-4413-ABCE-32902AEAE2DF}" dt="2021-09-28T07:13:00.404" v="7552" actId="164"/>
          <ac:picMkLst>
            <pc:docMk/>
            <pc:sldMk cId="674419541" sldId="270"/>
            <ac:picMk id="41" creationId="{5AC56C20-3FA0-4A78-9B2A-35126C921D3B}"/>
          </ac:picMkLst>
        </pc:picChg>
        <pc:picChg chg="add mod">
          <ac:chgData name="" userId="bd19b315a7102ada" providerId="LiveId" clId="{B3E4F043-EB61-4413-ABCE-32902AEAE2DF}" dt="2021-09-28T07:13:00.404" v="7552" actId="164"/>
          <ac:picMkLst>
            <pc:docMk/>
            <pc:sldMk cId="674419541" sldId="270"/>
            <ac:picMk id="42" creationId="{66C9D31E-55D0-4750-8C2A-567479575D22}"/>
          </ac:picMkLst>
        </pc:picChg>
        <pc:picChg chg="ord">
          <ac:chgData name="" userId="bd19b315a7102ada" providerId="LiveId" clId="{B3E4F043-EB61-4413-ABCE-32902AEAE2DF}" dt="2021-09-28T07:13:46.330" v="7574" actId="166"/>
          <ac:picMkLst>
            <pc:docMk/>
            <pc:sldMk cId="674419541" sldId="270"/>
            <ac:picMk id="45" creationId="{1A8B7FA5-CD1D-48BE-887B-0EE4FACACB68}"/>
          </ac:picMkLst>
        </pc:picChg>
      </pc:sldChg>
      <pc:sldChg chg="modSp add setBg">
        <pc:chgData name="" userId="bd19b315a7102ada" providerId="LiveId" clId="{B3E4F043-EB61-4413-ABCE-32902AEAE2DF}" dt="2021-09-27T08:15:58.672" v="6423" actId="20577"/>
        <pc:sldMkLst>
          <pc:docMk/>
          <pc:sldMk cId="3090611672" sldId="271"/>
        </pc:sldMkLst>
        <pc:spChg chg="mod">
          <ac:chgData name="" userId="bd19b315a7102ada" providerId="LiveId" clId="{B3E4F043-EB61-4413-ABCE-32902AEAE2DF}" dt="2021-09-27T07:07:30.052" v="5371" actId="20577"/>
          <ac:spMkLst>
            <pc:docMk/>
            <pc:sldMk cId="3090611672" sldId="271"/>
            <ac:spMk id="15" creationId="{6D7F022F-18F0-40E6-8663-F9E1C5A66E1F}"/>
          </ac:spMkLst>
        </pc:spChg>
        <pc:spChg chg="mod">
          <ac:chgData name="" userId="bd19b315a7102ada" providerId="LiveId" clId="{B3E4F043-EB61-4413-ABCE-32902AEAE2DF}" dt="2021-09-27T08:15:58.672" v="6423" actId="20577"/>
          <ac:spMkLst>
            <pc:docMk/>
            <pc:sldMk cId="3090611672" sldId="271"/>
            <ac:spMk id="16" creationId="{A4AA9DCD-C05B-403B-BCC8-6591D657B9FA}"/>
          </ac:spMkLst>
        </pc:spChg>
        <pc:cxnChg chg="mod">
          <ac:chgData name="" userId="bd19b315a7102ada" providerId="LiveId" clId="{B3E4F043-EB61-4413-ABCE-32902AEAE2DF}" dt="2021-09-27T06:29:28.318" v="5234" actId="1038"/>
          <ac:cxnSpMkLst>
            <pc:docMk/>
            <pc:sldMk cId="3090611672" sldId="271"/>
            <ac:cxnSpMk id="66" creationId="{0B3A9C61-677F-4F4D-91AE-A3C64F15DECA}"/>
          </ac:cxnSpMkLst>
        </pc:cxnChg>
      </pc:sldChg>
      <pc:sldChg chg="modSp add ord setBg">
        <pc:chgData name="" userId="bd19b315a7102ada" providerId="LiveId" clId="{B3E4F043-EB61-4413-ABCE-32902AEAE2DF}" dt="2021-09-27T08:16:08.119" v="6434" actId="20577"/>
        <pc:sldMkLst>
          <pc:docMk/>
          <pc:sldMk cId="3792170627" sldId="272"/>
        </pc:sldMkLst>
        <pc:spChg chg="mod">
          <ac:chgData name="" userId="bd19b315a7102ada" providerId="LiveId" clId="{B3E4F043-EB61-4413-ABCE-32902AEAE2DF}" dt="2021-09-27T06:30:02.823" v="5296" actId="20577"/>
          <ac:spMkLst>
            <pc:docMk/>
            <pc:sldMk cId="3792170627" sldId="272"/>
            <ac:spMk id="15" creationId="{6D7F022F-18F0-40E6-8663-F9E1C5A66E1F}"/>
          </ac:spMkLst>
        </pc:spChg>
        <pc:spChg chg="mod">
          <ac:chgData name="" userId="bd19b315a7102ada" providerId="LiveId" clId="{B3E4F043-EB61-4413-ABCE-32902AEAE2DF}" dt="2021-09-27T08:16:08.119" v="6434" actId="20577"/>
          <ac:spMkLst>
            <pc:docMk/>
            <pc:sldMk cId="3792170627" sldId="272"/>
            <ac:spMk id="16" creationId="{A4AA9DCD-C05B-403B-BCC8-6591D657B9FA}"/>
          </ac:spMkLst>
        </pc:spChg>
        <pc:cxnChg chg="mod">
          <ac:chgData name="" userId="bd19b315a7102ada" providerId="LiveId" clId="{B3E4F043-EB61-4413-ABCE-32902AEAE2DF}" dt="2021-09-27T06:30:08.126" v="5301" actId="1037"/>
          <ac:cxnSpMkLst>
            <pc:docMk/>
            <pc:sldMk cId="3792170627" sldId="272"/>
            <ac:cxnSpMk id="66" creationId="{0B3A9C61-677F-4F4D-91AE-A3C64F15DECA}"/>
          </ac:cxnSpMkLst>
        </pc:cxnChg>
      </pc:sldChg>
      <pc:sldChg chg="addSp delSp modSp add">
        <pc:chgData name="" userId="bd19b315a7102ada" providerId="LiveId" clId="{B3E4F043-EB61-4413-ABCE-32902AEAE2DF}" dt="2021-09-28T08:28:42.661" v="8252"/>
        <pc:sldMkLst>
          <pc:docMk/>
          <pc:sldMk cId="3109308512" sldId="273"/>
        </pc:sldMkLst>
        <pc:spChg chg="mod">
          <ac:chgData name="" userId="bd19b315a7102ada" providerId="LiveId" clId="{B3E4F043-EB61-4413-ABCE-32902AEAE2DF}" dt="2021-09-27T07:22:13.543" v="5480" actId="1076"/>
          <ac:spMkLst>
            <pc:docMk/>
            <pc:sldMk cId="3109308512" sldId="273"/>
            <ac:spMk id="4" creationId="{5300FFF8-4B9D-445E-988A-8F927150C204}"/>
          </ac:spMkLst>
        </pc:spChg>
        <pc:spChg chg="add mod">
          <ac:chgData name="" userId="bd19b315a7102ada" providerId="LiveId" clId="{B3E4F043-EB61-4413-ABCE-32902AEAE2DF}" dt="2021-09-27T07:23:37.046" v="5496" actId="1038"/>
          <ac:spMkLst>
            <pc:docMk/>
            <pc:sldMk cId="3109308512" sldId="273"/>
            <ac:spMk id="5" creationId="{61486C2E-170A-421F-A323-40832093EA5D}"/>
          </ac:spMkLst>
        </pc:spChg>
        <pc:spChg chg="add mod">
          <ac:chgData name="" userId="bd19b315a7102ada" providerId="LiveId" clId="{B3E4F043-EB61-4413-ABCE-32902AEAE2DF}" dt="2021-09-27T07:24:40.978" v="5522" actId="207"/>
          <ac:spMkLst>
            <pc:docMk/>
            <pc:sldMk cId="3109308512" sldId="273"/>
            <ac:spMk id="6" creationId="{EA54EEB5-97B6-4CEA-B885-DC0621EEA65B}"/>
          </ac:spMkLst>
        </pc:spChg>
        <pc:spChg chg="add mod">
          <ac:chgData name="" userId="bd19b315a7102ada" providerId="LiveId" clId="{B3E4F043-EB61-4413-ABCE-32902AEAE2DF}" dt="2021-09-27T07:25:58.079" v="5641" actId="1076"/>
          <ac:spMkLst>
            <pc:docMk/>
            <pc:sldMk cId="3109308512" sldId="273"/>
            <ac:spMk id="7" creationId="{FB19B20C-CEE4-4F7B-9C88-37CB930AF84E}"/>
          </ac:spMkLst>
        </pc:spChg>
        <pc:spChg chg="add mod">
          <ac:chgData name="" userId="bd19b315a7102ada" providerId="LiveId" clId="{B3E4F043-EB61-4413-ABCE-32902AEAE2DF}" dt="2021-09-27T07:23:37.046" v="5496" actId="1038"/>
          <ac:spMkLst>
            <pc:docMk/>
            <pc:sldMk cId="3109308512" sldId="273"/>
            <ac:spMk id="24" creationId="{3088CCC9-02D8-456E-BB4B-12B24CCBFD35}"/>
          </ac:spMkLst>
        </pc:spChg>
        <pc:spChg chg="add mod">
          <ac:chgData name="" userId="bd19b315a7102ada" providerId="LiveId" clId="{B3E4F043-EB61-4413-ABCE-32902AEAE2DF}" dt="2021-09-27T07:21:43.775" v="5472" actId="571"/>
          <ac:spMkLst>
            <pc:docMk/>
            <pc:sldMk cId="3109308512" sldId="273"/>
            <ac:spMk id="29" creationId="{92488D04-DCF4-4C08-A42B-06AC01356FB7}"/>
          </ac:spMkLst>
        </pc:spChg>
        <pc:spChg chg="add mod">
          <ac:chgData name="" userId="bd19b315a7102ada" providerId="LiveId" clId="{B3E4F043-EB61-4413-ABCE-32902AEAE2DF}" dt="2021-09-27T07:23:37.046" v="5496" actId="1038"/>
          <ac:spMkLst>
            <pc:docMk/>
            <pc:sldMk cId="3109308512" sldId="273"/>
            <ac:spMk id="30" creationId="{740998CB-7875-4218-9CC8-5845CDD1DCC4}"/>
          </ac:spMkLst>
        </pc:spChg>
        <pc:spChg chg="add mod">
          <ac:chgData name="" userId="bd19b315a7102ada" providerId="LiveId" clId="{B3E4F043-EB61-4413-ABCE-32902AEAE2DF}" dt="2021-09-27T07:23:37.046" v="5496" actId="1038"/>
          <ac:spMkLst>
            <pc:docMk/>
            <pc:sldMk cId="3109308512" sldId="273"/>
            <ac:spMk id="31" creationId="{16A00FCF-BA2A-4DDC-8F05-698D8BC0CDD7}"/>
          </ac:spMkLst>
        </pc:spChg>
        <pc:spChg chg="add mod">
          <ac:chgData name="" userId="bd19b315a7102ada" providerId="LiveId" clId="{B3E4F043-EB61-4413-ABCE-32902AEAE2DF}" dt="2021-09-27T07:23:37.046" v="5496" actId="1038"/>
          <ac:spMkLst>
            <pc:docMk/>
            <pc:sldMk cId="3109308512" sldId="273"/>
            <ac:spMk id="32" creationId="{80818671-CDC8-4425-9365-BA547DF8DF3E}"/>
          </ac:spMkLst>
        </pc:spChg>
        <pc:spChg chg="add mod">
          <ac:chgData name="" userId="bd19b315a7102ada" providerId="LiveId" clId="{B3E4F043-EB61-4413-ABCE-32902AEAE2DF}" dt="2021-09-27T07:24:23.647" v="5517" actId="571"/>
          <ac:spMkLst>
            <pc:docMk/>
            <pc:sldMk cId="3109308512" sldId="273"/>
            <ac:spMk id="33" creationId="{D32AA25D-2FB2-47F1-AE89-376DFFEA1AB5}"/>
          </ac:spMkLst>
        </pc:spChg>
        <pc:spChg chg="add mod">
          <ac:chgData name="" userId="bd19b315a7102ada" providerId="LiveId" clId="{B3E4F043-EB61-4413-ABCE-32902AEAE2DF}" dt="2021-09-27T07:24:45.570" v="5523" actId="207"/>
          <ac:spMkLst>
            <pc:docMk/>
            <pc:sldMk cId="3109308512" sldId="273"/>
            <ac:spMk id="34" creationId="{2FF4547A-E8CF-48B2-A243-5E7A5CE6A9A6}"/>
          </ac:spMkLst>
        </pc:spChg>
        <pc:spChg chg="add mod">
          <ac:chgData name="" userId="bd19b315a7102ada" providerId="LiveId" clId="{B3E4F043-EB61-4413-ABCE-32902AEAE2DF}" dt="2021-09-27T07:24:48.947" v="5524" actId="207"/>
          <ac:spMkLst>
            <pc:docMk/>
            <pc:sldMk cId="3109308512" sldId="273"/>
            <ac:spMk id="35" creationId="{3CF5F0E6-E04F-429C-AC99-94C626876365}"/>
          </ac:spMkLst>
        </pc:spChg>
        <pc:spChg chg="add mod">
          <ac:chgData name="" userId="bd19b315a7102ada" providerId="LiveId" clId="{B3E4F043-EB61-4413-ABCE-32902AEAE2DF}" dt="2021-09-27T07:26:59.072" v="5735" actId="1076"/>
          <ac:spMkLst>
            <pc:docMk/>
            <pc:sldMk cId="3109308512" sldId="273"/>
            <ac:spMk id="36" creationId="{E5433B7B-C22E-4FAE-9C87-209B086AC470}"/>
          </ac:spMkLst>
        </pc:spChg>
        <pc:spChg chg="add mod">
          <ac:chgData name="" userId="bd19b315a7102ada" providerId="LiveId" clId="{B3E4F043-EB61-4413-ABCE-32902AEAE2DF}" dt="2021-09-27T07:26:59.072" v="5735" actId="1076"/>
          <ac:spMkLst>
            <pc:docMk/>
            <pc:sldMk cId="3109308512" sldId="273"/>
            <ac:spMk id="37" creationId="{3C779FBB-F56E-473B-AB79-3131E410E769}"/>
          </ac:spMkLst>
        </pc:spChg>
        <pc:spChg chg="add del mod">
          <ac:chgData name="" userId="bd19b315a7102ada" providerId="LiveId" clId="{B3E4F043-EB61-4413-ABCE-32902AEAE2DF}" dt="2021-09-27T07:24:59.332" v="5527" actId="478"/>
          <ac:spMkLst>
            <pc:docMk/>
            <pc:sldMk cId="3109308512" sldId="273"/>
            <ac:spMk id="38" creationId="{55646B3C-C3FF-41ED-8C1A-61F5F10F3452}"/>
          </ac:spMkLst>
        </pc:spChg>
        <pc:spChg chg="add mod">
          <ac:chgData name="" userId="bd19b315a7102ada" providerId="LiveId" clId="{B3E4F043-EB61-4413-ABCE-32902AEAE2DF}" dt="2021-09-27T07:25:43.901" v="5610"/>
          <ac:spMkLst>
            <pc:docMk/>
            <pc:sldMk cId="3109308512" sldId="273"/>
            <ac:spMk id="39" creationId="{D5BFD083-5964-4857-91BE-A40C93C2B166}"/>
          </ac:spMkLst>
        </pc:spChg>
        <pc:spChg chg="add mod">
          <ac:chgData name="" userId="bd19b315a7102ada" providerId="LiveId" clId="{B3E4F043-EB61-4413-ABCE-32902AEAE2DF}" dt="2021-09-27T07:25:53.773" v="5640"/>
          <ac:spMkLst>
            <pc:docMk/>
            <pc:sldMk cId="3109308512" sldId="273"/>
            <ac:spMk id="40" creationId="{7DBA786B-7731-43F5-B2B1-A20DABE6CA4D}"/>
          </ac:spMkLst>
        </pc:spChg>
        <pc:spChg chg="add mod">
          <ac:chgData name="" userId="bd19b315a7102ada" providerId="LiveId" clId="{B3E4F043-EB61-4413-ABCE-32902AEAE2DF}" dt="2021-09-27T07:26:59.072" v="5735" actId="1076"/>
          <ac:spMkLst>
            <pc:docMk/>
            <pc:sldMk cId="3109308512" sldId="273"/>
            <ac:spMk id="41" creationId="{A0AD4689-85E2-4262-A89F-A55800978C55}"/>
          </ac:spMkLst>
        </pc:spChg>
        <pc:spChg chg="add mod">
          <ac:chgData name="" userId="bd19b315a7102ada" providerId="LiveId" clId="{B3E4F043-EB61-4413-ABCE-32902AEAE2DF}" dt="2021-09-27T07:26:59.072" v="5735" actId="1076"/>
          <ac:spMkLst>
            <pc:docMk/>
            <pc:sldMk cId="3109308512" sldId="273"/>
            <ac:spMk id="42" creationId="{8DBED4ED-E1FC-4A67-8EB5-3E5E2BE9391B}"/>
          </ac:spMkLst>
        </pc:spChg>
        <pc:grpChg chg="add">
          <ac:chgData name="" userId="bd19b315a7102ada" providerId="LiveId" clId="{B3E4F043-EB61-4413-ABCE-32902AEAE2DF}" dt="2021-09-28T08:28:42.661" v="8252"/>
          <ac:grpSpMkLst>
            <pc:docMk/>
            <pc:sldMk cId="3109308512" sldId="273"/>
            <ac:grpSpMk id="33" creationId="{1132A9F7-C855-4314-B0B2-223879E7AD68}"/>
          </ac:grpSpMkLst>
        </pc:grpChg>
        <pc:picChg chg="add mod">
          <ac:chgData name="" userId="bd19b315a7102ada" providerId="LiveId" clId="{B3E4F043-EB61-4413-ABCE-32902AEAE2DF}" dt="2021-09-27T07:19:38.249" v="5447" actId="1076"/>
          <ac:picMkLst>
            <pc:docMk/>
            <pc:sldMk cId="3109308512" sldId="273"/>
            <ac:picMk id="2" creationId="{2D07F0C5-E557-4F51-BD36-AFCDA55D3665}"/>
          </ac:picMkLst>
        </pc:picChg>
        <pc:picChg chg="del">
          <ac:chgData name="" userId="bd19b315a7102ada" providerId="LiveId" clId="{B3E4F043-EB61-4413-ABCE-32902AEAE2DF}" dt="2021-09-27T07:17:44.876" v="5421" actId="478"/>
          <ac:picMkLst>
            <pc:docMk/>
            <pc:sldMk cId="3109308512" sldId="273"/>
            <ac:picMk id="3" creationId="{FEC822C9-53C9-4F44-91C2-D0FC8005A943}"/>
          </ac:picMkLst>
        </pc:picChg>
        <pc:picChg chg="del">
          <ac:chgData name="" userId="bd19b315a7102ada" providerId="LiveId" clId="{B3E4F043-EB61-4413-ABCE-32902AEAE2DF}" dt="2021-09-27T07:17:44.223" v="5420" actId="478"/>
          <ac:picMkLst>
            <pc:docMk/>
            <pc:sldMk cId="3109308512" sldId="273"/>
            <ac:picMk id="15" creationId="{D7EC78FF-DD30-4B80-B7EC-26B568100C05}"/>
          </ac:picMkLst>
        </pc:picChg>
        <pc:picChg chg="add del mod modCrop">
          <ac:chgData name="" userId="bd19b315a7102ada" providerId="LiveId" clId="{B3E4F043-EB61-4413-ABCE-32902AEAE2DF}" dt="2021-09-27T07:20:53.733" v="5459" actId="478"/>
          <ac:picMkLst>
            <pc:docMk/>
            <pc:sldMk cId="3109308512" sldId="273"/>
            <ac:picMk id="16" creationId="{EBB11434-6174-47F1-9C1E-BF3208A70B8E}"/>
          </ac:picMkLst>
        </pc:picChg>
        <pc:picChg chg="add mod modCrop">
          <ac:chgData name="" userId="bd19b315a7102ada" providerId="LiveId" clId="{B3E4F043-EB61-4413-ABCE-32902AEAE2DF}" dt="2021-09-27T07:24:04.863" v="5508" actId="1076"/>
          <ac:picMkLst>
            <pc:docMk/>
            <pc:sldMk cId="3109308512" sldId="273"/>
            <ac:picMk id="18" creationId="{F16320E7-97EE-4F99-A56C-D68623A87A68}"/>
          </ac:picMkLst>
        </pc:picChg>
        <pc:picChg chg="add mod">
          <ac:chgData name="" userId="bd19b315a7102ada" providerId="LiveId" clId="{B3E4F043-EB61-4413-ABCE-32902AEAE2DF}" dt="2021-09-27T07:21:43.775" v="5472" actId="571"/>
          <ac:picMkLst>
            <pc:docMk/>
            <pc:sldMk cId="3109308512" sldId="273"/>
            <ac:picMk id="25" creationId="{C29B107D-66BF-4BE4-8CB0-2B7E0F2EA155}"/>
          </ac:picMkLst>
        </pc:picChg>
      </pc:sldChg>
      <pc:sldChg chg="addSp delSp modSp add">
        <pc:chgData name="" userId="bd19b315a7102ada" providerId="LiveId" clId="{B3E4F043-EB61-4413-ABCE-32902AEAE2DF}" dt="2021-09-28T08:28:45.019" v="8253"/>
        <pc:sldMkLst>
          <pc:docMk/>
          <pc:sldMk cId="3779408464" sldId="274"/>
        </pc:sldMkLst>
        <pc:spChg chg="del">
          <ac:chgData name="" userId="bd19b315a7102ada" providerId="LiveId" clId="{B3E4F043-EB61-4413-ABCE-32902AEAE2DF}" dt="2021-09-27T07:31:41.912" v="5755" actId="478"/>
          <ac:spMkLst>
            <pc:docMk/>
            <pc:sldMk cId="3779408464" sldId="274"/>
            <ac:spMk id="5" creationId="{61486C2E-170A-421F-A323-40832093EA5D}"/>
          </ac:spMkLst>
        </pc:spChg>
        <pc:spChg chg="del">
          <ac:chgData name="" userId="bd19b315a7102ada" providerId="LiveId" clId="{B3E4F043-EB61-4413-ABCE-32902AEAE2DF}" dt="2021-09-27T07:31:37.268" v="5752" actId="478"/>
          <ac:spMkLst>
            <pc:docMk/>
            <pc:sldMk cId="3779408464" sldId="274"/>
            <ac:spMk id="6" creationId="{EA54EEB5-97B6-4CEA-B885-DC0621EEA65B}"/>
          </ac:spMkLst>
        </pc:spChg>
        <pc:spChg chg="del">
          <ac:chgData name="" userId="bd19b315a7102ada" providerId="LiveId" clId="{B3E4F043-EB61-4413-ABCE-32902AEAE2DF}" dt="2021-09-27T07:31:37.268" v="5752" actId="478"/>
          <ac:spMkLst>
            <pc:docMk/>
            <pc:sldMk cId="3779408464" sldId="274"/>
            <ac:spMk id="7" creationId="{FB19B20C-CEE4-4F7B-9C88-37CB930AF84E}"/>
          </ac:spMkLst>
        </pc:spChg>
        <pc:spChg chg="del">
          <ac:chgData name="" userId="bd19b315a7102ada" providerId="LiveId" clId="{B3E4F043-EB61-4413-ABCE-32902AEAE2DF}" dt="2021-09-27T07:31:41.912" v="5755" actId="478"/>
          <ac:spMkLst>
            <pc:docMk/>
            <pc:sldMk cId="3779408464" sldId="274"/>
            <ac:spMk id="24" creationId="{3088CCC9-02D8-456E-BB4B-12B24CCBFD35}"/>
          </ac:spMkLst>
        </pc:spChg>
        <pc:spChg chg="del">
          <ac:chgData name="" userId="bd19b315a7102ada" providerId="LiveId" clId="{B3E4F043-EB61-4413-ABCE-32902AEAE2DF}" dt="2021-09-27T07:31:41.912" v="5755" actId="478"/>
          <ac:spMkLst>
            <pc:docMk/>
            <pc:sldMk cId="3779408464" sldId="274"/>
            <ac:spMk id="30" creationId="{740998CB-7875-4218-9CC8-5845CDD1DCC4}"/>
          </ac:spMkLst>
        </pc:spChg>
        <pc:spChg chg="del">
          <ac:chgData name="" userId="bd19b315a7102ada" providerId="LiveId" clId="{B3E4F043-EB61-4413-ABCE-32902AEAE2DF}" dt="2021-09-27T07:31:41.912" v="5755" actId="478"/>
          <ac:spMkLst>
            <pc:docMk/>
            <pc:sldMk cId="3779408464" sldId="274"/>
            <ac:spMk id="31" creationId="{16A00FCF-BA2A-4DDC-8F05-698D8BC0CDD7}"/>
          </ac:spMkLst>
        </pc:spChg>
        <pc:spChg chg="del">
          <ac:chgData name="" userId="bd19b315a7102ada" providerId="LiveId" clId="{B3E4F043-EB61-4413-ABCE-32902AEAE2DF}" dt="2021-09-27T07:31:41.912" v="5755" actId="478"/>
          <ac:spMkLst>
            <pc:docMk/>
            <pc:sldMk cId="3779408464" sldId="274"/>
            <ac:spMk id="32" creationId="{80818671-CDC8-4425-9365-BA547DF8DF3E}"/>
          </ac:spMkLst>
        </pc:spChg>
        <pc:spChg chg="del">
          <ac:chgData name="" userId="bd19b315a7102ada" providerId="LiveId" clId="{B3E4F043-EB61-4413-ABCE-32902AEAE2DF}" dt="2021-09-27T07:31:37.268" v="5752" actId="478"/>
          <ac:spMkLst>
            <pc:docMk/>
            <pc:sldMk cId="3779408464" sldId="274"/>
            <ac:spMk id="34" creationId="{2FF4547A-E8CF-48B2-A243-5E7A5CE6A9A6}"/>
          </ac:spMkLst>
        </pc:spChg>
        <pc:spChg chg="del">
          <ac:chgData name="" userId="bd19b315a7102ada" providerId="LiveId" clId="{B3E4F043-EB61-4413-ABCE-32902AEAE2DF}" dt="2021-09-27T07:31:37.268" v="5752" actId="478"/>
          <ac:spMkLst>
            <pc:docMk/>
            <pc:sldMk cId="3779408464" sldId="274"/>
            <ac:spMk id="35" creationId="{3CF5F0E6-E04F-429C-AC99-94C626876365}"/>
          </ac:spMkLst>
        </pc:spChg>
        <pc:spChg chg="del">
          <ac:chgData name="" userId="bd19b315a7102ada" providerId="LiveId" clId="{B3E4F043-EB61-4413-ABCE-32902AEAE2DF}" dt="2021-09-27T07:31:37.268" v="5752" actId="478"/>
          <ac:spMkLst>
            <pc:docMk/>
            <pc:sldMk cId="3779408464" sldId="274"/>
            <ac:spMk id="36" creationId="{E5433B7B-C22E-4FAE-9C87-209B086AC470}"/>
          </ac:spMkLst>
        </pc:spChg>
        <pc:spChg chg="del">
          <ac:chgData name="" userId="bd19b315a7102ada" providerId="LiveId" clId="{B3E4F043-EB61-4413-ABCE-32902AEAE2DF}" dt="2021-09-27T07:31:37.268" v="5752" actId="478"/>
          <ac:spMkLst>
            <pc:docMk/>
            <pc:sldMk cId="3779408464" sldId="274"/>
            <ac:spMk id="37" creationId="{3C779FBB-F56E-473B-AB79-3131E410E769}"/>
          </ac:spMkLst>
        </pc:spChg>
        <pc:spChg chg="del">
          <ac:chgData name="" userId="bd19b315a7102ada" providerId="LiveId" clId="{B3E4F043-EB61-4413-ABCE-32902AEAE2DF}" dt="2021-09-27T07:31:37.268" v="5752" actId="478"/>
          <ac:spMkLst>
            <pc:docMk/>
            <pc:sldMk cId="3779408464" sldId="274"/>
            <ac:spMk id="39" creationId="{D5BFD083-5964-4857-91BE-A40C93C2B166}"/>
          </ac:spMkLst>
        </pc:spChg>
        <pc:spChg chg="del">
          <ac:chgData name="" userId="bd19b315a7102ada" providerId="LiveId" clId="{B3E4F043-EB61-4413-ABCE-32902AEAE2DF}" dt="2021-09-27T07:31:37.268" v="5752" actId="478"/>
          <ac:spMkLst>
            <pc:docMk/>
            <pc:sldMk cId="3779408464" sldId="274"/>
            <ac:spMk id="40" creationId="{7DBA786B-7731-43F5-B2B1-A20DABE6CA4D}"/>
          </ac:spMkLst>
        </pc:spChg>
        <pc:spChg chg="del">
          <ac:chgData name="" userId="bd19b315a7102ada" providerId="LiveId" clId="{B3E4F043-EB61-4413-ABCE-32902AEAE2DF}" dt="2021-09-27T07:31:38.896" v="5753" actId="478"/>
          <ac:spMkLst>
            <pc:docMk/>
            <pc:sldMk cId="3779408464" sldId="274"/>
            <ac:spMk id="41" creationId="{A0AD4689-85E2-4262-A89F-A55800978C55}"/>
          </ac:spMkLst>
        </pc:spChg>
        <pc:spChg chg="del">
          <ac:chgData name="" userId="bd19b315a7102ada" providerId="LiveId" clId="{B3E4F043-EB61-4413-ABCE-32902AEAE2DF}" dt="2021-09-27T07:31:37.268" v="5752" actId="478"/>
          <ac:spMkLst>
            <pc:docMk/>
            <pc:sldMk cId="3779408464" sldId="274"/>
            <ac:spMk id="42" creationId="{8DBED4ED-E1FC-4A67-8EB5-3E5E2BE9391B}"/>
          </ac:spMkLst>
        </pc:spChg>
        <pc:spChg chg="add mod">
          <ac:chgData name="" userId="bd19b315a7102ada" providerId="LiveId" clId="{B3E4F043-EB61-4413-ABCE-32902AEAE2DF}" dt="2021-09-27T07:33:37.229" v="5785" actId="14100"/>
          <ac:spMkLst>
            <pc:docMk/>
            <pc:sldMk cId="3779408464" sldId="274"/>
            <ac:spMk id="43" creationId="{880DF247-ED43-4FE4-A354-57923B71A0C9}"/>
          </ac:spMkLst>
        </pc:spChg>
        <pc:spChg chg="add del mod">
          <ac:chgData name="" userId="bd19b315a7102ada" providerId="LiveId" clId="{B3E4F043-EB61-4413-ABCE-32902AEAE2DF}" dt="2021-09-27T07:36:41.503" v="5804" actId="478"/>
          <ac:spMkLst>
            <pc:docMk/>
            <pc:sldMk cId="3779408464" sldId="274"/>
            <ac:spMk id="44" creationId="{624443F8-7AC8-4892-9CA4-1B0484D60708}"/>
          </ac:spMkLst>
        </pc:spChg>
        <pc:spChg chg="add mod">
          <ac:chgData name="" userId="bd19b315a7102ada" providerId="LiveId" clId="{B3E4F043-EB61-4413-ABCE-32902AEAE2DF}" dt="2021-09-27T07:34:38.428" v="5795" actId="14100"/>
          <ac:spMkLst>
            <pc:docMk/>
            <pc:sldMk cId="3779408464" sldId="274"/>
            <ac:spMk id="45" creationId="{13AEA282-5F1F-4EE6-9349-8DD1501E0737}"/>
          </ac:spMkLst>
        </pc:spChg>
        <pc:spChg chg="add del mod">
          <ac:chgData name="" userId="bd19b315a7102ada" providerId="LiveId" clId="{B3E4F043-EB61-4413-ABCE-32902AEAE2DF}" dt="2021-09-27T07:36:43.130" v="5805" actId="478"/>
          <ac:spMkLst>
            <pc:docMk/>
            <pc:sldMk cId="3779408464" sldId="274"/>
            <ac:spMk id="46" creationId="{0ED6B2E3-AEB8-4F73-BAB0-45A6E6BDEBE6}"/>
          </ac:spMkLst>
        </pc:spChg>
        <pc:spChg chg="add mod">
          <ac:chgData name="" userId="bd19b315a7102ada" providerId="LiveId" clId="{B3E4F043-EB61-4413-ABCE-32902AEAE2DF}" dt="2021-09-27T07:37:18.706" v="5818" actId="14100"/>
          <ac:spMkLst>
            <pc:docMk/>
            <pc:sldMk cId="3779408464" sldId="274"/>
            <ac:spMk id="47" creationId="{7C001776-CF91-46FC-9E3C-DAEE65B746CA}"/>
          </ac:spMkLst>
        </pc:spChg>
        <pc:spChg chg="add mod">
          <ac:chgData name="" userId="bd19b315a7102ada" providerId="LiveId" clId="{B3E4F043-EB61-4413-ABCE-32902AEAE2DF}" dt="2021-09-27T07:33:55.867" v="5789" actId="571"/>
          <ac:spMkLst>
            <pc:docMk/>
            <pc:sldMk cId="3779408464" sldId="274"/>
            <ac:spMk id="49" creationId="{7FA0C463-264D-4B49-A85A-C600CDBA6615}"/>
          </ac:spMkLst>
        </pc:spChg>
        <pc:spChg chg="add mod">
          <ac:chgData name="" userId="bd19b315a7102ada" providerId="LiveId" clId="{B3E4F043-EB61-4413-ABCE-32902AEAE2DF}" dt="2021-09-27T07:36:21.179" v="5796" actId="571"/>
          <ac:spMkLst>
            <pc:docMk/>
            <pc:sldMk cId="3779408464" sldId="274"/>
            <ac:spMk id="50" creationId="{1D4D986C-CA6B-4D3B-8C79-F82E7309139D}"/>
          </ac:spMkLst>
        </pc:spChg>
        <pc:spChg chg="add mod">
          <ac:chgData name="" userId="bd19b315a7102ada" providerId="LiveId" clId="{B3E4F043-EB61-4413-ABCE-32902AEAE2DF}" dt="2021-09-27T07:36:29.936" v="5802" actId="1035"/>
          <ac:spMkLst>
            <pc:docMk/>
            <pc:sldMk cId="3779408464" sldId="274"/>
            <ac:spMk id="51" creationId="{625259B4-9416-472A-BA0A-BBA5EC7EFBEF}"/>
          </ac:spMkLst>
        </pc:spChg>
        <pc:spChg chg="add mod">
          <ac:chgData name="" userId="bd19b315a7102ada" providerId="LiveId" clId="{B3E4F043-EB61-4413-ABCE-32902AEAE2DF}" dt="2021-09-27T07:36:53.523" v="5808" actId="571"/>
          <ac:spMkLst>
            <pc:docMk/>
            <pc:sldMk cId="3779408464" sldId="274"/>
            <ac:spMk id="53" creationId="{E86CCDE9-DC17-496F-B56D-D1B2FE2E4D09}"/>
          </ac:spMkLst>
        </pc:spChg>
        <pc:spChg chg="add mod">
          <ac:chgData name="" userId="bd19b315a7102ada" providerId="LiveId" clId="{B3E4F043-EB61-4413-ABCE-32902AEAE2DF}" dt="2021-09-27T07:36:58.603" v="5810" actId="571"/>
          <ac:spMkLst>
            <pc:docMk/>
            <pc:sldMk cId="3779408464" sldId="274"/>
            <ac:spMk id="54" creationId="{4A978479-EAED-4EEE-99CE-6FEDF52BDC81}"/>
          </ac:spMkLst>
        </pc:spChg>
        <pc:spChg chg="add mod">
          <ac:chgData name="" userId="bd19b315a7102ada" providerId="LiveId" clId="{B3E4F043-EB61-4413-ABCE-32902AEAE2DF}" dt="2021-09-27T07:37:02.650" v="5813" actId="571"/>
          <ac:spMkLst>
            <pc:docMk/>
            <pc:sldMk cId="3779408464" sldId="274"/>
            <ac:spMk id="56" creationId="{04A21134-DA9A-4C46-B172-4E8DDD1EB603}"/>
          </ac:spMkLst>
        </pc:spChg>
        <pc:spChg chg="add mod">
          <ac:chgData name="" userId="bd19b315a7102ada" providerId="LiveId" clId="{B3E4F043-EB61-4413-ABCE-32902AEAE2DF}" dt="2021-09-27T07:37:23.018" v="5819" actId="14100"/>
          <ac:spMkLst>
            <pc:docMk/>
            <pc:sldMk cId="3779408464" sldId="274"/>
            <ac:spMk id="57" creationId="{F27FBCF6-849A-44F1-AF0D-E3298353B81A}"/>
          </ac:spMkLst>
        </pc:spChg>
        <pc:spChg chg="add mod">
          <ac:chgData name="" userId="bd19b315a7102ada" providerId="LiveId" clId="{B3E4F043-EB61-4413-ABCE-32902AEAE2DF}" dt="2021-09-27T07:37:15.171" v="5817" actId="14100"/>
          <ac:spMkLst>
            <pc:docMk/>
            <pc:sldMk cId="3779408464" sldId="274"/>
            <ac:spMk id="58" creationId="{DA86CFEE-22B0-4B88-9858-BDF8AC81504C}"/>
          </ac:spMkLst>
        </pc:spChg>
        <pc:spChg chg="add mod">
          <ac:chgData name="" userId="bd19b315a7102ada" providerId="LiveId" clId="{B3E4F043-EB61-4413-ABCE-32902AEAE2DF}" dt="2021-09-28T08:12:36.276" v="7974" actId="1038"/>
          <ac:spMkLst>
            <pc:docMk/>
            <pc:sldMk cId="3779408464" sldId="274"/>
            <ac:spMk id="59" creationId="{6B485A53-4DCE-4AC4-AA74-915EA0124D21}"/>
          </ac:spMkLst>
        </pc:spChg>
        <pc:spChg chg="add mod">
          <ac:chgData name="" userId="bd19b315a7102ada" providerId="LiveId" clId="{B3E4F043-EB61-4413-ABCE-32902AEAE2DF}" dt="2021-09-28T08:12:36.276" v="7974" actId="1038"/>
          <ac:spMkLst>
            <pc:docMk/>
            <pc:sldMk cId="3779408464" sldId="274"/>
            <ac:spMk id="60" creationId="{1896DF72-E700-46F2-8FFB-38610579FCE5}"/>
          </ac:spMkLst>
        </pc:spChg>
        <pc:spChg chg="add mod">
          <ac:chgData name="" userId="bd19b315a7102ada" providerId="LiveId" clId="{B3E4F043-EB61-4413-ABCE-32902AEAE2DF}" dt="2021-09-28T08:12:36.276" v="7974" actId="1038"/>
          <ac:spMkLst>
            <pc:docMk/>
            <pc:sldMk cId="3779408464" sldId="274"/>
            <ac:spMk id="61" creationId="{2C207788-5241-4111-9A4E-64840B9761E0}"/>
          </ac:spMkLst>
        </pc:spChg>
        <pc:spChg chg="add mod">
          <ac:chgData name="" userId="bd19b315a7102ada" providerId="LiveId" clId="{B3E4F043-EB61-4413-ABCE-32902AEAE2DF}" dt="2021-09-28T08:12:36.276" v="7974" actId="1038"/>
          <ac:spMkLst>
            <pc:docMk/>
            <pc:sldMk cId="3779408464" sldId="274"/>
            <ac:spMk id="62" creationId="{E54F2E9E-6399-42A3-9547-1C213D7A8E42}"/>
          </ac:spMkLst>
        </pc:spChg>
        <pc:spChg chg="add mod">
          <ac:chgData name="" userId="bd19b315a7102ada" providerId="LiveId" clId="{B3E4F043-EB61-4413-ABCE-32902AEAE2DF}" dt="2021-09-28T08:12:36.276" v="7974" actId="1038"/>
          <ac:spMkLst>
            <pc:docMk/>
            <pc:sldMk cId="3779408464" sldId="274"/>
            <ac:spMk id="63" creationId="{95F15749-D3C1-46D7-82BD-446B131777C4}"/>
          </ac:spMkLst>
        </pc:spChg>
        <pc:spChg chg="add mod">
          <ac:chgData name="" userId="bd19b315a7102ada" providerId="LiveId" clId="{B3E4F043-EB61-4413-ABCE-32902AEAE2DF}" dt="2021-09-28T08:12:36.276" v="7974" actId="1038"/>
          <ac:spMkLst>
            <pc:docMk/>
            <pc:sldMk cId="3779408464" sldId="274"/>
            <ac:spMk id="64" creationId="{BC216C7A-5D37-4DF7-8B2F-1A13A502F7A0}"/>
          </ac:spMkLst>
        </pc:spChg>
        <pc:grpChg chg="add">
          <ac:chgData name="" userId="bd19b315a7102ada" providerId="LiveId" clId="{B3E4F043-EB61-4413-ABCE-32902AEAE2DF}" dt="2021-09-28T08:28:45.019" v="8253"/>
          <ac:grpSpMkLst>
            <pc:docMk/>
            <pc:sldMk cId="3779408464" sldId="274"/>
            <ac:grpSpMk id="29" creationId="{0B7729BD-9934-4117-8162-2A7DD3E0CE5C}"/>
          </ac:grpSpMkLst>
        </pc:grpChg>
        <pc:picChg chg="del">
          <ac:chgData name="" userId="bd19b315a7102ada" providerId="LiveId" clId="{B3E4F043-EB61-4413-ABCE-32902AEAE2DF}" dt="2021-09-27T07:31:39.635" v="5754" actId="478"/>
          <ac:picMkLst>
            <pc:docMk/>
            <pc:sldMk cId="3779408464" sldId="274"/>
            <ac:picMk id="2" creationId="{2D07F0C5-E557-4F51-BD36-AFCDA55D3665}"/>
          </ac:picMkLst>
        </pc:picChg>
        <pc:picChg chg="del">
          <ac:chgData name="" userId="bd19b315a7102ada" providerId="LiveId" clId="{B3E4F043-EB61-4413-ABCE-32902AEAE2DF}" dt="2021-09-27T07:31:35.169" v="5751" actId="478"/>
          <ac:picMkLst>
            <pc:docMk/>
            <pc:sldMk cId="3779408464" sldId="274"/>
            <ac:picMk id="18" creationId="{F16320E7-97EE-4F99-A56C-D68623A87A68}"/>
          </ac:picMkLst>
        </pc:picChg>
        <pc:picChg chg="add mod modCrop">
          <ac:chgData name="" userId="bd19b315a7102ada" providerId="LiveId" clId="{B3E4F043-EB61-4413-ABCE-32902AEAE2DF}" dt="2021-09-27T07:39:07.297" v="5921" actId="732"/>
          <ac:picMkLst>
            <pc:docMk/>
            <pc:sldMk cId="3779408464" sldId="274"/>
            <ac:picMk id="33" creationId="{C4014FC6-F93C-490E-99EE-7676C0FAD8A9}"/>
          </ac:picMkLst>
        </pc:picChg>
        <pc:picChg chg="add mod">
          <ac:chgData name="" userId="bd19b315a7102ada" providerId="LiveId" clId="{B3E4F043-EB61-4413-ABCE-32902AEAE2DF}" dt="2021-09-27T07:34:17.714" v="5793" actId="1076"/>
          <ac:picMkLst>
            <pc:docMk/>
            <pc:sldMk cId="3779408464" sldId="274"/>
            <ac:picMk id="38" creationId="{97B9131A-860C-404B-BEA4-6A0B261E2F16}"/>
          </ac:picMkLst>
        </pc:picChg>
        <pc:picChg chg="add mod">
          <ac:chgData name="" userId="bd19b315a7102ada" providerId="LiveId" clId="{B3E4F043-EB61-4413-ABCE-32902AEAE2DF}" dt="2021-09-27T07:33:55.867" v="5789" actId="571"/>
          <ac:picMkLst>
            <pc:docMk/>
            <pc:sldMk cId="3779408464" sldId="274"/>
            <ac:picMk id="48" creationId="{F193155D-B634-4B40-9EC9-C2B6AEC978D8}"/>
          </ac:picMkLst>
        </pc:picChg>
        <pc:picChg chg="add mod">
          <ac:chgData name="" userId="bd19b315a7102ada" providerId="LiveId" clId="{B3E4F043-EB61-4413-ABCE-32902AEAE2DF}" dt="2021-09-27T07:36:53.523" v="5808" actId="571"/>
          <ac:picMkLst>
            <pc:docMk/>
            <pc:sldMk cId="3779408464" sldId="274"/>
            <ac:picMk id="52" creationId="{C134EF34-2196-4B3E-9682-D1A2C79D688E}"/>
          </ac:picMkLst>
        </pc:picChg>
        <pc:picChg chg="add mod">
          <ac:chgData name="" userId="bd19b315a7102ada" providerId="LiveId" clId="{B3E4F043-EB61-4413-ABCE-32902AEAE2DF}" dt="2021-09-27T07:37:02.650" v="5813" actId="571"/>
          <ac:picMkLst>
            <pc:docMk/>
            <pc:sldMk cId="3779408464" sldId="274"/>
            <ac:picMk id="55" creationId="{8961AA8E-5F0F-46CC-9A6E-5B16C9F68DF3}"/>
          </ac:picMkLst>
        </pc:picChg>
      </pc:sldChg>
      <pc:sldChg chg="addSp delSp modSp add del">
        <pc:chgData name="" userId="bd19b315a7102ada" providerId="LiveId" clId="{B3E4F043-EB61-4413-ABCE-32902AEAE2DF}" dt="2021-09-28T06:09:45.746" v="6984" actId="2696"/>
        <pc:sldMkLst>
          <pc:docMk/>
          <pc:sldMk cId="3009580658" sldId="275"/>
        </pc:sldMkLst>
        <pc:spChg chg="add mod">
          <ac:chgData name="" userId="bd19b315a7102ada" providerId="LiveId" clId="{B3E4F043-EB61-4413-ABCE-32902AEAE2DF}" dt="2021-09-28T06:09:44.145" v="6983" actId="14100"/>
          <ac:spMkLst>
            <pc:docMk/>
            <pc:sldMk cId="3009580658" sldId="275"/>
            <ac:spMk id="16" creationId="{66FE7157-47C9-4034-B44F-80744A0F1BC4}"/>
          </ac:spMkLst>
        </pc:spChg>
        <pc:spChg chg="add mod">
          <ac:chgData name="" userId="bd19b315a7102ada" providerId="LiveId" clId="{B3E4F043-EB61-4413-ABCE-32902AEAE2DF}" dt="2021-09-27T07:41:05.921" v="5935" actId="1076"/>
          <ac:spMkLst>
            <pc:docMk/>
            <pc:sldMk cId="3009580658" sldId="275"/>
            <ac:spMk id="17" creationId="{18EA9FAB-0175-4769-89D8-20775119C32C}"/>
          </ac:spMkLst>
        </pc:spChg>
        <pc:spChg chg="add mod">
          <ac:chgData name="" userId="bd19b315a7102ada" providerId="LiveId" clId="{B3E4F043-EB61-4413-ABCE-32902AEAE2DF}" dt="2021-09-27T07:42:15.574" v="5980"/>
          <ac:spMkLst>
            <pc:docMk/>
            <pc:sldMk cId="3009580658" sldId="275"/>
            <ac:spMk id="18" creationId="{354344F5-8C3B-4863-BE34-D27F4C73676D}"/>
          </ac:spMkLst>
        </pc:spChg>
        <pc:spChg chg="add del">
          <ac:chgData name="" userId="bd19b315a7102ada" providerId="LiveId" clId="{B3E4F043-EB61-4413-ABCE-32902AEAE2DF}" dt="2021-09-27T08:04:56.205" v="6146"/>
          <ac:spMkLst>
            <pc:docMk/>
            <pc:sldMk cId="3009580658" sldId="275"/>
            <ac:spMk id="19" creationId="{2CE0A6AA-6567-4CC0-BA84-52B7DD227E0A}"/>
          </ac:spMkLst>
        </pc:spChg>
        <pc:picChg chg="add mod">
          <ac:chgData name="" userId="bd19b315a7102ada" providerId="LiveId" clId="{B3E4F043-EB61-4413-ABCE-32902AEAE2DF}" dt="2021-09-27T07:40:19.976" v="5931" actId="14100"/>
          <ac:picMkLst>
            <pc:docMk/>
            <pc:sldMk cId="3009580658" sldId="275"/>
            <ac:picMk id="2" creationId="{B7C6DC70-8D70-4349-B755-16D260978E44}"/>
          </ac:picMkLst>
        </pc:picChg>
        <pc:picChg chg="add mod">
          <ac:chgData name="" userId="bd19b315a7102ada" providerId="LiveId" clId="{B3E4F043-EB61-4413-ABCE-32902AEAE2DF}" dt="2021-09-27T07:40:24.664" v="5933" actId="1076"/>
          <ac:picMkLst>
            <pc:docMk/>
            <pc:sldMk cId="3009580658" sldId="275"/>
            <ac:picMk id="15" creationId="{056F7D93-F59F-4970-84D3-882EB14ACB1C}"/>
          </ac:picMkLst>
        </pc:picChg>
      </pc:sldChg>
      <pc:sldChg chg="addSp delSp modSp add">
        <pc:chgData name="" userId="bd19b315a7102ada" providerId="LiveId" clId="{B3E4F043-EB61-4413-ABCE-32902AEAE2DF}" dt="2021-09-28T08:28:48.483" v="8254"/>
        <pc:sldMkLst>
          <pc:docMk/>
          <pc:sldMk cId="822693483" sldId="276"/>
        </pc:sldMkLst>
        <pc:spChg chg="add mod">
          <ac:chgData name="" userId="bd19b315a7102ada" providerId="LiveId" clId="{B3E4F043-EB61-4413-ABCE-32902AEAE2DF}" dt="2021-09-27T08:09:50.497" v="6316" actId="164"/>
          <ac:spMkLst>
            <pc:docMk/>
            <pc:sldMk cId="822693483" sldId="276"/>
            <ac:spMk id="24" creationId="{1A649ED3-BD1B-4C4E-9DC1-ABDF4857EDA4}"/>
          </ac:spMkLst>
        </pc:spChg>
        <pc:spChg chg="add mod">
          <ac:chgData name="" userId="bd19b315a7102ada" providerId="LiveId" clId="{B3E4F043-EB61-4413-ABCE-32902AEAE2DF}" dt="2021-09-28T06:42:51.722" v="7494" actId="1036"/>
          <ac:spMkLst>
            <pc:docMk/>
            <pc:sldMk cId="822693483" sldId="276"/>
            <ac:spMk id="25" creationId="{1B9F53A6-1517-4921-BA63-583732F0A80C}"/>
          </ac:spMkLst>
        </pc:spChg>
        <pc:spChg chg="add mod">
          <ac:chgData name="" userId="bd19b315a7102ada" providerId="LiveId" clId="{B3E4F043-EB61-4413-ABCE-32902AEAE2DF}" dt="2021-09-28T06:42:51.722" v="7494" actId="1036"/>
          <ac:spMkLst>
            <pc:docMk/>
            <pc:sldMk cId="822693483" sldId="276"/>
            <ac:spMk id="29" creationId="{3E48C690-6D01-4382-89F5-B39D44284AFC}"/>
          </ac:spMkLst>
        </pc:spChg>
        <pc:spChg chg="add del">
          <ac:chgData name="" userId="bd19b315a7102ada" providerId="LiveId" clId="{B3E4F043-EB61-4413-ABCE-32902AEAE2DF}" dt="2021-09-27T08:07:15.954" v="6281" actId="478"/>
          <ac:spMkLst>
            <pc:docMk/>
            <pc:sldMk cId="822693483" sldId="276"/>
            <ac:spMk id="30" creationId="{CAF63541-CB84-44D8-A3D7-8AABD912C569}"/>
          </ac:spMkLst>
        </pc:spChg>
        <pc:spChg chg="add mod">
          <ac:chgData name="" userId="bd19b315a7102ada" providerId="LiveId" clId="{B3E4F043-EB61-4413-ABCE-32902AEAE2DF}" dt="2021-09-28T06:42:51.722" v="7494" actId="1036"/>
          <ac:spMkLst>
            <pc:docMk/>
            <pc:sldMk cId="822693483" sldId="276"/>
            <ac:spMk id="31" creationId="{2A6FEC7E-76E8-4FED-B8AF-B82B45E6D5EA}"/>
          </ac:spMkLst>
        </pc:spChg>
        <pc:spChg chg="add mod">
          <ac:chgData name="" userId="bd19b315a7102ada" providerId="LiveId" clId="{B3E4F043-EB61-4413-ABCE-32902AEAE2DF}" dt="2021-09-28T06:42:51.722" v="7494" actId="1036"/>
          <ac:spMkLst>
            <pc:docMk/>
            <pc:sldMk cId="822693483" sldId="276"/>
            <ac:spMk id="32" creationId="{E42C94C1-944B-49E1-94F1-938AD962FA04}"/>
          </ac:spMkLst>
        </pc:spChg>
        <pc:spChg chg="add del">
          <ac:chgData name="" userId="bd19b315a7102ada" providerId="LiveId" clId="{B3E4F043-EB61-4413-ABCE-32902AEAE2DF}" dt="2021-09-27T08:07:15.954" v="6281" actId="478"/>
          <ac:spMkLst>
            <pc:docMk/>
            <pc:sldMk cId="822693483" sldId="276"/>
            <ac:spMk id="33" creationId="{AC107E5F-15E8-4B5B-AC45-5668E21BD54E}"/>
          </ac:spMkLst>
        </pc:spChg>
        <pc:spChg chg="add del mod">
          <ac:chgData name="" userId="bd19b315a7102ada" providerId="LiveId" clId="{B3E4F043-EB61-4413-ABCE-32902AEAE2DF}" dt="2021-09-27T08:07:15.954" v="6281" actId="478"/>
          <ac:spMkLst>
            <pc:docMk/>
            <pc:sldMk cId="822693483" sldId="276"/>
            <ac:spMk id="34" creationId="{4DAD8CB9-F110-4577-9C72-AAECEA7FB39E}"/>
          </ac:spMkLst>
        </pc:spChg>
        <pc:spChg chg="add mod">
          <ac:chgData name="" userId="bd19b315a7102ada" providerId="LiveId" clId="{B3E4F043-EB61-4413-ABCE-32902AEAE2DF}" dt="2021-09-28T06:42:51.722" v="7494" actId="1036"/>
          <ac:spMkLst>
            <pc:docMk/>
            <pc:sldMk cId="822693483" sldId="276"/>
            <ac:spMk id="35" creationId="{6D39BB4B-DB80-4C55-8ED9-D945F389A527}"/>
          </ac:spMkLst>
        </pc:spChg>
        <pc:spChg chg="add del">
          <ac:chgData name="" userId="bd19b315a7102ada" providerId="LiveId" clId="{B3E4F043-EB61-4413-ABCE-32902AEAE2DF}" dt="2021-09-27T08:07:15.954" v="6281" actId="478"/>
          <ac:spMkLst>
            <pc:docMk/>
            <pc:sldMk cId="822693483" sldId="276"/>
            <ac:spMk id="36" creationId="{572245C4-16DD-4DDB-9D6A-8BA78F4886DD}"/>
          </ac:spMkLst>
        </pc:spChg>
        <pc:spChg chg="add mod">
          <ac:chgData name="" userId="bd19b315a7102ada" providerId="LiveId" clId="{B3E4F043-EB61-4413-ABCE-32902AEAE2DF}" dt="2021-09-28T06:42:51.722" v="7494" actId="1036"/>
          <ac:spMkLst>
            <pc:docMk/>
            <pc:sldMk cId="822693483" sldId="276"/>
            <ac:spMk id="37" creationId="{1FCE55E5-0798-45FA-A587-B07DC6B0038C}"/>
          </ac:spMkLst>
        </pc:spChg>
        <pc:spChg chg="add mod">
          <ac:chgData name="" userId="bd19b315a7102ada" providerId="LiveId" clId="{B3E4F043-EB61-4413-ABCE-32902AEAE2DF}" dt="2021-09-27T08:04:47.702" v="6144" actId="571"/>
          <ac:spMkLst>
            <pc:docMk/>
            <pc:sldMk cId="822693483" sldId="276"/>
            <ac:spMk id="38" creationId="{4C47EF43-6603-4326-A91A-CAA00730F3E3}"/>
          </ac:spMkLst>
        </pc:spChg>
        <pc:spChg chg="add mod">
          <ac:chgData name="" userId="bd19b315a7102ada" providerId="LiveId" clId="{B3E4F043-EB61-4413-ABCE-32902AEAE2DF}" dt="2021-09-28T06:10:04.753" v="6986" actId="14100"/>
          <ac:spMkLst>
            <pc:docMk/>
            <pc:sldMk cId="822693483" sldId="276"/>
            <ac:spMk id="39" creationId="{07BCFF1F-7222-4056-AC25-90A147A7CBEB}"/>
          </ac:spMkLst>
        </pc:spChg>
        <pc:spChg chg="add mod">
          <ac:chgData name="" userId="bd19b315a7102ada" providerId="LiveId" clId="{B3E4F043-EB61-4413-ABCE-32902AEAE2DF}" dt="2021-09-28T06:10:01.049" v="6985" actId="14100"/>
          <ac:spMkLst>
            <pc:docMk/>
            <pc:sldMk cId="822693483" sldId="276"/>
            <ac:spMk id="40" creationId="{29261C35-95B1-4087-8044-74B69E24A6A9}"/>
          </ac:spMkLst>
        </pc:spChg>
        <pc:grpChg chg="add mod">
          <ac:chgData name="" userId="bd19b315a7102ada" providerId="LiveId" clId="{B3E4F043-EB61-4413-ABCE-32902AEAE2DF}" dt="2021-09-28T06:42:51.722" v="7494" actId="1036"/>
          <ac:grpSpMkLst>
            <pc:docMk/>
            <pc:sldMk cId="822693483" sldId="276"/>
            <ac:grpSpMk id="13" creationId="{5E253677-A20F-4951-A6E0-104D3D9D0F5B}"/>
          </ac:grpSpMkLst>
        </pc:grpChg>
        <pc:grpChg chg="add mod">
          <ac:chgData name="" userId="bd19b315a7102ada" providerId="LiveId" clId="{B3E4F043-EB61-4413-ABCE-32902AEAE2DF}" dt="2021-09-28T06:42:51.722" v="7494" actId="1036"/>
          <ac:grpSpMkLst>
            <pc:docMk/>
            <pc:sldMk cId="822693483" sldId="276"/>
            <ac:grpSpMk id="15" creationId="{C0D06EE1-DE0B-418E-A365-0636CB11CAAC}"/>
          </ac:grpSpMkLst>
        </pc:grpChg>
        <pc:grpChg chg="add mod">
          <ac:chgData name="" userId="bd19b315a7102ada" providerId="LiveId" clId="{B3E4F043-EB61-4413-ABCE-32902AEAE2DF}" dt="2021-09-28T06:42:51.722" v="7494" actId="1036"/>
          <ac:grpSpMkLst>
            <pc:docMk/>
            <pc:sldMk cId="822693483" sldId="276"/>
            <ac:grpSpMk id="18" creationId="{7FD720DF-75DD-4FD7-B286-5B8FD339FD95}"/>
          </ac:grpSpMkLst>
        </pc:grpChg>
        <pc:grpChg chg="mod">
          <ac:chgData name="" userId="bd19b315a7102ada" providerId="LiveId" clId="{B3E4F043-EB61-4413-ABCE-32902AEAE2DF}" dt="2021-09-27T08:11:08.979" v="6363" actId="1076"/>
          <ac:grpSpMkLst>
            <pc:docMk/>
            <pc:sldMk cId="822693483" sldId="276"/>
            <ac:grpSpMk id="20" creationId="{3C0A1B1E-CD3B-4D53-A47D-6002315C04F5}"/>
          </ac:grpSpMkLst>
        </pc:grpChg>
        <pc:grpChg chg="add">
          <ac:chgData name="" userId="bd19b315a7102ada" providerId="LiveId" clId="{B3E4F043-EB61-4413-ABCE-32902AEAE2DF}" dt="2021-09-28T08:28:48.483" v="8254"/>
          <ac:grpSpMkLst>
            <pc:docMk/>
            <pc:sldMk cId="822693483" sldId="276"/>
            <ac:grpSpMk id="33" creationId="{1DF63B02-1A21-42BB-8859-5A4EBCFE427C}"/>
          </ac:grpSpMkLst>
        </pc:grpChg>
        <pc:picChg chg="add mod">
          <ac:chgData name="" userId="bd19b315a7102ada" providerId="LiveId" clId="{B3E4F043-EB61-4413-ABCE-32902AEAE2DF}" dt="2021-09-28T06:42:51.722" v="7494" actId="1036"/>
          <ac:picMkLst>
            <pc:docMk/>
            <pc:sldMk cId="822693483" sldId="276"/>
            <ac:picMk id="2" creationId="{982AF0E0-7793-4CF9-A772-6F5AF58EA7AD}"/>
          </ac:picMkLst>
        </pc:picChg>
        <pc:picChg chg="add mod">
          <ac:chgData name="" userId="bd19b315a7102ada" providerId="LiveId" clId="{B3E4F043-EB61-4413-ABCE-32902AEAE2DF}" dt="2021-09-27T08:09:50.497" v="6316" actId="164"/>
          <ac:picMkLst>
            <pc:docMk/>
            <pc:sldMk cId="822693483" sldId="276"/>
            <ac:picMk id="3" creationId="{87B1B3E1-3F6B-4219-BFED-26669D335A8C}"/>
          </ac:picMkLst>
        </pc:picChg>
        <pc:picChg chg="add mod">
          <ac:chgData name="" userId="bd19b315a7102ada" providerId="LiveId" clId="{B3E4F043-EB61-4413-ABCE-32902AEAE2DF}" dt="2021-09-27T08:09:40.466" v="6313" actId="164"/>
          <ac:picMkLst>
            <pc:docMk/>
            <pc:sldMk cId="822693483" sldId="276"/>
            <ac:picMk id="5" creationId="{53149099-369F-4D9F-B10A-AE9A25717DB8}"/>
          </ac:picMkLst>
        </pc:picChg>
        <pc:picChg chg="add del mod modCrop">
          <ac:chgData name="" userId="bd19b315a7102ada" providerId="LiveId" clId="{B3E4F043-EB61-4413-ABCE-32902AEAE2DF}" dt="2021-09-27T08:09:00.944" v="6299" actId="478"/>
          <ac:picMkLst>
            <pc:docMk/>
            <pc:sldMk cId="822693483" sldId="276"/>
            <ac:picMk id="6" creationId="{1FD5DAE1-BF76-4607-916A-0D9E395833D4}"/>
          </ac:picMkLst>
        </pc:picChg>
        <pc:picChg chg="add del mod">
          <ac:chgData name="" userId="bd19b315a7102ada" providerId="LiveId" clId="{B3E4F043-EB61-4413-ABCE-32902AEAE2DF}" dt="2021-09-27T08:09:01.409" v="6300" actId="478"/>
          <ac:picMkLst>
            <pc:docMk/>
            <pc:sldMk cId="822693483" sldId="276"/>
            <ac:picMk id="7" creationId="{04FF0DC9-2519-4169-A851-A5AE51B3F563}"/>
          </ac:picMkLst>
        </pc:picChg>
        <pc:cxnChg chg="add del mod">
          <ac:chgData name="" userId="bd19b315a7102ada" providerId="LiveId" clId="{B3E4F043-EB61-4413-ABCE-32902AEAE2DF}" dt="2021-09-27T08:09:00.354" v="6298" actId="478"/>
          <ac:cxnSpMkLst>
            <pc:docMk/>
            <pc:sldMk cId="822693483" sldId="276"/>
            <ac:cxnSpMk id="11" creationId="{8CA8EADF-F7ED-4FA8-AA32-67EF2897B18C}"/>
          </ac:cxnSpMkLst>
        </pc:cxnChg>
      </pc:sldChg>
      <pc:sldChg chg="addSp delSp modSp add">
        <pc:chgData name="" userId="bd19b315a7102ada" providerId="LiveId" clId="{B3E4F043-EB61-4413-ABCE-32902AEAE2DF}" dt="2021-09-28T08:28:49.888" v="8255"/>
        <pc:sldMkLst>
          <pc:docMk/>
          <pc:sldMk cId="2237315154" sldId="277"/>
        </pc:sldMkLst>
        <pc:spChg chg="add mod">
          <ac:chgData name="" userId="bd19b315a7102ada" providerId="LiveId" clId="{B3E4F043-EB61-4413-ABCE-32902AEAE2DF}" dt="2021-09-28T06:33:35.063" v="7245" actId="571"/>
          <ac:spMkLst>
            <pc:docMk/>
            <pc:sldMk cId="2237315154" sldId="277"/>
            <ac:spMk id="24" creationId="{FDEC09A1-DDCA-4F18-AF21-3659937D21AE}"/>
          </ac:spMkLst>
        </pc:spChg>
        <pc:spChg chg="add mod">
          <ac:chgData name="" userId="bd19b315a7102ada" providerId="LiveId" clId="{B3E4F043-EB61-4413-ABCE-32902AEAE2DF}" dt="2021-09-28T06:33:51.057" v="7248" actId="164"/>
          <ac:spMkLst>
            <pc:docMk/>
            <pc:sldMk cId="2237315154" sldId="277"/>
            <ac:spMk id="25" creationId="{C404C5F3-6050-46B5-AE93-53ED2E54A481}"/>
          </ac:spMkLst>
        </pc:spChg>
        <pc:spChg chg="add mod ord">
          <ac:chgData name="" userId="bd19b315a7102ada" providerId="LiveId" clId="{B3E4F043-EB61-4413-ABCE-32902AEAE2DF}" dt="2021-09-28T06:38:23.102" v="7346" actId="14100"/>
          <ac:spMkLst>
            <pc:docMk/>
            <pc:sldMk cId="2237315154" sldId="277"/>
            <ac:spMk id="29" creationId="{1E1B0CBA-3935-4656-AA68-1AB786DF4857}"/>
          </ac:spMkLst>
        </pc:spChg>
        <pc:spChg chg="add mod">
          <ac:chgData name="" userId="bd19b315a7102ada" providerId="LiveId" clId="{B3E4F043-EB61-4413-ABCE-32902AEAE2DF}" dt="2021-09-28T06:40:17.988" v="7405" actId="1076"/>
          <ac:spMkLst>
            <pc:docMk/>
            <pc:sldMk cId="2237315154" sldId="277"/>
            <ac:spMk id="30" creationId="{E6FC8A9B-D48E-4822-8ADB-8974171A4892}"/>
          </ac:spMkLst>
        </pc:spChg>
        <pc:spChg chg="add mod">
          <ac:chgData name="" userId="bd19b315a7102ada" providerId="LiveId" clId="{B3E4F043-EB61-4413-ABCE-32902AEAE2DF}" dt="2021-09-28T06:40:17.988" v="7405" actId="1076"/>
          <ac:spMkLst>
            <pc:docMk/>
            <pc:sldMk cId="2237315154" sldId="277"/>
            <ac:spMk id="31" creationId="{07F2C1B5-6209-4744-87C0-3CF18592720E}"/>
          </ac:spMkLst>
        </pc:spChg>
        <pc:spChg chg="add mod">
          <ac:chgData name="" userId="bd19b315a7102ada" providerId="LiveId" clId="{B3E4F043-EB61-4413-ABCE-32902AEAE2DF}" dt="2021-09-28T06:40:21.677" v="7406" actId="1076"/>
          <ac:spMkLst>
            <pc:docMk/>
            <pc:sldMk cId="2237315154" sldId="277"/>
            <ac:spMk id="32" creationId="{FD9FE224-8113-4F3C-A481-9F4ECF198311}"/>
          </ac:spMkLst>
        </pc:spChg>
        <pc:spChg chg="add mod">
          <ac:chgData name="" userId="bd19b315a7102ada" providerId="LiveId" clId="{B3E4F043-EB61-4413-ABCE-32902AEAE2DF}" dt="2021-09-28T06:40:21.677" v="7406" actId="1076"/>
          <ac:spMkLst>
            <pc:docMk/>
            <pc:sldMk cId="2237315154" sldId="277"/>
            <ac:spMk id="33" creationId="{39146CC1-89BA-4553-A756-0C8889307C4D}"/>
          </ac:spMkLst>
        </pc:spChg>
        <pc:spChg chg="add mod">
          <ac:chgData name="" userId="bd19b315a7102ada" providerId="LiveId" clId="{B3E4F043-EB61-4413-ABCE-32902AEAE2DF}" dt="2021-09-28T06:38:10.021" v="7341" actId="1076"/>
          <ac:spMkLst>
            <pc:docMk/>
            <pc:sldMk cId="2237315154" sldId="277"/>
            <ac:spMk id="34" creationId="{A03F29EA-FC58-4A63-8252-04FEDD418AAF}"/>
          </ac:spMkLst>
        </pc:spChg>
        <pc:spChg chg="add del mod">
          <ac:chgData name="" userId="bd19b315a7102ada" providerId="LiveId" clId="{B3E4F043-EB61-4413-ABCE-32902AEAE2DF}" dt="2021-09-28T06:42:07.595" v="7440" actId="478"/>
          <ac:spMkLst>
            <pc:docMk/>
            <pc:sldMk cId="2237315154" sldId="277"/>
            <ac:spMk id="35" creationId="{68AB5C2D-DDF3-4F3D-AAF8-D7963A76F8B3}"/>
          </ac:spMkLst>
        </pc:spChg>
        <pc:spChg chg="add mod">
          <ac:chgData name="" userId="bd19b315a7102ada" providerId="LiveId" clId="{B3E4F043-EB61-4413-ABCE-32902AEAE2DF}" dt="2021-09-28T06:42:32.493" v="7489"/>
          <ac:spMkLst>
            <pc:docMk/>
            <pc:sldMk cId="2237315154" sldId="277"/>
            <ac:spMk id="36" creationId="{FDD1BC3B-040C-4EFA-906C-CA60D6C5A764}"/>
          </ac:spMkLst>
        </pc:spChg>
        <pc:spChg chg="add mod">
          <ac:chgData name="" userId="bd19b315a7102ada" providerId="LiveId" clId="{B3E4F043-EB61-4413-ABCE-32902AEAE2DF}" dt="2021-09-28T06:39:35.084" v="7359" actId="14100"/>
          <ac:spMkLst>
            <pc:docMk/>
            <pc:sldMk cId="2237315154" sldId="277"/>
            <ac:spMk id="37" creationId="{BAED4A0C-AF49-4343-8747-0B51145DD827}"/>
          </ac:spMkLst>
        </pc:spChg>
        <pc:spChg chg="add mod">
          <ac:chgData name="" userId="bd19b315a7102ada" providerId="LiveId" clId="{B3E4F043-EB61-4413-ABCE-32902AEAE2DF}" dt="2021-09-28T06:39:43.971" v="7363" actId="1035"/>
          <ac:spMkLst>
            <pc:docMk/>
            <pc:sldMk cId="2237315154" sldId="277"/>
            <ac:spMk id="38" creationId="{5EC465D8-C9B8-4E15-B563-A49EFB59463C}"/>
          </ac:spMkLst>
        </pc:spChg>
        <pc:spChg chg="add mod">
          <ac:chgData name="" userId="bd19b315a7102ada" providerId="LiveId" clId="{B3E4F043-EB61-4413-ABCE-32902AEAE2DF}" dt="2021-09-28T06:40:52.045" v="7408" actId="571"/>
          <ac:spMkLst>
            <pc:docMk/>
            <pc:sldMk cId="2237315154" sldId="277"/>
            <ac:spMk id="39" creationId="{2D7566C7-AF8B-4A45-8809-123A34EF4647}"/>
          </ac:spMkLst>
        </pc:spChg>
        <pc:spChg chg="add mod">
          <ac:chgData name="" userId="bd19b315a7102ada" providerId="LiveId" clId="{B3E4F043-EB61-4413-ABCE-32902AEAE2DF}" dt="2021-09-28T06:40:52.045" v="7408" actId="571"/>
          <ac:spMkLst>
            <pc:docMk/>
            <pc:sldMk cId="2237315154" sldId="277"/>
            <ac:spMk id="40" creationId="{931F6AA3-3B31-4EE7-896F-2718B6C2B37E}"/>
          </ac:spMkLst>
        </pc:spChg>
        <pc:spChg chg="add mod">
          <ac:chgData name="" userId="bd19b315a7102ada" providerId="LiveId" clId="{B3E4F043-EB61-4413-ABCE-32902AEAE2DF}" dt="2021-09-28T06:41:07.164" v="7410" actId="571"/>
          <ac:spMkLst>
            <pc:docMk/>
            <pc:sldMk cId="2237315154" sldId="277"/>
            <ac:spMk id="42" creationId="{2FE6BD79-959C-4A73-A6FF-FEF4F01E36CE}"/>
          </ac:spMkLst>
        </pc:spChg>
        <pc:spChg chg="add mod">
          <ac:chgData name="" userId="bd19b315a7102ada" providerId="LiveId" clId="{B3E4F043-EB61-4413-ABCE-32902AEAE2DF}" dt="2021-09-28T06:41:15.388" v="7429" actId="1036"/>
          <ac:spMkLst>
            <pc:docMk/>
            <pc:sldMk cId="2237315154" sldId="277"/>
            <ac:spMk id="43" creationId="{D2CE5BB3-A453-4344-8D7C-EAEC88C6B5F9}"/>
          </ac:spMkLst>
        </pc:spChg>
        <pc:spChg chg="add mod">
          <ac:chgData name="" userId="bd19b315a7102ada" providerId="LiveId" clId="{B3E4F043-EB61-4413-ABCE-32902AEAE2DF}" dt="2021-09-28T06:41:50.883" v="7436" actId="1038"/>
          <ac:spMkLst>
            <pc:docMk/>
            <pc:sldMk cId="2237315154" sldId="277"/>
            <ac:spMk id="44" creationId="{599FE6C8-6B59-4200-8F54-D974E0E83A1E}"/>
          </ac:spMkLst>
        </pc:spChg>
        <pc:spChg chg="add del mod">
          <ac:chgData name="" userId="bd19b315a7102ada" providerId="LiveId" clId="{B3E4F043-EB61-4413-ABCE-32902AEAE2DF}" dt="2021-09-28T06:42:06.205" v="7439"/>
          <ac:spMkLst>
            <pc:docMk/>
            <pc:sldMk cId="2237315154" sldId="277"/>
            <ac:spMk id="45" creationId="{D07D1F90-C299-44E5-AB67-6FE1EFA3E44A}"/>
          </ac:spMkLst>
        </pc:spChg>
        <pc:spChg chg="add mod">
          <ac:chgData name="" userId="bd19b315a7102ada" providerId="LiveId" clId="{B3E4F043-EB61-4413-ABCE-32902AEAE2DF}" dt="2021-09-28T06:42:10.618" v="7443" actId="1036"/>
          <ac:spMkLst>
            <pc:docMk/>
            <pc:sldMk cId="2237315154" sldId="277"/>
            <ac:spMk id="46" creationId="{E4804721-871D-4A5F-AAA6-5D3DFF3926E6}"/>
          </ac:spMkLst>
        </pc:spChg>
        <pc:grpChg chg="add mod">
          <ac:chgData name="" userId="bd19b315a7102ada" providerId="LiveId" clId="{B3E4F043-EB61-4413-ABCE-32902AEAE2DF}" dt="2021-09-28T06:38:43.888" v="7351" actId="164"/>
          <ac:grpSpMkLst>
            <pc:docMk/>
            <pc:sldMk cId="2237315154" sldId="277"/>
            <ac:grpSpMk id="6" creationId="{20BBED93-5855-485D-94CD-991B173B3097}"/>
          </ac:grpSpMkLst>
        </pc:grpChg>
        <pc:grpChg chg="add mod">
          <ac:chgData name="" userId="bd19b315a7102ada" providerId="LiveId" clId="{B3E4F043-EB61-4413-ABCE-32902AEAE2DF}" dt="2021-09-28T06:38:57.053" v="7353" actId="1076"/>
          <ac:grpSpMkLst>
            <pc:docMk/>
            <pc:sldMk cId="2237315154" sldId="277"/>
            <ac:grpSpMk id="8" creationId="{7506E235-625C-4509-8704-B1F4E83115E5}"/>
          </ac:grpSpMkLst>
        </pc:grpChg>
        <pc:grpChg chg="add mod">
          <ac:chgData name="" userId="bd19b315a7102ada" providerId="LiveId" clId="{B3E4F043-EB61-4413-ABCE-32902AEAE2DF}" dt="2021-09-28T06:38:43.888" v="7351" actId="164"/>
          <ac:grpSpMkLst>
            <pc:docMk/>
            <pc:sldMk cId="2237315154" sldId="277"/>
            <ac:grpSpMk id="16" creationId="{C72DFCDF-E763-492C-89A5-81B239B52D93}"/>
          </ac:grpSpMkLst>
        </pc:grpChg>
        <pc:grpChg chg="add">
          <ac:chgData name="" userId="bd19b315a7102ada" providerId="LiveId" clId="{B3E4F043-EB61-4413-ABCE-32902AEAE2DF}" dt="2021-09-28T08:28:49.888" v="8255"/>
          <ac:grpSpMkLst>
            <pc:docMk/>
            <pc:sldMk cId="2237315154" sldId="277"/>
            <ac:grpSpMk id="41" creationId="{CF4DF280-B091-4467-9078-CABE308B8A63}"/>
          </ac:grpSpMkLst>
        </pc:grpChg>
        <pc:picChg chg="add mod">
          <ac:chgData name="" userId="bd19b315a7102ada" providerId="LiveId" clId="{B3E4F043-EB61-4413-ABCE-32902AEAE2DF}" dt="2021-09-28T06:38:10.021" v="7341" actId="1076"/>
          <ac:picMkLst>
            <pc:docMk/>
            <pc:sldMk cId="2237315154" sldId="277"/>
            <ac:picMk id="2" creationId="{6479D0D2-9932-4EC6-AD95-CAAE8BF38E9F}"/>
          </ac:picMkLst>
        </pc:picChg>
        <pc:picChg chg="add del mod modCrop">
          <ac:chgData name="" userId="bd19b315a7102ada" providerId="LiveId" clId="{B3E4F043-EB61-4413-ABCE-32902AEAE2DF}" dt="2021-09-28T06:38:24.626" v="7347" actId="478"/>
          <ac:picMkLst>
            <pc:docMk/>
            <pc:sldMk cId="2237315154" sldId="277"/>
            <ac:picMk id="3" creationId="{6503E076-457A-4A38-ABE8-85292A7993B7}"/>
          </ac:picMkLst>
        </pc:picChg>
        <pc:picChg chg="add mod">
          <ac:chgData name="" userId="bd19b315a7102ada" providerId="LiveId" clId="{B3E4F043-EB61-4413-ABCE-32902AEAE2DF}" dt="2021-09-28T06:33:51.057" v="7248" actId="164"/>
          <ac:picMkLst>
            <pc:docMk/>
            <pc:sldMk cId="2237315154" sldId="277"/>
            <ac:picMk id="5" creationId="{AACE0E1E-FD1E-43BB-87E3-39356BC0DC92}"/>
          </ac:picMkLst>
        </pc:picChg>
        <pc:picChg chg="add mod">
          <ac:chgData name="" userId="bd19b315a7102ada" providerId="LiveId" clId="{B3E4F043-EB61-4413-ABCE-32902AEAE2DF}" dt="2021-09-28T06:38:00.597" v="7340" actId="14100"/>
          <ac:picMkLst>
            <pc:docMk/>
            <pc:sldMk cId="2237315154" sldId="277"/>
            <ac:picMk id="7" creationId="{6D0EE4A4-8353-467A-A4E3-D0198DB4A0E4}"/>
          </ac:picMkLst>
        </pc:picChg>
        <pc:picChg chg="add mod">
          <ac:chgData name="" userId="bd19b315a7102ada" providerId="LiveId" clId="{B3E4F043-EB61-4413-ABCE-32902AEAE2DF}" dt="2021-09-28T06:41:07.164" v="7410" actId="571"/>
          <ac:picMkLst>
            <pc:docMk/>
            <pc:sldMk cId="2237315154" sldId="277"/>
            <ac:picMk id="41" creationId="{90A60565-1FA2-48D3-B069-63C0E572CB19}"/>
          </ac:picMkLst>
        </pc:picChg>
      </pc:sldChg>
      <pc:sldChg chg="addSp delSp modSp add">
        <pc:chgData name="" userId="bd19b315a7102ada" providerId="LiveId" clId="{B3E4F043-EB61-4413-ABCE-32902AEAE2DF}" dt="2021-09-28T08:28:52.410" v="8256"/>
        <pc:sldMkLst>
          <pc:docMk/>
          <pc:sldMk cId="2608401149" sldId="278"/>
        </pc:sldMkLst>
        <pc:spChg chg="add del">
          <ac:chgData name="" userId="bd19b315a7102ada" providerId="LiveId" clId="{B3E4F043-EB61-4413-ABCE-32902AEAE2DF}" dt="2021-09-27T08:01:34.500" v="6055"/>
          <ac:spMkLst>
            <pc:docMk/>
            <pc:sldMk cId="2608401149" sldId="278"/>
            <ac:spMk id="15" creationId="{ADFBF93F-7545-4DE3-A000-19885C9DF902}"/>
          </ac:spMkLst>
        </pc:spChg>
        <pc:spChg chg="add mod">
          <ac:chgData name="" userId="bd19b315a7102ada" providerId="LiveId" clId="{B3E4F043-EB61-4413-ABCE-32902AEAE2DF}" dt="2021-09-28T07:21:39.009" v="7768" actId="1036"/>
          <ac:spMkLst>
            <pc:docMk/>
            <pc:sldMk cId="2608401149" sldId="278"/>
            <ac:spMk id="16" creationId="{0F1F6F76-8208-410C-942E-A5AE0665553B}"/>
          </ac:spMkLst>
        </pc:spChg>
        <pc:spChg chg="add del">
          <ac:chgData name="" userId="bd19b315a7102ada" providerId="LiveId" clId="{B3E4F043-EB61-4413-ABCE-32902AEAE2DF}" dt="2021-09-27T08:01:34.500" v="6055"/>
          <ac:spMkLst>
            <pc:docMk/>
            <pc:sldMk cId="2608401149" sldId="278"/>
            <ac:spMk id="16" creationId="{A98D705C-4ED3-4E26-9919-9CB545A2E8B7}"/>
          </ac:spMkLst>
        </pc:spChg>
        <pc:spChg chg="add mod">
          <ac:chgData name="" userId="bd19b315a7102ada" providerId="LiveId" clId="{B3E4F043-EB61-4413-ABCE-32902AEAE2DF}" dt="2021-09-28T07:22:01.524" v="7812" actId="1076"/>
          <ac:spMkLst>
            <pc:docMk/>
            <pc:sldMk cId="2608401149" sldId="278"/>
            <ac:spMk id="17" creationId="{92D245AE-A18C-44D7-BBD3-3851E8521524}"/>
          </ac:spMkLst>
        </pc:spChg>
        <pc:spChg chg="add del">
          <ac:chgData name="" userId="bd19b315a7102ada" providerId="LiveId" clId="{B3E4F043-EB61-4413-ABCE-32902AEAE2DF}" dt="2021-09-27T08:01:34.500" v="6055"/>
          <ac:spMkLst>
            <pc:docMk/>
            <pc:sldMk cId="2608401149" sldId="278"/>
            <ac:spMk id="17" creationId="{94D2A1C8-157C-4717-B974-2AE5EB160BF9}"/>
          </ac:spMkLst>
        </pc:spChg>
        <pc:spChg chg="add mod">
          <ac:chgData name="" userId="bd19b315a7102ada" providerId="LiveId" clId="{B3E4F043-EB61-4413-ABCE-32902AEAE2DF}" dt="2021-09-28T07:22:01.524" v="7812" actId="1076"/>
          <ac:spMkLst>
            <pc:docMk/>
            <pc:sldMk cId="2608401149" sldId="278"/>
            <ac:spMk id="18" creationId="{0A5B275E-0C5A-4B50-88E4-02E718C6DF32}"/>
          </ac:spMkLst>
        </pc:spChg>
        <pc:spChg chg="add del">
          <ac:chgData name="" userId="bd19b315a7102ada" providerId="LiveId" clId="{B3E4F043-EB61-4413-ABCE-32902AEAE2DF}" dt="2021-09-27T08:01:34.500" v="6055"/>
          <ac:spMkLst>
            <pc:docMk/>
            <pc:sldMk cId="2608401149" sldId="278"/>
            <ac:spMk id="18" creationId="{76D8C0A1-4E01-4FE1-9F22-AD9451AF8173}"/>
          </ac:spMkLst>
        </pc:spChg>
        <pc:spChg chg="add del">
          <ac:chgData name="" userId="bd19b315a7102ada" providerId="LiveId" clId="{B3E4F043-EB61-4413-ABCE-32902AEAE2DF}" dt="2021-09-27T08:01:34.500" v="6055"/>
          <ac:spMkLst>
            <pc:docMk/>
            <pc:sldMk cId="2608401149" sldId="278"/>
            <ac:spMk id="19" creationId="{43593E12-4001-46AD-B726-1B332623A954}"/>
          </ac:spMkLst>
        </pc:spChg>
        <pc:spChg chg="add mod">
          <ac:chgData name="" userId="bd19b315a7102ada" providerId="LiveId" clId="{B3E4F043-EB61-4413-ABCE-32902AEAE2DF}" dt="2021-09-28T07:22:01.524" v="7812" actId="1076"/>
          <ac:spMkLst>
            <pc:docMk/>
            <pc:sldMk cId="2608401149" sldId="278"/>
            <ac:spMk id="19" creationId="{882135B0-67D7-4339-AC3C-D2AA5230B14D}"/>
          </ac:spMkLst>
        </pc:spChg>
        <pc:spChg chg="add mod">
          <ac:chgData name="" userId="bd19b315a7102ada" providerId="LiveId" clId="{B3E4F043-EB61-4413-ABCE-32902AEAE2DF}" dt="2021-09-28T07:22:01.524" v="7812" actId="1076"/>
          <ac:spMkLst>
            <pc:docMk/>
            <pc:sldMk cId="2608401149" sldId="278"/>
            <ac:spMk id="24" creationId="{5ACC6E1F-EEDA-42D0-9C51-D79F592AE4EF}"/>
          </ac:spMkLst>
        </pc:spChg>
        <pc:spChg chg="add del">
          <ac:chgData name="" userId="bd19b315a7102ada" providerId="LiveId" clId="{B3E4F043-EB61-4413-ABCE-32902AEAE2DF}" dt="2021-09-27T08:01:34.500" v="6055"/>
          <ac:spMkLst>
            <pc:docMk/>
            <pc:sldMk cId="2608401149" sldId="278"/>
            <ac:spMk id="24" creationId="{EA62C7E5-F10D-41FF-B4F4-B6B69654347C}"/>
          </ac:spMkLst>
        </pc:spChg>
        <pc:spChg chg="add mod">
          <ac:chgData name="" userId="bd19b315a7102ada" providerId="LiveId" clId="{B3E4F043-EB61-4413-ABCE-32902AEAE2DF}" dt="2021-09-28T07:22:01.524" v="7812" actId="1076"/>
          <ac:spMkLst>
            <pc:docMk/>
            <pc:sldMk cId="2608401149" sldId="278"/>
            <ac:spMk id="25" creationId="{92E76E2D-5572-412A-B5A2-65C898EB2E40}"/>
          </ac:spMkLst>
        </pc:spChg>
        <pc:spChg chg="add del">
          <ac:chgData name="" userId="bd19b315a7102ada" providerId="LiveId" clId="{B3E4F043-EB61-4413-ABCE-32902AEAE2DF}" dt="2021-09-27T08:01:34.500" v="6055"/>
          <ac:spMkLst>
            <pc:docMk/>
            <pc:sldMk cId="2608401149" sldId="278"/>
            <ac:spMk id="25" creationId="{9FF9E24D-392B-4D59-BD6D-64FAC16907E3}"/>
          </ac:spMkLst>
        </pc:spChg>
        <pc:spChg chg="add del">
          <ac:chgData name="" userId="bd19b315a7102ada" providerId="LiveId" clId="{B3E4F043-EB61-4413-ABCE-32902AEAE2DF}" dt="2021-09-27T08:01:34.500" v="6055"/>
          <ac:spMkLst>
            <pc:docMk/>
            <pc:sldMk cId="2608401149" sldId="278"/>
            <ac:spMk id="29" creationId="{42FB3098-C315-4155-866B-CAFDD1081D21}"/>
          </ac:spMkLst>
        </pc:spChg>
        <pc:spChg chg="add mod">
          <ac:chgData name="" userId="bd19b315a7102ada" providerId="LiveId" clId="{B3E4F043-EB61-4413-ABCE-32902AEAE2DF}" dt="2021-09-28T07:22:01.524" v="7812" actId="1076"/>
          <ac:spMkLst>
            <pc:docMk/>
            <pc:sldMk cId="2608401149" sldId="278"/>
            <ac:spMk id="29" creationId="{BACDA5EF-98E8-4CE3-B131-C773EFF3101A}"/>
          </ac:spMkLst>
        </pc:spChg>
        <pc:spChg chg="add mod">
          <ac:chgData name="" userId="bd19b315a7102ada" providerId="LiveId" clId="{B3E4F043-EB61-4413-ABCE-32902AEAE2DF}" dt="2021-09-28T07:21:39.009" v="7768" actId="1036"/>
          <ac:spMkLst>
            <pc:docMk/>
            <pc:sldMk cId="2608401149" sldId="278"/>
            <ac:spMk id="30" creationId="{14FC8478-84DD-4ED4-A1D5-4FC7E29BAE86}"/>
          </ac:spMkLst>
        </pc:spChg>
        <pc:spChg chg="add del">
          <ac:chgData name="" userId="bd19b315a7102ada" providerId="LiveId" clId="{B3E4F043-EB61-4413-ABCE-32902AEAE2DF}" dt="2021-09-27T08:01:34.500" v="6055"/>
          <ac:spMkLst>
            <pc:docMk/>
            <pc:sldMk cId="2608401149" sldId="278"/>
            <ac:spMk id="30" creationId="{2B670E8C-C793-46CA-BC13-B426F159E97D}"/>
          </ac:spMkLst>
        </pc:spChg>
        <pc:spChg chg="add del mod">
          <ac:chgData name="" userId="bd19b315a7102ada" providerId="LiveId" clId="{B3E4F043-EB61-4413-ABCE-32902AEAE2DF}" dt="2021-09-28T07:20:25.346" v="7702"/>
          <ac:spMkLst>
            <pc:docMk/>
            <pc:sldMk cId="2608401149" sldId="278"/>
            <ac:spMk id="31" creationId="{1008ECF8-5401-4F22-99FD-B2EE70B7DC7F}"/>
          </ac:spMkLst>
        </pc:spChg>
        <pc:spChg chg="add del">
          <ac:chgData name="" userId="bd19b315a7102ada" providerId="LiveId" clId="{B3E4F043-EB61-4413-ABCE-32902AEAE2DF}" dt="2021-09-27T08:01:34.500" v="6055"/>
          <ac:spMkLst>
            <pc:docMk/>
            <pc:sldMk cId="2608401149" sldId="278"/>
            <ac:spMk id="31" creationId="{96B25957-911B-48CF-A39D-7E3AF8FDC494}"/>
          </ac:spMkLst>
        </pc:spChg>
        <pc:spChg chg="add del">
          <ac:chgData name="" userId="bd19b315a7102ada" providerId="LiveId" clId="{B3E4F043-EB61-4413-ABCE-32902AEAE2DF}" dt="2021-09-27T08:01:34.500" v="6055"/>
          <ac:spMkLst>
            <pc:docMk/>
            <pc:sldMk cId="2608401149" sldId="278"/>
            <ac:spMk id="32" creationId="{325369C2-D3DA-4718-8D24-E3808B4E2EC5}"/>
          </ac:spMkLst>
        </pc:spChg>
        <pc:spChg chg="add mod">
          <ac:chgData name="" userId="bd19b315a7102ada" providerId="LiveId" clId="{B3E4F043-EB61-4413-ABCE-32902AEAE2DF}" dt="2021-09-28T07:21:48.585" v="7797" actId="1037"/>
          <ac:spMkLst>
            <pc:docMk/>
            <pc:sldMk cId="2608401149" sldId="278"/>
            <ac:spMk id="32" creationId="{D5208321-1E57-4A32-85D7-F3634E638B23}"/>
          </ac:spMkLst>
        </pc:spChg>
        <pc:spChg chg="add del">
          <ac:chgData name="" userId="bd19b315a7102ada" providerId="LiveId" clId="{B3E4F043-EB61-4413-ABCE-32902AEAE2DF}" dt="2021-09-27T08:01:34.500" v="6055"/>
          <ac:spMkLst>
            <pc:docMk/>
            <pc:sldMk cId="2608401149" sldId="278"/>
            <ac:spMk id="33" creationId="{659CD7B2-FE73-4901-B111-C009872BC3B1}"/>
          </ac:spMkLst>
        </pc:spChg>
        <pc:spChg chg="add del">
          <ac:chgData name="" userId="bd19b315a7102ada" providerId="LiveId" clId="{B3E4F043-EB61-4413-ABCE-32902AEAE2DF}" dt="2021-09-27T08:01:34.500" v="6055"/>
          <ac:spMkLst>
            <pc:docMk/>
            <pc:sldMk cId="2608401149" sldId="278"/>
            <ac:spMk id="34" creationId="{6C0D767B-13E3-496E-BA5D-06B93B3CC10F}"/>
          </ac:spMkLst>
        </pc:spChg>
        <pc:spChg chg="add del">
          <ac:chgData name="" userId="bd19b315a7102ada" providerId="LiveId" clId="{B3E4F043-EB61-4413-ABCE-32902AEAE2DF}" dt="2021-09-27T08:01:34.500" v="6055"/>
          <ac:spMkLst>
            <pc:docMk/>
            <pc:sldMk cId="2608401149" sldId="278"/>
            <ac:spMk id="35" creationId="{89C19D74-424D-442E-909D-DE4C8A61FAEA}"/>
          </ac:spMkLst>
        </pc:spChg>
        <pc:grpChg chg="add">
          <ac:chgData name="" userId="bd19b315a7102ada" providerId="LiveId" clId="{B3E4F043-EB61-4413-ABCE-32902AEAE2DF}" dt="2021-09-28T08:28:52.410" v="8256"/>
          <ac:grpSpMkLst>
            <pc:docMk/>
            <pc:sldMk cId="2608401149" sldId="278"/>
            <ac:grpSpMk id="31" creationId="{3350D317-08A7-4A07-8074-3947F0C8544A}"/>
          </ac:grpSpMkLst>
        </pc:grpChg>
        <pc:picChg chg="add mod">
          <ac:chgData name="" userId="bd19b315a7102ada" providerId="LiveId" clId="{B3E4F043-EB61-4413-ABCE-32902AEAE2DF}" dt="2021-09-28T07:21:39.009" v="7768" actId="1036"/>
          <ac:picMkLst>
            <pc:docMk/>
            <pc:sldMk cId="2608401149" sldId="278"/>
            <ac:picMk id="2" creationId="{E1F8DF79-96B5-4D19-8ABD-50F62AD111CD}"/>
          </ac:picMkLst>
        </pc:picChg>
        <pc:picChg chg="add mod">
          <ac:chgData name="" userId="bd19b315a7102ada" providerId="LiveId" clId="{B3E4F043-EB61-4413-ABCE-32902AEAE2DF}" dt="2021-09-28T07:21:48.585" v="7797" actId="1037"/>
          <ac:picMkLst>
            <pc:docMk/>
            <pc:sldMk cId="2608401149" sldId="278"/>
            <ac:picMk id="3" creationId="{98F517E0-844F-4951-9A10-01039C00AC95}"/>
          </ac:picMkLst>
        </pc:picChg>
        <pc:picChg chg="add del mod modCrop">
          <ac:chgData name="" userId="bd19b315a7102ada" providerId="LiveId" clId="{B3E4F043-EB61-4413-ABCE-32902AEAE2DF}" dt="2021-09-28T07:21:16.805" v="7749"/>
          <ac:picMkLst>
            <pc:docMk/>
            <pc:sldMk cId="2608401149" sldId="278"/>
            <ac:picMk id="15" creationId="{7B14EE73-2E03-4D38-A71A-7415BA344823}"/>
          </ac:picMkLst>
        </pc:picChg>
        <pc:picChg chg="add mod">
          <ac:chgData name="" userId="bd19b315a7102ada" providerId="LiveId" clId="{B3E4F043-EB61-4413-ABCE-32902AEAE2DF}" dt="2021-09-28T07:21:26.379" v="7752" actId="14100"/>
          <ac:picMkLst>
            <pc:docMk/>
            <pc:sldMk cId="2608401149" sldId="278"/>
            <ac:picMk id="33" creationId="{EF88D5C9-F13F-4181-8C1E-63BAB7C0DD98}"/>
          </ac:picMkLst>
        </pc:picChg>
      </pc:sldChg>
      <pc:sldChg chg="addSp delSp modSp add">
        <pc:chgData name="" userId="bd19b315a7102ada" providerId="LiveId" clId="{B3E4F043-EB61-4413-ABCE-32902AEAE2DF}" dt="2021-09-28T08:28:54.636" v="8257"/>
        <pc:sldMkLst>
          <pc:docMk/>
          <pc:sldMk cId="3837728154" sldId="279"/>
        </pc:sldMkLst>
        <pc:spChg chg="add mod">
          <ac:chgData name="" userId="bd19b315a7102ada" providerId="LiveId" clId="{B3E4F043-EB61-4413-ABCE-32902AEAE2DF}" dt="2021-09-28T08:19:39.164" v="8041" actId="14100"/>
          <ac:spMkLst>
            <pc:docMk/>
            <pc:sldMk cId="3837728154" sldId="279"/>
            <ac:spMk id="31" creationId="{38213B6D-0717-45C9-B5AA-2C9FECF308DB}"/>
          </ac:spMkLst>
        </pc:spChg>
        <pc:spChg chg="add mod">
          <ac:chgData name="" userId="bd19b315a7102ada" providerId="LiveId" clId="{B3E4F043-EB61-4413-ABCE-32902AEAE2DF}" dt="2021-09-28T08:27:31.911" v="8234" actId="1076"/>
          <ac:spMkLst>
            <pc:docMk/>
            <pc:sldMk cId="3837728154" sldId="279"/>
            <ac:spMk id="32" creationId="{9B68CF6D-68F4-48E3-A981-F51948FF58D7}"/>
          </ac:spMkLst>
        </pc:spChg>
        <pc:spChg chg="add mod">
          <ac:chgData name="" userId="bd19b315a7102ada" providerId="LiveId" clId="{B3E4F043-EB61-4413-ABCE-32902AEAE2DF}" dt="2021-09-28T08:27:31.911" v="8234" actId="1076"/>
          <ac:spMkLst>
            <pc:docMk/>
            <pc:sldMk cId="3837728154" sldId="279"/>
            <ac:spMk id="33" creationId="{6D88130B-7DC5-40B3-BE84-F6221AB87104}"/>
          </ac:spMkLst>
        </pc:spChg>
        <pc:spChg chg="add mod">
          <ac:chgData name="" userId="bd19b315a7102ada" providerId="LiveId" clId="{B3E4F043-EB61-4413-ABCE-32902AEAE2DF}" dt="2021-09-28T08:20:56.951" v="8090" actId="692"/>
          <ac:spMkLst>
            <pc:docMk/>
            <pc:sldMk cId="3837728154" sldId="279"/>
            <ac:spMk id="34" creationId="{72700287-A095-4663-9842-F55709867859}"/>
          </ac:spMkLst>
        </pc:spChg>
        <pc:spChg chg="add mod">
          <ac:chgData name="" userId="bd19b315a7102ada" providerId="LiveId" clId="{B3E4F043-EB61-4413-ABCE-32902AEAE2DF}" dt="2021-09-28T08:27:35.942" v="8235" actId="1076"/>
          <ac:spMkLst>
            <pc:docMk/>
            <pc:sldMk cId="3837728154" sldId="279"/>
            <ac:spMk id="35" creationId="{84138271-94AE-4864-912D-33057F6B5CD5}"/>
          </ac:spMkLst>
        </pc:spChg>
        <pc:spChg chg="add mod">
          <ac:chgData name="" userId="bd19b315a7102ada" providerId="LiveId" clId="{B3E4F043-EB61-4413-ABCE-32902AEAE2DF}" dt="2021-09-28T08:27:35.942" v="8235" actId="1076"/>
          <ac:spMkLst>
            <pc:docMk/>
            <pc:sldMk cId="3837728154" sldId="279"/>
            <ac:spMk id="36" creationId="{503E5C0B-224D-4241-87B3-9189D5EA5786}"/>
          </ac:spMkLst>
        </pc:spChg>
        <pc:spChg chg="add mod">
          <ac:chgData name="" userId="bd19b315a7102ada" providerId="LiveId" clId="{B3E4F043-EB61-4413-ABCE-32902AEAE2DF}" dt="2021-09-28T08:25:50.281" v="8139" actId="14100"/>
          <ac:spMkLst>
            <pc:docMk/>
            <pc:sldMk cId="3837728154" sldId="279"/>
            <ac:spMk id="37" creationId="{7AE22A6C-0801-4B88-A65F-4254BEDD55D9}"/>
          </ac:spMkLst>
        </pc:spChg>
        <pc:spChg chg="add mod">
          <ac:chgData name="" userId="bd19b315a7102ada" providerId="LiveId" clId="{B3E4F043-EB61-4413-ABCE-32902AEAE2DF}" dt="2021-09-28T08:27:35.942" v="8235" actId="1076"/>
          <ac:spMkLst>
            <pc:docMk/>
            <pc:sldMk cId="3837728154" sldId="279"/>
            <ac:spMk id="38" creationId="{2B03CFD7-C207-4E6C-92CD-977E02400542}"/>
          </ac:spMkLst>
        </pc:spChg>
        <pc:spChg chg="add mod">
          <ac:chgData name="" userId="bd19b315a7102ada" providerId="LiveId" clId="{B3E4F043-EB61-4413-ABCE-32902AEAE2DF}" dt="2021-09-28T08:27:35.942" v="8235" actId="1076"/>
          <ac:spMkLst>
            <pc:docMk/>
            <pc:sldMk cId="3837728154" sldId="279"/>
            <ac:spMk id="39" creationId="{93C5786F-112C-4063-983B-92CB9C58C663}"/>
          </ac:spMkLst>
        </pc:spChg>
        <pc:spChg chg="add del mod">
          <ac:chgData name="" userId="bd19b315a7102ada" providerId="LiveId" clId="{B3E4F043-EB61-4413-ABCE-32902AEAE2DF}" dt="2021-09-28T08:25:59.415" v="8141" actId="478"/>
          <ac:spMkLst>
            <pc:docMk/>
            <pc:sldMk cId="3837728154" sldId="279"/>
            <ac:spMk id="40" creationId="{4768E263-DF43-491F-A785-246C7CA97741}"/>
          </ac:spMkLst>
        </pc:spChg>
        <pc:spChg chg="add mod">
          <ac:chgData name="" userId="bd19b315a7102ada" providerId="LiveId" clId="{B3E4F043-EB61-4413-ABCE-32902AEAE2DF}" dt="2021-09-28T08:26:47.991" v="8175" actId="14100"/>
          <ac:spMkLst>
            <pc:docMk/>
            <pc:sldMk cId="3837728154" sldId="279"/>
            <ac:spMk id="41" creationId="{862626A8-EE54-4913-A705-529F074EC890}"/>
          </ac:spMkLst>
        </pc:spChg>
        <pc:spChg chg="add mod">
          <ac:chgData name="" userId="bd19b315a7102ada" providerId="LiveId" clId="{B3E4F043-EB61-4413-ABCE-32902AEAE2DF}" dt="2021-09-28T08:27:31.911" v="8234" actId="1076"/>
          <ac:spMkLst>
            <pc:docMk/>
            <pc:sldMk cId="3837728154" sldId="279"/>
            <ac:spMk id="42" creationId="{7A09553F-A256-46C7-9164-3CA84B220F41}"/>
          </ac:spMkLst>
        </pc:spChg>
        <pc:spChg chg="add mod">
          <ac:chgData name="" userId="bd19b315a7102ada" providerId="LiveId" clId="{B3E4F043-EB61-4413-ABCE-32902AEAE2DF}" dt="2021-09-28T08:27:31.911" v="8234" actId="1076"/>
          <ac:spMkLst>
            <pc:docMk/>
            <pc:sldMk cId="3837728154" sldId="279"/>
            <ac:spMk id="43" creationId="{E4A91A21-AD79-4EAD-B006-00F72B428993}"/>
          </ac:spMkLst>
        </pc:spChg>
        <pc:grpChg chg="add mod">
          <ac:chgData name="" userId="bd19b315a7102ada" providerId="LiveId" clId="{B3E4F043-EB61-4413-ABCE-32902AEAE2DF}" dt="2021-09-28T07:32:42.933" v="7922" actId="1076"/>
          <ac:grpSpMkLst>
            <pc:docMk/>
            <pc:sldMk cId="3837728154" sldId="279"/>
            <ac:grpSpMk id="6" creationId="{EF73D2C9-58F9-4A26-B1EB-DA72A0BE29A4}"/>
          </ac:grpSpMkLst>
        </pc:grpChg>
        <pc:grpChg chg="add mod">
          <ac:chgData name="" userId="bd19b315a7102ada" providerId="LiveId" clId="{B3E4F043-EB61-4413-ABCE-32902AEAE2DF}" dt="2021-09-28T07:32:39.494" v="7921" actId="1076"/>
          <ac:grpSpMkLst>
            <pc:docMk/>
            <pc:sldMk cId="3837728154" sldId="279"/>
            <ac:grpSpMk id="15" creationId="{72D12FEA-5D5C-44BF-AF64-C4D6B40E2AD6}"/>
          </ac:grpSpMkLst>
        </pc:grpChg>
        <pc:grpChg chg="add">
          <ac:chgData name="" userId="bd19b315a7102ada" providerId="LiveId" clId="{B3E4F043-EB61-4413-ABCE-32902AEAE2DF}" dt="2021-09-28T08:28:54.636" v="8257"/>
          <ac:grpSpMkLst>
            <pc:docMk/>
            <pc:sldMk cId="3837728154" sldId="279"/>
            <ac:grpSpMk id="44" creationId="{8CE97C3B-BBC8-43A6-BDD0-B60DB36A90BD}"/>
          </ac:grpSpMkLst>
        </pc:grpChg>
        <pc:picChg chg="add mod">
          <ac:chgData name="" userId="bd19b315a7102ada" providerId="LiveId" clId="{B3E4F043-EB61-4413-ABCE-32902AEAE2DF}" dt="2021-09-28T08:19:25.752" v="8037" actId="1076"/>
          <ac:picMkLst>
            <pc:docMk/>
            <pc:sldMk cId="3837728154" sldId="279"/>
            <ac:picMk id="2" creationId="{591BA234-899B-41A7-A593-F11B22FB4330}"/>
          </ac:picMkLst>
        </pc:picChg>
        <pc:picChg chg="add mod modCrop">
          <ac:chgData name="" userId="bd19b315a7102ada" providerId="LiveId" clId="{B3E4F043-EB61-4413-ABCE-32902AEAE2DF}" dt="2021-09-28T07:29:00.587" v="7845" actId="164"/>
          <ac:picMkLst>
            <pc:docMk/>
            <pc:sldMk cId="3837728154" sldId="279"/>
            <ac:picMk id="3" creationId="{6FA74FBC-DC58-4C2A-83B2-696B6E8453DE}"/>
          </ac:picMkLst>
        </pc:picChg>
        <pc:picChg chg="add mod">
          <ac:chgData name="" userId="bd19b315a7102ada" providerId="LiveId" clId="{B3E4F043-EB61-4413-ABCE-32902AEAE2DF}" dt="2021-09-28T07:30:04.176" v="7879" actId="14100"/>
          <ac:picMkLst>
            <pc:docMk/>
            <pc:sldMk cId="3837728154" sldId="279"/>
            <ac:picMk id="5" creationId="{EF5ED56E-3EB5-4D2D-A4E9-F99954C64DF4}"/>
          </ac:picMkLst>
        </pc:picChg>
        <pc:picChg chg="add mod">
          <ac:chgData name="" userId="bd19b315a7102ada" providerId="LiveId" clId="{B3E4F043-EB61-4413-ABCE-32902AEAE2DF}" dt="2021-09-28T07:32:59.509" v="7934" actId="1038"/>
          <ac:picMkLst>
            <pc:docMk/>
            <pc:sldMk cId="3837728154" sldId="279"/>
            <ac:picMk id="7" creationId="{2A58A4EA-CFF8-43F0-A0F6-20D4B8714568}"/>
          </ac:picMkLst>
        </pc:picChg>
        <pc:picChg chg="add mod modCrop">
          <ac:chgData name="" userId="bd19b315a7102ada" providerId="LiveId" clId="{B3E4F043-EB61-4413-ABCE-32902AEAE2DF}" dt="2021-09-28T07:32:39.494" v="7921" actId="1076"/>
          <ac:picMkLst>
            <pc:docMk/>
            <pc:sldMk cId="3837728154" sldId="279"/>
            <ac:picMk id="8" creationId="{B6F794D8-DEE8-4ED7-A9BD-B47A8C513345}"/>
          </ac:picMkLst>
        </pc:picChg>
      </pc:sldChg>
      <pc:sldChg chg="addSp delSp modSp add del ord">
        <pc:chgData name="" userId="bd19b315a7102ada" providerId="LiveId" clId="{B3E4F043-EB61-4413-ABCE-32902AEAE2DF}" dt="2021-09-28T08:27:53.429" v="8236" actId="2696"/>
        <pc:sldMkLst>
          <pc:docMk/>
          <pc:sldMk cId="25382813" sldId="280"/>
        </pc:sldMkLst>
        <pc:spChg chg="del">
          <ac:chgData name="" userId="bd19b315a7102ada" providerId="LiveId" clId="{B3E4F043-EB61-4413-ABCE-32902AEAE2DF}" dt="2021-09-27T08:01:39.029" v="6057" actId="478"/>
          <ac:spMkLst>
            <pc:docMk/>
            <pc:sldMk cId="25382813" sldId="280"/>
            <ac:spMk id="2" creationId="{F504D1B4-57E9-476B-9918-7392846AE902}"/>
          </ac:spMkLst>
        </pc:spChg>
        <pc:spChg chg="del">
          <ac:chgData name="" userId="bd19b315a7102ada" providerId="LiveId" clId="{B3E4F043-EB61-4413-ABCE-32902AEAE2DF}" dt="2021-09-27T08:01:39.029" v="6057" actId="478"/>
          <ac:spMkLst>
            <pc:docMk/>
            <pc:sldMk cId="25382813" sldId="280"/>
            <ac:spMk id="3" creationId="{F849738E-2CD5-4B81-B821-F8DF74F7A766}"/>
          </ac:spMkLst>
        </pc:spChg>
        <pc:spChg chg="add">
          <ac:chgData name="" userId="bd19b315a7102ada" providerId="LiveId" clId="{B3E4F043-EB61-4413-ABCE-32902AEAE2DF}" dt="2021-09-27T08:01:39.764" v="6058"/>
          <ac:spMkLst>
            <pc:docMk/>
            <pc:sldMk cId="25382813" sldId="280"/>
            <ac:spMk id="4" creationId="{2051020C-B571-4ECA-BA0C-D6E253DFB230}"/>
          </ac:spMkLst>
        </pc:spChg>
        <pc:spChg chg="add">
          <ac:chgData name="" userId="bd19b315a7102ada" providerId="LiveId" clId="{B3E4F043-EB61-4413-ABCE-32902AEAE2DF}" dt="2021-09-27T08:01:39.764" v="6058"/>
          <ac:spMkLst>
            <pc:docMk/>
            <pc:sldMk cId="25382813" sldId="280"/>
            <ac:spMk id="5" creationId="{AA45C377-F27F-4BD9-A73F-7BFA3A48BBEF}"/>
          </ac:spMkLst>
        </pc:spChg>
        <pc:spChg chg="add">
          <ac:chgData name="" userId="bd19b315a7102ada" providerId="LiveId" clId="{B3E4F043-EB61-4413-ABCE-32902AEAE2DF}" dt="2021-09-27T08:01:39.764" v="6058"/>
          <ac:spMkLst>
            <pc:docMk/>
            <pc:sldMk cId="25382813" sldId="280"/>
            <ac:spMk id="6" creationId="{B2581067-9FF2-471C-82D2-54BF77945676}"/>
          </ac:spMkLst>
        </pc:spChg>
        <pc:spChg chg="add mod">
          <ac:chgData name="" userId="bd19b315a7102ada" providerId="LiveId" clId="{B3E4F043-EB61-4413-ABCE-32902AEAE2DF}" dt="2021-09-28T07:20:03.468" v="7692" actId="1076"/>
          <ac:spMkLst>
            <pc:docMk/>
            <pc:sldMk cId="25382813" sldId="280"/>
            <ac:spMk id="7" creationId="{EA98D917-99CD-429A-ADFD-D28CC2239103}"/>
          </ac:spMkLst>
        </pc:spChg>
        <pc:spChg chg="add">
          <ac:chgData name="" userId="bd19b315a7102ada" providerId="LiveId" clId="{B3E4F043-EB61-4413-ABCE-32902AEAE2DF}" dt="2021-09-27T08:01:39.764" v="6058"/>
          <ac:spMkLst>
            <pc:docMk/>
            <pc:sldMk cId="25382813" sldId="280"/>
            <ac:spMk id="8" creationId="{BCF1D1CB-87E5-42B0-8757-D84B64075772}"/>
          </ac:spMkLst>
        </pc:spChg>
        <pc:spChg chg="add">
          <ac:chgData name="" userId="bd19b315a7102ada" providerId="LiveId" clId="{B3E4F043-EB61-4413-ABCE-32902AEAE2DF}" dt="2021-09-27T08:01:39.764" v="6058"/>
          <ac:spMkLst>
            <pc:docMk/>
            <pc:sldMk cId="25382813" sldId="280"/>
            <ac:spMk id="9" creationId="{55F4F4F5-6763-4D75-80BF-2DD7077FA16F}"/>
          </ac:spMkLst>
        </pc:spChg>
        <pc:spChg chg="add">
          <ac:chgData name="" userId="bd19b315a7102ada" providerId="LiveId" clId="{B3E4F043-EB61-4413-ABCE-32902AEAE2DF}" dt="2021-09-27T08:01:39.764" v="6058"/>
          <ac:spMkLst>
            <pc:docMk/>
            <pc:sldMk cId="25382813" sldId="280"/>
            <ac:spMk id="10" creationId="{5534642F-97CF-4292-AE07-F2908EC61A50}"/>
          </ac:spMkLst>
        </pc:spChg>
        <pc:spChg chg="add">
          <ac:chgData name="" userId="bd19b315a7102ada" providerId="LiveId" clId="{B3E4F043-EB61-4413-ABCE-32902AEAE2DF}" dt="2021-09-27T08:01:39.764" v="6058"/>
          <ac:spMkLst>
            <pc:docMk/>
            <pc:sldMk cId="25382813" sldId="280"/>
            <ac:spMk id="11" creationId="{F6C85F44-5D6A-41EC-B8D4-011552414FD1}"/>
          </ac:spMkLst>
        </pc:spChg>
        <pc:spChg chg="add">
          <ac:chgData name="" userId="bd19b315a7102ada" providerId="LiveId" clId="{B3E4F043-EB61-4413-ABCE-32902AEAE2DF}" dt="2021-09-27T08:01:39.764" v="6058"/>
          <ac:spMkLst>
            <pc:docMk/>
            <pc:sldMk cId="25382813" sldId="280"/>
            <ac:spMk id="12" creationId="{28462686-4D19-4127-91CC-F1952017E857}"/>
          </ac:spMkLst>
        </pc:spChg>
        <pc:spChg chg="add">
          <ac:chgData name="" userId="bd19b315a7102ada" providerId="LiveId" clId="{B3E4F043-EB61-4413-ABCE-32902AEAE2DF}" dt="2021-09-27T08:01:39.764" v="6058"/>
          <ac:spMkLst>
            <pc:docMk/>
            <pc:sldMk cId="25382813" sldId="280"/>
            <ac:spMk id="13" creationId="{D5F8BD95-5DDB-45B9-806E-A8E0B12209F1}"/>
          </ac:spMkLst>
        </pc:spChg>
        <pc:spChg chg="add">
          <ac:chgData name="" userId="bd19b315a7102ada" providerId="LiveId" clId="{B3E4F043-EB61-4413-ABCE-32902AEAE2DF}" dt="2021-09-27T08:01:39.764" v="6058"/>
          <ac:spMkLst>
            <pc:docMk/>
            <pc:sldMk cId="25382813" sldId="280"/>
            <ac:spMk id="14" creationId="{BA704A88-CD86-4117-B587-ACA219D1C432}"/>
          </ac:spMkLst>
        </pc:spChg>
        <pc:spChg chg="add">
          <ac:chgData name="" userId="bd19b315a7102ada" providerId="LiveId" clId="{B3E4F043-EB61-4413-ABCE-32902AEAE2DF}" dt="2021-09-27T08:01:39.764" v="6058"/>
          <ac:spMkLst>
            <pc:docMk/>
            <pc:sldMk cId="25382813" sldId="280"/>
            <ac:spMk id="15" creationId="{8D81B40D-8DE0-4FD2-8074-D84C4018B6D2}"/>
          </ac:spMkLst>
        </pc:spChg>
        <pc:spChg chg="add">
          <ac:chgData name="" userId="bd19b315a7102ada" providerId="LiveId" clId="{B3E4F043-EB61-4413-ABCE-32902AEAE2DF}" dt="2021-09-27T08:01:39.764" v="6058"/>
          <ac:spMkLst>
            <pc:docMk/>
            <pc:sldMk cId="25382813" sldId="280"/>
            <ac:spMk id="16" creationId="{BADAA4C0-33EB-4EBB-8149-F992DCAD8484}"/>
          </ac:spMkLst>
        </pc:spChg>
        <pc:spChg chg="add">
          <ac:chgData name="" userId="bd19b315a7102ada" providerId="LiveId" clId="{B3E4F043-EB61-4413-ABCE-32902AEAE2DF}" dt="2021-09-27T08:01:39.764" v="6058"/>
          <ac:spMkLst>
            <pc:docMk/>
            <pc:sldMk cId="25382813" sldId="280"/>
            <ac:spMk id="17" creationId="{65E460D7-9584-478E-A5E9-A92BD2580094}"/>
          </ac:spMkLst>
        </pc:spChg>
      </pc:sldChg>
      <pc:sldChg chg="addSp delSp modSp add">
        <pc:chgData name="" userId="bd19b315a7102ada" providerId="LiveId" clId="{B3E4F043-EB61-4413-ABCE-32902AEAE2DF}" dt="2021-09-28T08:28:33.585" v="8247"/>
        <pc:sldMkLst>
          <pc:docMk/>
          <pc:sldMk cId="3785560424" sldId="281"/>
        </pc:sldMkLst>
        <pc:spChg chg="add mod">
          <ac:chgData name="" userId="bd19b315a7102ada" providerId="LiveId" clId="{B3E4F043-EB61-4413-ABCE-32902AEAE2DF}" dt="2021-09-28T05:46:25.583" v="6708"/>
          <ac:spMkLst>
            <pc:docMk/>
            <pc:sldMk cId="3785560424" sldId="281"/>
            <ac:spMk id="3" creationId="{7030EF3D-0FC5-44FE-AB98-6C5945AD1F5F}"/>
          </ac:spMkLst>
        </pc:spChg>
        <pc:spChg chg="del">
          <ac:chgData name="" userId="bd19b315a7102ada" providerId="LiveId" clId="{B3E4F043-EB61-4413-ABCE-32902AEAE2DF}" dt="2021-09-28T05:42:11.739" v="6526" actId="478"/>
          <ac:spMkLst>
            <pc:docMk/>
            <pc:sldMk cId="3785560424" sldId="281"/>
            <ac:spMk id="16" creationId="{A944E746-77F1-4499-BA08-D1AD7D06CC1B}"/>
          </ac:spMkLst>
        </pc:spChg>
        <pc:spChg chg="del">
          <ac:chgData name="" userId="bd19b315a7102ada" providerId="LiveId" clId="{B3E4F043-EB61-4413-ABCE-32902AEAE2DF}" dt="2021-09-28T05:42:11.739" v="6526" actId="478"/>
          <ac:spMkLst>
            <pc:docMk/>
            <pc:sldMk cId="3785560424" sldId="281"/>
            <ac:spMk id="17" creationId="{902A3A4A-64FA-42FD-978E-F9818E802306}"/>
          </ac:spMkLst>
        </pc:spChg>
        <pc:spChg chg="del">
          <ac:chgData name="" userId="bd19b315a7102ada" providerId="LiveId" clId="{B3E4F043-EB61-4413-ABCE-32902AEAE2DF}" dt="2021-09-28T05:42:11.739" v="6526" actId="478"/>
          <ac:spMkLst>
            <pc:docMk/>
            <pc:sldMk cId="3785560424" sldId="281"/>
            <ac:spMk id="18" creationId="{9E265E7A-0E8B-40EC-BD2D-2488C714677A}"/>
          </ac:spMkLst>
        </pc:spChg>
        <pc:spChg chg="mod">
          <ac:chgData name="" userId="bd19b315a7102ada" providerId="LiveId" clId="{B3E4F043-EB61-4413-ABCE-32902AEAE2DF}" dt="2021-09-28T05:42:28.501" v="6528" actId="1076"/>
          <ac:spMkLst>
            <pc:docMk/>
            <pc:sldMk cId="3785560424" sldId="281"/>
            <ac:spMk id="20" creationId="{4F03DE3D-62A9-4F3A-9F17-2ABA3FF8AA32}"/>
          </ac:spMkLst>
        </pc:spChg>
        <pc:spChg chg="mod">
          <ac:chgData name="" userId="bd19b315a7102ada" providerId="LiveId" clId="{B3E4F043-EB61-4413-ABCE-32902AEAE2DF}" dt="2021-09-28T05:45:36.084" v="6620" actId="1076"/>
          <ac:spMkLst>
            <pc:docMk/>
            <pc:sldMk cId="3785560424" sldId="281"/>
            <ac:spMk id="21" creationId="{977CBD99-828D-45FC-8A5F-8093E8CE6F45}"/>
          </ac:spMkLst>
        </pc:spChg>
        <pc:spChg chg="del mod">
          <ac:chgData name="" userId="bd19b315a7102ada" providerId="LiveId" clId="{B3E4F043-EB61-4413-ABCE-32902AEAE2DF}" dt="2021-09-28T05:43:02.626" v="6559" actId="478"/>
          <ac:spMkLst>
            <pc:docMk/>
            <pc:sldMk cId="3785560424" sldId="281"/>
            <ac:spMk id="22" creationId="{18494A12-E2EC-4BF3-A733-C6D761C2C9E7}"/>
          </ac:spMkLst>
        </pc:spChg>
        <pc:spChg chg="del mod">
          <ac:chgData name="" userId="bd19b315a7102ada" providerId="LiveId" clId="{B3E4F043-EB61-4413-ABCE-32902AEAE2DF}" dt="2021-09-28T05:43:02.626" v="6559" actId="478"/>
          <ac:spMkLst>
            <pc:docMk/>
            <pc:sldMk cId="3785560424" sldId="281"/>
            <ac:spMk id="24" creationId="{EC6583FB-3AF2-431E-A107-6F7F1CE6E257}"/>
          </ac:spMkLst>
        </pc:spChg>
        <pc:spChg chg="del mod">
          <ac:chgData name="" userId="bd19b315a7102ada" providerId="LiveId" clId="{B3E4F043-EB61-4413-ABCE-32902AEAE2DF}" dt="2021-09-28T05:43:02.626" v="6559" actId="478"/>
          <ac:spMkLst>
            <pc:docMk/>
            <pc:sldMk cId="3785560424" sldId="281"/>
            <ac:spMk id="25" creationId="{FA690AAA-596E-4B9F-8198-02E6E1C9F004}"/>
          </ac:spMkLst>
        </pc:spChg>
        <pc:spChg chg="mod">
          <ac:chgData name="" userId="bd19b315a7102ada" providerId="LiveId" clId="{B3E4F043-EB61-4413-ABCE-32902AEAE2DF}" dt="2021-09-28T05:42:28.501" v="6528" actId="1076"/>
          <ac:spMkLst>
            <pc:docMk/>
            <pc:sldMk cId="3785560424" sldId="281"/>
            <ac:spMk id="32" creationId="{B060E95B-4330-4B1B-B296-E2484C273890}"/>
          </ac:spMkLst>
        </pc:spChg>
        <pc:spChg chg="del mod">
          <ac:chgData name="" userId="bd19b315a7102ada" providerId="LiveId" clId="{B3E4F043-EB61-4413-ABCE-32902AEAE2DF}" dt="2021-09-28T05:43:02.626" v="6559" actId="478"/>
          <ac:spMkLst>
            <pc:docMk/>
            <pc:sldMk cId="3785560424" sldId="281"/>
            <ac:spMk id="33" creationId="{4326D9F0-EA56-4E72-AA6A-02C253F9AADF}"/>
          </ac:spMkLst>
        </pc:spChg>
        <pc:spChg chg="del mod">
          <ac:chgData name="" userId="bd19b315a7102ada" providerId="LiveId" clId="{B3E4F043-EB61-4413-ABCE-32902AEAE2DF}" dt="2021-09-28T05:43:02.626" v="6559" actId="478"/>
          <ac:spMkLst>
            <pc:docMk/>
            <pc:sldMk cId="3785560424" sldId="281"/>
            <ac:spMk id="34" creationId="{9325B3A9-6C90-4E0B-B76F-8B1ECB2146AF}"/>
          </ac:spMkLst>
        </pc:spChg>
        <pc:spChg chg="del mod">
          <ac:chgData name="" userId="bd19b315a7102ada" providerId="LiveId" clId="{B3E4F043-EB61-4413-ABCE-32902AEAE2DF}" dt="2021-09-28T05:43:02.626" v="6559" actId="478"/>
          <ac:spMkLst>
            <pc:docMk/>
            <pc:sldMk cId="3785560424" sldId="281"/>
            <ac:spMk id="35" creationId="{32C60D1A-F7FA-4EB3-9681-29577B19DB38}"/>
          </ac:spMkLst>
        </pc:spChg>
        <pc:spChg chg="del mod">
          <ac:chgData name="" userId="bd19b315a7102ada" providerId="LiveId" clId="{B3E4F043-EB61-4413-ABCE-32902AEAE2DF}" dt="2021-09-28T05:43:02.626" v="6559" actId="478"/>
          <ac:spMkLst>
            <pc:docMk/>
            <pc:sldMk cId="3785560424" sldId="281"/>
            <ac:spMk id="36" creationId="{4355BC23-6C04-4076-8CC1-4661A4F0E342}"/>
          </ac:spMkLst>
        </pc:spChg>
        <pc:spChg chg="del mod">
          <ac:chgData name="" userId="bd19b315a7102ada" providerId="LiveId" clId="{B3E4F043-EB61-4413-ABCE-32902AEAE2DF}" dt="2021-09-28T05:43:02.626" v="6559" actId="478"/>
          <ac:spMkLst>
            <pc:docMk/>
            <pc:sldMk cId="3785560424" sldId="281"/>
            <ac:spMk id="38" creationId="{9896A866-BA5A-4C96-9A50-E2AB4BBBEE75}"/>
          </ac:spMkLst>
        </pc:spChg>
        <pc:spChg chg="del mod">
          <ac:chgData name="" userId="bd19b315a7102ada" providerId="LiveId" clId="{B3E4F043-EB61-4413-ABCE-32902AEAE2DF}" dt="2021-09-28T05:43:02.626" v="6559" actId="478"/>
          <ac:spMkLst>
            <pc:docMk/>
            <pc:sldMk cId="3785560424" sldId="281"/>
            <ac:spMk id="39" creationId="{54573D02-D09D-40C3-84C2-F1CFD60E7B4E}"/>
          </ac:spMkLst>
        </pc:spChg>
        <pc:spChg chg="del mod">
          <ac:chgData name="" userId="bd19b315a7102ada" providerId="LiveId" clId="{B3E4F043-EB61-4413-ABCE-32902AEAE2DF}" dt="2021-09-28T05:43:02.626" v="6559" actId="478"/>
          <ac:spMkLst>
            <pc:docMk/>
            <pc:sldMk cId="3785560424" sldId="281"/>
            <ac:spMk id="40" creationId="{122B8B34-2D52-46FE-B150-6A3810E29071}"/>
          </ac:spMkLst>
        </pc:spChg>
        <pc:spChg chg="del">
          <ac:chgData name="" userId="bd19b315a7102ada" providerId="LiveId" clId="{B3E4F043-EB61-4413-ABCE-32902AEAE2DF}" dt="2021-09-28T05:42:11.739" v="6526" actId="478"/>
          <ac:spMkLst>
            <pc:docMk/>
            <pc:sldMk cId="3785560424" sldId="281"/>
            <ac:spMk id="42" creationId="{832E8F83-732B-4693-9DC5-A21172842BF6}"/>
          </ac:spMkLst>
        </pc:spChg>
        <pc:spChg chg="del">
          <ac:chgData name="" userId="bd19b315a7102ada" providerId="LiveId" clId="{B3E4F043-EB61-4413-ABCE-32902AEAE2DF}" dt="2021-09-28T05:42:11.739" v="6526" actId="478"/>
          <ac:spMkLst>
            <pc:docMk/>
            <pc:sldMk cId="3785560424" sldId="281"/>
            <ac:spMk id="43" creationId="{6D612ADD-FF2B-4FA6-9792-BF6118037BA5}"/>
          </ac:spMkLst>
        </pc:spChg>
        <pc:spChg chg="del">
          <ac:chgData name="" userId="bd19b315a7102ada" providerId="LiveId" clId="{B3E4F043-EB61-4413-ABCE-32902AEAE2DF}" dt="2021-09-28T05:42:11.739" v="6526" actId="478"/>
          <ac:spMkLst>
            <pc:docMk/>
            <pc:sldMk cId="3785560424" sldId="281"/>
            <ac:spMk id="44" creationId="{3F6BAD6C-F8F1-4186-9EDE-B5D3E59FFD10}"/>
          </ac:spMkLst>
        </pc:spChg>
        <pc:spChg chg="del">
          <ac:chgData name="" userId="bd19b315a7102ada" providerId="LiveId" clId="{B3E4F043-EB61-4413-ABCE-32902AEAE2DF}" dt="2021-09-28T05:42:11.739" v="6526" actId="478"/>
          <ac:spMkLst>
            <pc:docMk/>
            <pc:sldMk cId="3785560424" sldId="281"/>
            <ac:spMk id="45" creationId="{A91656DB-9374-4CC7-97DA-65CFE8EC037A}"/>
          </ac:spMkLst>
        </pc:spChg>
        <pc:spChg chg="del">
          <ac:chgData name="" userId="bd19b315a7102ada" providerId="LiveId" clId="{B3E4F043-EB61-4413-ABCE-32902AEAE2DF}" dt="2021-09-28T05:42:11.739" v="6526" actId="478"/>
          <ac:spMkLst>
            <pc:docMk/>
            <pc:sldMk cId="3785560424" sldId="281"/>
            <ac:spMk id="46" creationId="{6EE382C2-E538-41C2-8B2A-413E94735BED}"/>
          </ac:spMkLst>
        </pc:spChg>
        <pc:spChg chg="del">
          <ac:chgData name="" userId="bd19b315a7102ada" providerId="LiveId" clId="{B3E4F043-EB61-4413-ABCE-32902AEAE2DF}" dt="2021-09-28T05:42:11.739" v="6526" actId="478"/>
          <ac:spMkLst>
            <pc:docMk/>
            <pc:sldMk cId="3785560424" sldId="281"/>
            <ac:spMk id="47" creationId="{BC09E66F-DF5A-4681-9DB2-3C133A7A17E2}"/>
          </ac:spMkLst>
        </pc:spChg>
        <pc:spChg chg="del">
          <ac:chgData name="" userId="bd19b315a7102ada" providerId="LiveId" clId="{B3E4F043-EB61-4413-ABCE-32902AEAE2DF}" dt="2021-09-28T05:42:11.739" v="6526" actId="478"/>
          <ac:spMkLst>
            <pc:docMk/>
            <pc:sldMk cId="3785560424" sldId="281"/>
            <ac:spMk id="48" creationId="{CDC3647E-9BB4-4C64-A617-07C7D8404C29}"/>
          </ac:spMkLst>
        </pc:spChg>
        <pc:spChg chg="mod">
          <ac:chgData name="" userId="bd19b315a7102ada" providerId="LiveId" clId="{B3E4F043-EB61-4413-ABCE-32902AEAE2DF}" dt="2021-09-28T05:42:28.501" v="6528" actId="1076"/>
          <ac:spMkLst>
            <pc:docMk/>
            <pc:sldMk cId="3785560424" sldId="281"/>
            <ac:spMk id="49" creationId="{1E20204A-4E73-4A81-9D0C-A2FB6E0D6AA0}"/>
          </ac:spMkLst>
        </pc:spChg>
        <pc:spChg chg="del">
          <ac:chgData name="" userId="bd19b315a7102ada" providerId="LiveId" clId="{B3E4F043-EB61-4413-ABCE-32902AEAE2DF}" dt="2021-09-28T05:42:02.706" v="6517" actId="478"/>
          <ac:spMkLst>
            <pc:docMk/>
            <pc:sldMk cId="3785560424" sldId="281"/>
            <ac:spMk id="50" creationId="{93F4D301-09AF-40BB-9A9F-CB44E5DAD65F}"/>
          </ac:spMkLst>
        </pc:spChg>
        <pc:spChg chg="del">
          <ac:chgData name="" userId="bd19b315a7102ada" providerId="LiveId" clId="{B3E4F043-EB61-4413-ABCE-32902AEAE2DF}" dt="2021-09-28T05:42:02.706" v="6517" actId="478"/>
          <ac:spMkLst>
            <pc:docMk/>
            <pc:sldMk cId="3785560424" sldId="281"/>
            <ac:spMk id="51" creationId="{B10B3E1A-ADCD-489D-B320-8556E0F44D78}"/>
          </ac:spMkLst>
        </pc:spChg>
        <pc:spChg chg="del">
          <ac:chgData name="" userId="bd19b315a7102ada" providerId="LiveId" clId="{B3E4F043-EB61-4413-ABCE-32902AEAE2DF}" dt="2021-09-28T05:42:11.739" v="6526" actId="478"/>
          <ac:spMkLst>
            <pc:docMk/>
            <pc:sldMk cId="3785560424" sldId="281"/>
            <ac:spMk id="52" creationId="{5953399B-C5FC-4078-A2B9-E7FB65C37255}"/>
          </ac:spMkLst>
        </pc:spChg>
        <pc:spChg chg="del">
          <ac:chgData name="" userId="bd19b315a7102ada" providerId="LiveId" clId="{B3E4F043-EB61-4413-ABCE-32902AEAE2DF}" dt="2021-09-28T05:42:11.739" v="6526" actId="478"/>
          <ac:spMkLst>
            <pc:docMk/>
            <pc:sldMk cId="3785560424" sldId="281"/>
            <ac:spMk id="53" creationId="{38B19527-136B-467C-A168-8DA668242890}"/>
          </ac:spMkLst>
        </pc:spChg>
        <pc:spChg chg="del">
          <ac:chgData name="" userId="bd19b315a7102ada" providerId="LiveId" clId="{B3E4F043-EB61-4413-ABCE-32902AEAE2DF}" dt="2021-09-28T05:42:11.739" v="6526" actId="478"/>
          <ac:spMkLst>
            <pc:docMk/>
            <pc:sldMk cId="3785560424" sldId="281"/>
            <ac:spMk id="54" creationId="{A611D7D4-CD99-4AF9-9418-D02C9CBB04DC}"/>
          </ac:spMkLst>
        </pc:spChg>
        <pc:spChg chg="del">
          <ac:chgData name="" userId="bd19b315a7102ada" providerId="LiveId" clId="{B3E4F043-EB61-4413-ABCE-32902AEAE2DF}" dt="2021-09-28T05:42:11.739" v="6526" actId="478"/>
          <ac:spMkLst>
            <pc:docMk/>
            <pc:sldMk cId="3785560424" sldId="281"/>
            <ac:spMk id="57" creationId="{FFC2E1E5-E4E8-42BA-A33D-55ECAB8E323F}"/>
          </ac:spMkLst>
        </pc:spChg>
        <pc:spChg chg="add mod">
          <ac:chgData name="" userId="bd19b315a7102ada" providerId="LiveId" clId="{B3E4F043-EB61-4413-ABCE-32902AEAE2DF}" dt="2021-09-28T05:42:28.501" v="6528" actId="1076"/>
          <ac:spMkLst>
            <pc:docMk/>
            <pc:sldMk cId="3785560424" sldId="281"/>
            <ac:spMk id="58" creationId="{83EBFA9D-CC14-4770-BC24-FE8B7142F895}"/>
          </ac:spMkLst>
        </pc:spChg>
        <pc:spChg chg="add mod">
          <ac:chgData name="" userId="bd19b315a7102ada" providerId="LiveId" clId="{B3E4F043-EB61-4413-ABCE-32902AEAE2DF}" dt="2021-09-28T05:42:28.501" v="6528" actId="1076"/>
          <ac:spMkLst>
            <pc:docMk/>
            <pc:sldMk cId="3785560424" sldId="281"/>
            <ac:spMk id="59" creationId="{B5CA419D-8652-42CE-8F78-A9A2BF8EF141}"/>
          </ac:spMkLst>
        </pc:spChg>
        <pc:spChg chg="add del mod">
          <ac:chgData name="" userId="bd19b315a7102ada" providerId="LiveId" clId="{B3E4F043-EB61-4413-ABCE-32902AEAE2DF}" dt="2021-09-28T05:42:11.739" v="6526" actId="478"/>
          <ac:spMkLst>
            <pc:docMk/>
            <pc:sldMk cId="3785560424" sldId="281"/>
            <ac:spMk id="60" creationId="{8871094C-9415-4C2F-91EA-D33EC24841DD}"/>
          </ac:spMkLst>
        </pc:spChg>
        <pc:spChg chg="add del mod">
          <ac:chgData name="" userId="bd19b315a7102ada" providerId="LiveId" clId="{B3E4F043-EB61-4413-ABCE-32902AEAE2DF}" dt="2021-09-28T05:42:11.739" v="6526" actId="478"/>
          <ac:spMkLst>
            <pc:docMk/>
            <pc:sldMk cId="3785560424" sldId="281"/>
            <ac:spMk id="61" creationId="{76CC7043-F052-477D-9A00-1F3A344FC1C1}"/>
          </ac:spMkLst>
        </pc:spChg>
        <pc:spChg chg="mod topLvl">
          <ac:chgData name="" userId="bd19b315a7102ada" providerId="LiveId" clId="{B3E4F043-EB61-4413-ABCE-32902AEAE2DF}" dt="2021-09-28T05:44:10.831" v="6581" actId="164"/>
          <ac:spMkLst>
            <pc:docMk/>
            <pc:sldMk cId="3785560424" sldId="281"/>
            <ac:spMk id="64" creationId="{40BA5015-551E-4055-A058-E92AFE7587CA}"/>
          </ac:spMkLst>
        </pc:spChg>
        <pc:spChg chg="mod topLvl">
          <ac:chgData name="" userId="bd19b315a7102ada" providerId="LiveId" clId="{B3E4F043-EB61-4413-ABCE-32902AEAE2DF}" dt="2021-09-28T05:44:10.831" v="6581" actId="164"/>
          <ac:spMkLst>
            <pc:docMk/>
            <pc:sldMk cId="3785560424" sldId="281"/>
            <ac:spMk id="66" creationId="{22D416C2-8BB9-42DD-A6F8-B93DD6360766}"/>
          </ac:spMkLst>
        </pc:spChg>
        <pc:spChg chg="del mod topLvl">
          <ac:chgData name="" userId="bd19b315a7102ada" providerId="LiveId" clId="{B3E4F043-EB61-4413-ABCE-32902AEAE2DF}" dt="2021-09-28T05:43:55.004" v="6576" actId="478"/>
          <ac:spMkLst>
            <pc:docMk/>
            <pc:sldMk cId="3785560424" sldId="281"/>
            <ac:spMk id="67" creationId="{3918ABC8-0E3B-4B70-99CA-5F47199D3558}"/>
          </ac:spMkLst>
        </pc:spChg>
        <pc:spChg chg="mod topLvl">
          <ac:chgData name="" userId="bd19b315a7102ada" providerId="LiveId" clId="{B3E4F043-EB61-4413-ABCE-32902AEAE2DF}" dt="2021-09-28T08:08:09.672" v="7936" actId="1036"/>
          <ac:spMkLst>
            <pc:docMk/>
            <pc:sldMk cId="3785560424" sldId="281"/>
            <ac:spMk id="68" creationId="{8FCED121-D817-4BEA-B809-249F644C0B06}"/>
          </ac:spMkLst>
        </pc:spChg>
        <pc:spChg chg="del topLvl">
          <ac:chgData name="" userId="bd19b315a7102ada" providerId="LiveId" clId="{B3E4F043-EB61-4413-ABCE-32902AEAE2DF}" dt="2021-09-28T05:43:57.173" v="6577" actId="478"/>
          <ac:spMkLst>
            <pc:docMk/>
            <pc:sldMk cId="3785560424" sldId="281"/>
            <ac:spMk id="69" creationId="{5FAC2AD4-4AD8-48D8-951C-4DEB08B9D168}"/>
          </ac:spMkLst>
        </pc:spChg>
        <pc:spChg chg="mod">
          <ac:chgData name="" userId="bd19b315a7102ada" providerId="LiveId" clId="{B3E4F043-EB61-4413-ABCE-32902AEAE2DF}" dt="2021-09-28T08:08:13.743" v="7937" actId="1036"/>
          <ac:spMkLst>
            <pc:docMk/>
            <pc:sldMk cId="3785560424" sldId="281"/>
            <ac:spMk id="76" creationId="{C52D87F2-BA7E-41E3-A1CA-6815ECFCC600}"/>
          </ac:spMkLst>
        </pc:spChg>
        <pc:spChg chg="add mod">
          <ac:chgData name="" userId="bd19b315a7102ada" providerId="LiveId" clId="{B3E4F043-EB61-4413-ABCE-32902AEAE2DF}" dt="2021-09-28T05:45:47.698" v="6624" actId="404"/>
          <ac:spMkLst>
            <pc:docMk/>
            <pc:sldMk cId="3785560424" sldId="281"/>
            <ac:spMk id="89" creationId="{2E5100FB-0D6A-46FE-A03C-651866F8557C}"/>
          </ac:spMkLst>
        </pc:spChg>
        <pc:spChg chg="add mod">
          <ac:chgData name="" userId="bd19b315a7102ada" providerId="LiveId" clId="{B3E4F043-EB61-4413-ABCE-32902AEAE2DF}" dt="2021-09-28T05:45:40.524" v="6621" actId="1076"/>
          <ac:spMkLst>
            <pc:docMk/>
            <pc:sldMk cId="3785560424" sldId="281"/>
            <ac:spMk id="90" creationId="{C454299D-7F49-4BA9-BD39-2F7A5A5B18AD}"/>
          </ac:spMkLst>
        </pc:spChg>
        <pc:spChg chg="add mod">
          <ac:chgData name="" userId="bd19b315a7102ada" providerId="LiveId" clId="{B3E4F043-EB61-4413-ABCE-32902AEAE2DF}" dt="2021-09-28T05:45:40.524" v="6621" actId="1076"/>
          <ac:spMkLst>
            <pc:docMk/>
            <pc:sldMk cId="3785560424" sldId="281"/>
            <ac:spMk id="91" creationId="{44E012AE-5FD3-41DA-804E-8B86B28DCA69}"/>
          </ac:spMkLst>
        </pc:spChg>
        <pc:spChg chg="add mod">
          <ac:chgData name="" userId="bd19b315a7102ada" providerId="LiveId" clId="{B3E4F043-EB61-4413-ABCE-32902AEAE2DF}" dt="2021-09-28T05:45:40.524" v="6621" actId="1076"/>
          <ac:spMkLst>
            <pc:docMk/>
            <pc:sldMk cId="3785560424" sldId="281"/>
            <ac:spMk id="92" creationId="{2C0546F1-E293-4B6B-8AE0-1B35D1620BAE}"/>
          </ac:spMkLst>
        </pc:spChg>
        <pc:spChg chg="add mod">
          <ac:chgData name="" userId="bd19b315a7102ada" providerId="LiveId" clId="{B3E4F043-EB61-4413-ABCE-32902AEAE2DF}" dt="2021-09-28T05:45:40.524" v="6621" actId="1076"/>
          <ac:spMkLst>
            <pc:docMk/>
            <pc:sldMk cId="3785560424" sldId="281"/>
            <ac:spMk id="93" creationId="{B2945A81-A1E2-430C-8607-A87E9AF3D813}"/>
          </ac:spMkLst>
        </pc:spChg>
        <pc:spChg chg="add mod">
          <ac:chgData name="" userId="bd19b315a7102ada" providerId="LiveId" clId="{B3E4F043-EB61-4413-ABCE-32902AEAE2DF}" dt="2021-09-28T05:45:40.524" v="6621" actId="1076"/>
          <ac:spMkLst>
            <pc:docMk/>
            <pc:sldMk cId="3785560424" sldId="281"/>
            <ac:spMk id="94" creationId="{E688053D-3D78-489D-A2DF-FD9D32B5EC8C}"/>
          </ac:spMkLst>
        </pc:spChg>
        <pc:spChg chg="add mod">
          <ac:chgData name="" userId="bd19b315a7102ada" providerId="LiveId" clId="{B3E4F043-EB61-4413-ABCE-32902AEAE2DF}" dt="2021-09-28T05:45:40.524" v="6621" actId="1076"/>
          <ac:spMkLst>
            <pc:docMk/>
            <pc:sldMk cId="3785560424" sldId="281"/>
            <ac:spMk id="95" creationId="{4E5B3B5A-E537-4ECA-8E5B-E5183323D1AB}"/>
          </ac:spMkLst>
        </pc:spChg>
        <pc:grpChg chg="add mod">
          <ac:chgData name="" userId="bd19b315a7102ada" providerId="LiveId" clId="{B3E4F043-EB61-4413-ABCE-32902AEAE2DF}" dt="2021-09-28T05:45:40.524" v="6621" actId="1076"/>
          <ac:grpSpMkLst>
            <pc:docMk/>
            <pc:sldMk cId="3785560424" sldId="281"/>
            <ac:grpSpMk id="2" creationId="{7A8C2510-371A-4EF6-A54E-7A87E1B3230D}"/>
          </ac:grpSpMkLst>
        </pc:grpChg>
        <pc:grpChg chg="add">
          <ac:chgData name="" userId="bd19b315a7102ada" providerId="LiveId" clId="{B3E4F043-EB61-4413-ABCE-32902AEAE2DF}" dt="2021-09-28T08:28:33.585" v="8247"/>
          <ac:grpSpMkLst>
            <pc:docMk/>
            <pc:sldMk cId="3785560424" sldId="281"/>
            <ac:grpSpMk id="54" creationId="{884A1ECB-411F-439A-A227-61963E4B41F0}"/>
          </ac:grpSpMkLst>
        </pc:grpChg>
        <pc:grpChg chg="add del mod">
          <ac:chgData name="" userId="bd19b315a7102ada" providerId="LiveId" clId="{B3E4F043-EB61-4413-ABCE-32902AEAE2DF}" dt="2021-09-28T05:43:24.119" v="6563" actId="165"/>
          <ac:grpSpMkLst>
            <pc:docMk/>
            <pc:sldMk cId="3785560424" sldId="281"/>
            <ac:grpSpMk id="62" creationId="{30F5F6B8-F37D-4BE4-BFB7-7C9B7B296E41}"/>
          </ac:grpSpMkLst>
        </pc:grpChg>
        <pc:grpChg chg="mod topLvl">
          <ac:chgData name="" userId="bd19b315a7102ada" providerId="LiveId" clId="{B3E4F043-EB61-4413-ABCE-32902AEAE2DF}" dt="2021-09-28T05:44:10.831" v="6581" actId="164"/>
          <ac:grpSpMkLst>
            <pc:docMk/>
            <pc:sldMk cId="3785560424" sldId="281"/>
            <ac:grpSpMk id="63" creationId="{17EC5469-8FE6-40D6-B21C-FDC095CE464E}"/>
          </ac:grpSpMkLst>
        </pc:grpChg>
        <pc:grpChg chg="del mod topLvl">
          <ac:chgData name="" userId="bd19b315a7102ada" providerId="LiveId" clId="{B3E4F043-EB61-4413-ABCE-32902AEAE2DF}" dt="2021-09-28T05:43:57.173" v="6577" actId="478"/>
          <ac:grpSpMkLst>
            <pc:docMk/>
            <pc:sldMk cId="3785560424" sldId="281"/>
            <ac:grpSpMk id="65" creationId="{4F97E2F7-F411-4537-93B1-8A59C3EA60C5}"/>
          </ac:grpSpMkLst>
        </pc:grpChg>
        <pc:grpChg chg="add mod">
          <ac:chgData name="" userId="bd19b315a7102ada" providerId="LiveId" clId="{B3E4F043-EB61-4413-ABCE-32902AEAE2DF}" dt="2021-09-28T05:45:40.524" v="6621" actId="1076"/>
          <ac:grpSpMkLst>
            <pc:docMk/>
            <pc:sldMk cId="3785560424" sldId="281"/>
            <ac:grpSpMk id="73" creationId="{0E54A864-F89F-4FDE-BE85-6F51B05F1206}"/>
          </ac:grpSpMkLst>
        </pc:grpChg>
        <pc:grpChg chg="mod">
          <ac:chgData name="" userId="bd19b315a7102ada" providerId="LiveId" clId="{B3E4F043-EB61-4413-ABCE-32902AEAE2DF}" dt="2021-09-28T05:44:19.205" v="6583" actId="571"/>
          <ac:grpSpMkLst>
            <pc:docMk/>
            <pc:sldMk cId="3785560424" sldId="281"/>
            <ac:grpSpMk id="74" creationId="{E143CE11-8192-473E-B39D-840019DF0D64}"/>
          </ac:grpSpMkLst>
        </pc:grpChg>
        <pc:grpChg chg="add mod">
          <ac:chgData name="" userId="bd19b315a7102ada" providerId="LiveId" clId="{B3E4F043-EB61-4413-ABCE-32902AEAE2DF}" dt="2021-09-28T05:45:40.524" v="6621" actId="1076"/>
          <ac:grpSpMkLst>
            <pc:docMk/>
            <pc:sldMk cId="3785560424" sldId="281"/>
            <ac:grpSpMk id="81" creationId="{804A9D7B-1F37-4F7A-AF7B-A840981B75DD}"/>
          </ac:grpSpMkLst>
        </pc:grpChg>
        <pc:grpChg chg="mod">
          <ac:chgData name="" userId="bd19b315a7102ada" providerId="LiveId" clId="{B3E4F043-EB61-4413-ABCE-32902AEAE2DF}" dt="2021-09-28T05:44:21.173" v="6584" actId="571"/>
          <ac:grpSpMkLst>
            <pc:docMk/>
            <pc:sldMk cId="3785560424" sldId="281"/>
            <ac:grpSpMk id="82" creationId="{D3DF9C5F-E425-4178-B80E-0B2109DFD3F9}"/>
          </ac:grpSpMkLst>
        </pc:grpChg>
        <pc:cxnChg chg="del mod">
          <ac:chgData name="" userId="bd19b315a7102ada" providerId="LiveId" clId="{B3E4F043-EB61-4413-ABCE-32902AEAE2DF}" dt="2021-09-28T05:43:02.626" v="6559" actId="478"/>
          <ac:cxnSpMkLst>
            <pc:docMk/>
            <pc:sldMk cId="3785560424" sldId="281"/>
            <ac:cxnSpMk id="37" creationId="{A65ED23F-C86C-4AA8-A3E6-9D1E638D6E7B}"/>
          </ac:cxnSpMkLst>
        </pc:cxnChg>
        <pc:cxnChg chg="del">
          <ac:chgData name="" userId="bd19b315a7102ada" providerId="LiveId" clId="{B3E4F043-EB61-4413-ABCE-32902AEAE2DF}" dt="2021-09-28T05:42:11.739" v="6526" actId="478"/>
          <ac:cxnSpMkLst>
            <pc:docMk/>
            <pc:sldMk cId="3785560424" sldId="281"/>
            <ac:cxnSpMk id="41" creationId="{80DF3DC9-453A-460B-BD3E-8587B122F7D8}"/>
          </ac:cxnSpMkLst>
        </pc:cxnChg>
        <pc:cxnChg chg="del">
          <ac:chgData name="" userId="bd19b315a7102ada" providerId="LiveId" clId="{B3E4F043-EB61-4413-ABCE-32902AEAE2DF}" dt="2021-09-28T05:42:11.739" v="6526" actId="478"/>
          <ac:cxnSpMkLst>
            <pc:docMk/>
            <pc:sldMk cId="3785560424" sldId="281"/>
            <ac:cxnSpMk id="55" creationId="{E426B1FD-B121-4C2A-8097-0A77CF66F53B}"/>
          </ac:cxnSpMkLst>
        </pc:cxnChg>
        <pc:cxnChg chg="del">
          <ac:chgData name="" userId="bd19b315a7102ada" providerId="LiveId" clId="{B3E4F043-EB61-4413-ABCE-32902AEAE2DF}" dt="2021-09-28T05:42:11.739" v="6526" actId="478"/>
          <ac:cxnSpMkLst>
            <pc:docMk/>
            <pc:sldMk cId="3785560424" sldId="281"/>
            <ac:cxnSpMk id="56" creationId="{DF1B1E16-D73B-459F-95AE-ABD50B73F654}"/>
          </ac:cxnSpMkLst>
        </pc:cxnChg>
      </pc:sldChg>
      <pc:sldChg chg="addSp delSp modSp add del">
        <pc:chgData name="" userId="bd19b315a7102ada" providerId="LiveId" clId="{B3E4F043-EB61-4413-ABCE-32902AEAE2DF}" dt="2021-09-28T05:59:31.713" v="6822" actId="2696"/>
        <pc:sldMkLst>
          <pc:docMk/>
          <pc:sldMk cId="62550734" sldId="282"/>
        </pc:sldMkLst>
        <pc:spChg chg="add mod">
          <ac:chgData name="" userId="bd19b315a7102ada" providerId="LiveId" clId="{B3E4F043-EB61-4413-ABCE-32902AEAE2DF}" dt="2021-09-28T05:58:36.691" v="6782" actId="164"/>
          <ac:spMkLst>
            <pc:docMk/>
            <pc:sldMk cId="62550734" sldId="282"/>
            <ac:spMk id="6" creationId="{75AB96DB-F7E9-4677-A671-4BF2F7BBFAB3}"/>
          </ac:spMkLst>
        </pc:spChg>
        <pc:spChg chg="mod">
          <ac:chgData name="" userId="bd19b315a7102ada" providerId="LiveId" clId="{B3E4F043-EB61-4413-ABCE-32902AEAE2DF}" dt="2021-09-28T05:47:12.431" v="6721"/>
          <ac:spMkLst>
            <pc:docMk/>
            <pc:sldMk cId="62550734" sldId="282"/>
            <ac:spMk id="15" creationId="{EC300AF8-4190-4190-BB47-9024DA2C209E}"/>
          </ac:spMkLst>
        </pc:spChg>
        <pc:grpChg chg="add mod">
          <ac:chgData name="" userId="bd19b315a7102ada" providerId="LiveId" clId="{B3E4F043-EB61-4413-ABCE-32902AEAE2DF}" dt="2021-09-28T05:58:36.691" v="6782" actId="164"/>
          <ac:grpSpMkLst>
            <pc:docMk/>
            <pc:sldMk cId="62550734" sldId="282"/>
            <ac:grpSpMk id="7" creationId="{7C464B21-1F9F-495F-B1CD-BC134A1C7958}"/>
          </ac:grpSpMkLst>
        </pc:grpChg>
        <pc:grpChg chg="mod">
          <ac:chgData name="" userId="bd19b315a7102ada" providerId="LiveId" clId="{B3E4F043-EB61-4413-ABCE-32902AEAE2DF}" dt="2021-09-28T05:58:36.691" v="6782" actId="164"/>
          <ac:grpSpMkLst>
            <pc:docMk/>
            <pc:sldMk cId="62550734" sldId="282"/>
            <ac:grpSpMk id="16" creationId="{CF555EBD-3CE1-4404-AD0E-9304ECBC1A8B}"/>
          </ac:grpSpMkLst>
        </pc:grpChg>
        <pc:picChg chg="add mod">
          <ac:chgData name="" userId="bd19b315a7102ada" providerId="LiveId" clId="{B3E4F043-EB61-4413-ABCE-32902AEAE2DF}" dt="2021-09-28T05:58:36.691" v="6782" actId="164"/>
          <ac:picMkLst>
            <pc:docMk/>
            <pc:sldMk cId="62550734" sldId="282"/>
            <ac:picMk id="2" creationId="{210AB67B-FCF0-478F-AF64-A72F43B46DF8}"/>
          </ac:picMkLst>
        </pc:picChg>
        <pc:picChg chg="del">
          <ac:chgData name="" userId="bd19b315a7102ada" providerId="LiveId" clId="{B3E4F043-EB61-4413-ABCE-32902AEAE2DF}" dt="2021-09-28T05:51:52.494" v="6722" actId="478"/>
          <ac:picMkLst>
            <pc:docMk/>
            <pc:sldMk cId="62550734" sldId="282"/>
            <ac:picMk id="3" creationId="{06A47187-1767-4424-94BE-FF7A2F75CB8F}"/>
          </ac:picMkLst>
        </pc:picChg>
        <pc:picChg chg="add del mod">
          <ac:chgData name="" userId="bd19b315a7102ada" providerId="LiveId" clId="{B3E4F043-EB61-4413-ABCE-32902AEAE2DF}" dt="2021-09-28T05:55:08.608" v="6744" actId="478"/>
          <ac:picMkLst>
            <pc:docMk/>
            <pc:sldMk cId="62550734" sldId="282"/>
            <ac:picMk id="5" creationId="{44287D81-B911-4C52-8DF2-ABF312A6C5D7}"/>
          </ac:picMkLst>
        </pc:picChg>
        <pc:picChg chg="add mod">
          <ac:chgData name="" userId="bd19b315a7102ada" providerId="LiveId" clId="{B3E4F043-EB61-4413-ABCE-32902AEAE2DF}" dt="2021-09-28T05:58:36.691" v="6782" actId="164"/>
          <ac:picMkLst>
            <pc:docMk/>
            <pc:sldMk cId="62550734" sldId="282"/>
            <ac:picMk id="27" creationId="{F5B74434-6BDD-4DEC-AE03-87F7C5D745CF}"/>
          </ac:picMkLst>
        </pc:picChg>
      </pc:sldChg>
      <pc:sldChg chg="addSp delSp modSp add del">
        <pc:chgData name="" userId="bd19b315a7102ada" providerId="LiveId" clId="{B3E4F043-EB61-4413-ABCE-32902AEAE2DF}" dt="2021-09-28T07:56:13.065" v="7935" actId="2696"/>
        <pc:sldMkLst>
          <pc:docMk/>
          <pc:sldMk cId="2321657860" sldId="282"/>
        </pc:sldMkLst>
        <pc:spChg chg="del">
          <ac:chgData name="" userId="bd19b315a7102ada" providerId="LiveId" clId="{B3E4F043-EB61-4413-ABCE-32902AEAE2DF}" dt="2021-09-28T07:11:21.125" v="7521" actId="478"/>
          <ac:spMkLst>
            <pc:docMk/>
            <pc:sldMk cId="2321657860" sldId="282"/>
            <ac:spMk id="2" creationId="{7DCFFB65-2AB6-4C2C-B4A3-0BA4AF5EAEB9}"/>
          </ac:spMkLst>
        </pc:spChg>
        <pc:spChg chg="del">
          <ac:chgData name="" userId="bd19b315a7102ada" providerId="LiveId" clId="{B3E4F043-EB61-4413-ABCE-32902AEAE2DF}" dt="2021-09-28T07:11:21.125" v="7521" actId="478"/>
          <ac:spMkLst>
            <pc:docMk/>
            <pc:sldMk cId="2321657860" sldId="282"/>
            <ac:spMk id="3" creationId="{69FBEF6E-1249-42FB-9CD5-0801A5E4BF81}"/>
          </ac:spMkLst>
        </pc:spChg>
        <pc:spChg chg="add mod">
          <ac:chgData name="" userId="bd19b315a7102ada" providerId="LiveId" clId="{B3E4F043-EB61-4413-ABCE-32902AEAE2DF}" dt="2021-09-28T07:12:42.084" v="7546" actId="164"/>
          <ac:spMkLst>
            <pc:docMk/>
            <pc:sldMk cId="2321657860" sldId="282"/>
            <ac:spMk id="8" creationId="{FCA64478-E74F-4687-8DD8-C5BA5B1E0BD6}"/>
          </ac:spMkLst>
        </pc:spChg>
        <pc:spChg chg="add mod ord">
          <ac:chgData name="" userId="bd19b315a7102ada" providerId="LiveId" clId="{B3E4F043-EB61-4413-ABCE-32902AEAE2DF}" dt="2021-09-28T07:12:42.084" v="7546" actId="164"/>
          <ac:spMkLst>
            <pc:docMk/>
            <pc:sldMk cId="2321657860" sldId="282"/>
            <ac:spMk id="9" creationId="{6C50D585-DA83-4401-B71F-BC5D1C6A5420}"/>
          </ac:spMkLst>
        </pc:spChg>
        <pc:grpChg chg="add mod">
          <ac:chgData name="" userId="bd19b315a7102ada" providerId="LiveId" clId="{B3E4F043-EB61-4413-ABCE-32902AEAE2DF}" dt="2021-09-28T07:12:42.084" v="7546" actId="164"/>
          <ac:grpSpMkLst>
            <pc:docMk/>
            <pc:sldMk cId="2321657860" sldId="282"/>
            <ac:grpSpMk id="10" creationId="{8AEA25CB-0C85-46D0-A376-FE2E80792A5D}"/>
          </ac:grpSpMkLst>
        </pc:grpChg>
        <pc:picChg chg="add mod modCrop">
          <ac:chgData name="" userId="bd19b315a7102ada" providerId="LiveId" clId="{B3E4F043-EB61-4413-ABCE-32902AEAE2DF}" dt="2021-09-28T07:12:42.084" v="7546" actId="164"/>
          <ac:picMkLst>
            <pc:docMk/>
            <pc:sldMk cId="2321657860" sldId="282"/>
            <ac:picMk id="4" creationId="{A5592FC2-2A61-4397-BDFE-32F04F8427B1}"/>
          </ac:picMkLst>
        </pc:picChg>
        <pc:picChg chg="add mod ord">
          <ac:chgData name="" userId="bd19b315a7102ada" providerId="LiveId" clId="{B3E4F043-EB61-4413-ABCE-32902AEAE2DF}" dt="2021-09-28T07:12:42.084" v="7546" actId="164"/>
          <ac:picMkLst>
            <pc:docMk/>
            <pc:sldMk cId="2321657860" sldId="282"/>
            <ac:picMk id="5" creationId="{D557639A-C162-4E05-BE03-C56B629C4128}"/>
          </ac:picMkLst>
        </pc:picChg>
        <pc:picChg chg="add mod ord">
          <ac:chgData name="" userId="bd19b315a7102ada" providerId="LiveId" clId="{B3E4F043-EB61-4413-ABCE-32902AEAE2DF}" dt="2021-09-28T07:12:42.084" v="7546" actId="164"/>
          <ac:picMkLst>
            <pc:docMk/>
            <pc:sldMk cId="2321657860" sldId="282"/>
            <ac:picMk id="6" creationId="{67B8F5B1-1B88-4616-9190-8902A9B88271}"/>
          </ac:picMkLst>
        </pc:picChg>
        <pc:picChg chg="add mod modCrop">
          <ac:chgData name="" userId="bd19b315a7102ada" providerId="LiveId" clId="{B3E4F043-EB61-4413-ABCE-32902AEAE2DF}" dt="2021-09-28T07:12:42.084" v="7546" actId="164"/>
          <ac:picMkLst>
            <pc:docMk/>
            <pc:sldMk cId="2321657860" sldId="282"/>
            <ac:picMk id="7" creationId="{71F5A043-D080-4C52-8FCF-1E62495ED43A}"/>
          </ac:picMkLst>
        </pc:picChg>
      </pc:sldChg>
      <pc:sldChg chg="addSp delSp modSp add">
        <pc:chgData name="" userId="bd19b315a7102ada" providerId="LiveId" clId="{B3E4F043-EB61-4413-ABCE-32902AEAE2DF}" dt="2021-09-28T08:57:52.289" v="9064" actId="1038"/>
        <pc:sldMkLst>
          <pc:docMk/>
          <pc:sldMk cId="3614584675" sldId="282"/>
        </pc:sldMkLst>
        <pc:spChg chg="add mod">
          <ac:chgData name="" userId="bd19b315a7102ada" providerId="LiveId" clId="{B3E4F043-EB61-4413-ABCE-32902AEAE2DF}" dt="2021-09-28T08:41:53.698" v="8737" actId="164"/>
          <ac:spMkLst>
            <pc:docMk/>
            <pc:sldMk cId="3614584675" sldId="282"/>
            <ac:spMk id="2" creationId="{BA751822-D91A-46AA-81BA-DC3AF3493701}"/>
          </ac:spMkLst>
        </pc:spChg>
        <pc:spChg chg="add mod">
          <ac:chgData name="" userId="bd19b315a7102ada" providerId="LiveId" clId="{B3E4F043-EB61-4413-ABCE-32902AEAE2DF}" dt="2021-09-28T08:41:53.698" v="8737" actId="164"/>
          <ac:spMkLst>
            <pc:docMk/>
            <pc:sldMk cId="3614584675" sldId="282"/>
            <ac:spMk id="3" creationId="{30157BEB-34EE-4A0C-95DB-930C9A289126}"/>
          </ac:spMkLst>
        </pc:spChg>
        <pc:spChg chg="mod">
          <ac:chgData name="" userId="bd19b315a7102ada" providerId="LiveId" clId="{B3E4F043-EB61-4413-ABCE-32902AEAE2DF}" dt="2021-09-28T08:45:31.445" v="8796" actId="1076"/>
          <ac:spMkLst>
            <pc:docMk/>
            <pc:sldMk cId="3614584675" sldId="282"/>
            <ac:spMk id="4" creationId="{5300FFF8-4B9D-445E-988A-8F927150C204}"/>
          </ac:spMkLst>
        </pc:spChg>
        <pc:spChg chg="add mod">
          <ac:chgData name="" userId="bd19b315a7102ada" providerId="LiveId" clId="{B3E4F043-EB61-4413-ABCE-32902AEAE2DF}" dt="2021-09-28T08:51:34.795" v="8976" actId="692"/>
          <ac:spMkLst>
            <pc:docMk/>
            <pc:sldMk cId="3614584675" sldId="282"/>
            <ac:spMk id="8" creationId="{07F8B085-CDD9-40B2-955B-BE0EC5C7EE90}"/>
          </ac:spMkLst>
        </pc:spChg>
        <pc:spChg chg="del mod">
          <ac:chgData name="" userId="bd19b315a7102ada" providerId="LiveId" clId="{B3E4F043-EB61-4413-ABCE-32902AEAE2DF}" dt="2021-09-28T08:35:35.651" v="8693" actId="478"/>
          <ac:spMkLst>
            <pc:docMk/>
            <pc:sldMk cId="3614584675" sldId="282"/>
            <ac:spMk id="25" creationId="{10987E30-F0F3-41C7-94C2-81CD02D6BB01}"/>
          </ac:spMkLst>
        </pc:spChg>
        <pc:spChg chg="add mod">
          <ac:chgData name="" userId="bd19b315a7102ada" providerId="LiveId" clId="{B3E4F043-EB61-4413-ABCE-32902AEAE2DF}" dt="2021-09-28T08:41:53.698" v="8737" actId="164"/>
          <ac:spMkLst>
            <pc:docMk/>
            <pc:sldMk cId="3614584675" sldId="282"/>
            <ac:spMk id="28" creationId="{F5976689-73A5-4FC0-A413-E4B2B850D10F}"/>
          </ac:spMkLst>
        </pc:spChg>
        <pc:spChg chg="add mod">
          <ac:chgData name="" userId="bd19b315a7102ada" providerId="LiveId" clId="{B3E4F043-EB61-4413-ABCE-32902AEAE2DF}" dt="2021-09-28T08:51:10.810" v="8961" actId="14861"/>
          <ac:spMkLst>
            <pc:docMk/>
            <pc:sldMk cId="3614584675" sldId="282"/>
            <ac:spMk id="41" creationId="{F55AC9A7-832B-4F53-95BA-1C90CF58E525}"/>
          </ac:spMkLst>
        </pc:spChg>
        <pc:spChg chg="add del mod">
          <ac:chgData name="" userId="bd19b315a7102ada" providerId="LiveId" clId="{B3E4F043-EB61-4413-ABCE-32902AEAE2DF}" dt="2021-09-28T08:56:13.922" v="9023" actId="478"/>
          <ac:spMkLst>
            <pc:docMk/>
            <pc:sldMk cId="3614584675" sldId="282"/>
            <ac:spMk id="45" creationId="{61688DA9-C336-406B-81B2-C1B3D26520E4}"/>
          </ac:spMkLst>
        </pc:spChg>
        <pc:grpChg chg="add mod">
          <ac:chgData name="" userId="bd19b315a7102ada" providerId="LiveId" clId="{B3E4F043-EB61-4413-ABCE-32902AEAE2DF}" dt="2021-09-28T08:57:52.289" v="9064" actId="1038"/>
          <ac:grpSpMkLst>
            <pc:docMk/>
            <pc:sldMk cId="3614584675" sldId="282"/>
            <ac:grpSpMk id="5" creationId="{003CBD76-E7D2-45C2-8C15-63CC19186548}"/>
          </ac:grpSpMkLst>
        </pc:grpChg>
        <pc:grpChg chg="add mod">
          <ac:chgData name="" userId="bd19b315a7102ada" providerId="LiveId" clId="{B3E4F043-EB61-4413-ABCE-32902AEAE2DF}" dt="2021-09-28T08:51:19.060" v="8970" actId="1076"/>
          <ac:grpSpMkLst>
            <pc:docMk/>
            <pc:sldMk cId="3614584675" sldId="282"/>
            <ac:grpSpMk id="9" creationId="{F365A2FF-AD83-4D5A-8EAB-BE31FB9208AA}"/>
          </ac:grpSpMkLst>
        </pc:grpChg>
        <pc:grpChg chg="add mod">
          <ac:chgData name="" userId="bd19b315a7102ada" providerId="LiveId" clId="{B3E4F043-EB61-4413-ABCE-32902AEAE2DF}" dt="2021-09-28T08:50:38.928" v="8944" actId="164"/>
          <ac:grpSpMkLst>
            <pc:docMk/>
            <pc:sldMk cId="3614584675" sldId="282"/>
            <ac:grpSpMk id="42" creationId="{D3CCCE3C-E546-41CA-9598-BC8E7069015F}"/>
          </ac:grpSpMkLst>
        </pc:grpChg>
        <pc:grpChg chg="add mod">
          <ac:chgData name="" userId="bd19b315a7102ada" providerId="LiveId" clId="{B3E4F043-EB61-4413-ABCE-32902AEAE2DF}" dt="2021-09-28T08:57:02.961" v="9041" actId="1076"/>
          <ac:grpSpMkLst>
            <pc:docMk/>
            <pc:sldMk cId="3614584675" sldId="282"/>
            <ac:grpSpMk id="50" creationId="{866EE317-1F6E-465E-B432-0430DD164B01}"/>
          </ac:grpSpMkLst>
        </pc:grpChg>
        <pc:picChg chg="add del mod ord modCrop">
          <ac:chgData name="" userId="bd19b315a7102ada" providerId="LiveId" clId="{B3E4F043-EB61-4413-ABCE-32902AEAE2DF}" dt="2021-09-28T08:47:12.826" v="8829" actId="478"/>
          <ac:picMkLst>
            <pc:docMk/>
            <pc:sldMk cId="3614584675" sldId="282"/>
            <ac:picMk id="34" creationId="{C1B5C788-D523-4E7D-8B87-B26BCEF78298}"/>
          </ac:picMkLst>
        </pc:picChg>
        <pc:picChg chg="add del mod">
          <ac:chgData name="" userId="bd19b315a7102ada" providerId="LiveId" clId="{B3E4F043-EB61-4413-ABCE-32902AEAE2DF}" dt="2021-09-28T08:47:27.207" v="8836" actId="478"/>
          <ac:picMkLst>
            <pc:docMk/>
            <pc:sldMk cId="3614584675" sldId="282"/>
            <ac:picMk id="35" creationId="{2829465D-C5C6-49B0-966E-B3807F4DA2AB}"/>
          </ac:picMkLst>
        </pc:picChg>
        <pc:picChg chg="add mod">
          <ac:chgData name="" userId="bd19b315a7102ada" providerId="LiveId" clId="{B3E4F043-EB61-4413-ABCE-32902AEAE2DF}" dt="2021-09-28T08:51:19.060" v="8970" actId="1076"/>
          <ac:picMkLst>
            <pc:docMk/>
            <pc:sldMk cId="3614584675" sldId="282"/>
            <ac:picMk id="40" creationId="{943153FD-B9E5-4EFE-8D44-6300CC9D4FC1}"/>
          </ac:picMkLst>
        </pc:picChg>
        <pc:picChg chg="add mod">
          <ac:chgData name="" userId="bd19b315a7102ada" providerId="LiveId" clId="{B3E4F043-EB61-4413-ABCE-32902AEAE2DF}" dt="2021-09-28T08:54:04.885" v="8993" actId="1076"/>
          <ac:picMkLst>
            <pc:docMk/>
            <pc:sldMk cId="3614584675" sldId="282"/>
            <ac:picMk id="46" creationId="{ECF71CED-AD9F-4F62-A5C5-6173824F63B6}"/>
          </ac:picMkLst>
        </pc:picChg>
        <pc:picChg chg="add">
          <ac:chgData name="" userId="bd19b315a7102ada" providerId="LiveId" clId="{B3E4F043-EB61-4413-ABCE-32902AEAE2DF}" dt="2021-09-28T08:51:58.452" v="8982"/>
          <ac:picMkLst>
            <pc:docMk/>
            <pc:sldMk cId="3614584675" sldId="282"/>
            <ac:picMk id="47" creationId="{65B8BC08-D8DB-4AE4-8304-F0AB6C73E94C}"/>
          </ac:picMkLst>
        </pc:picChg>
        <pc:picChg chg="add mod modCrop">
          <ac:chgData name="" userId="bd19b315a7102ada" providerId="LiveId" clId="{B3E4F043-EB61-4413-ABCE-32902AEAE2DF}" dt="2021-09-28T08:41:53.698" v="8737" actId="164"/>
          <ac:picMkLst>
            <pc:docMk/>
            <pc:sldMk cId="3614584675" sldId="282"/>
            <ac:picMk id="2050" creationId="{30ACC661-AEB7-464C-B489-C82C43C212C3}"/>
          </ac:picMkLst>
        </pc:picChg>
        <pc:picChg chg="add mod ord modCrop">
          <ac:chgData name="" userId="bd19b315a7102ada" providerId="LiveId" clId="{B3E4F043-EB61-4413-ABCE-32902AEAE2DF}" dt="2021-09-28T08:48:56.292" v="8897" actId="1035"/>
          <ac:picMkLst>
            <pc:docMk/>
            <pc:sldMk cId="3614584675" sldId="282"/>
            <ac:picMk id="2052" creationId="{9E907C12-2B13-405E-BC6D-B686A37F7DA8}"/>
          </ac:picMkLst>
        </pc:picChg>
        <pc:picChg chg="add mod modCrop">
          <ac:chgData name="" userId="bd19b315a7102ada" providerId="LiveId" clId="{B3E4F043-EB61-4413-ABCE-32902AEAE2DF}" dt="2021-09-28T08:49:00.461" v="8905" actId="1036"/>
          <ac:picMkLst>
            <pc:docMk/>
            <pc:sldMk cId="3614584675" sldId="282"/>
            <ac:picMk id="2054" creationId="{658FAEBF-4A6F-43DF-B45B-0837A68497E3}"/>
          </ac:picMkLst>
        </pc:picChg>
        <pc:picChg chg="add mod modCrop">
          <ac:chgData name="" userId="bd19b315a7102ada" providerId="LiveId" clId="{B3E4F043-EB61-4413-ABCE-32902AEAE2DF}" dt="2021-09-28T08:48:56.292" v="8897" actId="1035"/>
          <ac:picMkLst>
            <pc:docMk/>
            <pc:sldMk cId="3614584675" sldId="282"/>
            <ac:picMk id="2056" creationId="{9F05DD6A-031E-4178-820A-E5CE6DC36C87}"/>
          </ac:picMkLst>
        </pc:picChg>
        <pc:picChg chg="add del mod modCrop">
          <ac:chgData name="" userId="bd19b315a7102ada" providerId="LiveId" clId="{B3E4F043-EB61-4413-ABCE-32902AEAE2DF}" dt="2021-09-28T08:51:55.807" v="8980"/>
          <ac:picMkLst>
            <pc:docMk/>
            <pc:sldMk cId="3614584675" sldId="282"/>
            <ac:picMk id="2058" creationId="{9842EC01-DB0C-4A82-8009-1A1EC1A1A758}"/>
          </ac:picMkLst>
        </pc:picChg>
        <pc:picChg chg="add del mod modCrop">
          <ac:chgData name="" userId="bd19b315a7102ada" providerId="LiveId" clId="{B3E4F043-EB61-4413-ABCE-32902AEAE2DF}" dt="2021-09-28T08:48:13.739" v="8848" actId="478"/>
          <ac:picMkLst>
            <pc:docMk/>
            <pc:sldMk cId="3614584675" sldId="282"/>
            <ac:picMk id="2060" creationId="{022BC711-6D74-4410-8B40-1BB13811CE41}"/>
          </ac:picMkLst>
        </pc:picChg>
        <pc:picChg chg="add mod">
          <ac:chgData name="" userId="bd19b315a7102ada" providerId="LiveId" clId="{B3E4F043-EB61-4413-ABCE-32902AEAE2DF}" dt="2021-09-28T08:48:56.292" v="8897" actId="1035"/>
          <ac:picMkLst>
            <pc:docMk/>
            <pc:sldMk cId="3614584675" sldId="282"/>
            <ac:picMk id="2062" creationId="{4DD978BD-1823-4854-8329-D57350C68180}"/>
          </ac:picMkLst>
        </pc:picChg>
        <pc:picChg chg="add mod modCrop">
          <ac:chgData name="" userId="bd19b315a7102ada" providerId="LiveId" clId="{B3E4F043-EB61-4413-ABCE-32902AEAE2DF}" dt="2021-09-28T08:48:56.292" v="8897" actId="1035"/>
          <ac:picMkLst>
            <pc:docMk/>
            <pc:sldMk cId="3614584675" sldId="282"/>
            <ac:picMk id="2064" creationId="{61B5909B-7936-4B7C-8C8C-A274FDAA333E}"/>
          </ac:picMkLst>
        </pc:picChg>
        <pc:picChg chg="add mod modCrop">
          <ac:chgData name="" userId="bd19b315a7102ada" providerId="LiveId" clId="{B3E4F043-EB61-4413-ABCE-32902AEAE2DF}" dt="2021-09-28T08:54:03.539" v="8992" actId="1076"/>
          <ac:picMkLst>
            <pc:docMk/>
            <pc:sldMk cId="3614584675" sldId="282"/>
            <ac:picMk id="2066" creationId="{3A989A25-1C85-4CA0-950F-5C6D2C76F6DC}"/>
          </ac:picMkLst>
        </pc:picChg>
        <pc:picChg chg="add mod modCrop">
          <ac:chgData name="" userId="bd19b315a7102ada" providerId="LiveId" clId="{B3E4F043-EB61-4413-ABCE-32902AEAE2DF}" dt="2021-09-28T08:54:49.443" v="8999" actId="14100"/>
          <ac:picMkLst>
            <pc:docMk/>
            <pc:sldMk cId="3614584675" sldId="282"/>
            <ac:picMk id="2068" creationId="{76D28339-47F8-4658-8394-C0985AAE9D75}"/>
          </ac:picMkLst>
        </pc:picChg>
        <pc:cxnChg chg="add mod">
          <ac:chgData name="" userId="bd19b315a7102ada" providerId="LiveId" clId="{B3E4F043-EB61-4413-ABCE-32902AEAE2DF}" dt="2021-09-28T08:51:39.441" v="8977" actId="692"/>
          <ac:cxnSpMkLst>
            <pc:docMk/>
            <pc:sldMk cId="3614584675" sldId="282"/>
            <ac:cxnSpMk id="7" creationId="{365A6FC7-9C38-4417-9660-1CD3F2AEE497}"/>
          </ac:cxnSpMkLst>
        </pc:cxnChg>
        <pc:cxnChg chg="add del mod">
          <ac:chgData name="" userId="bd19b315a7102ada" providerId="LiveId" clId="{B3E4F043-EB61-4413-ABCE-32902AEAE2DF}" dt="2021-09-28T08:55:22.102" v="9001" actId="11529"/>
          <ac:cxnSpMkLst>
            <pc:docMk/>
            <pc:sldMk cId="3614584675" sldId="282"/>
            <ac:cxnSpMk id="15" creationId="{9F46636A-A081-41F7-A31C-699FEB2E1931}"/>
          </ac:cxnSpMkLst>
        </pc:cxnChg>
        <pc:cxnChg chg="add del mod">
          <ac:chgData name="" userId="bd19b315a7102ada" providerId="LiveId" clId="{B3E4F043-EB61-4413-ABCE-32902AEAE2DF}" dt="2021-09-28T08:55:49.224" v="9019" actId="478"/>
          <ac:cxnSpMkLst>
            <pc:docMk/>
            <pc:sldMk cId="3614584675" sldId="282"/>
            <ac:cxnSpMk id="36" creationId="{C02F6C47-F268-4CD8-81FD-4D09308D2253}"/>
          </ac:cxnSpMkLst>
        </pc:cxnChg>
        <pc:cxnChg chg="add mod">
          <ac:chgData name="" userId="bd19b315a7102ada" providerId="LiveId" clId="{B3E4F043-EB61-4413-ABCE-32902AEAE2DF}" dt="2021-09-28T08:56:56.730" v="9040" actId="692"/>
          <ac:cxnSpMkLst>
            <pc:docMk/>
            <pc:sldMk cId="3614584675" sldId="282"/>
            <ac:cxnSpMk id="39" creationId="{F02CB0D8-9ED9-4181-BC54-FF6B9D0C92AE}"/>
          </ac:cxnSpMkLst>
        </pc:cxnChg>
        <pc:cxnChg chg="add mod">
          <ac:chgData name="" userId="bd19b315a7102ada" providerId="LiveId" clId="{B3E4F043-EB61-4413-ABCE-32902AEAE2DF}" dt="2021-09-28T08:56:56.730" v="9040" actId="692"/>
          <ac:cxnSpMkLst>
            <pc:docMk/>
            <pc:sldMk cId="3614584675" sldId="282"/>
            <ac:cxnSpMk id="49" creationId="{17C137B5-5199-4F92-AABB-06AC1F040E8F}"/>
          </ac:cxnSpMkLst>
        </pc:cxnChg>
        <pc:cxnChg chg="add mod">
          <ac:chgData name="" userId="bd19b315a7102ada" providerId="LiveId" clId="{B3E4F043-EB61-4413-ABCE-32902AEAE2DF}" dt="2021-09-28T08:56:56.730" v="9040" actId="692"/>
          <ac:cxnSpMkLst>
            <pc:docMk/>
            <pc:sldMk cId="3614584675" sldId="282"/>
            <ac:cxnSpMk id="60" creationId="{5B73B56F-3AD2-4DB4-A0BA-6C458D61759B}"/>
          </ac:cxnSpMkLst>
        </pc:cxnChg>
      </pc:sldChg>
      <pc:sldChg chg="modSp add setBg">
        <pc:chgData name="" userId="bd19b315a7102ada" providerId="LiveId" clId="{B3E4F043-EB61-4413-ABCE-32902AEAE2DF}" dt="2021-09-28T09:08:32.661" v="9314" actId="1076"/>
        <pc:sldMkLst>
          <pc:docMk/>
          <pc:sldMk cId="783346489" sldId="283"/>
        </pc:sldMkLst>
        <pc:spChg chg="mod">
          <ac:chgData name="" userId="bd19b315a7102ada" providerId="LiveId" clId="{B3E4F043-EB61-4413-ABCE-32902AEAE2DF}" dt="2021-09-28T09:08:28.618" v="9313"/>
          <ac:spMkLst>
            <pc:docMk/>
            <pc:sldMk cId="783346489" sldId="283"/>
            <ac:spMk id="15" creationId="{6D7F022F-18F0-40E6-8663-F9E1C5A66E1F}"/>
          </ac:spMkLst>
        </pc:spChg>
        <pc:cxnChg chg="mod">
          <ac:chgData name="" userId="bd19b315a7102ada" providerId="LiveId" clId="{B3E4F043-EB61-4413-ABCE-32902AEAE2DF}" dt="2021-09-28T09:08:32.661" v="9314" actId="1076"/>
          <ac:cxnSpMkLst>
            <pc:docMk/>
            <pc:sldMk cId="783346489" sldId="283"/>
            <ac:cxnSpMk id="66" creationId="{0B3A9C61-677F-4F4D-91AE-A3C64F15DECA}"/>
          </ac:cxnSpMkLst>
        </pc:cxnChg>
      </pc:sldChg>
      <pc:sldChg chg="modSp add setBg">
        <pc:chgData name="" userId="bd19b315a7102ada" providerId="LiveId" clId="{B3E4F043-EB61-4413-ABCE-32902AEAE2DF}" dt="2021-09-28T09:09:08.051" v="9355" actId="1037"/>
        <pc:sldMkLst>
          <pc:docMk/>
          <pc:sldMk cId="520969766" sldId="284"/>
        </pc:sldMkLst>
        <pc:spChg chg="mod">
          <ac:chgData name="" userId="bd19b315a7102ada" providerId="LiveId" clId="{B3E4F043-EB61-4413-ABCE-32902AEAE2DF}" dt="2021-09-28T09:09:03.632" v="9343"/>
          <ac:spMkLst>
            <pc:docMk/>
            <pc:sldMk cId="520969766" sldId="284"/>
            <ac:spMk id="15" creationId="{6D7F022F-18F0-40E6-8663-F9E1C5A66E1F}"/>
          </ac:spMkLst>
        </pc:spChg>
        <pc:cxnChg chg="mod">
          <ac:chgData name="" userId="bd19b315a7102ada" providerId="LiveId" clId="{B3E4F043-EB61-4413-ABCE-32902AEAE2DF}" dt="2021-09-28T09:09:08.051" v="9355" actId="1037"/>
          <ac:cxnSpMkLst>
            <pc:docMk/>
            <pc:sldMk cId="520969766" sldId="284"/>
            <ac:cxnSpMk id="66" creationId="{0B3A9C61-677F-4F4D-91AE-A3C64F15DECA}"/>
          </ac:cxnSpMkLst>
        </pc:cxnChg>
      </pc:sldChg>
      <pc:sldChg chg="modSp add setBg">
        <pc:chgData name="" userId="bd19b315a7102ada" providerId="LiveId" clId="{B3E4F043-EB61-4413-ABCE-32902AEAE2DF}" dt="2021-09-28T09:09:27.165" v="9402" actId="1076"/>
        <pc:sldMkLst>
          <pc:docMk/>
          <pc:sldMk cId="3584379374" sldId="285"/>
        </pc:sldMkLst>
        <pc:spChg chg="mod">
          <ac:chgData name="" userId="bd19b315a7102ada" providerId="LiveId" clId="{B3E4F043-EB61-4413-ABCE-32902AEAE2DF}" dt="2021-09-28T09:09:24.384" v="9401"/>
          <ac:spMkLst>
            <pc:docMk/>
            <pc:sldMk cId="3584379374" sldId="285"/>
            <ac:spMk id="15" creationId="{6D7F022F-18F0-40E6-8663-F9E1C5A66E1F}"/>
          </ac:spMkLst>
        </pc:spChg>
        <pc:cxnChg chg="mod">
          <ac:chgData name="" userId="bd19b315a7102ada" providerId="LiveId" clId="{B3E4F043-EB61-4413-ABCE-32902AEAE2DF}" dt="2021-09-28T09:09:27.165" v="9402" actId="1076"/>
          <ac:cxnSpMkLst>
            <pc:docMk/>
            <pc:sldMk cId="3584379374" sldId="285"/>
            <ac:cxnSpMk id="66" creationId="{0B3A9C61-677F-4F4D-91AE-A3C64F15DECA}"/>
          </ac:cxnSpMkLst>
        </pc:cxnChg>
      </pc:sldChg>
      <pc:sldChg chg="modSp add setBg">
        <pc:chgData name="" userId="bd19b315a7102ada" providerId="LiveId" clId="{B3E4F043-EB61-4413-ABCE-32902AEAE2DF}" dt="2021-09-28T09:09:39.096" v="9425"/>
        <pc:sldMkLst>
          <pc:docMk/>
          <pc:sldMk cId="3444476425" sldId="286"/>
        </pc:sldMkLst>
        <pc:spChg chg="mod">
          <ac:chgData name="" userId="bd19b315a7102ada" providerId="LiveId" clId="{B3E4F043-EB61-4413-ABCE-32902AEAE2DF}" dt="2021-09-28T09:09:36.744" v="9424"/>
          <ac:spMkLst>
            <pc:docMk/>
            <pc:sldMk cId="3444476425" sldId="286"/>
            <ac:spMk id="15" creationId="{6D7F022F-18F0-40E6-8663-F9E1C5A66E1F}"/>
          </ac:spMkLst>
        </pc:spChg>
      </pc:sldChg>
      <pc:sldChg chg="modSp add setBg">
        <pc:chgData name="" userId="bd19b315a7102ada" providerId="LiveId" clId="{B3E4F043-EB61-4413-ABCE-32902AEAE2DF}" dt="2021-09-28T09:09:57.537" v="9467"/>
        <pc:sldMkLst>
          <pc:docMk/>
          <pc:sldMk cId="1042881040" sldId="287"/>
        </pc:sldMkLst>
        <pc:spChg chg="mod">
          <ac:chgData name="" userId="bd19b315a7102ada" providerId="LiveId" clId="{B3E4F043-EB61-4413-ABCE-32902AEAE2DF}" dt="2021-09-28T09:09:57.537" v="9467"/>
          <ac:spMkLst>
            <pc:docMk/>
            <pc:sldMk cId="1042881040" sldId="287"/>
            <ac:spMk id="15" creationId="{6D7F022F-18F0-40E6-8663-F9E1C5A66E1F}"/>
          </ac:spMkLst>
        </pc:spChg>
      </pc:sldChg>
      <pc:sldChg chg="modSp add ord setBg">
        <pc:chgData name="" userId="bd19b315a7102ada" providerId="LiveId" clId="{B3E4F043-EB61-4413-ABCE-32902AEAE2DF}" dt="2021-09-28T09:10:24.220" v="9479" actId="1076"/>
        <pc:sldMkLst>
          <pc:docMk/>
          <pc:sldMk cId="2439385669" sldId="288"/>
        </pc:sldMkLst>
        <pc:spChg chg="mod">
          <ac:chgData name="" userId="bd19b315a7102ada" providerId="LiveId" clId="{B3E4F043-EB61-4413-ABCE-32902AEAE2DF}" dt="2021-09-28T09:10:22.127" v="9478"/>
          <ac:spMkLst>
            <pc:docMk/>
            <pc:sldMk cId="2439385669" sldId="288"/>
            <ac:spMk id="15" creationId="{6D7F022F-18F0-40E6-8663-F9E1C5A66E1F}"/>
          </ac:spMkLst>
        </pc:spChg>
        <pc:cxnChg chg="mod">
          <ac:chgData name="" userId="bd19b315a7102ada" providerId="LiveId" clId="{B3E4F043-EB61-4413-ABCE-32902AEAE2DF}" dt="2021-09-28T09:10:24.220" v="9479" actId="1076"/>
          <ac:cxnSpMkLst>
            <pc:docMk/>
            <pc:sldMk cId="2439385669" sldId="288"/>
            <ac:cxnSpMk id="66" creationId="{0B3A9C61-677F-4F4D-91AE-A3C64F15DECA}"/>
          </ac:cxnSpMkLst>
        </pc:cxnChg>
      </pc:sldChg>
      <pc:sldMasterChg chg="setBg modSldLayout">
        <pc:chgData name="" userId="bd19b315a7102ada" providerId="LiveId" clId="{B3E4F043-EB61-4413-ABCE-32902AEAE2DF}" dt="2021-09-23T05:54:27.767" v="971"/>
        <pc:sldMasterMkLst>
          <pc:docMk/>
          <pc:sldMasterMk cId="3629357243" sldId="2147483648"/>
        </pc:sldMasterMkLst>
        <pc:sldLayoutChg chg="setBg">
          <pc:chgData name="" userId="bd19b315a7102ada" providerId="LiveId" clId="{B3E4F043-EB61-4413-ABCE-32902AEAE2DF}" dt="2021-09-23T05:54:27.767" v="971"/>
          <pc:sldLayoutMkLst>
            <pc:docMk/>
            <pc:sldMasterMk cId="3629357243" sldId="2147483648"/>
            <pc:sldLayoutMk cId="27955034" sldId="2147483649"/>
          </pc:sldLayoutMkLst>
        </pc:sldLayoutChg>
        <pc:sldLayoutChg chg="setBg">
          <pc:chgData name="" userId="bd19b315a7102ada" providerId="LiveId" clId="{B3E4F043-EB61-4413-ABCE-32902AEAE2DF}" dt="2021-09-23T05:54:27.767" v="971"/>
          <pc:sldLayoutMkLst>
            <pc:docMk/>
            <pc:sldMasterMk cId="3629357243" sldId="2147483648"/>
            <pc:sldLayoutMk cId="607223229" sldId="2147483650"/>
          </pc:sldLayoutMkLst>
        </pc:sldLayoutChg>
        <pc:sldLayoutChg chg="setBg">
          <pc:chgData name="" userId="bd19b315a7102ada" providerId="LiveId" clId="{B3E4F043-EB61-4413-ABCE-32902AEAE2DF}" dt="2021-09-23T05:54:27.767" v="971"/>
          <pc:sldLayoutMkLst>
            <pc:docMk/>
            <pc:sldMasterMk cId="3629357243" sldId="2147483648"/>
            <pc:sldLayoutMk cId="1008014848" sldId="2147483651"/>
          </pc:sldLayoutMkLst>
        </pc:sldLayoutChg>
        <pc:sldLayoutChg chg="setBg">
          <pc:chgData name="" userId="bd19b315a7102ada" providerId="LiveId" clId="{B3E4F043-EB61-4413-ABCE-32902AEAE2DF}" dt="2021-09-23T05:54:27.767" v="971"/>
          <pc:sldLayoutMkLst>
            <pc:docMk/>
            <pc:sldMasterMk cId="3629357243" sldId="2147483648"/>
            <pc:sldLayoutMk cId="3592977590" sldId="2147483652"/>
          </pc:sldLayoutMkLst>
        </pc:sldLayoutChg>
        <pc:sldLayoutChg chg="setBg">
          <pc:chgData name="" userId="bd19b315a7102ada" providerId="LiveId" clId="{B3E4F043-EB61-4413-ABCE-32902AEAE2DF}" dt="2021-09-23T05:54:27.767" v="971"/>
          <pc:sldLayoutMkLst>
            <pc:docMk/>
            <pc:sldMasterMk cId="3629357243" sldId="2147483648"/>
            <pc:sldLayoutMk cId="1077926093" sldId="2147483653"/>
          </pc:sldLayoutMkLst>
        </pc:sldLayoutChg>
        <pc:sldLayoutChg chg="setBg">
          <pc:chgData name="" userId="bd19b315a7102ada" providerId="LiveId" clId="{B3E4F043-EB61-4413-ABCE-32902AEAE2DF}" dt="2021-09-23T05:54:27.767" v="971"/>
          <pc:sldLayoutMkLst>
            <pc:docMk/>
            <pc:sldMasterMk cId="3629357243" sldId="2147483648"/>
            <pc:sldLayoutMk cId="3548800608" sldId="2147483654"/>
          </pc:sldLayoutMkLst>
        </pc:sldLayoutChg>
        <pc:sldLayoutChg chg="setBg">
          <pc:chgData name="" userId="bd19b315a7102ada" providerId="LiveId" clId="{B3E4F043-EB61-4413-ABCE-32902AEAE2DF}" dt="2021-09-23T05:54:27.767" v="971"/>
          <pc:sldLayoutMkLst>
            <pc:docMk/>
            <pc:sldMasterMk cId="3629357243" sldId="2147483648"/>
            <pc:sldLayoutMk cId="2648642657" sldId="2147483655"/>
          </pc:sldLayoutMkLst>
        </pc:sldLayoutChg>
        <pc:sldLayoutChg chg="setBg">
          <pc:chgData name="" userId="bd19b315a7102ada" providerId="LiveId" clId="{B3E4F043-EB61-4413-ABCE-32902AEAE2DF}" dt="2021-09-23T05:54:27.767" v="971"/>
          <pc:sldLayoutMkLst>
            <pc:docMk/>
            <pc:sldMasterMk cId="3629357243" sldId="2147483648"/>
            <pc:sldLayoutMk cId="2520903605" sldId="2147483656"/>
          </pc:sldLayoutMkLst>
        </pc:sldLayoutChg>
        <pc:sldLayoutChg chg="setBg">
          <pc:chgData name="" userId="bd19b315a7102ada" providerId="LiveId" clId="{B3E4F043-EB61-4413-ABCE-32902AEAE2DF}" dt="2021-09-23T05:54:27.767" v="971"/>
          <pc:sldLayoutMkLst>
            <pc:docMk/>
            <pc:sldMasterMk cId="3629357243" sldId="2147483648"/>
            <pc:sldLayoutMk cId="2826791703" sldId="2147483657"/>
          </pc:sldLayoutMkLst>
        </pc:sldLayoutChg>
        <pc:sldLayoutChg chg="setBg">
          <pc:chgData name="" userId="bd19b315a7102ada" providerId="LiveId" clId="{B3E4F043-EB61-4413-ABCE-32902AEAE2DF}" dt="2021-09-23T05:54:27.767" v="971"/>
          <pc:sldLayoutMkLst>
            <pc:docMk/>
            <pc:sldMasterMk cId="3629357243" sldId="2147483648"/>
            <pc:sldLayoutMk cId="1128037779" sldId="2147483658"/>
          </pc:sldLayoutMkLst>
        </pc:sldLayoutChg>
        <pc:sldLayoutChg chg="setBg">
          <pc:chgData name="" userId="bd19b315a7102ada" providerId="LiveId" clId="{B3E4F043-EB61-4413-ABCE-32902AEAE2DF}" dt="2021-09-23T05:54:27.767" v="971"/>
          <pc:sldLayoutMkLst>
            <pc:docMk/>
            <pc:sldMasterMk cId="3629357243" sldId="2147483648"/>
            <pc:sldLayoutMk cId="406567903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5E284-A111-4469-9B0F-FE6EED3A2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142313-1A26-4B51-99DF-EB45B4A6D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E4ADA-7191-4615-ACF5-B05EA259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5F2F-86E0-4B72-B511-58E76519AC61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20AE66-6BB1-4596-9DD8-3F46C69F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EF6F3-16B6-4BBC-93B9-4F612FE3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7AFB-B9AF-4F3A-B606-F8BE4E8EC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87DD8-4F05-4382-8A0B-27D282D8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39C143-B341-425B-A385-3803B58D6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8D11B-CE5D-4E43-8BD0-953501A0C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5F2F-86E0-4B72-B511-58E76519AC61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7254D-B4EA-475D-9230-3ECBE201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EF6C5-D445-43BD-9B72-9F38F2C6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7AFB-B9AF-4F3A-B606-F8BE4E8EC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03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1E4574-A2CC-49F7-9A32-3B8547EEF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49DC8E-71E7-4609-A106-3E7270499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A58EE-3224-496D-9A4E-4C1EE454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5F2F-86E0-4B72-B511-58E76519AC61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98D6F7-E24A-4BAD-A75E-EC21839E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E14F0-A5AD-4446-8CF0-44D0B12F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7AFB-B9AF-4F3A-B606-F8BE4E8EC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7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9BB96-C96E-4387-BB1D-2A974452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6D74C7-3D84-46CA-972B-A8E74A728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C7487-1C2A-48C9-80E2-EC9E724A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5F2F-86E0-4B72-B511-58E76519AC61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7FF60-DC0A-4EED-BA15-80577413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7CB07-D4C6-4C74-8327-63B48722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7AFB-B9AF-4F3A-B606-F8BE4E8EC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22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E978C-1037-4AA8-9092-054F3CB26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833A20-1FCB-4070-ACE8-1D704B324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E30A8-07D6-4E35-A6BD-E4A44B5B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5F2F-86E0-4B72-B511-58E76519AC61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B9791-7C97-4D78-9513-236DE6A3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883AE-2A5F-40FE-979D-E9800F07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7AFB-B9AF-4F3A-B606-F8BE4E8EC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01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6F817-1BC1-4D6A-868C-80D1EFB5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04572-5E8C-49AF-A778-30E5261AA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2617CC-4723-4CD7-8C0A-3F0F8BD75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14F507-878B-4F34-B6D5-804C24C9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5F2F-86E0-4B72-B511-58E76519AC61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CF60A4-7BBD-436A-9F47-8FC287E7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9E670D-A782-47A6-8A05-2838767B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7AFB-B9AF-4F3A-B606-F8BE4E8EC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97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60B57-DD47-4017-B1A4-C5023062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C1D27-3096-462E-BAF4-53EA477DE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A2CC82-25B4-4B54-A307-48660D0F8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381D4-DBAB-40B8-9937-D4101A95A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333E45-6501-4858-9E64-C248E1EA4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F1A4A9-19BF-41A0-B96B-DACC39C0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5F2F-86E0-4B72-B511-58E76519AC61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0E7D5F-64E8-4FCB-B5E7-CED6906E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7756AA-685E-463A-ACA2-0893C252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7AFB-B9AF-4F3A-B606-F8BE4E8EC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2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47306-BC51-4396-B8FA-C2EF75BB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B8B714-7212-4781-AA82-C49DA6E7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5F2F-86E0-4B72-B511-58E76519AC61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E0D6E8-9669-45BE-B3B3-83D3E954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87C692-F0EB-4E12-8667-84E9894A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7AFB-B9AF-4F3A-B606-F8BE4E8EC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0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5F1D84-9AE7-4F6E-B1BE-DEE3EE9A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5F2F-86E0-4B72-B511-58E76519AC61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91DEB8-266C-41D9-8AC7-0D0E9E81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6D670C-C562-431D-894D-48C58B48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7AFB-B9AF-4F3A-B606-F8BE4E8EC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64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1376A-3BCC-4796-8940-A67FF9AF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DB2A16-D826-4052-BEF8-C67E1E8A2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9C7DB-AEE2-42EE-A1B1-A10CBE60D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DC38F2-51E7-4172-80B8-A7B64AC0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5F2F-86E0-4B72-B511-58E76519AC61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BE6E15-6421-4DD0-9DAD-2B214BCB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DC3D3A-90F7-4D04-8EAF-7DB39B51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7AFB-B9AF-4F3A-B606-F8BE4E8EC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90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BA1F5-CECB-426A-81CE-67E41D36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63D1C0-8D58-47AC-84A1-376E17973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A6275-C370-46BC-A0ED-2D0041534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1CE088-499D-4E55-A26D-6AE0E82E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5F2F-86E0-4B72-B511-58E76519AC61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37F2C1-B27F-4D45-BF60-D6105296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DACF1C-33A4-422D-A905-024E8609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7AFB-B9AF-4F3A-B606-F8BE4E8EC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79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118C23-0877-4FC1-9225-E0F5D0E5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23244E-A9C8-469D-98B3-0E2AF48D3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E3353-8A4F-4542-8A6A-6E95AF2F5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35F2F-86E0-4B72-B511-58E76519AC61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A9785-E802-4E57-9E84-F5789214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14A49-7457-4C44-B6D4-C745F4F86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7AFB-B9AF-4F3A-B606-F8BE4E8EC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5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1.wdp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hdphoto" Target="../media/hdphoto1.wdp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7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20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microsoft.com/office/2007/relationships/hdphoto" Target="../media/hdphoto1.wdp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12" Type="http://schemas.microsoft.com/office/2007/relationships/hdphoto" Target="../media/hdphoto5.wdp"/><Relationship Id="rId17" Type="http://schemas.openxmlformats.org/officeDocument/2006/relationships/image" Target="../media/image14.jpeg"/><Relationship Id="rId2" Type="http://schemas.openxmlformats.org/officeDocument/2006/relationships/image" Target="../media/image1.png"/><Relationship Id="rId16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microsoft.com/office/2007/relationships/hdphoto" Target="../media/hdphoto6.wdp"/><Relationship Id="rId10" Type="http://schemas.microsoft.com/office/2007/relationships/hdphoto" Target="../media/hdphoto4.wdp"/><Relationship Id="rId4" Type="http://schemas.openxmlformats.org/officeDocument/2006/relationships/image" Target="../media/image5.jpe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D904C406-EDA3-4C82-8BF7-0B04B97A4FFF}"/>
              </a:ext>
            </a:extLst>
          </p:cNvPr>
          <p:cNvSpPr/>
          <p:nvPr/>
        </p:nvSpPr>
        <p:spPr>
          <a:xfrm>
            <a:off x="3026918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AF44E44-F8C5-4A96-BFA0-217D47666BD7}"/>
              </a:ext>
            </a:extLst>
          </p:cNvPr>
          <p:cNvSpPr/>
          <p:nvPr/>
        </p:nvSpPr>
        <p:spPr>
          <a:xfrm>
            <a:off x="4827038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F2EDEAF-5A09-42B5-974D-8E58F47E8E14}"/>
              </a:ext>
            </a:extLst>
          </p:cNvPr>
          <p:cNvSpPr/>
          <p:nvPr/>
        </p:nvSpPr>
        <p:spPr>
          <a:xfrm>
            <a:off x="6694216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CF3F1-4AC6-45D4-8869-99BF2BB80DAF}"/>
              </a:ext>
            </a:extLst>
          </p:cNvPr>
          <p:cNvSpPr txBox="1"/>
          <p:nvPr/>
        </p:nvSpPr>
        <p:spPr>
          <a:xfrm>
            <a:off x="2917826" y="5141907"/>
            <a:ext cx="88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이현우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AB54F-F677-4EB9-B133-6240B82165B7}"/>
              </a:ext>
            </a:extLst>
          </p:cNvPr>
          <p:cNvSpPr txBox="1"/>
          <p:nvPr/>
        </p:nvSpPr>
        <p:spPr>
          <a:xfrm>
            <a:off x="4655864" y="5141907"/>
            <a:ext cx="101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천푸른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D74D2-4C44-4914-93A0-1B62C98B3091}"/>
              </a:ext>
            </a:extLst>
          </p:cNvPr>
          <p:cNvSpPr txBox="1"/>
          <p:nvPr/>
        </p:nvSpPr>
        <p:spPr>
          <a:xfrm>
            <a:off x="6547211" y="5147953"/>
            <a:ext cx="96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조수민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5CB1BE-24F2-479A-B73E-49C8193A9575}"/>
              </a:ext>
            </a:extLst>
          </p:cNvPr>
          <p:cNvSpPr/>
          <p:nvPr/>
        </p:nvSpPr>
        <p:spPr>
          <a:xfrm>
            <a:off x="2347728" y="2990407"/>
            <a:ext cx="7506586" cy="8771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143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CEC6B6F-D737-4E32-8EC5-9D0B3411F68B}"/>
              </a:ext>
            </a:extLst>
          </p:cNvPr>
          <p:cNvGrpSpPr/>
          <p:nvPr/>
        </p:nvGrpSpPr>
        <p:grpSpPr>
          <a:xfrm>
            <a:off x="2683077" y="3278529"/>
            <a:ext cx="300941" cy="300941"/>
            <a:chOff x="1342664" y="4316820"/>
            <a:chExt cx="300941" cy="300941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0B3960D-5D40-495E-8F83-ABDCA25ACD7E}"/>
                </a:ext>
              </a:extLst>
            </p:cNvPr>
            <p:cNvSpPr/>
            <p:nvPr/>
          </p:nvSpPr>
          <p:spPr>
            <a:xfrm>
              <a:off x="1342664" y="4316820"/>
              <a:ext cx="208882" cy="208882"/>
            </a:xfrm>
            <a:prstGeom prst="ellipse">
              <a:avLst/>
            </a:prstGeom>
            <a:noFill/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7AE1A57-27DC-4577-8F0C-5B3E677EA747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1520956" y="4495112"/>
              <a:ext cx="122649" cy="122649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D7F022F-18F0-40E6-8663-F9E1C5A66E1F}"/>
              </a:ext>
            </a:extLst>
          </p:cNvPr>
          <p:cNvSpPr txBox="1"/>
          <p:nvPr/>
        </p:nvSpPr>
        <p:spPr>
          <a:xfrm>
            <a:off x="3128862" y="3134048"/>
            <a:ext cx="5995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</a:rPr>
              <a:t>동물 수배 사이트 </a:t>
            </a:r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3200" dirty="0" err="1">
                <a:solidFill>
                  <a:schemeClr val="bg2">
                    <a:lumMod val="50000"/>
                  </a:schemeClr>
                </a:solidFill>
              </a:rPr>
              <a:t>이멀전</a:t>
            </a:r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</a:rPr>
              <a:t>C</a:t>
            </a:r>
            <a:endParaRPr lang="ko-KR" alt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A7481ED-0783-49CA-91DC-52952D542173}"/>
              </a:ext>
            </a:extLst>
          </p:cNvPr>
          <p:cNvGrpSpPr/>
          <p:nvPr/>
        </p:nvGrpSpPr>
        <p:grpSpPr>
          <a:xfrm>
            <a:off x="2879726" y="1462509"/>
            <a:ext cx="1154446" cy="1062245"/>
            <a:chOff x="780238" y="4013465"/>
            <a:chExt cx="1610113" cy="148151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276478D-00CE-419B-9635-03984A748036}"/>
                </a:ext>
              </a:extLst>
            </p:cNvPr>
            <p:cNvSpPr/>
            <p:nvPr/>
          </p:nvSpPr>
          <p:spPr>
            <a:xfrm>
              <a:off x="1088020" y="4066953"/>
              <a:ext cx="1064871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62E406-DCB4-4F5D-BB81-D5C7221831C6}"/>
                </a:ext>
              </a:extLst>
            </p:cNvPr>
            <p:cNvSpPr/>
            <p:nvPr/>
          </p:nvSpPr>
          <p:spPr>
            <a:xfrm>
              <a:off x="1088020" y="4596475"/>
              <a:ext cx="1064871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8278DFA-7875-4F2F-86F5-EDE5EACDAB37}"/>
                </a:ext>
              </a:extLst>
            </p:cNvPr>
            <p:cNvSpPr/>
            <p:nvPr/>
          </p:nvSpPr>
          <p:spPr>
            <a:xfrm>
              <a:off x="1088020" y="5125997"/>
              <a:ext cx="1064871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514321B-CE98-4878-8A0A-0A6912F59368}"/>
                </a:ext>
              </a:extLst>
            </p:cNvPr>
            <p:cNvSpPr/>
            <p:nvPr/>
          </p:nvSpPr>
          <p:spPr>
            <a:xfrm rot="5400000">
              <a:off x="558499" y="4596477"/>
              <a:ext cx="1308908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158A7994-25B7-4333-A8A0-7396974CAF6C}"/>
                </a:ext>
              </a:extLst>
            </p:cNvPr>
            <p:cNvSpPr/>
            <p:nvPr/>
          </p:nvSpPr>
          <p:spPr>
            <a:xfrm>
              <a:off x="1881066" y="4519113"/>
              <a:ext cx="509285" cy="4045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1C82B91-5103-4960-8785-D1555F0EEF51}"/>
                </a:ext>
              </a:extLst>
            </p:cNvPr>
            <p:cNvSpPr/>
            <p:nvPr/>
          </p:nvSpPr>
          <p:spPr>
            <a:xfrm>
              <a:off x="1881066" y="5090393"/>
              <a:ext cx="509285" cy="4045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FC411685-29DB-4764-A5A7-307691138C5D}"/>
                </a:ext>
              </a:extLst>
            </p:cNvPr>
            <p:cNvSpPr/>
            <p:nvPr/>
          </p:nvSpPr>
          <p:spPr>
            <a:xfrm>
              <a:off x="1881066" y="4031178"/>
              <a:ext cx="509285" cy="4045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BE30793F-C223-4241-B322-0B1EBC18D58F}"/>
                </a:ext>
              </a:extLst>
            </p:cNvPr>
            <p:cNvSpPr/>
            <p:nvPr/>
          </p:nvSpPr>
          <p:spPr>
            <a:xfrm rot="10800000">
              <a:off x="780238" y="4013465"/>
              <a:ext cx="509285" cy="40459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4AA9DCD-C05B-403B-BCC8-6591D657B9FA}"/>
              </a:ext>
            </a:extLst>
          </p:cNvPr>
          <p:cNvSpPr txBox="1"/>
          <p:nvPr/>
        </p:nvSpPr>
        <p:spPr>
          <a:xfrm>
            <a:off x="3784669" y="1561151"/>
            <a:ext cx="53973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err="1">
                <a:solidFill>
                  <a:srgbClr val="EA4335"/>
                </a:solidFill>
              </a:rPr>
              <a:t>m</a:t>
            </a:r>
            <a:r>
              <a:rPr lang="en-US" altLang="ko-KR" sz="6600" b="1" dirty="0" err="1">
                <a:solidFill>
                  <a:srgbClr val="FBBC05"/>
                </a:solidFill>
              </a:rPr>
              <a:t>e</a:t>
            </a:r>
            <a:r>
              <a:rPr lang="en-US" altLang="ko-KR" sz="6600" b="1" dirty="0" err="1">
                <a:solidFill>
                  <a:srgbClr val="34A853"/>
                </a:solidFill>
              </a:rPr>
              <a:t>r</a:t>
            </a:r>
            <a:r>
              <a:rPr lang="en-US" altLang="ko-KR" sz="6600" b="1" dirty="0" err="1">
                <a:solidFill>
                  <a:srgbClr val="4285F4"/>
                </a:solidFill>
              </a:rPr>
              <a:t>G</a:t>
            </a:r>
            <a:r>
              <a:rPr lang="en-US" altLang="ko-KR" sz="6600" b="1" dirty="0" err="1">
                <a:solidFill>
                  <a:srgbClr val="EA4335"/>
                </a:solidFill>
              </a:rPr>
              <a:t>e</a:t>
            </a:r>
            <a:r>
              <a:rPr lang="en-US" altLang="ko-KR" sz="6600" b="1" dirty="0" err="1">
                <a:solidFill>
                  <a:srgbClr val="FBBC05"/>
                </a:solidFill>
              </a:rPr>
              <a:t>n</a:t>
            </a:r>
            <a:r>
              <a:rPr lang="en-US" altLang="ko-KR" sz="6600" b="1" dirty="0">
                <a:solidFill>
                  <a:srgbClr val="FBBC05"/>
                </a:solidFill>
              </a:rPr>
              <a:t> </a:t>
            </a:r>
            <a:r>
              <a:rPr lang="en-US" altLang="ko-KR" sz="6600" b="1" dirty="0">
                <a:solidFill>
                  <a:srgbClr val="92D050"/>
                </a:solidFill>
              </a:rPr>
              <a:t>C </a:t>
            </a:r>
            <a:r>
              <a:rPr lang="ko-KR" altLang="en-US" sz="6600" b="1" dirty="0">
                <a:solidFill>
                  <a:schemeClr val="bg2">
                    <a:lumMod val="50000"/>
                  </a:schemeClr>
                </a:solidFill>
              </a:rPr>
              <a:t>조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39AB5F9-3621-4B7D-9591-A13888D6B995}"/>
              </a:ext>
            </a:extLst>
          </p:cNvPr>
          <p:cNvSpPr/>
          <p:nvPr/>
        </p:nvSpPr>
        <p:spPr>
          <a:xfrm>
            <a:off x="8500260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0CC01C-1BC9-4387-B8CE-8BE144CC7D20}"/>
              </a:ext>
            </a:extLst>
          </p:cNvPr>
          <p:cNvSpPr txBox="1"/>
          <p:nvPr/>
        </p:nvSpPr>
        <p:spPr>
          <a:xfrm>
            <a:off x="7905799" y="5141907"/>
            <a:ext cx="185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바로가기 추가</a:t>
            </a:r>
            <a:endParaRPr lang="ko-KR" altLang="en-US" dirty="0"/>
          </a:p>
        </p:txBody>
      </p:sp>
      <p:sp>
        <p:nvSpPr>
          <p:cNvPr id="36" name="더하기 기호 35">
            <a:extLst>
              <a:ext uri="{FF2B5EF4-FFF2-40B4-BE49-F238E27FC236}">
                <a16:creationId xmlns:a16="http://schemas.microsoft.com/office/drawing/2014/main" id="{7F797CC7-3A3B-404E-8B67-605A53F8DAFC}"/>
              </a:ext>
            </a:extLst>
          </p:cNvPr>
          <p:cNvSpPr/>
          <p:nvPr/>
        </p:nvSpPr>
        <p:spPr>
          <a:xfrm>
            <a:off x="8683704" y="4494638"/>
            <a:ext cx="303858" cy="303858"/>
          </a:xfrm>
          <a:prstGeom prst="mathPlus">
            <a:avLst>
              <a:gd name="adj1" fmla="val 914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C82F310-070B-40F0-B35C-7BC4B970E26B}"/>
              </a:ext>
            </a:extLst>
          </p:cNvPr>
          <p:cNvGrpSpPr/>
          <p:nvPr/>
        </p:nvGrpSpPr>
        <p:grpSpPr>
          <a:xfrm>
            <a:off x="9320192" y="3245669"/>
            <a:ext cx="230207" cy="333801"/>
            <a:chOff x="10236197" y="2176253"/>
            <a:chExt cx="1409704" cy="1886831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72C33B1-A5A7-4F03-A75F-2157D95C76B5}"/>
                </a:ext>
              </a:extLst>
            </p:cNvPr>
            <p:cNvSpPr/>
            <p:nvPr/>
          </p:nvSpPr>
          <p:spPr>
            <a:xfrm>
              <a:off x="10591799" y="2176253"/>
              <a:ext cx="698499" cy="1252739"/>
            </a:xfrm>
            <a:prstGeom prst="roundRect">
              <a:avLst>
                <a:gd name="adj" fmla="val 4385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71BC65F-2BE1-43C4-98E4-188BF8BD0045}"/>
                </a:ext>
              </a:extLst>
            </p:cNvPr>
            <p:cNvCxnSpPr>
              <a:cxnSpLocks/>
            </p:cNvCxnSpPr>
            <p:nvPr/>
          </p:nvCxnSpPr>
          <p:spPr>
            <a:xfrm>
              <a:off x="10941049" y="3685658"/>
              <a:ext cx="0" cy="377426"/>
            </a:xfrm>
            <a:prstGeom prst="line">
              <a:avLst/>
            </a:prstGeom>
            <a:ln w="28575" cap="rnd">
              <a:solidFill>
                <a:srgbClr val="57D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막힌 원호 50">
              <a:extLst>
                <a:ext uri="{FF2B5EF4-FFF2-40B4-BE49-F238E27FC236}">
                  <a16:creationId xmlns:a16="http://schemas.microsoft.com/office/drawing/2014/main" id="{E6D97E87-D5FE-4BBF-9F50-BA704514A202}"/>
                </a:ext>
              </a:extLst>
            </p:cNvPr>
            <p:cNvSpPr/>
            <p:nvPr/>
          </p:nvSpPr>
          <p:spPr>
            <a:xfrm rot="10800000">
              <a:off x="10236197" y="2695455"/>
              <a:ext cx="1409704" cy="990206"/>
            </a:xfrm>
            <a:prstGeom prst="blockArc">
              <a:avLst>
                <a:gd name="adj1" fmla="val 10800000"/>
                <a:gd name="adj2" fmla="val 2"/>
                <a:gd name="adj3" fmla="val 0"/>
              </a:avLst>
            </a:prstGeom>
            <a:ln w="31750" cap="rnd">
              <a:solidFill>
                <a:srgbClr val="F0746A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1C52938-7D9F-4D3D-A4B6-630952A6B41E}"/>
              </a:ext>
            </a:extLst>
          </p:cNvPr>
          <p:cNvGrpSpPr/>
          <p:nvPr/>
        </p:nvGrpSpPr>
        <p:grpSpPr>
          <a:xfrm>
            <a:off x="3181655" y="4449201"/>
            <a:ext cx="510087" cy="369332"/>
            <a:chOff x="1067595" y="4984794"/>
            <a:chExt cx="510087" cy="36933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CB0D893-953D-4777-8747-7C01A5817537}"/>
                </a:ext>
              </a:extLst>
            </p:cNvPr>
            <p:cNvSpPr/>
            <p:nvPr/>
          </p:nvSpPr>
          <p:spPr>
            <a:xfrm>
              <a:off x="1069181" y="4996982"/>
              <a:ext cx="349718" cy="349718"/>
            </a:xfrm>
            <a:prstGeom prst="rect">
              <a:avLst/>
            </a:prstGeom>
            <a:gradFill>
              <a:gsLst>
                <a:gs pos="8000">
                  <a:srgbClr val="B7F1D1"/>
                </a:gs>
                <a:gs pos="0">
                  <a:srgbClr val="E5FBEE"/>
                </a:gs>
                <a:gs pos="100000">
                  <a:srgbClr val="33C18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403A113-85EE-49F9-8DF2-4541C840C92E}"/>
                </a:ext>
              </a:extLst>
            </p:cNvPr>
            <p:cNvSpPr txBox="1"/>
            <p:nvPr/>
          </p:nvSpPr>
          <p:spPr>
            <a:xfrm>
              <a:off x="1067595" y="4984794"/>
              <a:ext cx="510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</a:t>
              </a:r>
              <a:endPara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3003730-DA6C-483A-A5AE-2ACA0E7F8751}"/>
              </a:ext>
            </a:extLst>
          </p:cNvPr>
          <p:cNvGrpSpPr/>
          <p:nvPr/>
        </p:nvGrpSpPr>
        <p:grpSpPr>
          <a:xfrm>
            <a:off x="6830650" y="4440562"/>
            <a:ext cx="521614" cy="369332"/>
            <a:chOff x="4105675" y="5122851"/>
            <a:chExt cx="521614" cy="369332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83EDB21-A7F9-4159-9A87-78BFF263E7D2}"/>
                </a:ext>
              </a:extLst>
            </p:cNvPr>
            <p:cNvSpPr/>
            <p:nvPr/>
          </p:nvSpPr>
          <p:spPr>
            <a:xfrm>
              <a:off x="4105675" y="5164838"/>
              <a:ext cx="397880" cy="302634"/>
            </a:xfrm>
            <a:prstGeom prst="roundRect">
              <a:avLst>
                <a:gd name="adj" fmla="val 37649"/>
              </a:avLst>
            </a:prstGeom>
            <a:gradFill>
              <a:gsLst>
                <a:gs pos="16000">
                  <a:srgbClr val="FF9393"/>
                </a:gs>
                <a:gs pos="0">
                  <a:srgbClr val="FFE6E6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0DDDC4-4ECC-48FB-A9D6-7B3F62CD5199}"/>
                </a:ext>
              </a:extLst>
            </p:cNvPr>
            <p:cNvSpPr txBox="1"/>
            <p:nvPr/>
          </p:nvSpPr>
          <p:spPr>
            <a:xfrm>
              <a:off x="4117202" y="5122851"/>
              <a:ext cx="510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</a:t>
              </a:r>
              <a:endPara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3E66B3F0-BD63-4944-A9D7-F555C19EDF9B}"/>
              </a:ext>
            </a:extLst>
          </p:cNvPr>
          <p:cNvSpPr/>
          <p:nvPr/>
        </p:nvSpPr>
        <p:spPr>
          <a:xfrm>
            <a:off x="4957829" y="4429284"/>
            <a:ext cx="409165" cy="409165"/>
          </a:xfrm>
          <a:prstGeom prst="ellipse">
            <a:avLst/>
          </a:prstGeom>
          <a:gradFill>
            <a:gsLst>
              <a:gs pos="24000">
                <a:srgbClr val="AEC4F4"/>
              </a:gs>
              <a:gs pos="0">
                <a:srgbClr val="E1E9FB"/>
              </a:gs>
              <a:gs pos="100000">
                <a:srgbClr val="5383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FDE68B-08EF-4E89-ACA5-18777BD5A131}"/>
              </a:ext>
            </a:extLst>
          </p:cNvPr>
          <p:cNvSpPr txBox="1"/>
          <p:nvPr/>
        </p:nvSpPr>
        <p:spPr>
          <a:xfrm>
            <a:off x="4969662" y="4431037"/>
            <a:ext cx="51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B3A9C61-677F-4F4D-91AE-A3C64F15DECA}"/>
              </a:ext>
            </a:extLst>
          </p:cNvPr>
          <p:cNvCxnSpPr>
            <a:cxnSpLocks/>
          </p:cNvCxnSpPr>
          <p:nvPr/>
        </p:nvCxnSpPr>
        <p:spPr>
          <a:xfrm>
            <a:off x="8237947" y="3195008"/>
            <a:ext cx="0" cy="445422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0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2D4D81F-F6AA-45DC-A323-E06E84C39331}"/>
              </a:ext>
            </a:extLst>
          </p:cNvPr>
          <p:cNvSpPr/>
          <p:nvPr/>
        </p:nvSpPr>
        <p:spPr>
          <a:xfrm>
            <a:off x="11653931" y="1548159"/>
            <a:ext cx="426098" cy="1515027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CB2749C-0658-496C-AE07-650D02130F15}"/>
              </a:ext>
            </a:extLst>
          </p:cNvPr>
          <p:cNvSpPr/>
          <p:nvPr/>
        </p:nvSpPr>
        <p:spPr>
          <a:xfrm>
            <a:off x="11653931" y="3096315"/>
            <a:ext cx="426098" cy="1515027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1FDBF88-799D-4E91-BDB3-EACD144355FC}"/>
              </a:ext>
            </a:extLst>
          </p:cNvPr>
          <p:cNvSpPr/>
          <p:nvPr/>
        </p:nvSpPr>
        <p:spPr>
          <a:xfrm>
            <a:off x="11653931" y="4644472"/>
            <a:ext cx="426098" cy="1515027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00FFF8-4B9D-445E-988A-8F927150C204}"/>
              </a:ext>
            </a:extLst>
          </p:cNvPr>
          <p:cNvSpPr/>
          <p:nvPr/>
        </p:nvSpPr>
        <p:spPr>
          <a:xfrm>
            <a:off x="0" y="0"/>
            <a:ext cx="1176590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ECA5431-2BE9-4A16-A72A-89EFC78DD87A}"/>
              </a:ext>
            </a:extLst>
          </p:cNvPr>
          <p:cNvSpPr/>
          <p:nvPr/>
        </p:nvSpPr>
        <p:spPr>
          <a:xfrm>
            <a:off x="11653931" y="0"/>
            <a:ext cx="426098" cy="1515027"/>
          </a:xfrm>
          <a:prstGeom prst="roundRect">
            <a:avLst>
              <a:gd name="adj" fmla="val 254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ED12B6-7CD1-45A8-8C3C-EED64551E283}"/>
              </a:ext>
            </a:extLst>
          </p:cNvPr>
          <p:cNvSpPr/>
          <p:nvPr/>
        </p:nvSpPr>
        <p:spPr>
          <a:xfrm>
            <a:off x="10952554" y="35925"/>
            <a:ext cx="812406" cy="1785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EEEB86-3413-447C-B67A-A60FF18F45BE}"/>
              </a:ext>
            </a:extLst>
          </p:cNvPr>
          <p:cNvSpPr txBox="1"/>
          <p:nvPr/>
        </p:nvSpPr>
        <p:spPr>
          <a:xfrm>
            <a:off x="11718608" y="330199"/>
            <a:ext cx="430887" cy="11848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600" dirty="0"/>
              <a:t>화면 설계</a:t>
            </a:r>
            <a:r>
              <a:rPr lang="en-US" altLang="ko-KR" sz="1600" dirty="0"/>
              <a:t>..</a:t>
            </a:r>
            <a:endParaRPr lang="ko-KR" altLang="en-US" sz="1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4405C03-D70F-4E88-B311-CA2A55F4E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2833" l="1859" r="95539">
                        <a14:foregroundMark x1="57621" y1="7850" x2="57621" y2="7850"/>
                        <a14:foregroundMark x1="48327" y1="4096" x2="48327" y2="4096"/>
                        <a14:foregroundMark x1="6320" y1="48805" x2="6320" y2="48805"/>
                        <a14:foregroundMark x1="2602" y1="49829" x2="2602" y2="49829"/>
                        <a14:foregroundMark x1="57621" y1="90785" x2="57621" y2="90785"/>
                        <a14:foregroundMark x1="55390" y1="93515" x2="55390" y2="93515"/>
                        <a14:foregroundMark x1="91078" y1="73720" x2="91078" y2="73720"/>
                        <a14:foregroundMark x1="94796" y1="72355" x2="94796" y2="72355"/>
                        <a14:foregroundMark x1="95539" y1="25256" x2="95539" y2="252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7298" y="55031"/>
            <a:ext cx="225425" cy="2455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3C94B5-B455-49C9-88AD-CAC1BD773417}"/>
              </a:ext>
            </a:extLst>
          </p:cNvPr>
          <p:cNvSpPr txBox="1"/>
          <p:nvPr/>
        </p:nvSpPr>
        <p:spPr>
          <a:xfrm rot="16200000">
            <a:off x="2177342" y="-1766201"/>
            <a:ext cx="677108" cy="43662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200" b="1" dirty="0">
                <a:solidFill>
                  <a:srgbClr val="5383E8"/>
                </a:solidFill>
              </a:rPr>
              <a:t>화면 </a:t>
            </a:r>
            <a:r>
              <a:rPr lang="ko-KR" altLang="en-US" sz="3200" b="1">
                <a:solidFill>
                  <a:srgbClr val="5383E8"/>
                </a:solidFill>
              </a:rPr>
              <a:t>설계</a:t>
            </a:r>
            <a:r>
              <a:rPr lang="en-US" altLang="ko-KR" sz="3200" b="1" dirty="0">
                <a:solidFill>
                  <a:srgbClr val="5383E8"/>
                </a:solidFill>
              </a:rPr>
              <a:t>_</a:t>
            </a:r>
            <a:r>
              <a:rPr lang="ko-KR" altLang="en-US" sz="3200" b="1" dirty="0">
                <a:solidFill>
                  <a:srgbClr val="5383E8"/>
                </a:solidFill>
              </a:rPr>
              <a:t>프로토타입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135999E-A970-4062-9AA4-0DAA7F993FD9}"/>
              </a:ext>
            </a:extLst>
          </p:cNvPr>
          <p:cNvGrpSpPr/>
          <p:nvPr/>
        </p:nvGrpSpPr>
        <p:grpSpPr>
          <a:xfrm>
            <a:off x="323644" y="718355"/>
            <a:ext cx="3600000" cy="1551"/>
            <a:chOff x="150019" y="822528"/>
            <a:chExt cx="2374106" cy="1551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27C96C3-A453-4D9C-90A3-266C077C2E85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3AF1EBE-73D0-486C-A47A-81ED9358B343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5ED20A3-0BCF-4B9D-8474-4D22B1DB7F04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C6F39BA-7A8C-4CB0-9B6D-A38C85DF0552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44E746-77F1-4499-BA08-D1AD7D06CC1B}"/>
              </a:ext>
            </a:extLst>
          </p:cNvPr>
          <p:cNvSpPr/>
          <p:nvPr/>
        </p:nvSpPr>
        <p:spPr>
          <a:xfrm>
            <a:off x="6183538" y="1515308"/>
            <a:ext cx="4841875" cy="50673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2A3A4A-64FA-42FD-978E-F9818E802306}"/>
              </a:ext>
            </a:extLst>
          </p:cNvPr>
          <p:cNvSpPr txBox="1"/>
          <p:nvPr/>
        </p:nvSpPr>
        <p:spPr>
          <a:xfrm>
            <a:off x="6453413" y="1994858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작성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265E7A-0E8B-40EC-BD2D-2488C714677A}"/>
              </a:ext>
            </a:extLst>
          </p:cNvPr>
          <p:cNvSpPr txBox="1"/>
          <p:nvPr/>
        </p:nvSpPr>
        <p:spPr>
          <a:xfrm>
            <a:off x="7833403" y="1013996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게시글 작성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03DE3D-62A9-4F3A-9F17-2ABA3FF8AA32}"/>
              </a:ext>
            </a:extLst>
          </p:cNvPr>
          <p:cNvSpPr/>
          <p:nvPr/>
        </p:nvSpPr>
        <p:spPr>
          <a:xfrm>
            <a:off x="1094920" y="1515308"/>
            <a:ext cx="4267200" cy="50673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7CBD99-828D-45FC-8A5F-8093E8CE6F45}"/>
              </a:ext>
            </a:extLst>
          </p:cNvPr>
          <p:cNvSpPr txBox="1"/>
          <p:nvPr/>
        </p:nvSpPr>
        <p:spPr>
          <a:xfrm>
            <a:off x="1298120" y="2106196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회원가입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8494A12-E2EC-4BF3-A733-C6D761C2C9E7}"/>
              </a:ext>
            </a:extLst>
          </p:cNvPr>
          <p:cNvSpPr/>
          <p:nvPr/>
        </p:nvSpPr>
        <p:spPr>
          <a:xfrm>
            <a:off x="1428295" y="2628198"/>
            <a:ext cx="16097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아이디 입력 창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C6583FB-3AF2-431E-A107-6F7F1CE6E257}"/>
              </a:ext>
            </a:extLst>
          </p:cNvPr>
          <p:cNvSpPr/>
          <p:nvPr/>
        </p:nvSpPr>
        <p:spPr>
          <a:xfrm>
            <a:off x="1428295" y="3182282"/>
            <a:ext cx="360045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A690AAA-596E-4B9F-8198-02E6E1C9F004}"/>
              </a:ext>
            </a:extLst>
          </p:cNvPr>
          <p:cNvSpPr/>
          <p:nvPr/>
        </p:nvSpPr>
        <p:spPr>
          <a:xfrm>
            <a:off x="1428295" y="3795390"/>
            <a:ext cx="360045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60E95B-4330-4B1B-B296-E2484C273890}"/>
              </a:ext>
            </a:extLst>
          </p:cNvPr>
          <p:cNvSpPr txBox="1"/>
          <p:nvPr/>
        </p:nvSpPr>
        <p:spPr>
          <a:xfrm>
            <a:off x="2415720" y="1013996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회원 가입 화면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326D9F0-EA56-4E72-AA6A-02C253F9AADF}"/>
              </a:ext>
            </a:extLst>
          </p:cNvPr>
          <p:cNvSpPr/>
          <p:nvPr/>
        </p:nvSpPr>
        <p:spPr>
          <a:xfrm>
            <a:off x="3371395" y="2628198"/>
            <a:ext cx="162877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비밀번호 입력 창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325B3A9-6C90-4E0B-B76F-8B1ECB2146AF}"/>
              </a:ext>
            </a:extLst>
          </p:cNvPr>
          <p:cNvSpPr/>
          <p:nvPr/>
        </p:nvSpPr>
        <p:spPr>
          <a:xfrm>
            <a:off x="1428295" y="4377379"/>
            <a:ext cx="360045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상세 주소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2C60D1A-F7FA-4EB3-9681-29577B19DB38}"/>
              </a:ext>
            </a:extLst>
          </p:cNvPr>
          <p:cNvSpPr/>
          <p:nvPr/>
        </p:nvSpPr>
        <p:spPr>
          <a:xfrm>
            <a:off x="1428295" y="4984734"/>
            <a:ext cx="22447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이용 목적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355BC23-6C04-4076-8CC1-4661A4F0E342}"/>
              </a:ext>
            </a:extLst>
          </p:cNvPr>
          <p:cNvSpPr/>
          <p:nvPr/>
        </p:nvSpPr>
        <p:spPr>
          <a:xfrm>
            <a:off x="3877808" y="4984734"/>
            <a:ext cx="1150938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65ED23F-C86C-4AA8-A3E6-9D1E638D6E7B}"/>
              </a:ext>
            </a:extLst>
          </p:cNvPr>
          <p:cNvCxnSpPr/>
          <p:nvPr/>
        </p:nvCxnSpPr>
        <p:spPr>
          <a:xfrm>
            <a:off x="1428295" y="5526961"/>
            <a:ext cx="3571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896A866-BA5A-4C96-9A50-E2AB4BBBEE75}"/>
              </a:ext>
            </a:extLst>
          </p:cNvPr>
          <p:cNvSpPr/>
          <p:nvPr/>
        </p:nvSpPr>
        <p:spPr>
          <a:xfrm>
            <a:off x="1361620" y="5646063"/>
            <a:ext cx="130175" cy="1313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73D02-D09D-40C3-84C2-F1CFD60E7B4E}"/>
              </a:ext>
            </a:extLst>
          </p:cNvPr>
          <p:cNvSpPr txBox="1"/>
          <p:nvPr/>
        </p:nvSpPr>
        <p:spPr>
          <a:xfrm>
            <a:off x="1466395" y="5580559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동의</a:t>
            </a:r>
            <a:endParaRPr lang="ko-KR" altLang="en-US" sz="12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22B8B34-2D52-46FE-B150-6A3810E29071}"/>
              </a:ext>
            </a:extLst>
          </p:cNvPr>
          <p:cNvSpPr/>
          <p:nvPr/>
        </p:nvSpPr>
        <p:spPr>
          <a:xfrm>
            <a:off x="1477507" y="6010654"/>
            <a:ext cx="989013" cy="3924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버튼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0DF3DC9-453A-460B-BD3E-8587B122F7D8}"/>
              </a:ext>
            </a:extLst>
          </p:cNvPr>
          <p:cNvCxnSpPr>
            <a:cxnSpLocks/>
          </p:cNvCxnSpPr>
          <p:nvPr/>
        </p:nvCxnSpPr>
        <p:spPr>
          <a:xfrm>
            <a:off x="6574970" y="2414791"/>
            <a:ext cx="41801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32E8F83-732B-4693-9DC5-A21172842BF6}"/>
              </a:ext>
            </a:extLst>
          </p:cNvPr>
          <p:cNvSpPr/>
          <p:nvPr/>
        </p:nvSpPr>
        <p:spPr>
          <a:xfrm>
            <a:off x="6574971" y="3419508"/>
            <a:ext cx="1370206" cy="1370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D612ADD-FF2B-4FA6-9792-BF6118037BA5}"/>
              </a:ext>
            </a:extLst>
          </p:cNvPr>
          <p:cNvSpPr/>
          <p:nvPr/>
        </p:nvSpPr>
        <p:spPr>
          <a:xfrm>
            <a:off x="8244113" y="3651731"/>
            <a:ext cx="2510971" cy="1653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F6BAD6C-F8F1-4186-9EDE-B5D3E59FFD10}"/>
              </a:ext>
            </a:extLst>
          </p:cNvPr>
          <p:cNvSpPr/>
          <p:nvPr/>
        </p:nvSpPr>
        <p:spPr>
          <a:xfrm>
            <a:off x="8244113" y="2714171"/>
            <a:ext cx="2510971" cy="282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1656DB-9374-4CC7-97DA-65CFE8EC037A}"/>
              </a:ext>
            </a:extLst>
          </p:cNvPr>
          <p:cNvSpPr/>
          <p:nvPr/>
        </p:nvSpPr>
        <p:spPr>
          <a:xfrm>
            <a:off x="8244113" y="3185636"/>
            <a:ext cx="2510971" cy="303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발견 위치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EE382C2-E538-41C2-8B2A-413E94735BED}"/>
              </a:ext>
            </a:extLst>
          </p:cNvPr>
          <p:cNvSpPr/>
          <p:nvPr/>
        </p:nvSpPr>
        <p:spPr>
          <a:xfrm>
            <a:off x="8244113" y="5493474"/>
            <a:ext cx="2510971" cy="350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C09E66F-DF5A-4681-9DB2-3C133A7A17E2}"/>
              </a:ext>
            </a:extLst>
          </p:cNvPr>
          <p:cNvSpPr/>
          <p:nvPr/>
        </p:nvSpPr>
        <p:spPr>
          <a:xfrm>
            <a:off x="9971313" y="6006762"/>
            <a:ext cx="783771" cy="350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DC3647E-9BB4-4C64-A617-07C7D8404C29}"/>
              </a:ext>
            </a:extLst>
          </p:cNvPr>
          <p:cNvSpPr/>
          <p:nvPr/>
        </p:nvSpPr>
        <p:spPr>
          <a:xfrm>
            <a:off x="9001804" y="6006762"/>
            <a:ext cx="783771" cy="350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E20204A-4E73-4A81-9D0C-A2FB6E0D6AA0}"/>
              </a:ext>
            </a:extLst>
          </p:cNvPr>
          <p:cNvSpPr/>
          <p:nvPr/>
        </p:nvSpPr>
        <p:spPr>
          <a:xfrm>
            <a:off x="1096959" y="1511300"/>
            <a:ext cx="4267200" cy="42545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953399B-C5FC-4078-A2B9-E7FB65C37255}"/>
              </a:ext>
            </a:extLst>
          </p:cNvPr>
          <p:cNvSpPr/>
          <p:nvPr/>
        </p:nvSpPr>
        <p:spPr>
          <a:xfrm>
            <a:off x="6183051" y="1506771"/>
            <a:ext cx="4841875" cy="42545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426B1FD-B121-4C2A-8097-0A77CF66F53B}"/>
              </a:ext>
            </a:extLst>
          </p:cNvPr>
          <p:cNvCxnSpPr>
            <a:cxnSpLocks/>
          </p:cNvCxnSpPr>
          <p:nvPr/>
        </p:nvCxnSpPr>
        <p:spPr>
          <a:xfrm flipV="1">
            <a:off x="6574970" y="3438160"/>
            <a:ext cx="1370207" cy="1351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F1B1E16-D73B-459F-95AE-ABD50B73F654}"/>
              </a:ext>
            </a:extLst>
          </p:cNvPr>
          <p:cNvCxnSpPr>
            <a:cxnSpLocks/>
          </p:cNvCxnSpPr>
          <p:nvPr/>
        </p:nvCxnSpPr>
        <p:spPr>
          <a:xfrm flipH="1" flipV="1">
            <a:off x="6574970" y="3438159"/>
            <a:ext cx="1370207" cy="1370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FC2E1E5-E4E8-42BA-A33D-55ECAB8E323F}"/>
              </a:ext>
            </a:extLst>
          </p:cNvPr>
          <p:cNvSpPr txBox="1"/>
          <p:nvPr/>
        </p:nvSpPr>
        <p:spPr>
          <a:xfrm>
            <a:off x="6792685" y="3964667"/>
            <a:ext cx="877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3087E2-C9AC-48D5-A121-B391C24D7782}"/>
              </a:ext>
            </a:extLst>
          </p:cNvPr>
          <p:cNvSpPr txBox="1"/>
          <p:nvPr/>
        </p:nvSpPr>
        <p:spPr>
          <a:xfrm>
            <a:off x="1118264" y="15621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홈이름</a:t>
            </a:r>
            <a:endParaRPr lang="ko-KR" alt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4839B3-1FF4-4241-BC89-6318FFB38D77}"/>
              </a:ext>
            </a:extLst>
          </p:cNvPr>
          <p:cNvSpPr txBox="1"/>
          <p:nvPr/>
        </p:nvSpPr>
        <p:spPr>
          <a:xfrm>
            <a:off x="1864417" y="1625600"/>
            <a:ext cx="3543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목록</a:t>
            </a:r>
            <a:r>
              <a:rPr lang="en-US" altLang="ko-KR" sz="1100" dirty="0"/>
              <a:t>1 </a:t>
            </a:r>
            <a:r>
              <a:rPr lang="ko-KR" altLang="en-US" sz="1100" dirty="0"/>
              <a:t>목록</a:t>
            </a:r>
            <a:r>
              <a:rPr lang="en-US" altLang="ko-KR" sz="1100" dirty="0"/>
              <a:t>2 </a:t>
            </a:r>
            <a:r>
              <a:rPr lang="ko-KR" altLang="en-US" sz="1100" dirty="0"/>
              <a:t>로그인 회원가입 글쓰기 장바구니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844346-001C-466A-8624-FE42228917F9}"/>
              </a:ext>
            </a:extLst>
          </p:cNvPr>
          <p:cNvSpPr txBox="1"/>
          <p:nvPr/>
        </p:nvSpPr>
        <p:spPr>
          <a:xfrm>
            <a:off x="6195529" y="15621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홈이름</a:t>
            </a:r>
            <a:endParaRPr lang="ko-KR" altLang="en-US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FF1E62-719B-44CB-8BCF-80A167C50CD8}"/>
              </a:ext>
            </a:extLst>
          </p:cNvPr>
          <p:cNvSpPr txBox="1"/>
          <p:nvPr/>
        </p:nvSpPr>
        <p:spPr>
          <a:xfrm>
            <a:off x="6941682" y="1625600"/>
            <a:ext cx="3543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목록</a:t>
            </a:r>
            <a:r>
              <a:rPr lang="en-US" altLang="ko-KR" sz="1100" dirty="0"/>
              <a:t>1 </a:t>
            </a:r>
            <a:r>
              <a:rPr lang="ko-KR" altLang="en-US" sz="1100" dirty="0"/>
              <a:t>목록</a:t>
            </a:r>
            <a:r>
              <a:rPr lang="en-US" altLang="ko-KR" sz="1100" dirty="0"/>
              <a:t>2 </a:t>
            </a:r>
            <a:r>
              <a:rPr lang="ko-KR" altLang="en-US" sz="1100" dirty="0"/>
              <a:t>로그인 회원가입 글쓰기 장바구니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FB9C5E9-8368-454F-8CDA-515A490329DC}"/>
              </a:ext>
            </a:extLst>
          </p:cNvPr>
          <p:cNvGrpSpPr/>
          <p:nvPr/>
        </p:nvGrpSpPr>
        <p:grpSpPr>
          <a:xfrm>
            <a:off x="8022536" y="6704049"/>
            <a:ext cx="3600000" cy="1551"/>
            <a:chOff x="150019" y="822528"/>
            <a:chExt cx="2374106" cy="1551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A5B9328-7F6E-4059-9BCA-AD50D5CE170B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5E317067-E950-4587-AEEE-455D6D1CF0A7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A99F5FDE-030A-48A5-894E-C40831417AFF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3898112-D88E-40E5-A0C6-B756CF555C1B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686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2D4D81F-F6AA-45DC-A323-E06E84C39331}"/>
              </a:ext>
            </a:extLst>
          </p:cNvPr>
          <p:cNvSpPr/>
          <p:nvPr/>
        </p:nvSpPr>
        <p:spPr>
          <a:xfrm>
            <a:off x="11653931" y="1548159"/>
            <a:ext cx="426098" cy="1515027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CB2749C-0658-496C-AE07-650D02130F15}"/>
              </a:ext>
            </a:extLst>
          </p:cNvPr>
          <p:cNvSpPr/>
          <p:nvPr/>
        </p:nvSpPr>
        <p:spPr>
          <a:xfrm>
            <a:off x="11653931" y="3096315"/>
            <a:ext cx="426098" cy="1515027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1FDBF88-799D-4E91-BDB3-EACD144355FC}"/>
              </a:ext>
            </a:extLst>
          </p:cNvPr>
          <p:cNvSpPr/>
          <p:nvPr/>
        </p:nvSpPr>
        <p:spPr>
          <a:xfrm>
            <a:off x="11653931" y="4644472"/>
            <a:ext cx="426098" cy="1515027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00FFF8-4B9D-445E-988A-8F927150C204}"/>
              </a:ext>
            </a:extLst>
          </p:cNvPr>
          <p:cNvSpPr/>
          <p:nvPr/>
        </p:nvSpPr>
        <p:spPr>
          <a:xfrm>
            <a:off x="0" y="0"/>
            <a:ext cx="1176590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ECA5431-2BE9-4A16-A72A-89EFC78DD87A}"/>
              </a:ext>
            </a:extLst>
          </p:cNvPr>
          <p:cNvSpPr/>
          <p:nvPr/>
        </p:nvSpPr>
        <p:spPr>
          <a:xfrm>
            <a:off x="11653931" y="0"/>
            <a:ext cx="426098" cy="1515027"/>
          </a:xfrm>
          <a:prstGeom prst="roundRect">
            <a:avLst>
              <a:gd name="adj" fmla="val 254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ED12B6-7CD1-45A8-8C3C-EED64551E283}"/>
              </a:ext>
            </a:extLst>
          </p:cNvPr>
          <p:cNvSpPr/>
          <p:nvPr/>
        </p:nvSpPr>
        <p:spPr>
          <a:xfrm>
            <a:off x="10952554" y="35925"/>
            <a:ext cx="812406" cy="1785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EEEB86-3413-447C-B67A-A60FF18F45BE}"/>
              </a:ext>
            </a:extLst>
          </p:cNvPr>
          <p:cNvSpPr txBox="1"/>
          <p:nvPr/>
        </p:nvSpPr>
        <p:spPr>
          <a:xfrm>
            <a:off x="11718608" y="330199"/>
            <a:ext cx="430887" cy="11848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600" dirty="0"/>
              <a:t>화면 설계</a:t>
            </a:r>
            <a:r>
              <a:rPr lang="en-US" altLang="ko-KR" sz="1600" dirty="0"/>
              <a:t>..</a:t>
            </a:r>
            <a:endParaRPr lang="ko-KR" altLang="en-US" sz="1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4405C03-D70F-4E88-B311-CA2A55F4E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2833" l="1859" r="95539">
                        <a14:foregroundMark x1="57621" y1="7850" x2="57621" y2="7850"/>
                        <a14:foregroundMark x1="48327" y1="4096" x2="48327" y2="4096"/>
                        <a14:foregroundMark x1="6320" y1="48805" x2="6320" y2="48805"/>
                        <a14:foregroundMark x1="2602" y1="49829" x2="2602" y2="49829"/>
                        <a14:foregroundMark x1="57621" y1="90785" x2="57621" y2="90785"/>
                        <a14:foregroundMark x1="55390" y1="93515" x2="55390" y2="93515"/>
                        <a14:foregroundMark x1="91078" y1="73720" x2="91078" y2="73720"/>
                        <a14:foregroundMark x1="94796" y1="72355" x2="94796" y2="72355"/>
                        <a14:foregroundMark x1="95539" y1="25256" x2="95539" y2="252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7298" y="55031"/>
            <a:ext cx="225425" cy="2455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3C94B5-B455-49C9-88AD-CAC1BD773417}"/>
              </a:ext>
            </a:extLst>
          </p:cNvPr>
          <p:cNvSpPr txBox="1"/>
          <p:nvPr/>
        </p:nvSpPr>
        <p:spPr>
          <a:xfrm rot="16200000">
            <a:off x="2177342" y="-1766201"/>
            <a:ext cx="677108" cy="43662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200" b="1" dirty="0">
                <a:solidFill>
                  <a:srgbClr val="5383E8"/>
                </a:solidFill>
              </a:rPr>
              <a:t>화면 </a:t>
            </a:r>
            <a:r>
              <a:rPr lang="ko-KR" altLang="en-US" sz="3200" b="1">
                <a:solidFill>
                  <a:srgbClr val="5383E8"/>
                </a:solidFill>
              </a:rPr>
              <a:t>설계</a:t>
            </a:r>
            <a:r>
              <a:rPr lang="en-US" altLang="ko-KR" sz="3200" b="1" dirty="0">
                <a:solidFill>
                  <a:srgbClr val="5383E8"/>
                </a:solidFill>
              </a:rPr>
              <a:t>_</a:t>
            </a:r>
            <a:r>
              <a:rPr lang="ko-KR" altLang="en-US" sz="3200" b="1" dirty="0">
                <a:solidFill>
                  <a:srgbClr val="5383E8"/>
                </a:solidFill>
              </a:rPr>
              <a:t>프로토타입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135999E-A970-4062-9AA4-0DAA7F993FD9}"/>
              </a:ext>
            </a:extLst>
          </p:cNvPr>
          <p:cNvGrpSpPr/>
          <p:nvPr/>
        </p:nvGrpSpPr>
        <p:grpSpPr>
          <a:xfrm>
            <a:off x="323644" y="718355"/>
            <a:ext cx="3600000" cy="1551"/>
            <a:chOff x="150019" y="822528"/>
            <a:chExt cx="2374106" cy="1551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27C96C3-A453-4D9C-90A3-266C077C2E85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3AF1EBE-73D0-486C-A47A-81ED9358B343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5ED20A3-0BCF-4B9D-8474-4D22B1DB7F04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C6F39BA-7A8C-4CB0-9B6D-A38C85DF0552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03DE3D-62A9-4F3A-9F17-2ABA3FF8AA32}"/>
              </a:ext>
            </a:extLst>
          </p:cNvPr>
          <p:cNvSpPr/>
          <p:nvPr/>
        </p:nvSpPr>
        <p:spPr>
          <a:xfrm>
            <a:off x="3378200" y="1515308"/>
            <a:ext cx="4267200" cy="50673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7CBD99-828D-45FC-8A5F-8093E8CE6F45}"/>
              </a:ext>
            </a:extLst>
          </p:cNvPr>
          <p:cNvSpPr txBox="1"/>
          <p:nvPr/>
        </p:nvSpPr>
        <p:spPr>
          <a:xfrm>
            <a:off x="3581400" y="196415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찾을 동물 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60E95B-4330-4B1B-B296-E2484C273890}"/>
              </a:ext>
            </a:extLst>
          </p:cNvPr>
          <p:cNvSpPr txBox="1"/>
          <p:nvPr/>
        </p:nvSpPr>
        <p:spPr>
          <a:xfrm>
            <a:off x="4699000" y="1013996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장바구니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E20204A-4E73-4A81-9D0C-A2FB6E0D6AA0}"/>
              </a:ext>
            </a:extLst>
          </p:cNvPr>
          <p:cNvSpPr/>
          <p:nvPr/>
        </p:nvSpPr>
        <p:spPr>
          <a:xfrm>
            <a:off x="3381375" y="1511300"/>
            <a:ext cx="4267200" cy="42545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EBFA9D-CC14-4770-BC24-FE8B7142F895}"/>
              </a:ext>
            </a:extLst>
          </p:cNvPr>
          <p:cNvSpPr txBox="1"/>
          <p:nvPr/>
        </p:nvSpPr>
        <p:spPr>
          <a:xfrm>
            <a:off x="3393155" y="15621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홈이름</a:t>
            </a:r>
            <a:endParaRPr lang="ko-KR" alt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CA419D-8652-42CE-8F78-A9A2BF8EF141}"/>
              </a:ext>
            </a:extLst>
          </p:cNvPr>
          <p:cNvSpPr txBox="1"/>
          <p:nvPr/>
        </p:nvSpPr>
        <p:spPr>
          <a:xfrm>
            <a:off x="4139308" y="1625600"/>
            <a:ext cx="3543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목록</a:t>
            </a:r>
            <a:r>
              <a:rPr lang="en-US" altLang="ko-KR" sz="1100" dirty="0"/>
              <a:t>1 </a:t>
            </a:r>
            <a:r>
              <a:rPr lang="ko-KR" altLang="en-US" sz="1100" dirty="0"/>
              <a:t>목록</a:t>
            </a:r>
            <a:r>
              <a:rPr lang="en-US" altLang="ko-KR" sz="1100" dirty="0"/>
              <a:t>2 </a:t>
            </a:r>
            <a:r>
              <a:rPr lang="ko-KR" altLang="en-US" sz="1100" dirty="0"/>
              <a:t>로그인 회원가입 글쓰기 장바구니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A8C2510-371A-4EF6-A54E-7A87E1B3230D}"/>
              </a:ext>
            </a:extLst>
          </p:cNvPr>
          <p:cNvGrpSpPr/>
          <p:nvPr/>
        </p:nvGrpSpPr>
        <p:grpSpPr>
          <a:xfrm>
            <a:off x="3632200" y="2309766"/>
            <a:ext cx="2725744" cy="1044307"/>
            <a:chOff x="3632200" y="2614196"/>
            <a:chExt cx="3149602" cy="1206698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7EC5469-8FE6-40D6-B21C-FDC095CE464E}"/>
                </a:ext>
              </a:extLst>
            </p:cNvPr>
            <p:cNvGrpSpPr/>
            <p:nvPr/>
          </p:nvGrpSpPr>
          <p:grpSpPr>
            <a:xfrm>
              <a:off x="3632200" y="2614196"/>
              <a:ext cx="1778000" cy="1195917"/>
              <a:chOff x="901700" y="3587750"/>
              <a:chExt cx="1066800" cy="71755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7C73AA8E-D6A4-41B2-B087-3D5481349937}"/>
                  </a:ext>
                </a:extLst>
              </p:cNvPr>
              <p:cNvSpPr/>
              <p:nvPr/>
            </p:nvSpPr>
            <p:spPr>
              <a:xfrm>
                <a:off x="901700" y="3587750"/>
                <a:ext cx="1066800" cy="717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960E95BE-CE58-40AB-9669-06D565C98EB4}"/>
                  </a:ext>
                </a:extLst>
              </p:cNvPr>
              <p:cNvCxnSpPr/>
              <p:nvPr/>
            </p:nvCxnSpPr>
            <p:spPr>
              <a:xfrm flipV="1">
                <a:off x="901700" y="3587750"/>
                <a:ext cx="1066800" cy="7175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66619E1B-E9C0-4E1C-AB0F-8286779255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1700" y="3587750"/>
                <a:ext cx="1066800" cy="7175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0BA5015-551E-4055-A058-E92AFE7587CA}"/>
                </a:ext>
              </a:extLst>
            </p:cNvPr>
            <p:cNvSpPr txBox="1"/>
            <p:nvPr/>
          </p:nvSpPr>
          <p:spPr>
            <a:xfrm>
              <a:off x="3907367" y="2948959"/>
              <a:ext cx="122766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사진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FCED121-D817-4BEA-B809-249F644C0B06}"/>
                </a:ext>
              </a:extLst>
            </p:cNvPr>
            <p:cNvSpPr/>
            <p:nvPr/>
          </p:nvSpPr>
          <p:spPr>
            <a:xfrm>
              <a:off x="5410199" y="2616823"/>
              <a:ext cx="1371603" cy="1204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2D416C2-8BB9-42DD-A6F8-B93DD6360766}"/>
                </a:ext>
              </a:extLst>
            </p:cNvPr>
            <p:cNvSpPr txBox="1"/>
            <p:nvPr/>
          </p:nvSpPr>
          <p:spPr>
            <a:xfrm>
              <a:off x="5497743" y="2721194"/>
              <a:ext cx="122766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내용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E54A864-F89F-4FDE-BE85-6F51B05F1206}"/>
              </a:ext>
            </a:extLst>
          </p:cNvPr>
          <p:cNvGrpSpPr/>
          <p:nvPr/>
        </p:nvGrpSpPr>
        <p:grpSpPr>
          <a:xfrm>
            <a:off x="3632200" y="3457632"/>
            <a:ext cx="2725744" cy="1044307"/>
            <a:chOff x="3632200" y="2614196"/>
            <a:chExt cx="3149602" cy="1206698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E143CE11-8192-473E-B39D-840019DF0D64}"/>
                </a:ext>
              </a:extLst>
            </p:cNvPr>
            <p:cNvGrpSpPr/>
            <p:nvPr/>
          </p:nvGrpSpPr>
          <p:grpSpPr>
            <a:xfrm>
              <a:off x="3632200" y="2614196"/>
              <a:ext cx="1778000" cy="1195917"/>
              <a:chOff x="901700" y="3587750"/>
              <a:chExt cx="1066800" cy="717550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F439DC67-B3C2-4CDD-887B-28E1F2332B84}"/>
                  </a:ext>
                </a:extLst>
              </p:cNvPr>
              <p:cNvSpPr/>
              <p:nvPr/>
            </p:nvSpPr>
            <p:spPr>
              <a:xfrm>
                <a:off x="901700" y="3587750"/>
                <a:ext cx="1066800" cy="717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9B6D642A-4D90-4AF4-83E3-7A800F64ECEC}"/>
                  </a:ext>
                </a:extLst>
              </p:cNvPr>
              <p:cNvCxnSpPr/>
              <p:nvPr/>
            </p:nvCxnSpPr>
            <p:spPr>
              <a:xfrm flipV="1">
                <a:off x="901700" y="3587750"/>
                <a:ext cx="1066800" cy="7175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B3921363-4C94-4B92-9CB9-016EC48AC5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1700" y="3587750"/>
                <a:ext cx="1066800" cy="7175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4E3B006-3181-4415-9312-F420AE4EF1CC}"/>
                </a:ext>
              </a:extLst>
            </p:cNvPr>
            <p:cNvSpPr txBox="1"/>
            <p:nvPr/>
          </p:nvSpPr>
          <p:spPr>
            <a:xfrm>
              <a:off x="3907367" y="2948959"/>
              <a:ext cx="122766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사진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52D87F2-BA7E-41E3-A1CA-6815ECFCC600}"/>
                </a:ext>
              </a:extLst>
            </p:cNvPr>
            <p:cNvSpPr/>
            <p:nvPr/>
          </p:nvSpPr>
          <p:spPr>
            <a:xfrm>
              <a:off x="5410199" y="2616823"/>
              <a:ext cx="1371603" cy="1204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C4CC99-4273-4FB8-B011-CEC0115BD9DF}"/>
                </a:ext>
              </a:extLst>
            </p:cNvPr>
            <p:cNvSpPr txBox="1"/>
            <p:nvPr/>
          </p:nvSpPr>
          <p:spPr>
            <a:xfrm>
              <a:off x="5497743" y="2721194"/>
              <a:ext cx="122766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내용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04A9D7B-1F37-4F7A-AF7B-A840981B75DD}"/>
              </a:ext>
            </a:extLst>
          </p:cNvPr>
          <p:cNvGrpSpPr/>
          <p:nvPr/>
        </p:nvGrpSpPr>
        <p:grpSpPr>
          <a:xfrm>
            <a:off x="3632200" y="4625260"/>
            <a:ext cx="2725744" cy="1042034"/>
            <a:chOff x="3632200" y="2606041"/>
            <a:chExt cx="3149602" cy="1204072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D3DF9C5F-E425-4178-B80E-0B2109DFD3F9}"/>
                </a:ext>
              </a:extLst>
            </p:cNvPr>
            <p:cNvGrpSpPr/>
            <p:nvPr/>
          </p:nvGrpSpPr>
          <p:grpSpPr>
            <a:xfrm>
              <a:off x="3632200" y="2614196"/>
              <a:ext cx="1778000" cy="1195917"/>
              <a:chOff x="901700" y="3587750"/>
              <a:chExt cx="1066800" cy="717550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6E9FBA7-89CA-4BE8-AA99-553DCB8F1AC5}"/>
                  </a:ext>
                </a:extLst>
              </p:cNvPr>
              <p:cNvSpPr/>
              <p:nvPr/>
            </p:nvSpPr>
            <p:spPr>
              <a:xfrm>
                <a:off x="901700" y="3587750"/>
                <a:ext cx="1066800" cy="717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B986F6EE-CBE9-4FFF-8A0B-A30358D69C14}"/>
                  </a:ext>
                </a:extLst>
              </p:cNvPr>
              <p:cNvCxnSpPr/>
              <p:nvPr/>
            </p:nvCxnSpPr>
            <p:spPr>
              <a:xfrm flipV="1">
                <a:off x="901700" y="3587750"/>
                <a:ext cx="1066800" cy="7175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806ACDE0-162E-4935-B27D-A56D7B2AFA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1700" y="3587750"/>
                <a:ext cx="1066800" cy="7175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1009B9E-FB3F-4A65-8032-EE1A573F76F6}"/>
                </a:ext>
              </a:extLst>
            </p:cNvPr>
            <p:cNvSpPr txBox="1"/>
            <p:nvPr/>
          </p:nvSpPr>
          <p:spPr>
            <a:xfrm>
              <a:off x="3907367" y="2948959"/>
              <a:ext cx="122766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사진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E3F6E3E-47EF-44ED-B7ED-3B93B2693C02}"/>
                </a:ext>
              </a:extLst>
            </p:cNvPr>
            <p:cNvSpPr/>
            <p:nvPr/>
          </p:nvSpPr>
          <p:spPr>
            <a:xfrm>
              <a:off x="5410200" y="2606041"/>
              <a:ext cx="1371602" cy="1204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F30131C-ACA8-4615-9E04-BA40E92D6627}"/>
                </a:ext>
              </a:extLst>
            </p:cNvPr>
            <p:cNvSpPr txBox="1"/>
            <p:nvPr/>
          </p:nvSpPr>
          <p:spPr>
            <a:xfrm>
              <a:off x="5497743" y="2721194"/>
              <a:ext cx="122766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내용</a:t>
              </a: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E5100FB-0D6A-46FE-A03C-651866F8557C}"/>
              </a:ext>
            </a:extLst>
          </p:cNvPr>
          <p:cNvSpPr/>
          <p:nvPr/>
        </p:nvSpPr>
        <p:spPr>
          <a:xfrm>
            <a:off x="4459956" y="6103289"/>
            <a:ext cx="2103688" cy="293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제출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C454299D-7F49-4BA9-BD39-2F7A5A5B18AD}"/>
              </a:ext>
            </a:extLst>
          </p:cNvPr>
          <p:cNvSpPr/>
          <p:nvPr/>
        </p:nvSpPr>
        <p:spPr>
          <a:xfrm>
            <a:off x="6491304" y="2363889"/>
            <a:ext cx="130175" cy="1313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4E012AE-5FD3-41DA-804E-8B86B28DCA69}"/>
              </a:ext>
            </a:extLst>
          </p:cNvPr>
          <p:cNvSpPr txBox="1"/>
          <p:nvPr/>
        </p:nvSpPr>
        <p:spPr>
          <a:xfrm>
            <a:off x="6596079" y="2298385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삭제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C0546F1-E293-4B6B-8AE0-1B35D1620BAE}"/>
              </a:ext>
            </a:extLst>
          </p:cNvPr>
          <p:cNvSpPr/>
          <p:nvPr/>
        </p:nvSpPr>
        <p:spPr>
          <a:xfrm>
            <a:off x="6491304" y="3502556"/>
            <a:ext cx="130175" cy="1313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2945A81-A1E2-430C-8607-A87E9AF3D813}"/>
              </a:ext>
            </a:extLst>
          </p:cNvPr>
          <p:cNvSpPr txBox="1"/>
          <p:nvPr/>
        </p:nvSpPr>
        <p:spPr>
          <a:xfrm>
            <a:off x="6596079" y="3437052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삭제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688053D-3D78-489D-A2DF-FD9D32B5EC8C}"/>
              </a:ext>
            </a:extLst>
          </p:cNvPr>
          <p:cNvSpPr/>
          <p:nvPr/>
        </p:nvSpPr>
        <p:spPr>
          <a:xfrm>
            <a:off x="6491304" y="4683416"/>
            <a:ext cx="130175" cy="1313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5B3B5A-E537-4ECA-8E5B-E5183323D1AB}"/>
              </a:ext>
            </a:extLst>
          </p:cNvPr>
          <p:cNvSpPr txBox="1"/>
          <p:nvPr/>
        </p:nvSpPr>
        <p:spPr>
          <a:xfrm>
            <a:off x="6596079" y="4617912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삭제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0EF3D-0FC5-44FE-AB98-6C5945AD1F5F}"/>
              </a:ext>
            </a:extLst>
          </p:cNvPr>
          <p:cNvSpPr txBox="1"/>
          <p:nvPr/>
        </p:nvSpPr>
        <p:spPr>
          <a:xfrm>
            <a:off x="3619500" y="5753100"/>
            <a:ext cx="1962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현상금 총액 </a:t>
            </a:r>
            <a:r>
              <a:rPr lang="en-US" altLang="ko-KR" sz="1100" dirty="0"/>
              <a:t>: ###</a:t>
            </a:r>
            <a:r>
              <a:rPr lang="ko-KR" altLang="en-US" sz="1100" dirty="0"/>
              <a:t>만원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84A1ECB-411F-439A-A227-61963E4B41F0}"/>
              </a:ext>
            </a:extLst>
          </p:cNvPr>
          <p:cNvGrpSpPr/>
          <p:nvPr/>
        </p:nvGrpSpPr>
        <p:grpSpPr>
          <a:xfrm>
            <a:off x="8022536" y="6704049"/>
            <a:ext cx="3600000" cy="1551"/>
            <a:chOff x="150019" y="822528"/>
            <a:chExt cx="2374106" cy="1551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73F2222-4504-46D9-BE2D-7646E9A4BA10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C6FF38A-5F1F-42C5-AD10-4E95789F60AD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0C54CB64-089E-4848-A8AD-AFA2EECE7661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3318A7BC-F550-4195-88D5-CCEFBFC75A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556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D904C406-EDA3-4C82-8BF7-0B04B97A4FFF}"/>
              </a:ext>
            </a:extLst>
          </p:cNvPr>
          <p:cNvSpPr/>
          <p:nvPr/>
        </p:nvSpPr>
        <p:spPr>
          <a:xfrm>
            <a:off x="3026918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AF44E44-F8C5-4A96-BFA0-217D47666BD7}"/>
              </a:ext>
            </a:extLst>
          </p:cNvPr>
          <p:cNvSpPr/>
          <p:nvPr/>
        </p:nvSpPr>
        <p:spPr>
          <a:xfrm>
            <a:off x="4827038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F2EDEAF-5A09-42B5-974D-8E58F47E8E14}"/>
              </a:ext>
            </a:extLst>
          </p:cNvPr>
          <p:cNvSpPr/>
          <p:nvPr/>
        </p:nvSpPr>
        <p:spPr>
          <a:xfrm>
            <a:off x="6694216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CF3F1-4AC6-45D4-8869-99BF2BB80DAF}"/>
              </a:ext>
            </a:extLst>
          </p:cNvPr>
          <p:cNvSpPr txBox="1"/>
          <p:nvPr/>
        </p:nvSpPr>
        <p:spPr>
          <a:xfrm>
            <a:off x="2917826" y="5141907"/>
            <a:ext cx="88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이현우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AB54F-F677-4EB9-B133-6240B82165B7}"/>
              </a:ext>
            </a:extLst>
          </p:cNvPr>
          <p:cNvSpPr txBox="1"/>
          <p:nvPr/>
        </p:nvSpPr>
        <p:spPr>
          <a:xfrm>
            <a:off x="4655864" y="5141907"/>
            <a:ext cx="101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천푸른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D74D2-4C44-4914-93A0-1B62C98B3091}"/>
              </a:ext>
            </a:extLst>
          </p:cNvPr>
          <p:cNvSpPr txBox="1"/>
          <p:nvPr/>
        </p:nvSpPr>
        <p:spPr>
          <a:xfrm>
            <a:off x="6547211" y="5147953"/>
            <a:ext cx="96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조수민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5CB1BE-24F2-479A-B73E-49C8193A9575}"/>
              </a:ext>
            </a:extLst>
          </p:cNvPr>
          <p:cNvSpPr/>
          <p:nvPr/>
        </p:nvSpPr>
        <p:spPr>
          <a:xfrm>
            <a:off x="2347728" y="2990407"/>
            <a:ext cx="7506586" cy="8771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143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CEC6B6F-D737-4E32-8EC5-9D0B3411F68B}"/>
              </a:ext>
            </a:extLst>
          </p:cNvPr>
          <p:cNvGrpSpPr/>
          <p:nvPr/>
        </p:nvGrpSpPr>
        <p:grpSpPr>
          <a:xfrm>
            <a:off x="2683077" y="3278529"/>
            <a:ext cx="300941" cy="300941"/>
            <a:chOff x="1342664" y="4316820"/>
            <a:chExt cx="300941" cy="300941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0B3960D-5D40-495E-8F83-ABDCA25ACD7E}"/>
                </a:ext>
              </a:extLst>
            </p:cNvPr>
            <p:cNvSpPr/>
            <p:nvPr/>
          </p:nvSpPr>
          <p:spPr>
            <a:xfrm>
              <a:off x="1342664" y="4316820"/>
              <a:ext cx="208882" cy="208882"/>
            </a:xfrm>
            <a:prstGeom prst="ellipse">
              <a:avLst/>
            </a:prstGeom>
            <a:noFill/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7AE1A57-27DC-4577-8F0C-5B3E677EA747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1520956" y="4495112"/>
              <a:ext cx="122649" cy="122649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D7F022F-18F0-40E6-8663-F9E1C5A66E1F}"/>
              </a:ext>
            </a:extLst>
          </p:cNvPr>
          <p:cNvSpPr txBox="1"/>
          <p:nvPr/>
        </p:nvSpPr>
        <p:spPr>
          <a:xfrm>
            <a:off x="3128862" y="3134048"/>
            <a:ext cx="5995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</a:rPr>
              <a:t>화면 설계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A7481ED-0783-49CA-91DC-52952D542173}"/>
              </a:ext>
            </a:extLst>
          </p:cNvPr>
          <p:cNvGrpSpPr/>
          <p:nvPr/>
        </p:nvGrpSpPr>
        <p:grpSpPr>
          <a:xfrm>
            <a:off x="2879726" y="1462509"/>
            <a:ext cx="1154446" cy="1062245"/>
            <a:chOff x="780238" y="4013465"/>
            <a:chExt cx="1610113" cy="148151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276478D-00CE-419B-9635-03984A748036}"/>
                </a:ext>
              </a:extLst>
            </p:cNvPr>
            <p:cNvSpPr/>
            <p:nvPr/>
          </p:nvSpPr>
          <p:spPr>
            <a:xfrm>
              <a:off x="1088020" y="4066953"/>
              <a:ext cx="1064871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62E406-DCB4-4F5D-BB81-D5C7221831C6}"/>
                </a:ext>
              </a:extLst>
            </p:cNvPr>
            <p:cNvSpPr/>
            <p:nvPr/>
          </p:nvSpPr>
          <p:spPr>
            <a:xfrm>
              <a:off x="1088020" y="4596475"/>
              <a:ext cx="1064871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8278DFA-7875-4F2F-86F5-EDE5EACDAB37}"/>
                </a:ext>
              </a:extLst>
            </p:cNvPr>
            <p:cNvSpPr/>
            <p:nvPr/>
          </p:nvSpPr>
          <p:spPr>
            <a:xfrm>
              <a:off x="1088020" y="5125997"/>
              <a:ext cx="1064871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514321B-CE98-4878-8A0A-0A6912F59368}"/>
                </a:ext>
              </a:extLst>
            </p:cNvPr>
            <p:cNvSpPr/>
            <p:nvPr/>
          </p:nvSpPr>
          <p:spPr>
            <a:xfrm rot="5400000">
              <a:off x="558499" y="4596477"/>
              <a:ext cx="1308908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158A7994-25B7-4333-A8A0-7396974CAF6C}"/>
                </a:ext>
              </a:extLst>
            </p:cNvPr>
            <p:cNvSpPr/>
            <p:nvPr/>
          </p:nvSpPr>
          <p:spPr>
            <a:xfrm>
              <a:off x="1881066" y="4519113"/>
              <a:ext cx="509285" cy="4045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1C82B91-5103-4960-8785-D1555F0EEF51}"/>
                </a:ext>
              </a:extLst>
            </p:cNvPr>
            <p:cNvSpPr/>
            <p:nvPr/>
          </p:nvSpPr>
          <p:spPr>
            <a:xfrm>
              <a:off x="1881066" y="5090393"/>
              <a:ext cx="509285" cy="4045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FC411685-29DB-4764-A5A7-307691138C5D}"/>
                </a:ext>
              </a:extLst>
            </p:cNvPr>
            <p:cNvSpPr/>
            <p:nvPr/>
          </p:nvSpPr>
          <p:spPr>
            <a:xfrm>
              <a:off x="1881066" y="4031178"/>
              <a:ext cx="509285" cy="4045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BE30793F-C223-4241-B322-0B1EBC18D58F}"/>
                </a:ext>
              </a:extLst>
            </p:cNvPr>
            <p:cNvSpPr/>
            <p:nvPr/>
          </p:nvSpPr>
          <p:spPr>
            <a:xfrm rot="10800000">
              <a:off x="780238" y="4013465"/>
              <a:ext cx="509285" cy="40459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4AA9DCD-C05B-403B-BCC8-6591D657B9FA}"/>
              </a:ext>
            </a:extLst>
          </p:cNvPr>
          <p:cNvSpPr txBox="1"/>
          <p:nvPr/>
        </p:nvSpPr>
        <p:spPr>
          <a:xfrm>
            <a:off x="3784669" y="1561151"/>
            <a:ext cx="53973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err="1">
                <a:solidFill>
                  <a:srgbClr val="EA4335"/>
                </a:solidFill>
              </a:rPr>
              <a:t>m</a:t>
            </a:r>
            <a:r>
              <a:rPr lang="en-US" altLang="ko-KR" sz="6600" b="1" dirty="0" err="1">
                <a:solidFill>
                  <a:srgbClr val="FBBC05"/>
                </a:solidFill>
              </a:rPr>
              <a:t>e</a:t>
            </a:r>
            <a:r>
              <a:rPr lang="en-US" altLang="ko-KR" sz="6600" b="1" dirty="0" err="1">
                <a:solidFill>
                  <a:srgbClr val="34A853"/>
                </a:solidFill>
              </a:rPr>
              <a:t>r</a:t>
            </a:r>
            <a:r>
              <a:rPr lang="en-US" altLang="ko-KR" sz="6600" b="1" dirty="0" err="1">
                <a:solidFill>
                  <a:srgbClr val="4285F4"/>
                </a:solidFill>
              </a:rPr>
              <a:t>G</a:t>
            </a:r>
            <a:r>
              <a:rPr lang="en-US" altLang="ko-KR" sz="6600" b="1" dirty="0" err="1">
                <a:solidFill>
                  <a:srgbClr val="EA4335"/>
                </a:solidFill>
              </a:rPr>
              <a:t>e</a:t>
            </a:r>
            <a:r>
              <a:rPr lang="en-US" altLang="ko-KR" sz="6600" b="1" dirty="0" err="1">
                <a:solidFill>
                  <a:srgbClr val="FBBC05"/>
                </a:solidFill>
              </a:rPr>
              <a:t>n</a:t>
            </a:r>
            <a:r>
              <a:rPr lang="en-US" altLang="ko-KR" sz="6600" b="1" dirty="0">
                <a:solidFill>
                  <a:srgbClr val="FBBC05"/>
                </a:solidFill>
              </a:rPr>
              <a:t> </a:t>
            </a:r>
            <a:r>
              <a:rPr lang="en-US" altLang="ko-KR" sz="6600" b="1" dirty="0">
                <a:solidFill>
                  <a:srgbClr val="92D050"/>
                </a:solidFill>
              </a:rPr>
              <a:t>C </a:t>
            </a:r>
            <a:r>
              <a:rPr lang="ko-KR" altLang="en-US" sz="6600" b="1" dirty="0">
                <a:solidFill>
                  <a:schemeClr val="bg2">
                    <a:lumMod val="50000"/>
                  </a:schemeClr>
                </a:solidFill>
              </a:rPr>
              <a:t>조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39AB5F9-3621-4B7D-9591-A13888D6B995}"/>
              </a:ext>
            </a:extLst>
          </p:cNvPr>
          <p:cNvSpPr/>
          <p:nvPr/>
        </p:nvSpPr>
        <p:spPr>
          <a:xfrm>
            <a:off x="8500260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0CC01C-1BC9-4387-B8CE-8BE144CC7D20}"/>
              </a:ext>
            </a:extLst>
          </p:cNvPr>
          <p:cNvSpPr txBox="1"/>
          <p:nvPr/>
        </p:nvSpPr>
        <p:spPr>
          <a:xfrm>
            <a:off x="7905799" y="5141907"/>
            <a:ext cx="185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바로가기 추가</a:t>
            </a:r>
            <a:endParaRPr lang="ko-KR" altLang="en-US" dirty="0"/>
          </a:p>
        </p:txBody>
      </p:sp>
      <p:sp>
        <p:nvSpPr>
          <p:cNvPr id="36" name="더하기 기호 35">
            <a:extLst>
              <a:ext uri="{FF2B5EF4-FFF2-40B4-BE49-F238E27FC236}">
                <a16:creationId xmlns:a16="http://schemas.microsoft.com/office/drawing/2014/main" id="{7F797CC7-3A3B-404E-8B67-605A53F8DAFC}"/>
              </a:ext>
            </a:extLst>
          </p:cNvPr>
          <p:cNvSpPr/>
          <p:nvPr/>
        </p:nvSpPr>
        <p:spPr>
          <a:xfrm>
            <a:off x="8683704" y="4494638"/>
            <a:ext cx="303858" cy="303858"/>
          </a:xfrm>
          <a:prstGeom prst="mathPlus">
            <a:avLst>
              <a:gd name="adj1" fmla="val 914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C82F310-070B-40F0-B35C-7BC4B970E26B}"/>
              </a:ext>
            </a:extLst>
          </p:cNvPr>
          <p:cNvGrpSpPr/>
          <p:nvPr/>
        </p:nvGrpSpPr>
        <p:grpSpPr>
          <a:xfrm>
            <a:off x="9320192" y="3245669"/>
            <a:ext cx="230207" cy="333801"/>
            <a:chOff x="10236197" y="2176253"/>
            <a:chExt cx="1409704" cy="1886831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72C33B1-A5A7-4F03-A75F-2157D95C76B5}"/>
                </a:ext>
              </a:extLst>
            </p:cNvPr>
            <p:cNvSpPr/>
            <p:nvPr/>
          </p:nvSpPr>
          <p:spPr>
            <a:xfrm>
              <a:off x="10591799" y="2176253"/>
              <a:ext cx="698499" cy="1252739"/>
            </a:xfrm>
            <a:prstGeom prst="roundRect">
              <a:avLst>
                <a:gd name="adj" fmla="val 4385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71BC65F-2BE1-43C4-98E4-188BF8BD0045}"/>
                </a:ext>
              </a:extLst>
            </p:cNvPr>
            <p:cNvCxnSpPr>
              <a:cxnSpLocks/>
            </p:cNvCxnSpPr>
            <p:nvPr/>
          </p:nvCxnSpPr>
          <p:spPr>
            <a:xfrm>
              <a:off x="10941049" y="3685658"/>
              <a:ext cx="0" cy="377426"/>
            </a:xfrm>
            <a:prstGeom prst="line">
              <a:avLst/>
            </a:prstGeom>
            <a:ln w="28575" cap="rnd">
              <a:solidFill>
                <a:srgbClr val="57D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막힌 원호 50">
              <a:extLst>
                <a:ext uri="{FF2B5EF4-FFF2-40B4-BE49-F238E27FC236}">
                  <a16:creationId xmlns:a16="http://schemas.microsoft.com/office/drawing/2014/main" id="{E6D97E87-D5FE-4BBF-9F50-BA704514A202}"/>
                </a:ext>
              </a:extLst>
            </p:cNvPr>
            <p:cNvSpPr/>
            <p:nvPr/>
          </p:nvSpPr>
          <p:spPr>
            <a:xfrm rot="10800000">
              <a:off x="10236197" y="2695455"/>
              <a:ext cx="1409704" cy="990206"/>
            </a:xfrm>
            <a:prstGeom prst="blockArc">
              <a:avLst>
                <a:gd name="adj1" fmla="val 10800000"/>
                <a:gd name="adj2" fmla="val 2"/>
                <a:gd name="adj3" fmla="val 0"/>
              </a:avLst>
            </a:prstGeom>
            <a:ln w="31750" cap="rnd">
              <a:solidFill>
                <a:srgbClr val="F0746A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1C52938-7D9F-4D3D-A4B6-630952A6B41E}"/>
              </a:ext>
            </a:extLst>
          </p:cNvPr>
          <p:cNvGrpSpPr/>
          <p:nvPr/>
        </p:nvGrpSpPr>
        <p:grpSpPr>
          <a:xfrm>
            <a:off x="3181655" y="4449201"/>
            <a:ext cx="510087" cy="369332"/>
            <a:chOff x="1067595" y="4984794"/>
            <a:chExt cx="510087" cy="36933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CB0D893-953D-4777-8747-7C01A5817537}"/>
                </a:ext>
              </a:extLst>
            </p:cNvPr>
            <p:cNvSpPr/>
            <p:nvPr/>
          </p:nvSpPr>
          <p:spPr>
            <a:xfrm>
              <a:off x="1069181" y="4996982"/>
              <a:ext cx="349718" cy="349718"/>
            </a:xfrm>
            <a:prstGeom prst="rect">
              <a:avLst/>
            </a:prstGeom>
            <a:gradFill>
              <a:gsLst>
                <a:gs pos="8000">
                  <a:srgbClr val="B7F1D1"/>
                </a:gs>
                <a:gs pos="0">
                  <a:srgbClr val="E5FBEE"/>
                </a:gs>
                <a:gs pos="100000">
                  <a:srgbClr val="33C18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403A113-85EE-49F9-8DF2-4541C840C92E}"/>
                </a:ext>
              </a:extLst>
            </p:cNvPr>
            <p:cNvSpPr txBox="1"/>
            <p:nvPr/>
          </p:nvSpPr>
          <p:spPr>
            <a:xfrm>
              <a:off x="1067595" y="4984794"/>
              <a:ext cx="510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</a:t>
              </a:r>
              <a:endPara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3003730-DA6C-483A-A5AE-2ACA0E7F8751}"/>
              </a:ext>
            </a:extLst>
          </p:cNvPr>
          <p:cNvGrpSpPr/>
          <p:nvPr/>
        </p:nvGrpSpPr>
        <p:grpSpPr>
          <a:xfrm>
            <a:off x="6830650" y="4440562"/>
            <a:ext cx="521614" cy="369332"/>
            <a:chOff x="4105675" y="5122851"/>
            <a:chExt cx="521614" cy="369332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83EDB21-A7F9-4159-9A87-78BFF263E7D2}"/>
                </a:ext>
              </a:extLst>
            </p:cNvPr>
            <p:cNvSpPr/>
            <p:nvPr/>
          </p:nvSpPr>
          <p:spPr>
            <a:xfrm>
              <a:off x="4105675" y="5164838"/>
              <a:ext cx="397880" cy="302634"/>
            </a:xfrm>
            <a:prstGeom prst="roundRect">
              <a:avLst>
                <a:gd name="adj" fmla="val 37649"/>
              </a:avLst>
            </a:prstGeom>
            <a:gradFill>
              <a:gsLst>
                <a:gs pos="16000">
                  <a:srgbClr val="FF9393"/>
                </a:gs>
                <a:gs pos="0">
                  <a:srgbClr val="FFE6E6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0DDDC4-4ECC-48FB-A9D6-7B3F62CD5199}"/>
                </a:ext>
              </a:extLst>
            </p:cNvPr>
            <p:cNvSpPr txBox="1"/>
            <p:nvPr/>
          </p:nvSpPr>
          <p:spPr>
            <a:xfrm>
              <a:off x="4117202" y="5122851"/>
              <a:ext cx="510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</a:t>
              </a:r>
              <a:endPara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3E66B3F0-BD63-4944-A9D7-F555C19EDF9B}"/>
              </a:ext>
            </a:extLst>
          </p:cNvPr>
          <p:cNvSpPr/>
          <p:nvPr/>
        </p:nvSpPr>
        <p:spPr>
          <a:xfrm>
            <a:off x="4957829" y="4429284"/>
            <a:ext cx="409165" cy="409165"/>
          </a:xfrm>
          <a:prstGeom prst="ellipse">
            <a:avLst/>
          </a:prstGeom>
          <a:gradFill>
            <a:gsLst>
              <a:gs pos="24000">
                <a:srgbClr val="AEC4F4"/>
              </a:gs>
              <a:gs pos="0">
                <a:srgbClr val="E1E9FB"/>
              </a:gs>
              <a:gs pos="100000">
                <a:srgbClr val="5383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FDE68B-08EF-4E89-ACA5-18777BD5A131}"/>
              </a:ext>
            </a:extLst>
          </p:cNvPr>
          <p:cNvSpPr txBox="1"/>
          <p:nvPr/>
        </p:nvSpPr>
        <p:spPr>
          <a:xfrm>
            <a:off x="4969662" y="4431037"/>
            <a:ext cx="51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B3A9C61-677F-4F4D-91AE-A3C64F15DECA}"/>
              </a:ext>
            </a:extLst>
          </p:cNvPr>
          <p:cNvCxnSpPr>
            <a:cxnSpLocks/>
          </p:cNvCxnSpPr>
          <p:nvPr/>
        </p:nvCxnSpPr>
        <p:spPr>
          <a:xfrm>
            <a:off x="5060356" y="3195008"/>
            <a:ext cx="0" cy="445422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47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2D4D81F-F6AA-45DC-A323-E06E84C39331}"/>
              </a:ext>
            </a:extLst>
          </p:cNvPr>
          <p:cNvSpPr/>
          <p:nvPr/>
        </p:nvSpPr>
        <p:spPr>
          <a:xfrm>
            <a:off x="11653931" y="1743875"/>
            <a:ext cx="426098" cy="1706554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CB2749C-0658-496C-AE07-650D02130F15}"/>
              </a:ext>
            </a:extLst>
          </p:cNvPr>
          <p:cNvSpPr/>
          <p:nvPr/>
        </p:nvSpPr>
        <p:spPr>
          <a:xfrm>
            <a:off x="11653931" y="3487746"/>
            <a:ext cx="426098" cy="1706554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00FFF8-4B9D-445E-988A-8F927150C204}"/>
              </a:ext>
            </a:extLst>
          </p:cNvPr>
          <p:cNvSpPr/>
          <p:nvPr/>
        </p:nvSpPr>
        <p:spPr>
          <a:xfrm>
            <a:off x="0" y="0"/>
            <a:ext cx="1176590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ECA5431-2BE9-4A16-A72A-89EFC78DD87A}"/>
              </a:ext>
            </a:extLst>
          </p:cNvPr>
          <p:cNvSpPr/>
          <p:nvPr/>
        </p:nvSpPr>
        <p:spPr>
          <a:xfrm>
            <a:off x="11653931" y="0"/>
            <a:ext cx="426098" cy="1706554"/>
          </a:xfrm>
          <a:prstGeom prst="roundRect">
            <a:avLst>
              <a:gd name="adj" fmla="val 254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ED12B6-7CD1-45A8-8C3C-EED64551E283}"/>
              </a:ext>
            </a:extLst>
          </p:cNvPr>
          <p:cNvSpPr/>
          <p:nvPr/>
        </p:nvSpPr>
        <p:spPr>
          <a:xfrm>
            <a:off x="10952554" y="40467"/>
            <a:ext cx="812406" cy="2010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E62C04-9795-42F8-B2D4-9BEA62F5174E}"/>
              </a:ext>
            </a:extLst>
          </p:cNvPr>
          <p:cNvSpPr txBox="1"/>
          <p:nvPr/>
        </p:nvSpPr>
        <p:spPr>
          <a:xfrm>
            <a:off x="11718608" y="330200"/>
            <a:ext cx="430887" cy="13763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600" dirty="0"/>
              <a:t>화면 설계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DE63798-710D-43F6-A454-49502F3C0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2833" l="1859" r="95539">
                        <a14:foregroundMark x1="57621" y1="7850" x2="57621" y2="7850"/>
                        <a14:foregroundMark x1="48327" y1="4096" x2="48327" y2="4096"/>
                        <a14:foregroundMark x1="6320" y1="48805" x2="6320" y2="48805"/>
                        <a14:foregroundMark x1="2602" y1="49829" x2="2602" y2="49829"/>
                        <a14:foregroundMark x1="57621" y1="90785" x2="57621" y2="90785"/>
                        <a14:foregroundMark x1="55390" y1="93515" x2="55390" y2="93515"/>
                        <a14:foregroundMark x1="91078" y1="73720" x2="91078" y2="73720"/>
                        <a14:foregroundMark x1="94796" y1="72355" x2="94796" y2="72355"/>
                        <a14:foregroundMark x1="95539" y1="25256" x2="95539" y2="252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7298" y="55031"/>
            <a:ext cx="225425" cy="2455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300AF8-4190-4190-BB47-9024DA2C209E}"/>
              </a:ext>
            </a:extLst>
          </p:cNvPr>
          <p:cNvSpPr txBox="1"/>
          <p:nvPr/>
        </p:nvSpPr>
        <p:spPr>
          <a:xfrm rot="16200000">
            <a:off x="1929692" y="-1518550"/>
            <a:ext cx="677108" cy="38709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200" b="1" dirty="0">
                <a:solidFill>
                  <a:srgbClr val="5383E8"/>
                </a:solidFill>
              </a:rPr>
              <a:t>화면 설계</a:t>
            </a:r>
            <a:r>
              <a:rPr lang="en-US" altLang="ko-KR" sz="3200" b="1" dirty="0">
                <a:solidFill>
                  <a:srgbClr val="5383E8"/>
                </a:solidFill>
              </a:rPr>
              <a:t>-</a:t>
            </a:r>
            <a:r>
              <a:rPr lang="ko-KR" altLang="en-US" sz="3200" b="1" dirty="0">
                <a:solidFill>
                  <a:srgbClr val="5383E8"/>
                </a:solidFill>
              </a:rPr>
              <a:t>홈 화면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F555EBD-3CE1-4404-AD0E-9304ECBC1A8B}"/>
              </a:ext>
            </a:extLst>
          </p:cNvPr>
          <p:cNvGrpSpPr/>
          <p:nvPr/>
        </p:nvGrpSpPr>
        <p:grpSpPr>
          <a:xfrm>
            <a:off x="323644" y="718355"/>
            <a:ext cx="3600000" cy="1551"/>
            <a:chOff x="150019" y="822528"/>
            <a:chExt cx="2374106" cy="1551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793C824-6525-4353-BA38-ABA369B3DC39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5162F5B-A5E0-4843-AD97-B7CC6F04A4A7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B481CD6-1E5F-4507-9A60-9E1787C38449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E9D8942-1FA9-4E6B-932D-035EA56FED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A1578D7-CCBA-4A8A-86F9-FB02759596B1}"/>
              </a:ext>
            </a:extLst>
          </p:cNvPr>
          <p:cNvSpPr txBox="1"/>
          <p:nvPr/>
        </p:nvSpPr>
        <p:spPr>
          <a:xfrm>
            <a:off x="7722721" y="101686"/>
            <a:ext cx="201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1.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목록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A7E78B-C030-4D5E-9302-CDE339ABC0CD}"/>
              </a:ext>
            </a:extLst>
          </p:cNvPr>
          <p:cNvSpPr txBox="1"/>
          <p:nvPr/>
        </p:nvSpPr>
        <p:spPr>
          <a:xfrm>
            <a:off x="7722721" y="1030179"/>
            <a:ext cx="201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2.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로그인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8BE834-24C0-4C8C-B0D8-F37783F0FDEA}"/>
              </a:ext>
            </a:extLst>
          </p:cNvPr>
          <p:cNvSpPr txBox="1"/>
          <p:nvPr/>
        </p:nvSpPr>
        <p:spPr>
          <a:xfrm>
            <a:off x="7722721" y="1979149"/>
            <a:ext cx="201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3.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회원가입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6210AC-4FE9-41D1-AEE9-14B8BE1267E5}"/>
              </a:ext>
            </a:extLst>
          </p:cNvPr>
          <p:cNvSpPr txBox="1"/>
          <p:nvPr/>
        </p:nvSpPr>
        <p:spPr>
          <a:xfrm>
            <a:off x="7722721" y="2972960"/>
            <a:ext cx="201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4.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게시글 작성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FF7D3F-48ED-4358-BC4D-38EB29842909}"/>
              </a:ext>
            </a:extLst>
          </p:cNvPr>
          <p:cNvSpPr txBox="1"/>
          <p:nvPr/>
        </p:nvSpPr>
        <p:spPr>
          <a:xfrm>
            <a:off x="7722721" y="4797831"/>
            <a:ext cx="201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6.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실종 위치 지도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A830B8-9BD6-4DD4-A013-7240FDCF3E36}"/>
              </a:ext>
            </a:extLst>
          </p:cNvPr>
          <p:cNvSpPr txBox="1"/>
          <p:nvPr/>
        </p:nvSpPr>
        <p:spPr>
          <a:xfrm>
            <a:off x="7722721" y="5791642"/>
            <a:ext cx="201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7.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수배 동물 목록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834DA-B47B-41E8-972C-861B1F22302B}"/>
              </a:ext>
            </a:extLst>
          </p:cNvPr>
          <p:cNvSpPr txBox="1"/>
          <p:nvPr/>
        </p:nvSpPr>
        <p:spPr>
          <a:xfrm>
            <a:off x="8085578" y="525976"/>
            <a:ext cx="270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이용 할 수 있는 목록 안내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AC7049-C711-4AD4-9661-D1E2AC02D405}"/>
              </a:ext>
            </a:extLst>
          </p:cNvPr>
          <p:cNvSpPr txBox="1"/>
          <p:nvPr/>
        </p:nvSpPr>
        <p:spPr>
          <a:xfrm>
            <a:off x="8085578" y="1484384"/>
            <a:ext cx="2414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로그인 화면으로 전환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BF0F96-68D0-4FF6-A4D3-3AA4CD7ED721}"/>
              </a:ext>
            </a:extLst>
          </p:cNvPr>
          <p:cNvSpPr txBox="1"/>
          <p:nvPr/>
        </p:nvSpPr>
        <p:spPr>
          <a:xfrm>
            <a:off x="8085578" y="2441757"/>
            <a:ext cx="270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회원 가입 화면으로 전환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7D46B9-B1A6-400C-BED6-0155E3640A0E}"/>
              </a:ext>
            </a:extLst>
          </p:cNvPr>
          <p:cNvSpPr txBox="1"/>
          <p:nvPr/>
        </p:nvSpPr>
        <p:spPr>
          <a:xfrm>
            <a:off x="8085578" y="3423825"/>
            <a:ext cx="270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사진 및 내용 업로드 가능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9EBD1D-C437-474B-B21C-22832119917B}"/>
              </a:ext>
            </a:extLst>
          </p:cNvPr>
          <p:cNvSpPr txBox="1"/>
          <p:nvPr/>
        </p:nvSpPr>
        <p:spPr>
          <a:xfrm>
            <a:off x="8085578" y="5301020"/>
            <a:ext cx="270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한눈에 실종 동물 확인 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1913B3-63EA-4532-9D76-E0F85C15728D}"/>
              </a:ext>
            </a:extLst>
          </p:cNvPr>
          <p:cNvSpPr txBox="1"/>
          <p:nvPr/>
        </p:nvSpPr>
        <p:spPr>
          <a:xfrm>
            <a:off x="8085577" y="6205183"/>
            <a:ext cx="362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현재 수배 중인 반려 동물 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F38253C-4705-42B3-9AF8-E34EC89D6BB7}"/>
              </a:ext>
            </a:extLst>
          </p:cNvPr>
          <p:cNvGrpSpPr/>
          <p:nvPr/>
        </p:nvGrpSpPr>
        <p:grpSpPr>
          <a:xfrm>
            <a:off x="341277" y="1520390"/>
            <a:ext cx="6650717" cy="4889929"/>
            <a:chOff x="393976" y="1551576"/>
            <a:chExt cx="7110624" cy="52280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3231296-AD9A-4E33-BD81-558FADDDF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1140" y="3798250"/>
              <a:ext cx="5045789" cy="2981401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9ABD514-43D2-4FC7-985A-C76BE636FE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7519"/>
            <a:stretch/>
          </p:blipFill>
          <p:spPr>
            <a:xfrm>
              <a:off x="393976" y="1551576"/>
              <a:ext cx="7110624" cy="2270156"/>
            </a:xfrm>
            <a:prstGeom prst="rect">
              <a:avLst/>
            </a:prstGeom>
          </p:spPr>
        </p:pic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5722DB0C-CFB5-42FC-BF10-676FD13AD3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4704" y="6450692"/>
            <a:ext cx="1095375" cy="37618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1677279-6FDD-45DA-B187-954520DD2C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290" y="1029906"/>
            <a:ext cx="6622403" cy="400908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4C8FB85F-812E-42CA-B137-BB5584BB68D4}"/>
              </a:ext>
            </a:extLst>
          </p:cNvPr>
          <p:cNvGrpSpPr/>
          <p:nvPr/>
        </p:nvGrpSpPr>
        <p:grpSpPr>
          <a:xfrm>
            <a:off x="8022536" y="6704049"/>
            <a:ext cx="3600000" cy="1551"/>
            <a:chOff x="150019" y="822528"/>
            <a:chExt cx="2374106" cy="1551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6C607C3-679F-485D-AF28-9A37BA05E9C9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6D46398-FB45-418B-B71D-B374C40F93F5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A1492BF-B7BA-424E-928E-F6272816AD97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2B7DC62-F23A-4F92-8387-F4C5B1D3B1B4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B4FE424-1FEA-45E9-8C85-2D41B3268F6F}"/>
              </a:ext>
            </a:extLst>
          </p:cNvPr>
          <p:cNvSpPr txBox="1"/>
          <p:nvPr/>
        </p:nvSpPr>
        <p:spPr>
          <a:xfrm>
            <a:off x="7722721" y="3883873"/>
            <a:ext cx="201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5.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장바구니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2D7A0A-6453-42B4-9944-1EEF93B3B3F1}"/>
              </a:ext>
            </a:extLst>
          </p:cNvPr>
          <p:cNvSpPr txBox="1"/>
          <p:nvPr/>
        </p:nvSpPr>
        <p:spPr>
          <a:xfrm>
            <a:off x="8085577" y="4359069"/>
            <a:ext cx="280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내가 찾고자 하는 반려 동물 목록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3C4D11-CFA3-4037-9CF6-B4284AD04619}"/>
              </a:ext>
            </a:extLst>
          </p:cNvPr>
          <p:cNvSpPr/>
          <p:nvPr/>
        </p:nvSpPr>
        <p:spPr>
          <a:xfrm>
            <a:off x="322701" y="973553"/>
            <a:ext cx="6833879" cy="50026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95A365-1640-4A13-BA10-F932FD485B09}"/>
              </a:ext>
            </a:extLst>
          </p:cNvPr>
          <p:cNvSpPr/>
          <p:nvPr/>
        </p:nvSpPr>
        <p:spPr>
          <a:xfrm>
            <a:off x="106451" y="834466"/>
            <a:ext cx="183911" cy="183911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799DBF0-A508-4E2F-83D7-840A81EF3412}"/>
              </a:ext>
            </a:extLst>
          </p:cNvPr>
          <p:cNvSpPr/>
          <p:nvPr/>
        </p:nvSpPr>
        <p:spPr>
          <a:xfrm>
            <a:off x="3168539" y="1072709"/>
            <a:ext cx="433078" cy="301948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FCB4CD7-832D-472C-8EDA-1C2BC646A9D4}"/>
              </a:ext>
            </a:extLst>
          </p:cNvPr>
          <p:cNvSpPr/>
          <p:nvPr/>
        </p:nvSpPr>
        <p:spPr>
          <a:xfrm>
            <a:off x="3661720" y="1072709"/>
            <a:ext cx="506037" cy="301948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6563266-D805-425D-AAAE-DAA712A72065}"/>
              </a:ext>
            </a:extLst>
          </p:cNvPr>
          <p:cNvSpPr/>
          <p:nvPr/>
        </p:nvSpPr>
        <p:spPr>
          <a:xfrm>
            <a:off x="4230847" y="1072709"/>
            <a:ext cx="705047" cy="301948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F04DEDC-08E6-4859-9F20-8816FF2B1607}"/>
              </a:ext>
            </a:extLst>
          </p:cNvPr>
          <p:cNvSpPr/>
          <p:nvPr/>
        </p:nvSpPr>
        <p:spPr>
          <a:xfrm>
            <a:off x="4992932" y="1072709"/>
            <a:ext cx="568114" cy="301948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6A84E94-EE36-400C-8FDF-4F1ED8C3ECA0}"/>
              </a:ext>
            </a:extLst>
          </p:cNvPr>
          <p:cNvSpPr/>
          <p:nvPr/>
        </p:nvSpPr>
        <p:spPr>
          <a:xfrm>
            <a:off x="3293122" y="788091"/>
            <a:ext cx="183911" cy="183911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0D6A40F-7794-4D7B-8C24-3BDEF1FB4029}"/>
              </a:ext>
            </a:extLst>
          </p:cNvPr>
          <p:cNvSpPr/>
          <p:nvPr/>
        </p:nvSpPr>
        <p:spPr>
          <a:xfrm>
            <a:off x="3831688" y="788091"/>
            <a:ext cx="183911" cy="183911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01BE383-A144-484B-9483-6FCFDB48D23A}"/>
              </a:ext>
            </a:extLst>
          </p:cNvPr>
          <p:cNvSpPr/>
          <p:nvPr/>
        </p:nvSpPr>
        <p:spPr>
          <a:xfrm>
            <a:off x="4491414" y="788091"/>
            <a:ext cx="183911" cy="183911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E3B141C-782C-4E5A-9D78-FAFAD06A112E}"/>
              </a:ext>
            </a:extLst>
          </p:cNvPr>
          <p:cNvSpPr/>
          <p:nvPr/>
        </p:nvSpPr>
        <p:spPr>
          <a:xfrm>
            <a:off x="5185033" y="788091"/>
            <a:ext cx="183911" cy="183911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61EC4B4-EF5D-403B-ACBF-36D24E0D79AD}"/>
              </a:ext>
            </a:extLst>
          </p:cNvPr>
          <p:cNvSpPr/>
          <p:nvPr/>
        </p:nvSpPr>
        <p:spPr>
          <a:xfrm>
            <a:off x="811762" y="1560031"/>
            <a:ext cx="5762448" cy="2015143"/>
          </a:xfrm>
          <a:prstGeom prst="roundRect">
            <a:avLst>
              <a:gd name="adj" fmla="val 5554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027AE2F-7696-43D5-BB81-145ECD80CE1D}"/>
              </a:ext>
            </a:extLst>
          </p:cNvPr>
          <p:cNvSpPr/>
          <p:nvPr/>
        </p:nvSpPr>
        <p:spPr>
          <a:xfrm>
            <a:off x="457212" y="2086734"/>
            <a:ext cx="183911" cy="183911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BE246B2-893D-403F-BD3E-8DF1E8E15C5D}"/>
              </a:ext>
            </a:extLst>
          </p:cNvPr>
          <p:cNvSpPr/>
          <p:nvPr/>
        </p:nvSpPr>
        <p:spPr>
          <a:xfrm>
            <a:off x="1302005" y="3632632"/>
            <a:ext cx="4781962" cy="2818060"/>
          </a:xfrm>
          <a:prstGeom prst="roundRect">
            <a:avLst>
              <a:gd name="adj" fmla="val 5554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1329A9C-7F61-4211-A5FD-B36CEA811ED6}"/>
              </a:ext>
            </a:extLst>
          </p:cNvPr>
          <p:cNvSpPr/>
          <p:nvPr/>
        </p:nvSpPr>
        <p:spPr>
          <a:xfrm>
            <a:off x="987879" y="4341023"/>
            <a:ext cx="183911" cy="183911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806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2D4D81F-F6AA-45DC-A323-E06E84C39331}"/>
              </a:ext>
            </a:extLst>
          </p:cNvPr>
          <p:cNvSpPr/>
          <p:nvPr/>
        </p:nvSpPr>
        <p:spPr>
          <a:xfrm>
            <a:off x="11653931" y="1743875"/>
            <a:ext cx="426098" cy="1706554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CB2749C-0658-496C-AE07-650D02130F15}"/>
              </a:ext>
            </a:extLst>
          </p:cNvPr>
          <p:cNvSpPr/>
          <p:nvPr/>
        </p:nvSpPr>
        <p:spPr>
          <a:xfrm>
            <a:off x="11653931" y="3487746"/>
            <a:ext cx="426098" cy="1706554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00FFF8-4B9D-445E-988A-8F927150C204}"/>
              </a:ext>
            </a:extLst>
          </p:cNvPr>
          <p:cNvSpPr/>
          <p:nvPr/>
        </p:nvSpPr>
        <p:spPr>
          <a:xfrm>
            <a:off x="0" y="0"/>
            <a:ext cx="1176590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ECA5431-2BE9-4A16-A72A-89EFC78DD87A}"/>
              </a:ext>
            </a:extLst>
          </p:cNvPr>
          <p:cNvSpPr/>
          <p:nvPr/>
        </p:nvSpPr>
        <p:spPr>
          <a:xfrm>
            <a:off x="11653931" y="0"/>
            <a:ext cx="426098" cy="1706554"/>
          </a:xfrm>
          <a:prstGeom prst="roundRect">
            <a:avLst>
              <a:gd name="adj" fmla="val 254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ED12B6-7CD1-45A8-8C3C-EED64551E283}"/>
              </a:ext>
            </a:extLst>
          </p:cNvPr>
          <p:cNvSpPr/>
          <p:nvPr/>
        </p:nvSpPr>
        <p:spPr>
          <a:xfrm>
            <a:off x="10952554" y="40467"/>
            <a:ext cx="812406" cy="2010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E62C04-9795-42F8-B2D4-9BEA62F5174E}"/>
              </a:ext>
            </a:extLst>
          </p:cNvPr>
          <p:cNvSpPr txBox="1"/>
          <p:nvPr/>
        </p:nvSpPr>
        <p:spPr>
          <a:xfrm>
            <a:off x="11718608" y="330200"/>
            <a:ext cx="430887" cy="13763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600" dirty="0"/>
              <a:t>화면 설계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DE63798-710D-43F6-A454-49502F3C0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2833" l="1859" r="95539">
                        <a14:foregroundMark x1="57621" y1="7850" x2="57621" y2="7850"/>
                        <a14:foregroundMark x1="48327" y1="4096" x2="48327" y2="4096"/>
                        <a14:foregroundMark x1="6320" y1="48805" x2="6320" y2="48805"/>
                        <a14:foregroundMark x1="2602" y1="49829" x2="2602" y2="49829"/>
                        <a14:foregroundMark x1="57621" y1="90785" x2="57621" y2="90785"/>
                        <a14:foregroundMark x1="55390" y1="93515" x2="55390" y2="93515"/>
                        <a14:foregroundMark x1="91078" y1="73720" x2="91078" y2="73720"/>
                        <a14:foregroundMark x1="94796" y1="72355" x2="94796" y2="72355"/>
                        <a14:foregroundMark x1="95539" y1="25256" x2="95539" y2="252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7298" y="55031"/>
            <a:ext cx="225425" cy="2455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300AF8-4190-4190-BB47-9024DA2C209E}"/>
              </a:ext>
            </a:extLst>
          </p:cNvPr>
          <p:cNvSpPr txBox="1"/>
          <p:nvPr/>
        </p:nvSpPr>
        <p:spPr>
          <a:xfrm rot="16200000">
            <a:off x="3129841" y="-2718702"/>
            <a:ext cx="677108" cy="62712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200" b="1" dirty="0">
                <a:solidFill>
                  <a:srgbClr val="5383E8"/>
                </a:solidFill>
              </a:rPr>
              <a:t>화면 설계</a:t>
            </a:r>
            <a:r>
              <a:rPr lang="en-US" altLang="ko-KR" sz="3200" b="1" dirty="0">
                <a:solidFill>
                  <a:srgbClr val="5383E8"/>
                </a:solidFill>
              </a:rPr>
              <a:t>-</a:t>
            </a:r>
            <a:r>
              <a:rPr lang="ko-KR" altLang="en-US" sz="3200" b="1" dirty="0">
                <a:solidFill>
                  <a:srgbClr val="5383E8"/>
                </a:solidFill>
              </a:rPr>
              <a:t>로그인 및 회원가입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F555EBD-3CE1-4404-AD0E-9304ECBC1A8B}"/>
              </a:ext>
            </a:extLst>
          </p:cNvPr>
          <p:cNvGrpSpPr/>
          <p:nvPr/>
        </p:nvGrpSpPr>
        <p:grpSpPr>
          <a:xfrm>
            <a:off x="323644" y="718355"/>
            <a:ext cx="3600000" cy="1551"/>
            <a:chOff x="150019" y="822528"/>
            <a:chExt cx="2374106" cy="1551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793C824-6525-4353-BA38-ABA369B3DC39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5162F5B-A5E0-4843-AD97-B7CC6F04A4A7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B481CD6-1E5F-4507-9A60-9E1787C38449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E9D8942-1FA9-4E6B-932D-035EA56FED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E66D486-2CDC-4F44-8D29-FBFDE7A1D0F5}"/>
              </a:ext>
            </a:extLst>
          </p:cNvPr>
          <p:cNvGrpSpPr/>
          <p:nvPr/>
        </p:nvGrpSpPr>
        <p:grpSpPr>
          <a:xfrm>
            <a:off x="790419" y="1534180"/>
            <a:ext cx="3626409" cy="4761846"/>
            <a:chOff x="513240" y="1524654"/>
            <a:chExt cx="3626409" cy="4761846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DBC4A86-2479-4A6F-BF96-A1F875885FDB}"/>
                </a:ext>
              </a:extLst>
            </p:cNvPr>
            <p:cNvSpPr/>
            <p:nvPr/>
          </p:nvSpPr>
          <p:spPr>
            <a:xfrm>
              <a:off x="513240" y="1524654"/>
              <a:ext cx="3626409" cy="4761846"/>
            </a:xfrm>
            <a:prstGeom prst="roundRect">
              <a:avLst>
                <a:gd name="adj" fmla="val 1686"/>
              </a:avLst>
            </a:prstGeom>
            <a:solidFill>
              <a:schemeClr val="bg1"/>
            </a:solidFill>
            <a:ln w="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D443C55-FAF5-415C-945A-A035F5D90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06" t="1495" r="2429" b="1377"/>
            <a:stretch/>
          </p:blipFill>
          <p:spPr>
            <a:xfrm>
              <a:off x="609600" y="1543050"/>
              <a:ext cx="3409950" cy="4495800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51B264-4A58-4122-8333-33BDECF80978}"/>
              </a:ext>
            </a:extLst>
          </p:cNvPr>
          <p:cNvGrpSpPr/>
          <p:nvPr/>
        </p:nvGrpSpPr>
        <p:grpSpPr>
          <a:xfrm>
            <a:off x="5584473" y="1534180"/>
            <a:ext cx="5041255" cy="4671330"/>
            <a:chOff x="5629275" y="1624696"/>
            <a:chExt cx="5041255" cy="467133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ADA5BA5-FF59-41AE-9C4E-E7D4003B6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26249" y="1624696"/>
              <a:ext cx="4571263" cy="4224337"/>
            </a:xfrm>
            <a:prstGeom prst="rect">
              <a:avLst/>
            </a:prstGeom>
          </p:spPr>
        </p:pic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9787CC2F-9489-4D64-87AA-0BDA48202D91}"/>
                </a:ext>
              </a:extLst>
            </p:cNvPr>
            <p:cNvSpPr/>
            <p:nvPr/>
          </p:nvSpPr>
          <p:spPr>
            <a:xfrm>
              <a:off x="5629275" y="1624696"/>
              <a:ext cx="5041255" cy="4671330"/>
            </a:xfrm>
            <a:prstGeom prst="roundRect">
              <a:avLst>
                <a:gd name="adj" fmla="val 1782"/>
              </a:avLst>
            </a:prstGeom>
            <a:noFill/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3FD2D504-DA60-4461-AE12-91A5045892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7886" b="23401"/>
          <a:stretch/>
        </p:blipFill>
        <p:spPr>
          <a:xfrm>
            <a:off x="10273712" y="988828"/>
            <a:ext cx="745139" cy="3243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C29F110-3E57-4AB3-9219-BA85BEF8DC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591" y="994303"/>
            <a:ext cx="4634742" cy="3243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9D9736-1EB6-4F56-9D25-434105DDFB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2639" y="988828"/>
            <a:ext cx="5156791" cy="32900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B72949-21E2-4D53-897D-7EDFBB352DA9}"/>
              </a:ext>
            </a:extLst>
          </p:cNvPr>
          <p:cNvGrpSpPr/>
          <p:nvPr/>
        </p:nvGrpSpPr>
        <p:grpSpPr>
          <a:xfrm>
            <a:off x="8022536" y="6704049"/>
            <a:ext cx="3600000" cy="1551"/>
            <a:chOff x="150019" y="822528"/>
            <a:chExt cx="2374106" cy="155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4C0C336-BC00-4656-9D99-A7AF3AE4512F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9D7D8C8-8D86-49F5-B164-0D771E580F46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B9E26B8-B9E5-4082-B626-D66041436305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46C411A-E8C5-4B78-8F77-A2DB17CCC3F8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9755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2D4D81F-F6AA-45DC-A323-E06E84C39331}"/>
              </a:ext>
            </a:extLst>
          </p:cNvPr>
          <p:cNvSpPr/>
          <p:nvPr/>
        </p:nvSpPr>
        <p:spPr>
          <a:xfrm>
            <a:off x="11653931" y="1743875"/>
            <a:ext cx="426098" cy="1706554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CB2749C-0658-496C-AE07-650D02130F15}"/>
              </a:ext>
            </a:extLst>
          </p:cNvPr>
          <p:cNvSpPr/>
          <p:nvPr/>
        </p:nvSpPr>
        <p:spPr>
          <a:xfrm>
            <a:off x="11653931" y="3487746"/>
            <a:ext cx="426098" cy="1706554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00FFF8-4B9D-445E-988A-8F927150C204}"/>
              </a:ext>
            </a:extLst>
          </p:cNvPr>
          <p:cNvSpPr/>
          <p:nvPr/>
        </p:nvSpPr>
        <p:spPr>
          <a:xfrm>
            <a:off x="0" y="0"/>
            <a:ext cx="1176590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ECA5431-2BE9-4A16-A72A-89EFC78DD87A}"/>
              </a:ext>
            </a:extLst>
          </p:cNvPr>
          <p:cNvSpPr/>
          <p:nvPr/>
        </p:nvSpPr>
        <p:spPr>
          <a:xfrm>
            <a:off x="11653931" y="0"/>
            <a:ext cx="426098" cy="1706554"/>
          </a:xfrm>
          <a:prstGeom prst="roundRect">
            <a:avLst>
              <a:gd name="adj" fmla="val 254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ED12B6-7CD1-45A8-8C3C-EED64551E283}"/>
              </a:ext>
            </a:extLst>
          </p:cNvPr>
          <p:cNvSpPr/>
          <p:nvPr/>
        </p:nvSpPr>
        <p:spPr>
          <a:xfrm>
            <a:off x="10952554" y="40467"/>
            <a:ext cx="812406" cy="2010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E62C04-9795-42F8-B2D4-9BEA62F5174E}"/>
              </a:ext>
            </a:extLst>
          </p:cNvPr>
          <p:cNvSpPr txBox="1"/>
          <p:nvPr/>
        </p:nvSpPr>
        <p:spPr>
          <a:xfrm>
            <a:off x="11718608" y="330200"/>
            <a:ext cx="430887" cy="13763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600" dirty="0"/>
              <a:t>화면 설계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DE63798-710D-43F6-A454-49502F3C0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2833" l="1859" r="95539">
                        <a14:foregroundMark x1="57621" y1="7850" x2="57621" y2="7850"/>
                        <a14:foregroundMark x1="48327" y1="4096" x2="48327" y2="4096"/>
                        <a14:foregroundMark x1="6320" y1="48805" x2="6320" y2="48805"/>
                        <a14:foregroundMark x1="2602" y1="49829" x2="2602" y2="49829"/>
                        <a14:foregroundMark x1="57621" y1="90785" x2="57621" y2="90785"/>
                        <a14:foregroundMark x1="55390" y1="93515" x2="55390" y2="93515"/>
                        <a14:foregroundMark x1="91078" y1="73720" x2="91078" y2="73720"/>
                        <a14:foregroundMark x1="94796" y1="72355" x2="94796" y2="72355"/>
                        <a14:foregroundMark x1="95539" y1="25256" x2="95539" y2="252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7298" y="55031"/>
            <a:ext cx="225425" cy="2455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300AF8-4190-4190-BB47-9024DA2C209E}"/>
              </a:ext>
            </a:extLst>
          </p:cNvPr>
          <p:cNvSpPr txBox="1"/>
          <p:nvPr/>
        </p:nvSpPr>
        <p:spPr>
          <a:xfrm rot="16200000">
            <a:off x="3129841" y="-2718702"/>
            <a:ext cx="677108" cy="62712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200" b="1" dirty="0">
                <a:solidFill>
                  <a:srgbClr val="5383E8"/>
                </a:solidFill>
              </a:rPr>
              <a:t>화면 설계</a:t>
            </a:r>
            <a:r>
              <a:rPr lang="en-US" altLang="ko-KR" sz="3200" b="1" dirty="0">
                <a:solidFill>
                  <a:srgbClr val="5383E8"/>
                </a:solidFill>
              </a:rPr>
              <a:t>-</a:t>
            </a:r>
            <a:r>
              <a:rPr lang="ko-KR" altLang="en-US" sz="3200" b="1" dirty="0">
                <a:solidFill>
                  <a:srgbClr val="5383E8"/>
                </a:solidFill>
              </a:rPr>
              <a:t>게시글 및 장바구니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F555EBD-3CE1-4404-AD0E-9304ECBC1A8B}"/>
              </a:ext>
            </a:extLst>
          </p:cNvPr>
          <p:cNvGrpSpPr/>
          <p:nvPr/>
        </p:nvGrpSpPr>
        <p:grpSpPr>
          <a:xfrm>
            <a:off x="323644" y="718355"/>
            <a:ext cx="3600000" cy="1551"/>
            <a:chOff x="150019" y="822528"/>
            <a:chExt cx="2374106" cy="1551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793C824-6525-4353-BA38-ABA369B3DC39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5162F5B-A5E0-4843-AD97-B7CC6F04A4A7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B481CD6-1E5F-4507-9A60-9E1787C38449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E9D8942-1FA9-4E6B-932D-035EA56FED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6A47187-1767-4424-94BE-FF7A2F75C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96" y="1395465"/>
            <a:ext cx="5435938" cy="391494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2A85204-D7EF-4979-8F8D-4365749B4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251" y="1401165"/>
            <a:ext cx="5216182" cy="3524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BACC40-9CF7-465D-ACA0-A1EAE18FB7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997" y="1402145"/>
            <a:ext cx="5435938" cy="38465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993A57D-EA32-46FE-BFD7-58726876ED7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800" r="19170" b="2948"/>
          <a:stretch/>
        </p:blipFill>
        <p:spPr>
          <a:xfrm>
            <a:off x="10614454" y="1395466"/>
            <a:ext cx="204462" cy="34841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12825A-74B6-4E6F-B51A-A51298098AE0}"/>
              </a:ext>
            </a:extLst>
          </p:cNvPr>
          <p:cNvGrpSpPr/>
          <p:nvPr/>
        </p:nvGrpSpPr>
        <p:grpSpPr>
          <a:xfrm>
            <a:off x="6840994" y="1903972"/>
            <a:ext cx="3221454" cy="4369433"/>
            <a:chOff x="6840994" y="1903972"/>
            <a:chExt cx="3221454" cy="4369433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24C9B85B-6634-4C40-B3D6-19C15CCBF860}"/>
                </a:ext>
              </a:extLst>
            </p:cNvPr>
            <p:cNvSpPr/>
            <p:nvPr/>
          </p:nvSpPr>
          <p:spPr>
            <a:xfrm>
              <a:off x="6840994" y="1903972"/>
              <a:ext cx="3221454" cy="4369433"/>
            </a:xfrm>
            <a:prstGeom prst="roundRect">
              <a:avLst>
                <a:gd name="adj" fmla="val 1128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555EB49F-2E09-400D-AC6E-6D4A88DC7B52}"/>
                </a:ext>
              </a:extLst>
            </p:cNvPr>
            <p:cNvGrpSpPr/>
            <p:nvPr/>
          </p:nvGrpSpPr>
          <p:grpSpPr>
            <a:xfrm>
              <a:off x="6875944" y="1982418"/>
              <a:ext cx="3085603" cy="4166457"/>
              <a:chOff x="4619091" y="809959"/>
              <a:chExt cx="3226200" cy="4356304"/>
            </a:xfrm>
          </p:grpSpPr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FB96EED0-DF84-4165-A195-0FE3AFB029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b="14370"/>
              <a:stretch/>
            </p:blipFill>
            <p:spPr>
              <a:xfrm>
                <a:off x="4619092" y="809959"/>
                <a:ext cx="2230659" cy="3655362"/>
              </a:xfrm>
              <a:prstGeom prst="rect">
                <a:avLst/>
              </a:prstGeom>
            </p:spPr>
          </p:pic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469F9F2F-608D-413D-88CD-165A84E83D12}"/>
                  </a:ext>
                </a:extLst>
              </p:cNvPr>
              <p:cNvSpPr/>
              <p:nvPr/>
            </p:nvSpPr>
            <p:spPr>
              <a:xfrm>
                <a:off x="5600700" y="1015999"/>
                <a:ext cx="584200" cy="6189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24772725-6C60-467E-8357-5355F0EB45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75325"/>
              <a:stretch/>
            </p:blipFill>
            <p:spPr>
              <a:xfrm>
                <a:off x="7042444" y="943145"/>
                <a:ext cx="802847" cy="3731781"/>
              </a:xfrm>
              <a:prstGeom prst="rect">
                <a:avLst/>
              </a:prstGeom>
            </p:spPr>
          </p:pic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2D56C42-E2AB-4B4F-87C6-70C5B747C281}"/>
                  </a:ext>
                </a:extLst>
              </p:cNvPr>
              <p:cNvSpPr/>
              <p:nvPr/>
            </p:nvSpPr>
            <p:spPr>
              <a:xfrm>
                <a:off x="5498586" y="1962149"/>
                <a:ext cx="584200" cy="6189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62AF1445-99D7-4554-BCC6-81CB4F5EB0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r="53870"/>
              <a:stretch/>
            </p:blipFill>
            <p:spPr>
              <a:xfrm>
                <a:off x="5790686" y="943145"/>
                <a:ext cx="1500929" cy="3731781"/>
              </a:xfrm>
              <a:prstGeom prst="rect">
                <a:avLst/>
              </a:prstGeom>
            </p:spPr>
          </p:pic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1A8B7FA5-CD1D-48BE-887B-0EE4FACACB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88647"/>
              <a:stretch/>
            </p:blipFill>
            <p:spPr>
              <a:xfrm>
                <a:off x="4619091" y="4465320"/>
                <a:ext cx="3226200" cy="700943"/>
              </a:xfrm>
              <a:prstGeom prst="rect">
                <a:avLst/>
              </a:prstGeom>
            </p:spPr>
          </p:pic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48FD5B3-8D4D-433E-AA76-1EC4AD4AB0B8}"/>
              </a:ext>
            </a:extLst>
          </p:cNvPr>
          <p:cNvGrpSpPr/>
          <p:nvPr/>
        </p:nvGrpSpPr>
        <p:grpSpPr>
          <a:xfrm>
            <a:off x="8022536" y="6704049"/>
            <a:ext cx="3600000" cy="1551"/>
            <a:chOff x="150019" y="822528"/>
            <a:chExt cx="2374106" cy="1551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FC10941-1326-419A-9061-846945EED3A1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DB2BFE4-C19B-46D3-BF75-37C980EA8683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4B8F23F-9D69-4EB8-81FC-AFEEFB177FB5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690848F-BC76-4F48-A790-50BE3D7CD1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441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D904C406-EDA3-4C82-8BF7-0B04B97A4FFF}"/>
              </a:ext>
            </a:extLst>
          </p:cNvPr>
          <p:cNvSpPr/>
          <p:nvPr/>
        </p:nvSpPr>
        <p:spPr>
          <a:xfrm>
            <a:off x="3026918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AF44E44-F8C5-4A96-BFA0-217D47666BD7}"/>
              </a:ext>
            </a:extLst>
          </p:cNvPr>
          <p:cNvSpPr/>
          <p:nvPr/>
        </p:nvSpPr>
        <p:spPr>
          <a:xfrm>
            <a:off x="4827038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F2EDEAF-5A09-42B5-974D-8E58F47E8E14}"/>
              </a:ext>
            </a:extLst>
          </p:cNvPr>
          <p:cNvSpPr/>
          <p:nvPr/>
        </p:nvSpPr>
        <p:spPr>
          <a:xfrm>
            <a:off x="6694216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CF3F1-4AC6-45D4-8869-99BF2BB80DAF}"/>
              </a:ext>
            </a:extLst>
          </p:cNvPr>
          <p:cNvSpPr txBox="1"/>
          <p:nvPr/>
        </p:nvSpPr>
        <p:spPr>
          <a:xfrm>
            <a:off x="2917826" y="5141907"/>
            <a:ext cx="88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이현우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AB54F-F677-4EB9-B133-6240B82165B7}"/>
              </a:ext>
            </a:extLst>
          </p:cNvPr>
          <p:cNvSpPr txBox="1"/>
          <p:nvPr/>
        </p:nvSpPr>
        <p:spPr>
          <a:xfrm>
            <a:off x="4655864" y="5141907"/>
            <a:ext cx="101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천푸른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D74D2-4C44-4914-93A0-1B62C98B3091}"/>
              </a:ext>
            </a:extLst>
          </p:cNvPr>
          <p:cNvSpPr txBox="1"/>
          <p:nvPr/>
        </p:nvSpPr>
        <p:spPr>
          <a:xfrm>
            <a:off x="6547211" y="5147953"/>
            <a:ext cx="96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조수민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5CB1BE-24F2-479A-B73E-49C8193A9575}"/>
              </a:ext>
            </a:extLst>
          </p:cNvPr>
          <p:cNvSpPr/>
          <p:nvPr/>
        </p:nvSpPr>
        <p:spPr>
          <a:xfrm>
            <a:off x="2347728" y="2990407"/>
            <a:ext cx="7506586" cy="8771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143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CEC6B6F-D737-4E32-8EC5-9D0B3411F68B}"/>
              </a:ext>
            </a:extLst>
          </p:cNvPr>
          <p:cNvGrpSpPr/>
          <p:nvPr/>
        </p:nvGrpSpPr>
        <p:grpSpPr>
          <a:xfrm>
            <a:off x="2683077" y="3278529"/>
            <a:ext cx="300941" cy="300941"/>
            <a:chOff x="1342664" y="4316820"/>
            <a:chExt cx="300941" cy="300941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0B3960D-5D40-495E-8F83-ABDCA25ACD7E}"/>
                </a:ext>
              </a:extLst>
            </p:cNvPr>
            <p:cNvSpPr/>
            <p:nvPr/>
          </p:nvSpPr>
          <p:spPr>
            <a:xfrm>
              <a:off x="1342664" y="4316820"/>
              <a:ext cx="208882" cy="208882"/>
            </a:xfrm>
            <a:prstGeom prst="ellipse">
              <a:avLst/>
            </a:prstGeom>
            <a:noFill/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7AE1A57-27DC-4577-8F0C-5B3E677EA747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1520956" y="4495112"/>
              <a:ext cx="122649" cy="122649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D7F022F-18F0-40E6-8663-F9E1C5A66E1F}"/>
              </a:ext>
            </a:extLst>
          </p:cNvPr>
          <p:cNvSpPr txBox="1"/>
          <p:nvPr/>
        </p:nvSpPr>
        <p:spPr>
          <a:xfrm>
            <a:off x="3128862" y="3134048"/>
            <a:ext cx="5995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</a:rPr>
              <a:t>구현 소스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A7481ED-0783-49CA-91DC-52952D542173}"/>
              </a:ext>
            </a:extLst>
          </p:cNvPr>
          <p:cNvGrpSpPr/>
          <p:nvPr/>
        </p:nvGrpSpPr>
        <p:grpSpPr>
          <a:xfrm>
            <a:off x="2879726" y="1462509"/>
            <a:ext cx="1154446" cy="1062245"/>
            <a:chOff x="780238" y="4013465"/>
            <a:chExt cx="1610113" cy="148151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276478D-00CE-419B-9635-03984A748036}"/>
                </a:ext>
              </a:extLst>
            </p:cNvPr>
            <p:cNvSpPr/>
            <p:nvPr/>
          </p:nvSpPr>
          <p:spPr>
            <a:xfrm>
              <a:off x="1088020" y="4066953"/>
              <a:ext cx="1064871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62E406-DCB4-4F5D-BB81-D5C7221831C6}"/>
                </a:ext>
              </a:extLst>
            </p:cNvPr>
            <p:cNvSpPr/>
            <p:nvPr/>
          </p:nvSpPr>
          <p:spPr>
            <a:xfrm>
              <a:off x="1088020" y="4596475"/>
              <a:ext cx="1064871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8278DFA-7875-4F2F-86F5-EDE5EACDAB37}"/>
                </a:ext>
              </a:extLst>
            </p:cNvPr>
            <p:cNvSpPr/>
            <p:nvPr/>
          </p:nvSpPr>
          <p:spPr>
            <a:xfrm>
              <a:off x="1088020" y="5125997"/>
              <a:ext cx="1064871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514321B-CE98-4878-8A0A-0A6912F59368}"/>
                </a:ext>
              </a:extLst>
            </p:cNvPr>
            <p:cNvSpPr/>
            <p:nvPr/>
          </p:nvSpPr>
          <p:spPr>
            <a:xfrm rot="5400000">
              <a:off x="558499" y="4596477"/>
              <a:ext cx="1308908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158A7994-25B7-4333-A8A0-7396974CAF6C}"/>
                </a:ext>
              </a:extLst>
            </p:cNvPr>
            <p:cNvSpPr/>
            <p:nvPr/>
          </p:nvSpPr>
          <p:spPr>
            <a:xfrm>
              <a:off x="1881066" y="4519113"/>
              <a:ext cx="509285" cy="4045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1C82B91-5103-4960-8785-D1555F0EEF51}"/>
                </a:ext>
              </a:extLst>
            </p:cNvPr>
            <p:cNvSpPr/>
            <p:nvPr/>
          </p:nvSpPr>
          <p:spPr>
            <a:xfrm>
              <a:off x="1881066" y="5090393"/>
              <a:ext cx="509285" cy="4045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FC411685-29DB-4764-A5A7-307691138C5D}"/>
                </a:ext>
              </a:extLst>
            </p:cNvPr>
            <p:cNvSpPr/>
            <p:nvPr/>
          </p:nvSpPr>
          <p:spPr>
            <a:xfrm>
              <a:off x="1881066" y="4031178"/>
              <a:ext cx="509285" cy="4045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BE30793F-C223-4241-B322-0B1EBC18D58F}"/>
                </a:ext>
              </a:extLst>
            </p:cNvPr>
            <p:cNvSpPr/>
            <p:nvPr/>
          </p:nvSpPr>
          <p:spPr>
            <a:xfrm rot="10800000">
              <a:off x="780238" y="4013465"/>
              <a:ext cx="509285" cy="40459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4AA9DCD-C05B-403B-BCC8-6591D657B9FA}"/>
              </a:ext>
            </a:extLst>
          </p:cNvPr>
          <p:cNvSpPr txBox="1"/>
          <p:nvPr/>
        </p:nvSpPr>
        <p:spPr>
          <a:xfrm>
            <a:off x="3784669" y="1561151"/>
            <a:ext cx="53973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err="1">
                <a:solidFill>
                  <a:srgbClr val="EA4335"/>
                </a:solidFill>
              </a:rPr>
              <a:t>m</a:t>
            </a:r>
            <a:r>
              <a:rPr lang="en-US" altLang="ko-KR" sz="6600" b="1" dirty="0" err="1">
                <a:solidFill>
                  <a:srgbClr val="FBBC05"/>
                </a:solidFill>
              </a:rPr>
              <a:t>e</a:t>
            </a:r>
            <a:r>
              <a:rPr lang="en-US" altLang="ko-KR" sz="6600" b="1" dirty="0" err="1">
                <a:solidFill>
                  <a:srgbClr val="34A853"/>
                </a:solidFill>
              </a:rPr>
              <a:t>r</a:t>
            </a:r>
            <a:r>
              <a:rPr lang="en-US" altLang="ko-KR" sz="6600" b="1" dirty="0" err="1">
                <a:solidFill>
                  <a:srgbClr val="4285F4"/>
                </a:solidFill>
              </a:rPr>
              <a:t>G</a:t>
            </a:r>
            <a:r>
              <a:rPr lang="en-US" altLang="ko-KR" sz="6600" b="1" dirty="0" err="1">
                <a:solidFill>
                  <a:srgbClr val="EA4335"/>
                </a:solidFill>
              </a:rPr>
              <a:t>e</a:t>
            </a:r>
            <a:r>
              <a:rPr lang="en-US" altLang="ko-KR" sz="6600" b="1" dirty="0" err="1">
                <a:solidFill>
                  <a:srgbClr val="FBBC05"/>
                </a:solidFill>
              </a:rPr>
              <a:t>n</a:t>
            </a:r>
            <a:r>
              <a:rPr lang="en-US" altLang="ko-KR" sz="6600" b="1" dirty="0">
                <a:solidFill>
                  <a:srgbClr val="FBBC05"/>
                </a:solidFill>
              </a:rPr>
              <a:t> </a:t>
            </a:r>
            <a:r>
              <a:rPr lang="en-US" altLang="ko-KR" sz="6600" b="1" dirty="0">
                <a:solidFill>
                  <a:srgbClr val="92D050"/>
                </a:solidFill>
              </a:rPr>
              <a:t>C </a:t>
            </a:r>
            <a:r>
              <a:rPr lang="ko-KR" altLang="en-US" sz="6600" b="1" dirty="0">
                <a:solidFill>
                  <a:schemeClr val="bg2">
                    <a:lumMod val="50000"/>
                  </a:schemeClr>
                </a:solidFill>
              </a:rPr>
              <a:t>조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39AB5F9-3621-4B7D-9591-A13888D6B995}"/>
              </a:ext>
            </a:extLst>
          </p:cNvPr>
          <p:cNvSpPr/>
          <p:nvPr/>
        </p:nvSpPr>
        <p:spPr>
          <a:xfrm>
            <a:off x="8500260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0CC01C-1BC9-4387-B8CE-8BE144CC7D20}"/>
              </a:ext>
            </a:extLst>
          </p:cNvPr>
          <p:cNvSpPr txBox="1"/>
          <p:nvPr/>
        </p:nvSpPr>
        <p:spPr>
          <a:xfrm>
            <a:off x="7905799" y="5141907"/>
            <a:ext cx="185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바로가기 추가</a:t>
            </a:r>
            <a:endParaRPr lang="ko-KR" altLang="en-US" dirty="0"/>
          </a:p>
        </p:txBody>
      </p:sp>
      <p:sp>
        <p:nvSpPr>
          <p:cNvPr id="36" name="더하기 기호 35">
            <a:extLst>
              <a:ext uri="{FF2B5EF4-FFF2-40B4-BE49-F238E27FC236}">
                <a16:creationId xmlns:a16="http://schemas.microsoft.com/office/drawing/2014/main" id="{7F797CC7-3A3B-404E-8B67-605A53F8DAFC}"/>
              </a:ext>
            </a:extLst>
          </p:cNvPr>
          <p:cNvSpPr/>
          <p:nvPr/>
        </p:nvSpPr>
        <p:spPr>
          <a:xfrm>
            <a:off x="8683704" y="4494638"/>
            <a:ext cx="303858" cy="303858"/>
          </a:xfrm>
          <a:prstGeom prst="mathPlus">
            <a:avLst>
              <a:gd name="adj1" fmla="val 914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C82F310-070B-40F0-B35C-7BC4B970E26B}"/>
              </a:ext>
            </a:extLst>
          </p:cNvPr>
          <p:cNvGrpSpPr/>
          <p:nvPr/>
        </p:nvGrpSpPr>
        <p:grpSpPr>
          <a:xfrm>
            <a:off x="9320192" y="3245669"/>
            <a:ext cx="230207" cy="333801"/>
            <a:chOff x="10236197" y="2176253"/>
            <a:chExt cx="1409704" cy="1886831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72C33B1-A5A7-4F03-A75F-2157D95C76B5}"/>
                </a:ext>
              </a:extLst>
            </p:cNvPr>
            <p:cNvSpPr/>
            <p:nvPr/>
          </p:nvSpPr>
          <p:spPr>
            <a:xfrm>
              <a:off x="10591799" y="2176253"/>
              <a:ext cx="698499" cy="1252739"/>
            </a:xfrm>
            <a:prstGeom prst="roundRect">
              <a:avLst>
                <a:gd name="adj" fmla="val 4385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71BC65F-2BE1-43C4-98E4-188BF8BD0045}"/>
                </a:ext>
              </a:extLst>
            </p:cNvPr>
            <p:cNvCxnSpPr>
              <a:cxnSpLocks/>
            </p:cNvCxnSpPr>
            <p:nvPr/>
          </p:nvCxnSpPr>
          <p:spPr>
            <a:xfrm>
              <a:off x="10941049" y="3685658"/>
              <a:ext cx="0" cy="377426"/>
            </a:xfrm>
            <a:prstGeom prst="line">
              <a:avLst/>
            </a:prstGeom>
            <a:ln w="28575" cap="rnd">
              <a:solidFill>
                <a:srgbClr val="57D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막힌 원호 50">
              <a:extLst>
                <a:ext uri="{FF2B5EF4-FFF2-40B4-BE49-F238E27FC236}">
                  <a16:creationId xmlns:a16="http://schemas.microsoft.com/office/drawing/2014/main" id="{E6D97E87-D5FE-4BBF-9F50-BA704514A202}"/>
                </a:ext>
              </a:extLst>
            </p:cNvPr>
            <p:cNvSpPr/>
            <p:nvPr/>
          </p:nvSpPr>
          <p:spPr>
            <a:xfrm rot="10800000">
              <a:off x="10236197" y="2695455"/>
              <a:ext cx="1409704" cy="990206"/>
            </a:xfrm>
            <a:prstGeom prst="blockArc">
              <a:avLst>
                <a:gd name="adj1" fmla="val 10800000"/>
                <a:gd name="adj2" fmla="val 2"/>
                <a:gd name="adj3" fmla="val 0"/>
              </a:avLst>
            </a:prstGeom>
            <a:ln w="31750" cap="rnd">
              <a:solidFill>
                <a:srgbClr val="F0746A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1C52938-7D9F-4D3D-A4B6-630952A6B41E}"/>
              </a:ext>
            </a:extLst>
          </p:cNvPr>
          <p:cNvGrpSpPr/>
          <p:nvPr/>
        </p:nvGrpSpPr>
        <p:grpSpPr>
          <a:xfrm>
            <a:off x="3181655" y="4449201"/>
            <a:ext cx="510087" cy="369332"/>
            <a:chOff x="1067595" y="4984794"/>
            <a:chExt cx="510087" cy="36933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CB0D893-953D-4777-8747-7C01A5817537}"/>
                </a:ext>
              </a:extLst>
            </p:cNvPr>
            <p:cNvSpPr/>
            <p:nvPr/>
          </p:nvSpPr>
          <p:spPr>
            <a:xfrm>
              <a:off x="1069181" y="4996982"/>
              <a:ext cx="349718" cy="349718"/>
            </a:xfrm>
            <a:prstGeom prst="rect">
              <a:avLst/>
            </a:prstGeom>
            <a:gradFill>
              <a:gsLst>
                <a:gs pos="8000">
                  <a:srgbClr val="B7F1D1"/>
                </a:gs>
                <a:gs pos="0">
                  <a:srgbClr val="E5FBEE"/>
                </a:gs>
                <a:gs pos="100000">
                  <a:srgbClr val="33C18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403A113-85EE-49F9-8DF2-4541C840C92E}"/>
                </a:ext>
              </a:extLst>
            </p:cNvPr>
            <p:cNvSpPr txBox="1"/>
            <p:nvPr/>
          </p:nvSpPr>
          <p:spPr>
            <a:xfrm>
              <a:off x="1067595" y="4984794"/>
              <a:ext cx="510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</a:t>
              </a:r>
              <a:endPara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3003730-DA6C-483A-A5AE-2ACA0E7F8751}"/>
              </a:ext>
            </a:extLst>
          </p:cNvPr>
          <p:cNvGrpSpPr/>
          <p:nvPr/>
        </p:nvGrpSpPr>
        <p:grpSpPr>
          <a:xfrm>
            <a:off x="6830650" y="4440562"/>
            <a:ext cx="521614" cy="369332"/>
            <a:chOff x="4105675" y="5122851"/>
            <a:chExt cx="521614" cy="369332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83EDB21-A7F9-4159-9A87-78BFF263E7D2}"/>
                </a:ext>
              </a:extLst>
            </p:cNvPr>
            <p:cNvSpPr/>
            <p:nvPr/>
          </p:nvSpPr>
          <p:spPr>
            <a:xfrm>
              <a:off x="4105675" y="5164838"/>
              <a:ext cx="397880" cy="302634"/>
            </a:xfrm>
            <a:prstGeom prst="roundRect">
              <a:avLst>
                <a:gd name="adj" fmla="val 37649"/>
              </a:avLst>
            </a:prstGeom>
            <a:gradFill>
              <a:gsLst>
                <a:gs pos="16000">
                  <a:srgbClr val="FF9393"/>
                </a:gs>
                <a:gs pos="0">
                  <a:srgbClr val="FFE6E6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0DDDC4-4ECC-48FB-A9D6-7B3F62CD5199}"/>
                </a:ext>
              </a:extLst>
            </p:cNvPr>
            <p:cNvSpPr txBox="1"/>
            <p:nvPr/>
          </p:nvSpPr>
          <p:spPr>
            <a:xfrm>
              <a:off x="4117202" y="5122851"/>
              <a:ext cx="510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</a:t>
              </a:r>
              <a:endPara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3E66B3F0-BD63-4944-A9D7-F555C19EDF9B}"/>
              </a:ext>
            </a:extLst>
          </p:cNvPr>
          <p:cNvSpPr/>
          <p:nvPr/>
        </p:nvSpPr>
        <p:spPr>
          <a:xfrm>
            <a:off x="4957829" y="4429284"/>
            <a:ext cx="409165" cy="409165"/>
          </a:xfrm>
          <a:prstGeom prst="ellipse">
            <a:avLst/>
          </a:prstGeom>
          <a:gradFill>
            <a:gsLst>
              <a:gs pos="24000">
                <a:srgbClr val="AEC4F4"/>
              </a:gs>
              <a:gs pos="0">
                <a:srgbClr val="E1E9FB"/>
              </a:gs>
              <a:gs pos="100000">
                <a:srgbClr val="5383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FDE68B-08EF-4E89-ACA5-18777BD5A131}"/>
              </a:ext>
            </a:extLst>
          </p:cNvPr>
          <p:cNvSpPr txBox="1"/>
          <p:nvPr/>
        </p:nvSpPr>
        <p:spPr>
          <a:xfrm>
            <a:off x="4969662" y="4431037"/>
            <a:ext cx="51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B3A9C61-677F-4F4D-91AE-A3C64F15DECA}"/>
              </a:ext>
            </a:extLst>
          </p:cNvPr>
          <p:cNvCxnSpPr>
            <a:cxnSpLocks/>
          </p:cNvCxnSpPr>
          <p:nvPr/>
        </p:nvCxnSpPr>
        <p:spPr>
          <a:xfrm>
            <a:off x="5060356" y="3195008"/>
            <a:ext cx="0" cy="445422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88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2D4D81F-F6AA-45DC-A323-E06E84C39331}"/>
              </a:ext>
            </a:extLst>
          </p:cNvPr>
          <p:cNvSpPr/>
          <p:nvPr/>
        </p:nvSpPr>
        <p:spPr>
          <a:xfrm>
            <a:off x="11653931" y="1743875"/>
            <a:ext cx="426098" cy="1706554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00FFF8-4B9D-445E-988A-8F927150C204}"/>
              </a:ext>
            </a:extLst>
          </p:cNvPr>
          <p:cNvSpPr/>
          <p:nvPr/>
        </p:nvSpPr>
        <p:spPr>
          <a:xfrm>
            <a:off x="0" y="40467"/>
            <a:ext cx="1176590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ECA5431-2BE9-4A16-A72A-89EFC78DD87A}"/>
              </a:ext>
            </a:extLst>
          </p:cNvPr>
          <p:cNvSpPr/>
          <p:nvPr/>
        </p:nvSpPr>
        <p:spPr>
          <a:xfrm>
            <a:off x="11653931" y="0"/>
            <a:ext cx="426098" cy="1706554"/>
          </a:xfrm>
          <a:prstGeom prst="roundRect">
            <a:avLst>
              <a:gd name="adj" fmla="val 254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ED12B6-7CD1-45A8-8C3C-EED64551E283}"/>
              </a:ext>
            </a:extLst>
          </p:cNvPr>
          <p:cNvSpPr/>
          <p:nvPr/>
        </p:nvSpPr>
        <p:spPr>
          <a:xfrm>
            <a:off x="10952554" y="40467"/>
            <a:ext cx="812406" cy="2010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92DA34-6DA8-46F9-9AA9-AF9CB88156BA}"/>
              </a:ext>
            </a:extLst>
          </p:cNvPr>
          <p:cNvSpPr txBox="1"/>
          <p:nvPr/>
        </p:nvSpPr>
        <p:spPr>
          <a:xfrm>
            <a:off x="11718608" y="330200"/>
            <a:ext cx="430887" cy="1231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600"/>
              <a:t>구현 소스</a:t>
            </a:r>
            <a:endParaRPr lang="ko-KR" altLang="en-US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2877846-C206-4CD4-BF79-CB159D405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2833" l="1859" r="95539">
                        <a14:foregroundMark x1="57621" y1="7850" x2="57621" y2="7850"/>
                        <a14:foregroundMark x1="48327" y1="4096" x2="48327" y2="4096"/>
                        <a14:foregroundMark x1="6320" y1="48805" x2="6320" y2="48805"/>
                        <a14:foregroundMark x1="2602" y1="49829" x2="2602" y2="49829"/>
                        <a14:foregroundMark x1="57621" y1="90785" x2="57621" y2="90785"/>
                        <a14:foregroundMark x1="55390" y1="93515" x2="55390" y2="93515"/>
                        <a14:foregroundMark x1="91078" y1="73720" x2="91078" y2="73720"/>
                        <a14:foregroundMark x1="94796" y1="72355" x2="94796" y2="72355"/>
                        <a14:foregroundMark x1="95539" y1="25256" x2="95539" y2="252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7298" y="55031"/>
            <a:ext cx="225425" cy="2455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BE110D-A3DE-4007-A223-A18E301C4031}"/>
              </a:ext>
            </a:extLst>
          </p:cNvPr>
          <p:cNvSpPr txBox="1"/>
          <p:nvPr/>
        </p:nvSpPr>
        <p:spPr>
          <a:xfrm rot="16200000">
            <a:off x="1929692" y="-1518550"/>
            <a:ext cx="677108" cy="38709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200" b="1" dirty="0">
                <a:solidFill>
                  <a:srgbClr val="5383E8"/>
                </a:solidFill>
              </a:rPr>
              <a:t>구현 소스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C0A1B1E-CD3B-4D53-A47D-6002315C04F5}"/>
              </a:ext>
            </a:extLst>
          </p:cNvPr>
          <p:cNvGrpSpPr/>
          <p:nvPr/>
        </p:nvGrpSpPr>
        <p:grpSpPr>
          <a:xfrm>
            <a:off x="323644" y="718355"/>
            <a:ext cx="3600000" cy="1551"/>
            <a:chOff x="150019" y="822528"/>
            <a:chExt cx="2374106" cy="1551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59F3CFA-38B0-4471-A043-FE17D492E6F4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9CBD525-1ADA-483A-ADB8-BBFAD9D686F5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9F676FD-A950-493D-B687-70D80A7BF99A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08AB6E1-61D4-4F6F-8407-21AC44643B94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2C801797-F377-47CE-924F-DC34BE6DA519}"/>
              </a:ext>
            </a:extLst>
          </p:cNvPr>
          <p:cNvSpPr/>
          <p:nvPr/>
        </p:nvSpPr>
        <p:spPr>
          <a:xfrm>
            <a:off x="490083" y="6151447"/>
            <a:ext cx="292100" cy="292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2A9C18-678D-4787-8F7E-8D4EE3C443EC}"/>
              </a:ext>
            </a:extLst>
          </p:cNvPr>
          <p:cNvSpPr txBox="1"/>
          <p:nvPr/>
        </p:nvSpPr>
        <p:spPr>
          <a:xfrm>
            <a:off x="943933" y="6113347"/>
            <a:ext cx="417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헤더의 목록 및 링크 코드 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1A390E1-A897-4385-A48F-22B7C5F88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91" y="3378801"/>
            <a:ext cx="5537200" cy="231876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93E038B-C1E7-471F-BBF5-0D6956A2FF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87" t="15442" r="7298" b="19545"/>
          <a:stretch/>
        </p:blipFill>
        <p:spPr>
          <a:xfrm>
            <a:off x="6223000" y="5389994"/>
            <a:ext cx="1082675" cy="272181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8C62904-F130-4CFA-AD02-48A33828BB36}"/>
              </a:ext>
            </a:extLst>
          </p:cNvPr>
          <p:cNvSpPr/>
          <p:nvPr/>
        </p:nvSpPr>
        <p:spPr>
          <a:xfrm>
            <a:off x="459792" y="3895726"/>
            <a:ext cx="5188534" cy="1752600"/>
          </a:xfrm>
          <a:prstGeom prst="roundRect">
            <a:avLst>
              <a:gd name="adj" fmla="val 840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52534F-6498-41AB-B9C1-F44451F8B84C}"/>
              </a:ext>
            </a:extLst>
          </p:cNvPr>
          <p:cNvSpPr/>
          <p:nvPr/>
        </p:nvSpPr>
        <p:spPr>
          <a:xfrm>
            <a:off x="4175573" y="6149639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BD42A8-14C2-4A38-9B46-6370D59893D6}"/>
              </a:ext>
            </a:extLst>
          </p:cNvPr>
          <p:cNvSpPr txBox="1"/>
          <p:nvPr/>
        </p:nvSpPr>
        <p:spPr>
          <a:xfrm>
            <a:off x="4629423" y="6111539"/>
            <a:ext cx="317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안내 화살표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2FD431-77C8-4751-A069-83A932A16703}"/>
              </a:ext>
            </a:extLst>
          </p:cNvPr>
          <p:cNvSpPr/>
          <p:nvPr/>
        </p:nvSpPr>
        <p:spPr>
          <a:xfrm>
            <a:off x="6066097" y="3429000"/>
            <a:ext cx="5472500" cy="2318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A31C6B0-9093-4113-9938-A5109887BD08}"/>
              </a:ext>
            </a:extLst>
          </p:cNvPr>
          <p:cNvGrpSpPr/>
          <p:nvPr/>
        </p:nvGrpSpPr>
        <p:grpSpPr>
          <a:xfrm>
            <a:off x="6277741" y="4024202"/>
            <a:ext cx="951734" cy="1212360"/>
            <a:chOff x="812800" y="3587750"/>
            <a:chExt cx="1066800" cy="137508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7362859-78C8-461A-8235-56F13BBB293F}"/>
                </a:ext>
              </a:extLst>
            </p:cNvPr>
            <p:cNvGrpSpPr/>
            <p:nvPr/>
          </p:nvGrpSpPr>
          <p:grpSpPr>
            <a:xfrm>
              <a:off x="812800" y="3587750"/>
              <a:ext cx="1066800" cy="717550"/>
              <a:chOff x="901700" y="3587750"/>
              <a:chExt cx="1066800" cy="71755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0BDD893-AA17-49A1-8CB1-CC63BDB76F41}"/>
                  </a:ext>
                </a:extLst>
              </p:cNvPr>
              <p:cNvSpPr/>
              <p:nvPr/>
            </p:nvSpPr>
            <p:spPr>
              <a:xfrm>
                <a:off x="901700" y="3587750"/>
                <a:ext cx="1066800" cy="717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BA95E1DE-9AEE-4C8B-ACB6-F2AA8DDBFB2D}"/>
                  </a:ext>
                </a:extLst>
              </p:cNvPr>
              <p:cNvCxnSpPr/>
              <p:nvPr/>
            </p:nvCxnSpPr>
            <p:spPr>
              <a:xfrm flipV="1">
                <a:off x="901700" y="3587750"/>
                <a:ext cx="1066800" cy="71755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D4EFB77F-E33E-4C1D-9723-C6D8104E8E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1700" y="3587750"/>
                <a:ext cx="1066800" cy="71755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2A40913-3DB1-43A9-961E-558A27D50697}"/>
                </a:ext>
              </a:extLst>
            </p:cNvPr>
            <p:cNvSpPr txBox="1"/>
            <p:nvPr/>
          </p:nvSpPr>
          <p:spPr>
            <a:xfrm>
              <a:off x="977900" y="3788608"/>
              <a:ext cx="736600" cy="2967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</a:rPr>
                <a:t>사진</a:t>
              </a: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EA2C2E9-4539-433C-A3B4-0CD988A57368}"/>
                </a:ext>
              </a:extLst>
            </p:cNvPr>
            <p:cNvGrpSpPr/>
            <p:nvPr/>
          </p:nvGrpSpPr>
          <p:grpSpPr>
            <a:xfrm>
              <a:off x="812800" y="4298949"/>
              <a:ext cx="1066800" cy="611187"/>
              <a:chOff x="812800" y="4298950"/>
              <a:chExt cx="1066800" cy="755649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1A4E49C-316D-4424-B85F-6A9747440520}"/>
                  </a:ext>
                </a:extLst>
              </p:cNvPr>
              <p:cNvSpPr/>
              <p:nvPr/>
            </p:nvSpPr>
            <p:spPr>
              <a:xfrm>
                <a:off x="812800" y="4298950"/>
                <a:ext cx="1066800" cy="4906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C63F701-0ACE-48F2-AB69-1BE2044CE483}"/>
                  </a:ext>
                </a:extLst>
              </p:cNvPr>
              <p:cNvSpPr/>
              <p:nvPr/>
            </p:nvSpPr>
            <p:spPr>
              <a:xfrm>
                <a:off x="812800" y="4789630"/>
                <a:ext cx="1066800" cy="2649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B5069E9-D2A6-4A35-B40F-1E7221EBF920}"/>
                </a:ext>
              </a:extLst>
            </p:cNvPr>
            <p:cNvSpPr txBox="1"/>
            <p:nvPr/>
          </p:nvSpPr>
          <p:spPr>
            <a:xfrm>
              <a:off x="977900" y="4332455"/>
              <a:ext cx="736600" cy="2967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</a:rPr>
                <a:t>내용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D3D2DF1-8647-4345-8FF1-C0AD37B7BBDA}"/>
                </a:ext>
              </a:extLst>
            </p:cNvPr>
            <p:cNvSpPr txBox="1"/>
            <p:nvPr/>
          </p:nvSpPr>
          <p:spPr>
            <a:xfrm>
              <a:off x="977900" y="4666112"/>
              <a:ext cx="736600" cy="296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</a:rPr>
                <a:t>장소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684A134-2978-473E-85E6-B9C82AA20830}"/>
              </a:ext>
            </a:extLst>
          </p:cNvPr>
          <p:cNvGrpSpPr/>
          <p:nvPr/>
        </p:nvGrpSpPr>
        <p:grpSpPr>
          <a:xfrm>
            <a:off x="7474332" y="4024202"/>
            <a:ext cx="951734" cy="1212360"/>
            <a:chOff x="812800" y="3587750"/>
            <a:chExt cx="1066800" cy="1375086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5DD8FF3-BAA9-4FA7-BACC-1BF87A2C41DC}"/>
                </a:ext>
              </a:extLst>
            </p:cNvPr>
            <p:cNvGrpSpPr/>
            <p:nvPr/>
          </p:nvGrpSpPr>
          <p:grpSpPr>
            <a:xfrm>
              <a:off x="812800" y="3587750"/>
              <a:ext cx="1066800" cy="717550"/>
              <a:chOff x="901700" y="3587750"/>
              <a:chExt cx="1066800" cy="717550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EF3138B8-BDB6-438A-AA6D-89391C6C7689}"/>
                  </a:ext>
                </a:extLst>
              </p:cNvPr>
              <p:cNvSpPr/>
              <p:nvPr/>
            </p:nvSpPr>
            <p:spPr>
              <a:xfrm>
                <a:off x="901700" y="3587750"/>
                <a:ext cx="1066800" cy="717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AFAB6A10-95BE-4432-BF66-EEBE30690B96}"/>
                  </a:ext>
                </a:extLst>
              </p:cNvPr>
              <p:cNvCxnSpPr/>
              <p:nvPr/>
            </p:nvCxnSpPr>
            <p:spPr>
              <a:xfrm flipV="1">
                <a:off x="901700" y="3587750"/>
                <a:ext cx="1066800" cy="71755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E52DEDA7-2A4C-40DF-A31B-742A7CD715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1700" y="3587750"/>
                <a:ext cx="1066800" cy="71755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CEA542E-2EF0-4E7B-B4FF-ACB42C275B74}"/>
                </a:ext>
              </a:extLst>
            </p:cNvPr>
            <p:cNvSpPr txBox="1"/>
            <p:nvPr/>
          </p:nvSpPr>
          <p:spPr>
            <a:xfrm>
              <a:off x="977900" y="3788608"/>
              <a:ext cx="736600" cy="2967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</a:rPr>
                <a:t>사진</a:t>
              </a: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C1A1998-0E90-41DF-B0DF-EE64E1F52164}"/>
                </a:ext>
              </a:extLst>
            </p:cNvPr>
            <p:cNvGrpSpPr/>
            <p:nvPr/>
          </p:nvGrpSpPr>
          <p:grpSpPr>
            <a:xfrm>
              <a:off x="812800" y="4298949"/>
              <a:ext cx="1066800" cy="611187"/>
              <a:chOff x="812800" y="4298950"/>
              <a:chExt cx="1066800" cy="755649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4B1063CE-0D05-48D2-B935-BDD1BC8F9736}"/>
                  </a:ext>
                </a:extLst>
              </p:cNvPr>
              <p:cNvSpPr/>
              <p:nvPr/>
            </p:nvSpPr>
            <p:spPr>
              <a:xfrm>
                <a:off x="812800" y="4298950"/>
                <a:ext cx="1066800" cy="4906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A295CDC-AA4A-4E0A-BAF6-EC4D8AA3B65E}"/>
                  </a:ext>
                </a:extLst>
              </p:cNvPr>
              <p:cNvSpPr/>
              <p:nvPr/>
            </p:nvSpPr>
            <p:spPr>
              <a:xfrm>
                <a:off x="812800" y="4789630"/>
                <a:ext cx="1066800" cy="2649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F754BE2-42E1-4EA3-B28C-B9D6B226F9DF}"/>
                </a:ext>
              </a:extLst>
            </p:cNvPr>
            <p:cNvSpPr txBox="1"/>
            <p:nvPr/>
          </p:nvSpPr>
          <p:spPr>
            <a:xfrm>
              <a:off x="977900" y="4332455"/>
              <a:ext cx="736600" cy="2967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</a:rPr>
                <a:t>내용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739572-82B4-476D-823C-60D4C1C8A699}"/>
                </a:ext>
              </a:extLst>
            </p:cNvPr>
            <p:cNvSpPr txBox="1"/>
            <p:nvPr/>
          </p:nvSpPr>
          <p:spPr>
            <a:xfrm>
              <a:off x="977900" y="4666112"/>
              <a:ext cx="736600" cy="296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</a:rPr>
                <a:t>장소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B95BDCE-7FC6-4406-AE7A-ABABA998EB75}"/>
              </a:ext>
            </a:extLst>
          </p:cNvPr>
          <p:cNvGrpSpPr/>
          <p:nvPr/>
        </p:nvGrpSpPr>
        <p:grpSpPr>
          <a:xfrm>
            <a:off x="8674482" y="4024202"/>
            <a:ext cx="951734" cy="1212360"/>
            <a:chOff x="812800" y="3587750"/>
            <a:chExt cx="1066800" cy="137508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D8715B5C-1B15-4F60-B896-7FFEBD59320B}"/>
                </a:ext>
              </a:extLst>
            </p:cNvPr>
            <p:cNvGrpSpPr/>
            <p:nvPr/>
          </p:nvGrpSpPr>
          <p:grpSpPr>
            <a:xfrm>
              <a:off x="812800" y="3587750"/>
              <a:ext cx="1066800" cy="717550"/>
              <a:chOff x="901700" y="3587750"/>
              <a:chExt cx="1066800" cy="717550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B6A97F1-50C9-4E1D-B350-FFA80D9579BC}"/>
                  </a:ext>
                </a:extLst>
              </p:cNvPr>
              <p:cNvSpPr/>
              <p:nvPr/>
            </p:nvSpPr>
            <p:spPr>
              <a:xfrm>
                <a:off x="901700" y="3587750"/>
                <a:ext cx="1066800" cy="717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6E86E312-953F-4416-85C2-7FEB1CBC232D}"/>
                  </a:ext>
                </a:extLst>
              </p:cNvPr>
              <p:cNvCxnSpPr/>
              <p:nvPr/>
            </p:nvCxnSpPr>
            <p:spPr>
              <a:xfrm flipV="1">
                <a:off x="901700" y="3587750"/>
                <a:ext cx="1066800" cy="71755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CE0B9B5D-BB30-417F-82D5-5647D7D408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1700" y="3587750"/>
                <a:ext cx="1066800" cy="71755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7361FE-4D7C-4B44-838E-9C8B85136EAE}"/>
                </a:ext>
              </a:extLst>
            </p:cNvPr>
            <p:cNvSpPr txBox="1"/>
            <p:nvPr/>
          </p:nvSpPr>
          <p:spPr>
            <a:xfrm>
              <a:off x="977900" y="3788608"/>
              <a:ext cx="736600" cy="2967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</a:rPr>
                <a:t>사진</a:t>
              </a: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B5B6BDA-65C2-4CCA-A615-B024DE40247E}"/>
                </a:ext>
              </a:extLst>
            </p:cNvPr>
            <p:cNvGrpSpPr/>
            <p:nvPr/>
          </p:nvGrpSpPr>
          <p:grpSpPr>
            <a:xfrm>
              <a:off x="812800" y="4298949"/>
              <a:ext cx="1066800" cy="611187"/>
              <a:chOff x="812800" y="4298950"/>
              <a:chExt cx="1066800" cy="755649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63B924F1-EA28-43D8-BE2F-5CCDAC64E1CE}"/>
                  </a:ext>
                </a:extLst>
              </p:cNvPr>
              <p:cNvSpPr/>
              <p:nvPr/>
            </p:nvSpPr>
            <p:spPr>
              <a:xfrm>
                <a:off x="812800" y="4298950"/>
                <a:ext cx="1066800" cy="4906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D4ADAC79-D00D-416D-BA6A-F1488752A266}"/>
                  </a:ext>
                </a:extLst>
              </p:cNvPr>
              <p:cNvSpPr/>
              <p:nvPr/>
            </p:nvSpPr>
            <p:spPr>
              <a:xfrm>
                <a:off x="812800" y="4789630"/>
                <a:ext cx="1066800" cy="2649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20E7713-57FA-44D0-9228-AB0D0350F6E2}"/>
                </a:ext>
              </a:extLst>
            </p:cNvPr>
            <p:cNvSpPr txBox="1"/>
            <p:nvPr/>
          </p:nvSpPr>
          <p:spPr>
            <a:xfrm>
              <a:off x="977900" y="4332455"/>
              <a:ext cx="736600" cy="2967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</a:rPr>
                <a:t>내용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609BA9-EFAA-48CA-A83B-DE17D476124E}"/>
                </a:ext>
              </a:extLst>
            </p:cNvPr>
            <p:cNvSpPr txBox="1"/>
            <p:nvPr/>
          </p:nvSpPr>
          <p:spPr>
            <a:xfrm>
              <a:off x="977900" y="4666112"/>
              <a:ext cx="736600" cy="296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</a:rPr>
                <a:t>장소</a:t>
              </a:r>
            </a:p>
          </p:txBody>
        </p:sp>
      </p:grp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F0D8703-3043-455F-A4F4-A4D132586247}"/>
              </a:ext>
            </a:extLst>
          </p:cNvPr>
          <p:cNvSpPr/>
          <p:nvPr/>
        </p:nvSpPr>
        <p:spPr>
          <a:xfrm>
            <a:off x="6170223" y="5327602"/>
            <a:ext cx="1202127" cy="369959"/>
          </a:xfrm>
          <a:prstGeom prst="roundRect">
            <a:avLst>
              <a:gd name="adj" fmla="val 4644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FFE1554-F475-4C53-9A8B-F6DC73CC7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33" y="783342"/>
            <a:ext cx="11547532" cy="2376068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C889858-AC0F-4C36-9A34-8A762EED579F}"/>
              </a:ext>
            </a:extLst>
          </p:cNvPr>
          <p:cNvSpPr/>
          <p:nvPr/>
        </p:nvSpPr>
        <p:spPr>
          <a:xfrm>
            <a:off x="560059" y="1950909"/>
            <a:ext cx="6914273" cy="1192341"/>
          </a:xfrm>
          <a:prstGeom prst="roundRect">
            <a:avLst>
              <a:gd name="adj" fmla="val 2545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C4C4198-7CC3-47EB-9547-FD8751DCF2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6098" y="3435572"/>
            <a:ext cx="5472500" cy="331295"/>
          </a:xfrm>
          <a:prstGeom prst="rect">
            <a:avLst/>
          </a:prstGeom>
        </p:spPr>
      </p:pic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6D5D3FF7-15A2-4CBD-8677-F51A50D23094}"/>
              </a:ext>
            </a:extLst>
          </p:cNvPr>
          <p:cNvSpPr/>
          <p:nvPr/>
        </p:nvSpPr>
        <p:spPr>
          <a:xfrm>
            <a:off x="6100375" y="3493954"/>
            <a:ext cx="5258480" cy="233368"/>
          </a:xfrm>
          <a:prstGeom prst="roundRect">
            <a:avLst>
              <a:gd name="adj" fmla="val 2545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B790445-EA51-4D4E-BDBF-C6E21306A78B}"/>
              </a:ext>
            </a:extLst>
          </p:cNvPr>
          <p:cNvSpPr/>
          <p:nvPr/>
        </p:nvSpPr>
        <p:spPr>
          <a:xfrm>
            <a:off x="7644692" y="6149639"/>
            <a:ext cx="292100" cy="2921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43F2C4D-1968-4354-AE34-D2B92347D88B}"/>
              </a:ext>
            </a:extLst>
          </p:cNvPr>
          <p:cNvSpPr txBox="1"/>
          <p:nvPr/>
        </p:nvSpPr>
        <p:spPr>
          <a:xfrm>
            <a:off x="8098542" y="6111539"/>
            <a:ext cx="317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전환 버튼 코드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CCE2E6B-D3F3-456D-804B-7F4F30AA9F4F}"/>
              </a:ext>
            </a:extLst>
          </p:cNvPr>
          <p:cNvSpPr/>
          <p:nvPr/>
        </p:nvSpPr>
        <p:spPr>
          <a:xfrm>
            <a:off x="4870580" y="1952757"/>
            <a:ext cx="1856792" cy="234469"/>
          </a:xfrm>
          <a:prstGeom prst="roundRect">
            <a:avLst>
              <a:gd name="adj" fmla="val 254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3ABB4EE-0CF1-46E5-87B1-F7D188BCE5C8}"/>
              </a:ext>
            </a:extLst>
          </p:cNvPr>
          <p:cNvSpPr/>
          <p:nvPr/>
        </p:nvSpPr>
        <p:spPr>
          <a:xfrm>
            <a:off x="7082183" y="3483915"/>
            <a:ext cx="147292" cy="234469"/>
          </a:xfrm>
          <a:prstGeom prst="roundRect">
            <a:avLst>
              <a:gd name="adj" fmla="val 254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B7F59AB9-839F-44C4-9948-24D6FBF3D9A3}"/>
              </a:ext>
            </a:extLst>
          </p:cNvPr>
          <p:cNvGrpSpPr/>
          <p:nvPr/>
        </p:nvGrpSpPr>
        <p:grpSpPr>
          <a:xfrm>
            <a:off x="8022536" y="6704049"/>
            <a:ext cx="3600000" cy="1551"/>
            <a:chOff x="150019" y="822528"/>
            <a:chExt cx="2374106" cy="1551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124CD9CE-4336-4186-8305-0D355500C5FB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0CF3C78-C8F0-4B3E-9E05-CF07C80DDD88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DDFCE067-F170-41DB-8218-DA74BA3D9EF8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A3E7946F-6E35-481A-9270-8BBEA423A894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4525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2D4D81F-F6AA-45DC-A323-E06E84C39331}"/>
              </a:ext>
            </a:extLst>
          </p:cNvPr>
          <p:cNvSpPr/>
          <p:nvPr/>
        </p:nvSpPr>
        <p:spPr>
          <a:xfrm>
            <a:off x="11653931" y="1743875"/>
            <a:ext cx="426098" cy="1706554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00FFF8-4B9D-445E-988A-8F927150C204}"/>
              </a:ext>
            </a:extLst>
          </p:cNvPr>
          <p:cNvSpPr/>
          <p:nvPr/>
        </p:nvSpPr>
        <p:spPr>
          <a:xfrm>
            <a:off x="0" y="0"/>
            <a:ext cx="1176590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ECA5431-2BE9-4A16-A72A-89EFC78DD87A}"/>
              </a:ext>
            </a:extLst>
          </p:cNvPr>
          <p:cNvSpPr/>
          <p:nvPr/>
        </p:nvSpPr>
        <p:spPr>
          <a:xfrm>
            <a:off x="11653931" y="0"/>
            <a:ext cx="426098" cy="1706554"/>
          </a:xfrm>
          <a:prstGeom prst="roundRect">
            <a:avLst>
              <a:gd name="adj" fmla="val 254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ED12B6-7CD1-45A8-8C3C-EED64551E283}"/>
              </a:ext>
            </a:extLst>
          </p:cNvPr>
          <p:cNvSpPr/>
          <p:nvPr/>
        </p:nvSpPr>
        <p:spPr>
          <a:xfrm>
            <a:off x="10952554" y="40467"/>
            <a:ext cx="812406" cy="2010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92DA34-6DA8-46F9-9AA9-AF9CB88156BA}"/>
              </a:ext>
            </a:extLst>
          </p:cNvPr>
          <p:cNvSpPr txBox="1"/>
          <p:nvPr/>
        </p:nvSpPr>
        <p:spPr>
          <a:xfrm>
            <a:off x="11718608" y="330200"/>
            <a:ext cx="430887" cy="1231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600"/>
              <a:t>구현 소스</a:t>
            </a:r>
            <a:endParaRPr lang="ko-KR" altLang="en-US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2877846-C206-4CD4-BF79-CB159D405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2833" l="1859" r="95539">
                        <a14:foregroundMark x1="57621" y1="7850" x2="57621" y2="7850"/>
                        <a14:foregroundMark x1="48327" y1="4096" x2="48327" y2="4096"/>
                        <a14:foregroundMark x1="6320" y1="48805" x2="6320" y2="48805"/>
                        <a14:foregroundMark x1="2602" y1="49829" x2="2602" y2="49829"/>
                        <a14:foregroundMark x1="57621" y1="90785" x2="57621" y2="90785"/>
                        <a14:foregroundMark x1="55390" y1="93515" x2="55390" y2="93515"/>
                        <a14:foregroundMark x1="91078" y1="73720" x2="91078" y2="73720"/>
                        <a14:foregroundMark x1="94796" y1="72355" x2="94796" y2="72355"/>
                        <a14:foregroundMark x1="95539" y1="25256" x2="95539" y2="252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7298" y="55031"/>
            <a:ext cx="225425" cy="2455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BE110D-A3DE-4007-A223-A18E301C4031}"/>
              </a:ext>
            </a:extLst>
          </p:cNvPr>
          <p:cNvSpPr txBox="1"/>
          <p:nvPr/>
        </p:nvSpPr>
        <p:spPr>
          <a:xfrm rot="16200000">
            <a:off x="1929692" y="-1518550"/>
            <a:ext cx="677108" cy="38709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200" b="1" dirty="0">
                <a:solidFill>
                  <a:srgbClr val="5383E8"/>
                </a:solidFill>
              </a:rPr>
              <a:t>구현 소스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C0A1B1E-CD3B-4D53-A47D-6002315C04F5}"/>
              </a:ext>
            </a:extLst>
          </p:cNvPr>
          <p:cNvGrpSpPr/>
          <p:nvPr/>
        </p:nvGrpSpPr>
        <p:grpSpPr>
          <a:xfrm>
            <a:off x="323644" y="718355"/>
            <a:ext cx="3600000" cy="1551"/>
            <a:chOff x="150019" y="822528"/>
            <a:chExt cx="2374106" cy="1551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59F3CFA-38B0-4471-A043-FE17D492E6F4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9CBD525-1ADA-483A-ADB8-BBFAD9D686F5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9F676FD-A950-493D-B687-70D80A7BF99A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08AB6E1-61D4-4F6F-8407-21AC44643B94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2D07F0C5-E557-4F51-BD36-AFCDA55D3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43" y="833807"/>
            <a:ext cx="11129093" cy="288283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16320E7-97EE-4F99-A56C-D68623A87A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107" t="16917" r="25846" b="1409"/>
          <a:stretch/>
        </p:blipFill>
        <p:spPr>
          <a:xfrm>
            <a:off x="323643" y="3989284"/>
            <a:ext cx="3563058" cy="239415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1486C2E-170A-421F-A323-40832093EA5D}"/>
              </a:ext>
            </a:extLst>
          </p:cNvPr>
          <p:cNvSpPr/>
          <p:nvPr/>
        </p:nvSpPr>
        <p:spPr>
          <a:xfrm>
            <a:off x="927100" y="1800960"/>
            <a:ext cx="10337800" cy="286931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088CCC9-02D8-456E-BB4B-12B24CCBFD35}"/>
              </a:ext>
            </a:extLst>
          </p:cNvPr>
          <p:cNvSpPr/>
          <p:nvPr/>
        </p:nvSpPr>
        <p:spPr>
          <a:xfrm>
            <a:off x="927100" y="2732548"/>
            <a:ext cx="2755900" cy="307240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40998CB-7875-4218-9CC8-5845CDD1DCC4}"/>
              </a:ext>
            </a:extLst>
          </p:cNvPr>
          <p:cNvSpPr/>
          <p:nvPr/>
        </p:nvSpPr>
        <p:spPr>
          <a:xfrm>
            <a:off x="927100" y="3076575"/>
            <a:ext cx="4381500" cy="2667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6A00FCF-BA2A-4DDC-8F05-698D8BC0CDD7}"/>
              </a:ext>
            </a:extLst>
          </p:cNvPr>
          <p:cNvSpPr/>
          <p:nvPr/>
        </p:nvSpPr>
        <p:spPr>
          <a:xfrm>
            <a:off x="927100" y="3389986"/>
            <a:ext cx="4381500" cy="30724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0818671-CDC8-4425-9365-BA547DF8DF3E}"/>
              </a:ext>
            </a:extLst>
          </p:cNvPr>
          <p:cNvSpPr/>
          <p:nvPr/>
        </p:nvSpPr>
        <p:spPr>
          <a:xfrm>
            <a:off x="927100" y="2156714"/>
            <a:ext cx="4483100" cy="546889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A54EEB5-97B6-4CEA-B885-DC0621EEA65B}"/>
              </a:ext>
            </a:extLst>
          </p:cNvPr>
          <p:cNvSpPr/>
          <p:nvPr/>
        </p:nvSpPr>
        <p:spPr>
          <a:xfrm>
            <a:off x="4203700" y="4217884"/>
            <a:ext cx="292100" cy="292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FF4547A-E8CF-48B2-A243-5E7A5CE6A9A6}"/>
              </a:ext>
            </a:extLst>
          </p:cNvPr>
          <p:cNvSpPr/>
          <p:nvPr/>
        </p:nvSpPr>
        <p:spPr>
          <a:xfrm>
            <a:off x="4203700" y="5098019"/>
            <a:ext cx="292100" cy="2921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CF5F0E6-E04F-429C-AC99-94C626876365}"/>
              </a:ext>
            </a:extLst>
          </p:cNvPr>
          <p:cNvSpPr/>
          <p:nvPr/>
        </p:nvSpPr>
        <p:spPr>
          <a:xfrm>
            <a:off x="4203700" y="5978155"/>
            <a:ext cx="292100" cy="2921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5433B7B-C22E-4FAE-9C87-209B086AC470}"/>
              </a:ext>
            </a:extLst>
          </p:cNvPr>
          <p:cNvSpPr/>
          <p:nvPr/>
        </p:nvSpPr>
        <p:spPr>
          <a:xfrm>
            <a:off x="7090484" y="421788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C779FBB-F56E-473B-AB79-3131E410E769}"/>
              </a:ext>
            </a:extLst>
          </p:cNvPr>
          <p:cNvSpPr/>
          <p:nvPr/>
        </p:nvSpPr>
        <p:spPr>
          <a:xfrm>
            <a:off x="7090484" y="5098019"/>
            <a:ext cx="292100" cy="2921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9B20C-CEE4-4F7B-9C88-37CB930AF84E}"/>
              </a:ext>
            </a:extLst>
          </p:cNvPr>
          <p:cNvSpPr txBox="1"/>
          <p:nvPr/>
        </p:nvSpPr>
        <p:spPr>
          <a:xfrm>
            <a:off x="4657550" y="417978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위치값</a:t>
            </a:r>
            <a:r>
              <a:rPr lang="en-US" altLang="ko-KR" dirty="0"/>
              <a:t>(</a:t>
            </a:r>
            <a:r>
              <a:rPr lang="ko-KR" altLang="en-US" dirty="0"/>
              <a:t>위도</a:t>
            </a:r>
            <a:r>
              <a:rPr lang="en-US" altLang="ko-KR" dirty="0"/>
              <a:t>,</a:t>
            </a:r>
            <a:r>
              <a:rPr lang="ko-KR" altLang="en-US" dirty="0"/>
              <a:t> 경도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BFD083-5964-4857-91BE-A40C93C2B166}"/>
              </a:ext>
            </a:extLst>
          </p:cNvPr>
          <p:cNvSpPr txBox="1"/>
          <p:nvPr/>
        </p:nvSpPr>
        <p:spPr>
          <a:xfrm>
            <a:off x="4648200" y="505940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X, Y </a:t>
            </a:r>
            <a:r>
              <a:rPr lang="ko-KR" altLang="en-US" dirty="0"/>
              <a:t>좌표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BA786B-7731-43F5-B2B1-A20DABE6CA4D}"/>
              </a:ext>
            </a:extLst>
          </p:cNvPr>
          <p:cNvSpPr txBox="1"/>
          <p:nvPr/>
        </p:nvSpPr>
        <p:spPr>
          <a:xfrm>
            <a:off x="4648200" y="593902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지도의 확대 레벨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AD4689-85E2-4262-A89F-A55800978C55}"/>
              </a:ext>
            </a:extLst>
          </p:cNvPr>
          <p:cNvSpPr txBox="1"/>
          <p:nvPr/>
        </p:nvSpPr>
        <p:spPr>
          <a:xfrm>
            <a:off x="7617356" y="4179784"/>
            <a:ext cx="424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위치 마커에 마우스 </a:t>
            </a:r>
            <a:r>
              <a:rPr lang="ko-KR" altLang="en-US" dirty="0" err="1"/>
              <a:t>오버시</a:t>
            </a:r>
            <a:r>
              <a:rPr lang="ko-KR" altLang="en-US" dirty="0"/>
              <a:t> 정보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BED4ED-E1FC-4A67-8EB5-3E5E2BE9391B}"/>
              </a:ext>
            </a:extLst>
          </p:cNvPr>
          <p:cNvSpPr txBox="1"/>
          <p:nvPr/>
        </p:nvSpPr>
        <p:spPr>
          <a:xfrm>
            <a:off x="7608007" y="5059403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말풍선의 최대 크기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132A9F7-C855-4314-B0B2-223879E7AD68}"/>
              </a:ext>
            </a:extLst>
          </p:cNvPr>
          <p:cNvGrpSpPr/>
          <p:nvPr/>
        </p:nvGrpSpPr>
        <p:grpSpPr>
          <a:xfrm>
            <a:off x="8022536" y="6704049"/>
            <a:ext cx="3600000" cy="1551"/>
            <a:chOff x="150019" y="822528"/>
            <a:chExt cx="2374106" cy="1551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31A8C0A-7F1B-4855-9F5A-172B6B446280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327A7D3-D6D0-427D-AD0B-5DD84799A2D8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E0D296BA-8A49-4CFB-9DB3-F1C73EB2E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D95C8D3-5BF3-4C73-955F-4077E4478629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9308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2D4D81F-F6AA-45DC-A323-E06E84C39331}"/>
              </a:ext>
            </a:extLst>
          </p:cNvPr>
          <p:cNvSpPr/>
          <p:nvPr/>
        </p:nvSpPr>
        <p:spPr>
          <a:xfrm>
            <a:off x="11653931" y="1743875"/>
            <a:ext cx="426098" cy="1706554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00FFF8-4B9D-445E-988A-8F927150C204}"/>
              </a:ext>
            </a:extLst>
          </p:cNvPr>
          <p:cNvSpPr/>
          <p:nvPr/>
        </p:nvSpPr>
        <p:spPr>
          <a:xfrm>
            <a:off x="0" y="0"/>
            <a:ext cx="1176590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ECA5431-2BE9-4A16-A72A-89EFC78DD87A}"/>
              </a:ext>
            </a:extLst>
          </p:cNvPr>
          <p:cNvSpPr/>
          <p:nvPr/>
        </p:nvSpPr>
        <p:spPr>
          <a:xfrm>
            <a:off x="11653931" y="0"/>
            <a:ext cx="426098" cy="1706554"/>
          </a:xfrm>
          <a:prstGeom prst="roundRect">
            <a:avLst>
              <a:gd name="adj" fmla="val 254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ED12B6-7CD1-45A8-8C3C-EED64551E283}"/>
              </a:ext>
            </a:extLst>
          </p:cNvPr>
          <p:cNvSpPr/>
          <p:nvPr/>
        </p:nvSpPr>
        <p:spPr>
          <a:xfrm>
            <a:off x="10952554" y="40467"/>
            <a:ext cx="812406" cy="2010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92DA34-6DA8-46F9-9AA9-AF9CB88156BA}"/>
              </a:ext>
            </a:extLst>
          </p:cNvPr>
          <p:cNvSpPr txBox="1"/>
          <p:nvPr/>
        </p:nvSpPr>
        <p:spPr>
          <a:xfrm>
            <a:off x="11718608" y="330200"/>
            <a:ext cx="430887" cy="1231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600"/>
              <a:t>구현 소스</a:t>
            </a:r>
            <a:endParaRPr lang="ko-KR" altLang="en-US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2877846-C206-4CD4-BF79-CB159D405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2833" l="1859" r="95539">
                        <a14:foregroundMark x1="57621" y1="7850" x2="57621" y2="7850"/>
                        <a14:foregroundMark x1="48327" y1="4096" x2="48327" y2="4096"/>
                        <a14:foregroundMark x1="6320" y1="48805" x2="6320" y2="48805"/>
                        <a14:foregroundMark x1="2602" y1="49829" x2="2602" y2="49829"/>
                        <a14:foregroundMark x1="57621" y1="90785" x2="57621" y2="90785"/>
                        <a14:foregroundMark x1="55390" y1="93515" x2="55390" y2="93515"/>
                        <a14:foregroundMark x1="91078" y1="73720" x2="91078" y2="73720"/>
                        <a14:foregroundMark x1="94796" y1="72355" x2="94796" y2="72355"/>
                        <a14:foregroundMark x1="95539" y1="25256" x2="95539" y2="252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7298" y="55031"/>
            <a:ext cx="225425" cy="2455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BE110D-A3DE-4007-A223-A18E301C4031}"/>
              </a:ext>
            </a:extLst>
          </p:cNvPr>
          <p:cNvSpPr txBox="1"/>
          <p:nvPr/>
        </p:nvSpPr>
        <p:spPr>
          <a:xfrm rot="16200000">
            <a:off x="1929692" y="-1518550"/>
            <a:ext cx="677108" cy="38709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200" b="1" dirty="0">
                <a:solidFill>
                  <a:srgbClr val="5383E8"/>
                </a:solidFill>
              </a:rPr>
              <a:t>구현 소스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C0A1B1E-CD3B-4D53-A47D-6002315C04F5}"/>
              </a:ext>
            </a:extLst>
          </p:cNvPr>
          <p:cNvGrpSpPr/>
          <p:nvPr/>
        </p:nvGrpSpPr>
        <p:grpSpPr>
          <a:xfrm>
            <a:off x="323644" y="718355"/>
            <a:ext cx="3600000" cy="1551"/>
            <a:chOff x="150019" y="822528"/>
            <a:chExt cx="2374106" cy="1551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59F3CFA-38B0-4471-A043-FE17D492E6F4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9CBD525-1ADA-483A-ADB8-BBFAD9D686F5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9F676FD-A950-493D-B687-70D80A7BF99A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08AB6E1-61D4-4F6F-8407-21AC44643B94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C4014FC6-F93C-490E-99EE-7676C0FAD8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304"/>
          <a:stretch/>
        </p:blipFill>
        <p:spPr>
          <a:xfrm>
            <a:off x="133350" y="3998415"/>
            <a:ext cx="4662585" cy="276333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7B9131A-860C-404B-BEA4-6A0B261E2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" y="889972"/>
            <a:ext cx="11442707" cy="3034328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0DF247-ED43-4FE4-A354-57923B71A0C9}"/>
              </a:ext>
            </a:extLst>
          </p:cNvPr>
          <p:cNvSpPr/>
          <p:nvPr/>
        </p:nvSpPr>
        <p:spPr>
          <a:xfrm>
            <a:off x="533400" y="1612237"/>
            <a:ext cx="10944225" cy="15941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3AEA282-5F1F-4EE6-9349-8DD1501E0737}"/>
              </a:ext>
            </a:extLst>
          </p:cNvPr>
          <p:cNvSpPr/>
          <p:nvPr/>
        </p:nvSpPr>
        <p:spPr>
          <a:xfrm>
            <a:off x="422276" y="1438276"/>
            <a:ext cx="330200" cy="14066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C001776-CF91-46FC-9E3C-DAEE65B746CA}"/>
              </a:ext>
            </a:extLst>
          </p:cNvPr>
          <p:cNvSpPr/>
          <p:nvPr/>
        </p:nvSpPr>
        <p:spPr>
          <a:xfrm>
            <a:off x="650840" y="2657616"/>
            <a:ext cx="3754473" cy="152364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D4D986C-CA6B-4D3B-8C79-F82E7309139D}"/>
              </a:ext>
            </a:extLst>
          </p:cNvPr>
          <p:cNvSpPr/>
          <p:nvPr/>
        </p:nvSpPr>
        <p:spPr>
          <a:xfrm>
            <a:off x="539848" y="3017982"/>
            <a:ext cx="330200" cy="14066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25259B4-9416-472A-BA0A-BBA5EC7EFBEF}"/>
              </a:ext>
            </a:extLst>
          </p:cNvPr>
          <p:cNvSpPr/>
          <p:nvPr/>
        </p:nvSpPr>
        <p:spPr>
          <a:xfrm>
            <a:off x="539848" y="1798642"/>
            <a:ext cx="330200" cy="14066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27FBCF6-849A-44F1-AF0D-E3298353B81A}"/>
              </a:ext>
            </a:extLst>
          </p:cNvPr>
          <p:cNvSpPr/>
          <p:nvPr/>
        </p:nvSpPr>
        <p:spPr>
          <a:xfrm>
            <a:off x="650840" y="3176450"/>
            <a:ext cx="3754473" cy="152364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DA86CFEE-22B0-4B88-9858-BDF8AC81504C}"/>
              </a:ext>
            </a:extLst>
          </p:cNvPr>
          <p:cNvSpPr/>
          <p:nvPr/>
        </p:nvSpPr>
        <p:spPr>
          <a:xfrm>
            <a:off x="833438" y="2138782"/>
            <a:ext cx="1643062" cy="152364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B485A53-4DCE-4AC4-AA74-915EA0124D21}"/>
              </a:ext>
            </a:extLst>
          </p:cNvPr>
          <p:cNvSpPr/>
          <p:nvPr/>
        </p:nvSpPr>
        <p:spPr>
          <a:xfrm>
            <a:off x="5438961" y="4219578"/>
            <a:ext cx="292100" cy="292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896DF72-E700-46F2-8FFB-38610579FCE5}"/>
              </a:ext>
            </a:extLst>
          </p:cNvPr>
          <p:cNvSpPr/>
          <p:nvPr/>
        </p:nvSpPr>
        <p:spPr>
          <a:xfrm>
            <a:off x="5438961" y="5099713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C207788-5241-4111-9A4E-64840B9761E0}"/>
              </a:ext>
            </a:extLst>
          </p:cNvPr>
          <p:cNvSpPr/>
          <p:nvPr/>
        </p:nvSpPr>
        <p:spPr>
          <a:xfrm>
            <a:off x="5438961" y="5979849"/>
            <a:ext cx="292100" cy="2921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4F2E9E-6399-42A3-9547-1C213D7A8E42}"/>
              </a:ext>
            </a:extLst>
          </p:cNvPr>
          <p:cNvSpPr txBox="1"/>
          <p:nvPr/>
        </p:nvSpPr>
        <p:spPr>
          <a:xfrm>
            <a:off x="5892810" y="4181478"/>
            <a:ext cx="212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파일 코드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F15749-D3C1-46D7-82BD-446B131777C4}"/>
              </a:ext>
            </a:extLst>
          </p:cNvPr>
          <p:cNvSpPr txBox="1"/>
          <p:nvPr/>
        </p:nvSpPr>
        <p:spPr>
          <a:xfrm>
            <a:off x="5883460" y="5061097"/>
            <a:ext cx="261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내용의 영역 나누기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216C7A-5D37-4DF7-8B2F-1A13A502F7A0}"/>
              </a:ext>
            </a:extLst>
          </p:cNvPr>
          <p:cNvSpPr txBox="1"/>
          <p:nvPr/>
        </p:nvSpPr>
        <p:spPr>
          <a:xfrm>
            <a:off x="5883461" y="594071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영역의 내용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B7729BD-9934-4117-8162-2A7DD3E0CE5C}"/>
              </a:ext>
            </a:extLst>
          </p:cNvPr>
          <p:cNvGrpSpPr/>
          <p:nvPr/>
        </p:nvGrpSpPr>
        <p:grpSpPr>
          <a:xfrm>
            <a:off x="8022536" y="6704049"/>
            <a:ext cx="3600000" cy="1551"/>
            <a:chOff x="150019" y="822528"/>
            <a:chExt cx="2374106" cy="1551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56E823A-A230-4186-B846-F98B60079AC3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3147DB4-F9D3-4591-AA44-9F6A10418E68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33457FB-5A68-4D1E-B09D-2ECB83E18F1F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B8FA9C9-3543-4856-B927-CC53D51077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940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6A9BF36-A1A2-47CD-85A4-E6E5E13F5D6E}"/>
              </a:ext>
            </a:extLst>
          </p:cNvPr>
          <p:cNvSpPr/>
          <p:nvPr/>
        </p:nvSpPr>
        <p:spPr>
          <a:xfrm>
            <a:off x="11653931" y="969758"/>
            <a:ext cx="426098" cy="908604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4681D1A-C3B2-417B-A3F3-55CDEB19114E}"/>
              </a:ext>
            </a:extLst>
          </p:cNvPr>
          <p:cNvSpPr/>
          <p:nvPr/>
        </p:nvSpPr>
        <p:spPr>
          <a:xfrm>
            <a:off x="11653931" y="1939514"/>
            <a:ext cx="426098" cy="908604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5F75CDA-5768-4C8E-90F6-6BCF8A57E6FE}"/>
              </a:ext>
            </a:extLst>
          </p:cNvPr>
          <p:cNvSpPr/>
          <p:nvPr/>
        </p:nvSpPr>
        <p:spPr>
          <a:xfrm>
            <a:off x="11653931" y="2909271"/>
            <a:ext cx="426098" cy="908604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778F940-FC42-46C4-B176-008D26D5A146}"/>
              </a:ext>
            </a:extLst>
          </p:cNvPr>
          <p:cNvSpPr/>
          <p:nvPr/>
        </p:nvSpPr>
        <p:spPr>
          <a:xfrm>
            <a:off x="11653931" y="3879027"/>
            <a:ext cx="426098" cy="908604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BBE69FC-2DA6-4EDF-B6EA-B9061F7A3C78}"/>
              </a:ext>
            </a:extLst>
          </p:cNvPr>
          <p:cNvSpPr/>
          <p:nvPr/>
        </p:nvSpPr>
        <p:spPr>
          <a:xfrm>
            <a:off x="11653931" y="4848784"/>
            <a:ext cx="426098" cy="908604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848CD75-4A3F-41D1-9084-B8516E3674E0}"/>
              </a:ext>
            </a:extLst>
          </p:cNvPr>
          <p:cNvSpPr/>
          <p:nvPr/>
        </p:nvSpPr>
        <p:spPr>
          <a:xfrm>
            <a:off x="11653931" y="5796996"/>
            <a:ext cx="426098" cy="908604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00FFF8-4B9D-445E-988A-8F927150C204}"/>
              </a:ext>
            </a:extLst>
          </p:cNvPr>
          <p:cNvSpPr/>
          <p:nvPr/>
        </p:nvSpPr>
        <p:spPr>
          <a:xfrm>
            <a:off x="0" y="0"/>
            <a:ext cx="1176590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BEA8D-5547-4024-9659-1E883BCD32F8}"/>
              </a:ext>
            </a:extLst>
          </p:cNvPr>
          <p:cNvSpPr txBox="1"/>
          <p:nvPr/>
        </p:nvSpPr>
        <p:spPr>
          <a:xfrm rot="16200000">
            <a:off x="819739" y="-408596"/>
            <a:ext cx="677108" cy="1651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200" b="1" dirty="0">
                <a:solidFill>
                  <a:srgbClr val="5383E8"/>
                </a:solidFill>
              </a:rPr>
              <a:t>차례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2BC657-AF1C-41C3-8F50-CC50EBCDC1AA}"/>
              </a:ext>
            </a:extLst>
          </p:cNvPr>
          <p:cNvSpPr txBox="1"/>
          <p:nvPr/>
        </p:nvSpPr>
        <p:spPr>
          <a:xfrm>
            <a:off x="1331917" y="1221432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5383E8"/>
                </a:solidFill>
              </a:rPr>
              <a:t>역할 분담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2ABF43-8786-4904-BF36-33BCFB6BBBC8}"/>
              </a:ext>
            </a:extLst>
          </p:cNvPr>
          <p:cNvSpPr txBox="1"/>
          <p:nvPr/>
        </p:nvSpPr>
        <p:spPr>
          <a:xfrm>
            <a:off x="1331917" y="1958032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5383E8"/>
                </a:solidFill>
              </a:rPr>
              <a:t>개발 동기 및 목적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37D64B-827D-4447-8D18-D4AAE0A210F7}"/>
              </a:ext>
            </a:extLst>
          </p:cNvPr>
          <p:cNvSpPr txBox="1"/>
          <p:nvPr/>
        </p:nvSpPr>
        <p:spPr>
          <a:xfrm>
            <a:off x="1331917" y="2694632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5383E8"/>
                </a:solidFill>
              </a:rPr>
              <a:t>화면 설계</a:t>
            </a:r>
            <a:r>
              <a:rPr lang="en-US" altLang="ko-KR" sz="2400" b="1" dirty="0">
                <a:solidFill>
                  <a:srgbClr val="5383E8"/>
                </a:solidFill>
              </a:rPr>
              <a:t>_</a:t>
            </a:r>
            <a:r>
              <a:rPr lang="ko-KR" altLang="en-US" sz="2400" b="1" dirty="0">
                <a:solidFill>
                  <a:srgbClr val="5383E8"/>
                </a:solidFill>
              </a:rPr>
              <a:t>프로토 타입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5C5496-0041-4CAC-B6BB-2DFF8EBE57FB}"/>
              </a:ext>
            </a:extLst>
          </p:cNvPr>
          <p:cNvSpPr txBox="1"/>
          <p:nvPr/>
        </p:nvSpPr>
        <p:spPr>
          <a:xfrm>
            <a:off x="1331917" y="3431232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5383E8"/>
                </a:solidFill>
              </a:rPr>
              <a:t>화면 설계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B5C256-B189-4131-8F6E-9DC4D005F2E7}"/>
              </a:ext>
            </a:extLst>
          </p:cNvPr>
          <p:cNvSpPr txBox="1"/>
          <p:nvPr/>
        </p:nvSpPr>
        <p:spPr>
          <a:xfrm>
            <a:off x="1331917" y="4167832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5383E8"/>
                </a:solidFill>
              </a:rPr>
              <a:t>구현 소스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B612F4-4DBC-4839-B6A2-ED1299A2C5F1}"/>
              </a:ext>
            </a:extLst>
          </p:cNvPr>
          <p:cNvSpPr/>
          <p:nvPr/>
        </p:nvSpPr>
        <p:spPr>
          <a:xfrm>
            <a:off x="11653931" y="1"/>
            <a:ext cx="426098" cy="908604"/>
          </a:xfrm>
          <a:prstGeom prst="roundRect">
            <a:avLst>
              <a:gd name="adj" fmla="val 254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662E2E-9643-493F-80FE-DCD379EE8B8A}"/>
              </a:ext>
            </a:extLst>
          </p:cNvPr>
          <p:cNvSpPr txBox="1"/>
          <p:nvPr/>
        </p:nvSpPr>
        <p:spPr>
          <a:xfrm>
            <a:off x="11718608" y="330200"/>
            <a:ext cx="430887" cy="762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600" dirty="0"/>
              <a:t>차례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70B478F-6757-4597-97A7-EC31F1BAC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2833" l="1859" r="95539">
                        <a14:foregroundMark x1="57621" y1="7850" x2="57621" y2="7850"/>
                        <a14:foregroundMark x1="48327" y1="4096" x2="48327" y2="4096"/>
                        <a14:foregroundMark x1="6320" y1="48805" x2="6320" y2="48805"/>
                        <a14:foregroundMark x1="2602" y1="49829" x2="2602" y2="49829"/>
                        <a14:foregroundMark x1="57621" y1="90785" x2="57621" y2="90785"/>
                        <a14:foregroundMark x1="55390" y1="93515" x2="55390" y2="93515"/>
                        <a14:foregroundMark x1="91078" y1="73720" x2="91078" y2="73720"/>
                        <a14:foregroundMark x1="94796" y1="72355" x2="94796" y2="72355"/>
                        <a14:foregroundMark x1="95539" y1="25256" x2="95539" y2="252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7298" y="55031"/>
            <a:ext cx="225425" cy="24553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36CC16-C4C8-42DB-8CD5-CB06D539DB36}"/>
              </a:ext>
            </a:extLst>
          </p:cNvPr>
          <p:cNvSpPr/>
          <p:nvPr/>
        </p:nvSpPr>
        <p:spPr>
          <a:xfrm>
            <a:off x="10952554" y="21546"/>
            <a:ext cx="812406" cy="1070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B1F987E-BD32-4525-A6A4-9818918E2BFC}"/>
              </a:ext>
            </a:extLst>
          </p:cNvPr>
          <p:cNvGrpSpPr/>
          <p:nvPr/>
        </p:nvGrpSpPr>
        <p:grpSpPr>
          <a:xfrm>
            <a:off x="323644" y="718355"/>
            <a:ext cx="3600000" cy="1551"/>
            <a:chOff x="150019" y="822528"/>
            <a:chExt cx="2374106" cy="1551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1FEF8E62-C0D8-46A1-8B28-392CBF778BBA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418313F-67A3-46ED-98F5-D720EDC825DA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D046064A-0BF2-45A6-9376-FD0CB8C212A3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0D87650-4040-404C-B27B-0CF17D4B6B22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8D4C6B4-87FA-43AC-8C77-53FD87167BEB}"/>
              </a:ext>
            </a:extLst>
          </p:cNvPr>
          <p:cNvGrpSpPr/>
          <p:nvPr/>
        </p:nvGrpSpPr>
        <p:grpSpPr>
          <a:xfrm>
            <a:off x="8022536" y="6704049"/>
            <a:ext cx="3600000" cy="1551"/>
            <a:chOff x="150019" y="822528"/>
            <a:chExt cx="2374106" cy="1551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9403274-1DEA-46C9-8998-8AD83EE68C02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EAF4E6C-50AE-4E06-9540-BC40671160C3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A730775-36EF-4D46-B8A2-FF6C3DA89BF8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9511B15-D208-477E-A928-411DDC56C7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E3DFE32-67EA-4D6D-A2B2-15617083933F}"/>
              </a:ext>
            </a:extLst>
          </p:cNvPr>
          <p:cNvSpPr txBox="1"/>
          <p:nvPr/>
        </p:nvSpPr>
        <p:spPr>
          <a:xfrm>
            <a:off x="1331917" y="4904432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5383E8"/>
                </a:solidFill>
              </a:rPr>
              <a:t>시연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4A8BFF-8903-4CD3-A604-0296768EEAD8}"/>
              </a:ext>
            </a:extLst>
          </p:cNvPr>
          <p:cNvSpPr txBox="1"/>
          <p:nvPr/>
        </p:nvSpPr>
        <p:spPr>
          <a:xfrm>
            <a:off x="1331917" y="5641032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5383E8"/>
                </a:solidFill>
              </a:rPr>
              <a:t>Q&amp;A</a:t>
            </a:r>
            <a:endParaRPr lang="ko-KR" altLang="en-US" sz="2400" b="1" dirty="0">
              <a:solidFill>
                <a:srgbClr val="5383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188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2D4D81F-F6AA-45DC-A323-E06E84C39331}"/>
              </a:ext>
            </a:extLst>
          </p:cNvPr>
          <p:cNvSpPr/>
          <p:nvPr/>
        </p:nvSpPr>
        <p:spPr>
          <a:xfrm>
            <a:off x="11653931" y="1743875"/>
            <a:ext cx="426098" cy="1706554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00FFF8-4B9D-445E-988A-8F927150C204}"/>
              </a:ext>
            </a:extLst>
          </p:cNvPr>
          <p:cNvSpPr/>
          <p:nvPr/>
        </p:nvSpPr>
        <p:spPr>
          <a:xfrm>
            <a:off x="0" y="0"/>
            <a:ext cx="1176590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ECA5431-2BE9-4A16-A72A-89EFC78DD87A}"/>
              </a:ext>
            </a:extLst>
          </p:cNvPr>
          <p:cNvSpPr/>
          <p:nvPr/>
        </p:nvSpPr>
        <p:spPr>
          <a:xfrm>
            <a:off x="11653931" y="0"/>
            <a:ext cx="426098" cy="1706554"/>
          </a:xfrm>
          <a:prstGeom prst="roundRect">
            <a:avLst>
              <a:gd name="adj" fmla="val 254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ED12B6-7CD1-45A8-8C3C-EED64551E283}"/>
              </a:ext>
            </a:extLst>
          </p:cNvPr>
          <p:cNvSpPr/>
          <p:nvPr/>
        </p:nvSpPr>
        <p:spPr>
          <a:xfrm>
            <a:off x="10952554" y="40467"/>
            <a:ext cx="812406" cy="2010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92DA34-6DA8-46F9-9AA9-AF9CB88156BA}"/>
              </a:ext>
            </a:extLst>
          </p:cNvPr>
          <p:cNvSpPr txBox="1"/>
          <p:nvPr/>
        </p:nvSpPr>
        <p:spPr>
          <a:xfrm>
            <a:off x="11718608" y="330200"/>
            <a:ext cx="430887" cy="1231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600"/>
              <a:t>구현 소스</a:t>
            </a:r>
            <a:endParaRPr lang="ko-KR" altLang="en-US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2877846-C206-4CD4-BF79-CB159D405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2833" l="1859" r="95539">
                        <a14:foregroundMark x1="57621" y1="7850" x2="57621" y2="7850"/>
                        <a14:foregroundMark x1="48327" y1="4096" x2="48327" y2="4096"/>
                        <a14:foregroundMark x1="6320" y1="48805" x2="6320" y2="48805"/>
                        <a14:foregroundMark x1="2602" y1="49829" x2="2602" y2="49829"/>
                        <a14:foregroundMark x1="57621" y1="90785" x2="57621" y2="90785"/>
                        <a14:foregroundMark x1="55390" y1="93515" x2="55390" y2="93515"/>
                        <a14:foregroundMark x1="91078" y1="73720" x2="91078" y2="73720"/>
                        <a14:foregroundMark x1="94796" y1="72355" x2="94796" y2="72355"/>
                        <a14:foregroundMark x1="95539" y1="25256" x2="95539" y2="252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7298" y="55031"/>
            <a:ext cx="225425" cy="2455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BE110D-A3DE-4007-A223-A18E301C4031}"/>
              </a:ext>
            </a:extLst>
          </p:cNvPr>
          <p:cNvSpPr txBox="1"/>
          <p:nvPr/>
        </p:nvSpPr>
        <p:spPr>
          <a:xfrm rot="16200000">
            <a:off x="1929692" y="-1518550"/>
            <a:ext cx="677108" cy="38709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200" b="1" dirty="0">
                <a:solidFill>
                  <a:srgbClr val="5383E8"/>
                </a:solidFill>
              </a:rPr>
              <a:t>구현 소스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C0A1B1E-CD3B-4D53-A47D-6002315C04F5}"/>
              </a:ext>
            </a:extLst>
          </p:cNvPr>
          <p:cNvGrpSpPr/>
          <p:nvPr/>
        </p:nvGrpSpPr>
        <p:grpSpPr>
          <a:xfrm>
            <a:off x="323644" y="718355"/>
            <a:ext cx="3600000" cy="1551"/>
            <a:chOff x="150019" y="822528"/>
            <a:chExt cx="2374106" cy="1551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59F3CFA-38B0-4471-A043-FE17D492E6F4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9CBD525-1ADA-483A-ADB8-BBFAD9D686F5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9F676FD-A950-493D-B687-70D80A7BF99A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08AB6E1-61D4-4F6F-8407-21AC44643B94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0D06EE1-DE0B-418E-A365-0636CB11CAAC}"/>
              </a:ext>
            </a:extLst>
          </p:cNvPr>
          <p:cNvGrpSpPr/>
          <p:nvPr/>
        </p:nvGrpSpPr>
        <p:grpSpPr>
          <a:xfrm>
            <a:off x="4621160" y="3719483"/>
            <a:ext cx="2074509" cy="2811681"/>
            <a:chOff x="513240" y="1524654"/>
            <a:chExt cx="3626409" cy="47618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56D3297-6F11-42E0-8EC3-0F92B7C79FAE}"/>
                </a:ext>
              </a:extLst>
            </p:cNvPr>
            <p:cNvSpPr/>
            <p:nvPr/>
          </p:nvSpPr>
          <p:spPr>
            <a:xfrm>
              <a:off x="513240" y="1524654"/>
              <a:ext cx="3626409" cy="4761846"/>
            </a:xfrm>
            <a:prstGeom prst="roundRect">
              <a:avLst>
                <a:gd name="adj" fmla="val 1686"/>
              </a:avLst>
            </a:prstGeom>
            <a:solidFill>
              <a:schemeClr val="bg1"/>
            </a:solidFill>
            <a:ln w="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0A7E9E1-3483-42CF-ACCF-4C9FAE2AE7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06" t="1495" r="2429" b="1377"/>
            <a:stretch/>
          </p:blipFill>
          <p:spPr>
            <a:xfrm>
              <a:off x="609600" y="1543050"/>
              <a:ext cx="3409950" cy="4495800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82AF0E0-7793-4CF9-A772-6F5AF58EA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9100" y="1119841"/>
            <a:ext cx="3417681" cy="2288978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FD720DF-75DD-4FD7-B286-5B8FD339FD95}"/>
              </a:ext>
            </a:extLst>
          </p:cNvPr>
          <p:cNvGrpSpPr/>
          <p:nvPr/>
        </p:nvGrpSpPr>
        <p:grpSpPr>
          <a:xfrm>
            <a:off x="4384843" y="1139310"/>
            <a:ext cx="3483803" cy="2270923"/>
            <a:chOff x="7244813" y="833808"/>
            <a:chExt cx="2904812" cy="189350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7B1B3E1-3F6B-4219-BFED-26669D335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4813" y="833808"/>
              <a:ext cx="2904812" cy="1893507"/>
            </a:xfrm>
            <a:prstGeom prst="rect">
              <a:avLst/>
            </a:prstGeom>
          </p:spPr>
        </p:pic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1A649ED3-BD1B-4C4E-9DC1-ABDF4857EDA4}"/>
                </a:ext>
              </a:extLst>
            </p:cNvPr>
            <p:cNvSpPr/>
            <p:nvPr/>
          </p:nvSpPr>
          <p:spPr>
            <a:xfrm>
              <a:off x="7298421" y="847288"/>
              <a:ext cx="2776757" cy="1820411"/>
            </a:xfrm>
            <a:prstGeom prst="roundRect">
              <a:avLst>
                <a:gd name="adj" fmla="val 1950"/>
              </a:avLst>
            </a:prstGeom>
            <a:noFill/>
            <a:ln w="19050">
              <a:solidFill>
                <a:srgbClr val="5383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1B9F53A6-1517-4921-BA63-583732F0A80C}"/>
              </a:ext>
            </a:extLst>
          </p:cNvPr>
          <p:cNvSpPr/>
          <p:nvPr/>
        </p:nvSpPr>
        <p:spPr>
          <a:xfrm>
            <a:off x="7287786" y="4905163"/>
            <a:ext cx="292100" cy="2921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E48C690-6D01-4382-89F5-B39D44284AFC}"/>
              </a:ext>
            </a:extLst>
          </p:cNvPr>
          <p:cNvSpPr/>
          <p:nvPr/>
        </p:nvSpPr>
        <p:spPr>
          <a:xfrm>
            <a:off x="7287786" y="5785299"/>
            <a:ext cx="292100" cy="2921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6FEC7E-76E8-4FED-B8AF-B82B45E6D5EA}"/>
              </a:ext>
            </a:extLst>
          </p:cNvPr>
          <p:cNvSpPr txBox="1"/>
          <p:nvPr/>
        </p:nvSpPr>
        <p:spPr>
          <a:xfrm>
            <a:off x="7732285" y="4866547"/>
            <a:ext cx="35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텍스트 영역 효과 </a:t>
            </a:r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2C94C1-944B-49E1-94F1-938AD962FA04}"/>
              </a:ext>
            </a:extLst>
          </p:cNvPr>
          <p:cNvSpPr txBox="1"/>
          <p:nvPr/>
        </p:nvSpPr>
        <p:spPr>
          <a:xfrm>
            <a:off x="7732286" y="5746166"/>
            <a:ext cx="288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버튼 스타일 </a:t>
            </a:r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D39BB4B-DB80-4C55-8ED9-D945F389A527}"/>
              </a:ext>
            </a:extLst>
          </p:cNvPr>
          <p:cNvSpPr/>
          <p:nvPr/>
        </p:nvSpPr>
        <p:spPr>
          <a:xfrm>
            <a:off x="7287786" y="4025028"/>
            <a:ext cx="292100" cy="292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CE55E5-0798-45FA-A587-B07DC6B0038C}"/>
              </a:ext>
            </a:extLst>
          </p:cNvPr>
          <p:cNvSpPr txBox="1"/>
          <p:nvPr/>
        </p:nvSpPr>
        <p:spPr>
          <a:xfrm>
            <a:off x="7741635" y="3986928"/>
            <a:ext cx="36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 텍스트 영역 스타일 </a:t>
            </a:r>
            <a:r>
              <a:rPr lang="en-US" altLang="ko-KR" dirty="0"/>
              <a:t>CSS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E253677-A20F-4951-A6E0-104D3D9D0F5B}"/>
              </a:ext>
            </a:extLst>
          </p:cNvPr>
          <p:cNvGrpSpPr/>
          <p:nvPr/>
        </p:nvGrpSpPr>
        <p:grpSpPr>
          <a:xfrm>
            <a:off x="225912" y="1119841"/>
            <a:ext cx="4060252" cy="5221600"/>
            <a:chOff x="4848730" y="833808"/>
            <a:chExt cx="2304577" cy="296375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3149099-369F-4D9F-B10A-AE9A25717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54380" y="833808"/>
              <a:ext cx="2298927" cy="2963752"/>
            </a:xfrm>
            <a:prstGeom prst="rect">
              <a:avLst/>
            </a:prstGeom>
          </p:spPr>
        </p:pic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7BCFF1F-7222-4056-AC25-90A147A7CBEB}"/>
                </a:ext>
              </a:extLst>
            </p:cNvPr>
            <p:cNvSpPr/>
            <p:nvPr/>
          </p:nvSpPr>
          <p:spPr>
            <a:xfrm>
              <a:off x="4848730" y="2621614"/>
              <a:ext cx="2298927" cy="1085983"/>
            </a:xfrm>
            <a:prstGeom prst="roundRect">
              <a:avLst>
                <a:gd name="adj" fmla="val 3449"/>
              </a:avLst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9261C35-95B1-4087-8044-74B69E24A6A9}"/>
                </a:ext>
              </a:extLst>
            </p:cNvPr>
            <p:cNvSpPr/>
            <p:nvPr/>
          </p:nvSpPr>
          <p:spPr>
            <a:xfrm>
              <a:off x="4848730" y="847288"/>
              <a:ext cx="2298927" cy="1660962"/>
            </a:xfrm>
            <a:prstGeom prst="roundRect">
              <a:avLst>
                <a:gd name="adj" fmla="val 2185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DF63B02-1A21-42BB-8859-5A4EBCFE427C}"/>
              </a:ext>
            </a:extLst>
          </p:cNvPr>
          <p:cNvGrpSpPr/>
          <p:nvPr/>
        </p:nvGrpSpPr>
        <p:grpSpPr>
          <a:xfrm>
            <a:off x="8022536" y="6704049"/>
            <a:ext cx="3600000" cy="1551"/>
            <a:chOff x="150019" y="822528"/>
            <a:chExt cx="2374106" cy="1551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334E472-F71B-49FB-9BCE-67DF4D9055D8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BF8100F-F8DF-409D-81DC-6DD06D7D6CD1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A18C2D3-93A9-47BD-B3E0-69A6B70F6257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BF509BFA-FB77-4FA5-99BF-2C27869635B8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2693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2D4D81F-F6AA-45DC-A323-E06E84C39331}"/>
              </a:ext>
            </a:extLst>
          </p:cNvPr>
          <p:cNvSpPr/>
          <p:nvPr/>
        </p:nvSpPr>
        <p:spPr>
          <a:xfrm>
            <a:off x="11653931" y="1743875"/>
            <a:ext cx="426098" cy="1706554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00FFF8-4B9D-445E-988A-8F927150C204}"/>
              </a:ext>
            </a:extLst>
          </p:cNvPr>
          <p:cNvSpPr/>
          <p:nvPr/>
        </p:nvSpPr>
        <p:spPr>
          <a:xfrm>
            <a:off x="0" y="0"/>
            <a:ext cx="1176590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ECA5431-2BE9-4A16-A72A-89EFC78DD87A}"/>
              </a:ext>
            </a:extLst>
          </p:cNvPr>
          <p:cNvSpPr/>
          <p:nvPr/>
        </p:nvSpPr>
        <p:spPr>
          <a:xfrm>
            <a:off x="11653931" y="0"/>
            <a:ext cx="426098" cy="1706554"/>
          </a:xfrm>
          <a:prstGeom prst="roundRect">
            <a:avLst>
              <a:gd name="adj" fmla="val 254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ED12B6-7CD1-45A8-8C3C-EED64551E283}"/>
              </a:ext>
            </a:extLst>
          </p:cNvPr>
          <p:cNvSpPr/>
          <p:nvPr/>
        </p:nvSpPr>
        <p:spPr>
          <a:xfrm>
            <a:off x="10952554" y="40467"/>
            <a:ext cx="812406" cy="2010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92DA34-6DA8-46F9-9AA9-AF9CB88156BA}"/>
              </a:ext>
            </a:extLst>
          </p:cNvPr>
          <p:cNvSpPr txBox="1"/>
          <p:nvPr/>
        </p:nvSpPr>
        <p:spPr>
          <a:xfrm>
            <a:off x="11718608" y="330200"/>
            <a:ext cx="430887" cy="1231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600"/>
              <a:t>구현 소스</a:t>
            </a:r>
            <a:endParaRPr lang="ko-KR" altLang="en-US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2877846-C206-4CD4-BF79-CB159D405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2833" l="1859" r="95539">
                        <a14:foregroundMark x1="57621" y1="7850" x2="57621" y2="7850"/>
                        <a14:foregroundMark x1="48327" y1="4096" x2="48327" y2="4096"/>
                        <a14:foregroundMark x1="6320" y1="48805" x2="6320" y2="48805"/>
                        <a14:foregroundMark x1="2602" y1="49829" x2="2602" y2="49829"/>
                        <a14:foregroundMark x1="57621" y1="90785" x2="57621" y2="90785"/>
                        <a14:foregroundMark x1="55390" y1="93515" x2="55390" y2="93515"/>
                        <a14:foregroundMark x1="91078" y1="73720" x2="91078" y2="73720"/>
                        <a14:foregroundMark x1="94796" y1="72355" x2="94796" y2="72355"/>
                        <a14:foregroundMark x1="95539" y1="25256" x2="95539" y2="252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7298" y="55031"/>
            <a:ext cx="225425" cy="2455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BE110D-A3DE-4007-A223-A18E301C4031}"/>
              </a:ext>
            </a:extLst>
          </p:cNvPr>
          <p:cNvSpPr txBox="1"/>
          <p:nvPr/>
        </p:nvSpPr>
        <p:spPr>
          <a:xfrm rot="16200000">
            <a:off x="1929692" y="-1518550"/>
            <a:ext cx="677108" cy="38709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200" b="1" dirty="0">
                <a:solidFill>
                  <a:srgbClr val="5383E8"/>
                </a:solidFill>
              </a:rPr>
              <a:t>구현 소스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C0A1B1E-CD3B-4D53-A47D-6002315C04F5}"/>
              </a:ext>
            </a:extLst>
          </p:cNvPr>
          <p:cNvGrpSpPr/>
          <p:nvPr/>
        </p:nvGrpSpPr>
        <p:grpSpPr>
          <a:xfrm>
            <a:off x="323644" y="718355"/>
            <a:ext cx="3600000" cy="1551"/>
            <a:chOff x="150019" y="822528"/>
            <a:chExt cx="2374106" cy="1551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59F3CFA-38B0-4471-A043-FE17D492E6F4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9CBD525-1ADA-483A-ADB8-BBFAD9D686F5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9F676FD-A950-493D-B687-70D80A7BF99A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08AB6E1-61D4-4F6F-8407-21AC44643B94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479D0D2-9932-4EC6-AD95-CAAE8BF38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074" y="867798"/>
            <a:ext cx="4238824" cy="3412102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7506E235-625C-4509-8704-B1F4E83115E5}"/>
              </a:ext>
            </a:extLst>
          </p:cNvPr>
          <p:cNvGrpSpPr/>
          <p:nvPr/>
        </p:nvGrpSpPr>
        <p:grpSpPr>
          <a:xfrm>
            <a:off x="278071" y="3429000"/>
            <a:ext cx="6431371" cy="2871274"/>
            <a:chOff x="278071" y="4381499"/>
            <a:chExt cx="5430509" cy="2424441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72DFCDF-E763-492C-89A5-81B239B52D93}"/>
                </a:ext>
              </a:extLst>
            </p:cNvPr>
            <p:cNvGrpSpPr/>
            <p:nvPr/>
          </p:nvGrpSpPr>
          <p:grpSpPr>
            <a:xfrm>
              <a:off x="278071" y="4383459"/>
              <a:ext cx="2614319" cy="2422481"/>
              <a:chOff x="5629275" y="1624696"/>
              <a:chExt cx="5041255" cy="4671330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6C1DD8AB-E7DF-4DB8-A0CD-643FC057AE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26249" y="1624696"/>
                <a:ext cx="4571263" cy="4224337"/>
              </a:xfrm>
              <a:prstGeom prst="rect">
                <a:avLst/>
              </a:prstGeom>
            </p:spPr>
          </p:pic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8C4E14CD-2DFE-4D49-9451-B2BE731D6016}"/>
                  </a:ext>
                </a:extLst>
              </p:cNvPr>
              <p:cNvSpPr/>
              <p:nvPr/>
            </p:nvSpPr>
            <p:spPr>
              <a:xfrm>
                <a:off x="5629275" y="1624696"/>
                <a:ext cx="5041255" cy="4671330"/>
              </a:xfrm>
              <a:prstGeom prst="roundRect">
                <a:avLst>
                  <a:gd name="adj" fmla="val 1782"/>
                </a:avLst>
              </a:prstGeom>
              <a:noFill/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0BBED93-5855-485D-94CD-991B173B3097}"/>
                </a:ext>
              </a:extLst>
            </p:cNvPr>
            <p:cNvGrpSpPr/>
            <p:nvPr/>
          </p:nvGrpSpPr>
          <p:grpSpPr>
            <a:xfrm>
              <a:off x="3094261" y="4381499"/>
              <a:ext cx="2614319" cy="2422481"/>
              <a:chOff x="4054583" y="3671515"/>
              <a:chExt cx="3380528" cy="3132466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AACE0E1E-FD1E-43BB-87E3-39356BC0D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03700" y="3791909"/>
                <a:ext cx="3065364" cy="2714291"/>
              </a:xfrm>
              <a:prstGeom prst="rect">
                <a:avLst/>
              </a:prstGeom>
            </p:spPr>
          </p:pic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C404C5F3-6050-46B5-AE93-53ED2E54A481}"/>
                  </a:ext>
                </a:extLst>
              </p:cNvPr>
              <p:cNvSpPr/>
              <p:nvPr/>
            </p:nvSpPr>
            <p:spPr>
              <a:xfrm>
                <a:off x="4054583" y="3671515"/>
                <a:ext cx="3380528" cy="3132466"/>
              </a:xfrm>
              <a:prstGeom prst="roundRect">
                <a:avLst>
                  <a:gd name="adj" fmla="val 1782"/>
                </a:avLst>
              </a:prstGeom>
              <a:noFill/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E6FC8A9B-D48E-4822-8ADB-8974171A4892}"/>
              </a:ext>
            </a:extLst>
          </p:cNvPr>
          <p:cNvSpPr/>
          <p:nvPr/>
        </p:nvSpPr>
        <p:spPr>
          <a:xfrm>
            <a:off x="7184935" y="4435989"/>
            <a:ext cx="292100" cy="292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F2C1B5-6209-4744-87C0-3CF18592720E}"/>
              </a:ext>
            </a:extLst>
          </p:cNvPr>
          <p:cNvSpPr txBox="1"/>
          <p:nvPr/>
        </p:nvSpPr>
        <p:spPr>
          <a:xfrm>
            <a:off x="7629434" y="4396856"/>
            <a:ext cx="36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화면 코드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D9FE224-8113-4F3C-A481-9F4ECF198311}"/>
              </a:ext>
            </a:extLst>
          </p:cNvPr>
          <p:cNvSpPr/>
          <p:nvPr/>
        </p:nvSpPr>
        <p:spPr>
          <a:xfrm>
            <a:off x="7184935" y="5043184"/>
            <a:ext cx="292100" cy="292100"/>
          </a:xfrm>
          <a:prstGeom prst="ellipse">
            <a:avLst/>
          </a:prstGeom>
          <a:solidFill>
            <a:srgbClr val="538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146CC1-89BA-4553-A756-0C8889307C4D}"/>
              </a:ext>
            </a:extLst>
          </p:cNvPr>
          <p:cNvSpPr txBox="1"/>
          <p:nvPr/>
        </p:nvSpPr>
        <p:spPr>
          <a:xfrm>
            <a:off x="7629434" y="5004051"/>
            <a:ext cx="36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미입력</a:t>
            </a:r>
            <a:r>
              <a:rPr lang="ko-KR" altLang="en-US" dirty="0"/>
              <a:t> 항목 피드백 코드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03F29EA-FC58-4A63-8252-04FEDD418AAF}"/>
              </a:ext>
            </a:extLst>
          </p:cNvPr>
          <p:cNvSpPr/>
          <p:nvPr/>
        </p:nvSpPr>
        <p:spPr>
          <a:xfrm>
            <a:off x="7026074" y="903347"/>
            <a:ext cx="4238824" cy="3338453"/>
          </a:xfrm>
          <a:prstGeom prst="roundRect">
            <a:avLst>
              <a:gd name="adj" fmla="val 107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0EE4A4-8353-467A-A4E3-D0198DB4A0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532" y="848565"/>
            <a:ext cx="6587893" cy="2237536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E1B0CBA-3935-4656-AA68-1AB786DF4857}"/>
              </a:ext>
            </a:extLst>
          </p:cNvPr>
          <p:cNvSpPr/>
          <p:nvPr/>
        </p:nvSpPr>
        <p:spPr>
          <a:xfrm>
            <a:off x="323644" y="903348"/>
            <a:ext cx="6522781" cy="2182754"/>
          </a:xfrm>
          <a:prstGeom prst="roundRect">
            <a:avLst>
              <a:gd name="adj" fmla="val 1842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D1BC3B-040C-4EFA-906C-CA60D6C5A764}"/>
              </a:ext>
            </a:extLst>
          </p:cNvPr>
          <p:cNvSpPr txBox="1"/>
          <p:nvPr/>
        </p:nvSpPr>
        <p:spPr>
          <a:xfrm>
            <a:off x="7629434" y="5655890"/>
            <a:ext cx="36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이메일 양식으로 제출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AED4A0C-AF49-4343-8747-0B51145DD827}"/>
              </a:ext>
            </a:extLst>
          </p:cNvPr>
          <p:cNvSpPr/>
          <p:nvPr/>
        </p:nvSpPr>
        <p:spPr>
          <a:xfrm>
            <a:off x="474598" y="1241844"/>
            <a:ext cx="3449045" cy="17547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EC465D8-C9B8-4E15-B563-A49EFB59463C}"/>
              </a:ext>
            </a:extLst>
          </p:cNvPr>
          <p:cNvSpPr/>
          <p:nvPr/>
        </p:nvSpPr>
        <p:spPr>
          <a:xfrm>
            <a:off x="474598" y="1948407"/>
            <a:ext cx="3449045" cy="16233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D7566C7-AF8B-4A45-8809-123A34EF4647}"/>
              </a:ext>
            </a:extLst>
          </p:cNvPr>
          <p:cNvSpPr/>
          <p:nvPr/>
        </p:nvSpPr>
        <p:spPr>
          <a:xfrm>
            <a:off x="7184935" y="6375447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1F6AA3-3B31-4EE7-896F-2718B6C2B37E}"/>
              </a:ext>
            </a:extLst>
          </p:cNvPr>
          <p:cNvSpPr txBox="1"/>
          <p:nvPr/>
        </p:nvSpPr>
        <p:spPr>
          <a:xfrm>
            <a:off x="7629434" y="6336314"/>
            <a:ext cx="36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화면 </a:t>
            </a:r>
            <a:r>
              <a:rPr lang="en-US" altLang="ko-KR" dirty="0"/>
              <a:t>php</a:t>
            </a:r>
            <a:r>
              <a:rPr lang="ko-KR" altLang="en-US" dirty="0"/>
              <a:t> 파일 코드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2CE5BB3-A453-4344-8D7C-EAEC88C6B5F9}"/>
              </a:ext>
            </a:extLst>
          </p:cNvPr>
          <p:cNvSpPr/>
          <p:nvPr/>
        </p:nvSpPr>
        <p:spPr>
          <a:xfrm>
            <a:off x="741298" y="2787447"/>
            <a:ext cx="3449045" cy="16233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99FE6C8-6B59-4200-8F54-D974E0E83A1E}"/>
              </a:ext>
            </a:extLst>
          </p:cNvPr>
          <p:cNvSpPr/>
          <p:nvPr/>
        </p:nvSpPr>
        <p:spPr>
          <a:xfrm>
            <a:off x="733425" y="2628900"/>
            <a:ext cx="1128649" cy="158547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4804721-871D-4A5F-AAA6-5D3DFF3926E6}"/>
              </a:ext>
            </a:extLst>
          </p:cNvPr>
          <p:cNvSpPr/>
          <p:nvPr/>
        </p:nvSpPr>
        <p:spPr>
          <a:xfrm>
            <a:off x="7194460" y="5704031"/>
            <a:ext cx="292100" cy="2921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F4DF280-B091-4467-9078-CABE308B8A63}"/>
              </a:ext>
            </a:extLst>
          </p:cNvPr>
          <p:cNvGrpSpPr/>
          <p:nvPr/>
        </p:nvGrpSpPr>
        <p:grpSpPr>
          <a:xfrm>
            <a:off x="8022536" y="6704049"/>
            <a:ext cx="3600000" cy="1551"/>
            <a:chOff x="150019" y="822528"/>
            <a:chExt cx="2374106" cy="1551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CAF85C0-5501-4F0D-B1B6-824D8B05D1AA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0E9C4CD-B1CA-46AE-B27E-896C2BB1B64C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BADA2CAA-9DDA-447B-BABD-35E382FE7861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BC9288A-82AC-4E15-80D3-6B7FC435E8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7315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2D4D81F-F6AA-45DC-A323-E06E84C39331}"/>
              </a:ext>
            </a:extLst>
          </p:cNvPr>
          <p:cNvSpPr/>
          <p:nvPr/>
        </p:nvSpPr>
        <p:spPr>
          <a:xfrm>
            <a:off x="11653931" y="1743875"/>
            <a:ext cx="426098" cy="1706554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00FFF8-4B9D-445E-988A-8F927150C204}"/>
              </a:ext>
            </a:extLst>
          </p:cNvPr>
          <p:cNvSpPr/>
          <p:nvPr/>
        </p:nvSpPr>
        <p:spPr>
          <a:xfrm>
            <a:off x="0" y="0"/>
            <a:ext cx="1176590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ECA5431-2BE9-4A16-A72A-89EFC78DD87A}"/>
              </a:ext>
            </a:extLst>
          </p:cNvPr>
          <p:cNvSpPr/>
          <p:nvPr/>
        </p:nvSpPr>
        <p:spPr>
          <a:xfrm>
            <a:off x="11653931" y="0"/>
            <a:ext cx="426098" cy="1706554"/>
          </a:xfrm>
          <a:prstGeom prst="roundRect">
            <a:avLst>
              <a:gd name="adj" fmla="val 254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ED12B6-7CD1-45A8-8C3C-EED64551E283}"/>
              </a:ext>
            </a:extLst>
          </p:cNvPr>
          <p:cNvSpPr/>
          <p:nvPr/>
        </p:nvSpPr>
        <p:spPr>
          <a:xfrm>
            <a:off x="10952554" y="40467"/>
            <a:ext cx="812406" cy="2010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92DA34-6DA8-46F9-9AA9-AF9CB88156BA}"/>
              </a:ext>
            </a:extLst>
          </p:cNvPr>
          <p:cNvSpPr txBox="1"/>
          <p:nvPr/>
        </p:nvSpPr>
        <p:spPr>
          <a:xfrm>
            <a:off x="11718608" y="330200"/>
            <a:ext cx="430887" cy="1231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600"/>
              <a:t>구현 소스</a:t>
            </a:r>
            <a:endParaRPr lang="ko-KR" altLang="en-US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2877846-C206-4CD4-BF79-CB159D405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2833" l="1859" r="95539">
                        <a14:foregroundMark x1="57621" y1="7850" x2="57621" y2="7850"/>
                        <a14:foregroundMark x1="48327" y1="4096" x2="48327" y2="4096"/>
                        <a14:foregroundMark x1="6320" y1="48805" x2="6320" y2="48805"/>
                        <a14:foregroundMark x1="2602" y1="49829" x2="2602" y2="49829"/>
                        <a14:foregroundMark x1="57621" y1="90785" x2="57621" y2="90785"/>
                        <a14:foregroundMark x1="55390" y1="93515" x2="55390" y2="93515"/>
                        <a14:foregroundMark x1="91078" y1="73720" x2="91078" y2="73720"/>
                        <a14:foregroundMark x1="94796" y1="72355" x2="94796" y2="72355"/>
                        <a14:foregroundMark x1="95539" y1="25256" x2="95539" y2="252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7298" y="55031"/>
            <a:ext cx="225425" cy="2455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BE110D-A3DE-4007-A223-A18E301C4031}"/>
              </a:ext>
            </a:extLst>
          </p:cNvPr>
          <p:cNvSpPr txBox="1"/>
          <p:nvPr/>
        </p:nvSpPr>
        <p:spPr>
          <a:xfrm rot="16200000">
            <a:off x="1929692" y="-1518550"/>
            <a:ext cx="677108" cy="38709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200" b="1" dirty="0">
                <a:solidFill>
                  <a:srgbClr val="5383E8"/>
                </a:solidFill>
              </a:rPr>
              <a:t>구현 소스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C0A1B1E-CD3B-4D53-A47D-6002315C04F5}"/>
              </a:ext>
            </a:extLst>
          </p:cNvPr>
          <p:cNvGrpSpPr/>
          <p:nvPr/>
        </p:nvGrpSpPr>
        <p:grpSpPr>
          <a:xfrm>
            <a:off x="323644" y="718355"/>
            <a:ext cx="3600000" cy="1551"/>
            <a:chOff x="150019" y="822528"/>
            <a:chExt cx="2374106" cy="1551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59F3CFA-38B0-4471-A043-FE17D492E6F4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9CBD525-1ADA-483A-ADB8-BBFAD9D686F5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9F676FD-A950-493D-B687-70D80A7BF99A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08AB6E1-61D4-4F6F-8407-21AC44643B94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E1F8DF79-96B5-4D19-8ABD-50F62AD11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44" y="1149350"/>
            <a:ext cx="11163016" cy="131445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F1F6F76-8208-410C-942E-A5AE0665553B}"/>
              </a:ext>
            </a:extLst>
          </p:cNvPr>
          <p:cNvSpPr/>
          <p:nvPr/>
        </p:nvSpPr>
        <p:spPr>
          <a:xfrm>
            <a:off x="6503436" y="1147799"/>
            <a:ext cx="4970995" cy="203065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D245AE-A18C-44D7-BBD3-3851E8521524}"/>
              </a:ext>
            </a:extLst>
          </p:cNvPr>
          <p:cNvSpPr txBox="1"/>
          <p:nvPr/>
        </p:nvSpPr>
        <p:spPr>
          <a:xfrm>
            <a:off x="1278512" y="4474395"/>
            <a:ext cx="424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파일 업로드 코드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A5B275E-0C5A-4B50-88E4-02E718C6DF32}"/>
              </a:ext>
            </a:extLst>
          </p:cNvPr>
          <p:cNvSpPr/>
          <p:nvPr/>
        </p:nvSpPr>
        <p:spPr>
          <a:xfrm>
            <a:off x="738940" y="4512495"/>
            <a:ext cx="292100" cy="292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135B0-67D7-4339-AC3C-D2AA5230B14D}"/>
              </a:ext>
            </a:extLst>
          </p:cNvPr>
          <p:cNvSpPr txBox="1"/>
          <p:nvPr/>
        </p:nvSpPr>
        <p:spPr>
          <a:xfrm>
            <a:off x="1278512" y="5164860"/>
            <a:ext cx="424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파일 업로드 </a:t>
            </a:r>
            <a:r>
              <a:rPr lang="en-US" altLang="ko-KR" dirty="0"/>
              <a:t>JS</a:t>
            </a:r>
            <a:r>
              <a:rPr lang="ko-KR" altLang="en-US" dirty="0"/>
              <a:t> 함수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ACC6E1F-EEDA-42D0-9C51-D79F592AE4EF}"/>
              </a:ext>
            </a:extLst>
          </p:cNvPr>
          <p:cNvSpPr/>
          <p:nvPr/>
        </p:nvSpPr>
        <p:spPr>
          <a:xfrm>
            <a:off x="751640" y="5202960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E76E2D-5572-412A-B5A2-65C898EB2E40}"/>
              </a:ext>
            </a:extLst>
          </p:cNvPr>
          <p:cNvSpPr txBox="1"/>
          <p:nvPr/>
        </p:nvSpPr>
        <p:spPr>
          <a:xfrm>
            <a:off x="1278512" y="5893425"/>
            <a:ext cx="424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 코드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ACDA5EF-98E8-4CE3-B131-C773EFF3101A}"/>
              </a:ext>
            </a:extLst>
          </p:cNvPr>
          <p:cNvSpPr/>
          <p:nvPr/>
        </p:nvSpPr>
        <p:spPr>
          <a:xfrm>
            <a:off x="751640" y="5931525"/>
            <a:ext cx="292100" cy="292100"/>
          </a:xfrm>
          <a:prstGeom prst="ellipse">
            <a:avLst/>
          </a:prstGeom>
          <a:solidFill>
            <a:srgbClr val="538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4FC8478-84DD-4ED4-A1D5-4FC7E29BAE86}"/>
              </a:ext>
            </a:extLst>
          </p:cNvPr>
          <p:cNvSpPr/>
          <p:nvPr/>
        </p:nvSpPr>
        <p:spPr>
          <a:xfrm>
            <a:off x="407334" y="1518200"/>
            <a:ext cx="6945188" cy="945600"/>
          </a:xfrm>
          <a:prstGeom prst="roundRect">
            <a:avLst>
              <a:gd name="adj" fmla="val 2853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F517E0-844F-4951-9A10-01039C00A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644" y="2621610"/>
            <a:ext cx="4371975" cy="1438275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5208321-1E57-4A32-85D7-F3634E638B23}"/>
              </a:ext>
            </a:extLst>
          </p:cNvPr>
          <p:cNvSpPr/>
          <p:nvPr/>
        </p:nvSpPr>
        <p:spPr>
          <a:xfrm>
            <a:off x="349380" y="2638491"/>
            <a:ext cx="4291304" cy="1362268"/>
          </a:xfrm>
          <a:prstGeom prst="roundRect">
            <a:avLst>
              <a:gd name="adj" fmla="val 2874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F88D5C9-F13F-4181-8C1E-63BAB7C0DD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281" t="11717" r="3108" b="4588"/>
          <a:stretch/>
        </p:blipFill>
        <p:spPr>
          <a:xfrm>
            <a:off x="5840963" y="2831943"/>
            <a:ext cx="5197151" cy="3575641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3350D317-08A7-4A07-8074-3947F0C8544A}"/>
              </a:ext>
            </a:extLst>
          </p:cNvPr>
          <p:cNvGrpSpPr/>
          <p:nvPr/>
        </p:nvGrpSpPr>
        <p:grpSpPr>
          <a:xfrm>
            <a:off x="8022536" y="6704049"/>
            <a:ext cx="3600000" cy="1551"/>
            <a:chOff x="150019" y="822528"/>
            <a:chExt cx="2374106" cy="1551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C136EF5-D5D5-4818-B1E9-C537C82E2F9D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70AEA0B-7940-4F58-800D-553A2CD90A97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5A3BC95-7BDF-471C-B38A-8A6062DFDB09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B2F420D-8DD9-4910-9A72-F0F659B9F3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8401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2D4D81F-F6AA-45DC-A323-E06E84C39331}"/>
              </a:ext>
            </a:extLst>
          </p:cNvPr>
          <p:cNvSpPr/>
          <p:nvPr/>
        </p:nvSpPr>
        <p:spPr>
          <a:xfrm>
            <a:off x="11653931" y="1743875"/>
            <a:ext cx="426098" cy="1706554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00FFF8-4B9D-445E-988A-8F927150C204}"/>
              </a:ext>
            </a:extLst>
          </p:cNvPr>
          <p:cNvSpPr/>
          <p:nvPr/>
        </p:nvSpPr>
        <p:spPr>
          <a:xfrm>
            <a:off x="0" y="0"/>
            <a:ext cx="1176590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ECA5431-2BE9-4A16-A72A-89EFC78DD87A}"/>
              </a:ext>
            </a:extLst>
          </p:cNvPr>
          <p:cNvSpPr/>
          <p:nvPr/>
        </p:nvSpPr>
        <p:spPr>
          <a:xfrm>
            <a:off x="11653931" y="0"/>
            <a:ext cx="426098" cy="1706554"/>
          </a:xfrm>
          <a:prstGeom prst="roundRect">
            <a:avLst>
              <a:gd name="adj" fmla="val 254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ED12B6-7CD1-45A8-8C3C-EED64551E283}"/>
              </a:ext>
            </a:extLst>
          </p:cNvPr>
          <p:cNvSpPr/>
          <p:nvPr/>
        </p:nvSpPr>
        <p:spPr>
          <a:xfrm>
            <a:off x="10952554" y="40467"/>
            <a:ext cx="812406" cy="2010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92DA34-6DA8-46F9-9AA9-AF9CB88156BA}"/>
              </a:ext>
            </a:extLst>
          </p:cNvPr>
          <p:cNvSpPr txBox="1"/>
          <p:nvPr/>
        </p:nvSpPr>
        <p:spPr>
          <a:xfrm>
            <a:off x="11718608" y="330200"/>
            <a:ext cx="430887" cy="1231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600"/>
              <a:t>구현 소스</a:t>
            </a:r>
            <a:endParaRPr lang="ko-KR" altLang="en-US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2877846-C206-4CD4-BF79-CB159D405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2833" l="1859" r="95539">
                        <a14:foregroundMark x1="57621" y1="7850" x2="57621" y2="7850"/>
                        <a14:foregroundMark x1="48327" y1="4096" x2="48327" y2="4096"/>
                        <a14:foregroundMark x1="6320" y1="48805" x2="6320" y2="48805"/>
                        <a14:foregroundMark x1="2602" y1="49829" x2="2602" y2="49829"/>
                        <a14:foregroundMark x1="57621" y1="90785" x2="57621" y2="90785"/>
                        <a14:foregroundMark x1="55390" y1="93515" x2="55390" y2="93515"/>
                        <a14:foregroundMark x1="91078" y1="73720" x2="91078" y2="73720"/>
                        <a14:foregroundMark x1="94796" y1="72355" x2="94796" y2="72355"/>
                        <a14:foregroundMark x1="95539" y1="25256" x2="95539" y2="252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7298" y="55031"/>
            <a:ext cx="225425" cy="2455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BE110D-A3DE-4007-A223-A18E301C4031}"/>
              </a:ext>
            </a:extLst>
          </p:cNvPr>
          <p:cNvSpPr txBox="1"/>
          <p:nvPr/>
        </p:nvSpPr>
        <p:spPr>
          <a:xfrm rot="16200000">
            <a:off x="1929692" y="-1518550"/>
            <a:ext cx="677108" cy="38709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200" b="1" dirty="0">
                <a:solidFill>
                  <a:srgbClr val="5383E8"/>
                </a:solidFill>
              </a:rPr>
              <a:t>구현 소스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C0A1B1E-CD3B-4D53-A47D-6002315C04F5}"/>
              </a:ext>
            </a:extLst>
          </p:cNvPr>
          <p:cNvGrpSpPr/>
          <p:nvPr/>
        </p:nvGrpSpPr>
        <p:grpSpPr>
          <a:xfrm>
            <a:off x="323644" y="718355"/>
            <a:ext cx="3600000" cy="1551"/>
            <a:chOff x="150019" y="822528"/>
            <a:chExt cx="2374106" cy="1551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59F3CFA-38B0-4471-A043-FE17D492E6F4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9CBD525-1ADA-483A-ADB8-BBFAD9D686F5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9F676FD-A950-493D-B687-70D80A7BF99A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08AB6E1-61D4-4F6F-8407-21AC44643B94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591BA234-899B-41A7-A593-F11B22FB4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487" y="944517"/>
            <a:ext cx="7360113" cy="359509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D12FEA-5D5C-44BF-AF64-C4D6B40E2AD6}"/>
              </a:ext>
            </a:extLst>
          </p:cNvPr>
          <p:cNvGrpSpPr/>
          <p:nvPr/>
        </p:nvGrpSpPr>
        <p:grpSpPr>
          <a:xfrm>
            <a:off x="145874" y="3986294"/>
            <a:ext cx="2046652" cy="2775985"/>
            <a:chOff x="6840994" y="1903972"/>
            <a:chExt cx="3221454" cy="4369433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4CB6B19-8BAC-4E83-A102-3F44322020F3}"/>
                </a:ext>
              </a:extLst>
            </p:cNvPr>
            <p:cNvSpPr/>
            <p:nvPr/>
          </p:nvSpPr>
          <p:spPr>
            <a:xfrm>
              <a:off x="6840994" y="1903972"/>
              <a:ext cx="3221454" cy="4369433"/>
            </a:xfrm>
            <a:prstGeom prst="roundRect">
              <a:avLst>
                <a:gd name="adj" fmla="val 1128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510F525-FA5F-47DD-95A8-CBF6F0B8128B}"/>
                </a:ext>
              </a:extLst>
            </p:cNvPr>
            <p:cNvGrpSpPr/>
            <p:nvPr/>
          </p:nvGrpSpPr>
          <p:grpSpPr>
            <a:xfrm>
              <a:off x="6875944" y="1982418"/>
              <a:ext cx="3085603" cy="4166457"/>
              <a:chOff x="4619091" y="809959"/>
              <a:chExt cx="3226200" cy="4356304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79119473-650E-4FE1-A347-A17F3203F7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14370"/>
              <a:stretch/>
            </p:blipFill>
            <p:spPr>
              <a:xfrm>
                <a:off x="4619092" y="809959"/>
                <a:ext cx="2230659" cy="3655362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36BA067-0A79-4A42-B544-99FE1A938429}"/>
                  </a:ext>
                </a:extLst>
              </p:cNvPr>
              <p:cNvSpPr/>
              <p:nvPr/>
            </p:nvSpPr>
            <p:spPr>
              <a:xfrm>
                <a:off x="5600700" y="1015999"/>
                <a:ext cx="584200" cy="6189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D5475D7F-F3F5-4084-A428-1B670A325F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5325"/>
              <a:stretch/>
            </p:blipFill>
            <p:spPr>
              <a:xfrm>
                <a:off x="7042444" y="943145"/>
                <a:ext cx="802847" cy="3731781"/>
              </a:xfrm>
              <a:prstGeom prst="rect">
                <a:avLst/>
              </a:prstGeom>
            </p:spPr>
          </p:pic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4E99304-58C2-4690-B4B9-D802CBE1D108}"/>
                  </a:ext>
                </a:extLst>
              </p:cNvPr>
              <p:cNvSpPr/>
              <p:nvPr/>
            </p:nvSpPr>
            <p:spPr>
              <a:xfrm>
                <a:off x="5498586" y="1962149"/>
                <a:ext cx="584200" cy="6189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834CEF09-33F2-45C7-A125-312C3B83BC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53870"/>
              <a:stretch/>
            </p:blipFill>
            <p:spPr>
              <a:xfrm>
                <a:off x="5790686" y="943145"/>
                <a:ext cx="1500929" cy="3731781"/>
              </a:xfrm>
              <a:prstGeom prst="rect">
                <a:avLst/>
              </a:prstGeom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962CE1BC-7B65-4094-BC44-9E01CDB6BF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88647"/>
              <a:stretch/>
            </p:blipFill>
            <p:spPr>
              <a:xfrm>
                <a:off x="4619091" y="4465320"/>
                <a:ext cx="3226200" cy="700943"/>
              </a:xfrm>
              <a:prstGeom prst="rect">
                <a:avLst/>
              </a:prstGeom>
            </p:spPr>
          </p:pic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F73D2C9-58F9-4A26-B1EB-DA72A0BE29A4}"/>
              </a:ext>
            </a:extLst>
          </p:cNvPr>
          <p:cNvGrpSpPr/>
          <p:nvPr/>
        </p:nvGrpSpPr>
        <p:grpSpPr>
          <a:xfrm>
            <a:off x="145874" y="944518"/>
            <a:ext cx="3481275" cy="2946057"/>
            <a:chOff x="6756060" y="853277"/>
            <a:chExt cx="3607140" cy="305257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FA74FBC-DC58-4C2A-83B2-696B6E8453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9381"/>
            <a:stretch/>
          </p:blipFill>
          <p:spPr>
            <a:xfrm>
              <a:off x="6756060" y="853277"/>
              <a:ext cx="1695584" cy="305257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F5ED56E-3EB5-4D2D-A4E9-F99954C64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50555" y="853278"/>
              <a:ext cx="1912645" cy="3052570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A58A4EA-CFF8-43F0-A0F6-20D4B87145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3047" y="5783512"/>
            <a:ext cx="1929820" cy="5110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F794D8-DEE8-4ED7-A9BD-B47A8C51334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45" t="2207" r="1144" b="2758"/>
          <a:stretch/>
        </p:blipFill>
        <p:spPr>
          <a:xfrm>
            <a:off x="1434852" y="4708031"/>
            <a:ext cx="2939143" cy="84160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8213B6D-0717-45C9-B5AA-2C9FECF308DB}"/>
              </a:ext>
            </a:extLst>
          </p:cNvPr>
          <p:cNvSpPr/>
          <p:nvPr/>
        </p:nvSpPr>
        <p:spPr>
          <a:xfrm>
            <a:off x="168078" y="979243"/>
            <a:ext cx="3395457" cy="2858075"/>
          </a:xfrm>
          <a:prstGeom prst="roundRect">
            <a:avLst>
              <a:gd name="adj" fmla="val 1670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68CF6D-68F4-48E3-A981-F51948FF58D7}"/>
              </a:ext>
            </a:extLst>
          </p:cNvPr>
          <p:cNvSpPr txBox="1"/>
          <p:nvPr/>
        </p:nvSpPr>
        <p:spPr>
          <a:xfrm>
            <a:off x="5167813" y="5074347"/>
            <a:ext cx="424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장바구니 화면 스타일 </a:t>
            </a:r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D88130B-7DC5-40B3-BE84-F6221AB87104}"/>
              </a:ext>
            </a:extLst>
          </p:cNvPr>
          <p:cNvSpPr/>
          <p:nvPr/>
        </p:nvSpPr>
        <p:spPr>
          <a:xfrm>
            <a:off x="4687570" y="5102609"/>
            <a:ext cx="292100" cy="292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2700287-A095-4663-9842-F55709867859}"/>
              </a:ext>
            </a:extLst>
          </p:cNvPr>
          <p:cNvSpPr/>
          <p:nvPr/>
        </p:nvSpPr>
        <p:spPr>
          <a:xfrm>
            <a:off x="2413047" y="5801426"/>
            <a:ext cx="1929820" cy="455821"/>
          </a:xfrm>
          <a:prstGeom prst="roundRect">
            <a:avLst>
              <a:gd name="adj" fmla="val 2734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138271-94AE-4864-912D-33057F6B5CD5}"/>
              </a:ext>
            </a:extLst>
          </p:cNvPr>
          <p:cNvSpPr txBox="1"/>
          <p:nvPr/>
        </p:nvSpPr>
        <p:spPr>
          <a:xfrm>
            <a:off x="5167813" y="5936095"/>
            <a:ext cx="424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 창 함수 코드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03E5C0B-224D-4241-87B3-9189D5EA5786}"/>
              </a:ext>
            </a:extLst>
          </p:cNvPr>
          <p:cNvSpPr/>
          <p:nvPr/>
        </p:nvSpPr>
        <p:spPr>
          <a:xfrm>
            <a:off x="4687570" y="5964357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AE22A6C-0801-4B88-A65F-4254BEDD55D9}"/>
              </a:ext>
            </a:extLst>
          </p:cNvPr>
          <p:cNvSpPr/>
          <p:nvPr/>
        </p:nvSpPr>
        <p:spPr>
          <a:xfrm>
            <a:off x="4373995" y="2799061"/>
            <a:ext cx="6938028" cy="196841"/>
          </a:xfrm>
          <a:prstGeom prst="roundRect">
            <a:avLst>
              <a:gd name="adj" fmla="val 2874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03CFD7-C207-4E6C-92CD-977E02400542}"/>
              </a:ext>
            </a:extLst>
          </p:cNvPr>
          <p:cNvSpPr txBox="1"/>
          <p:nvPr/>
        </p:nvSpPr>
        <p:spPr>
          <a:xfrm>
            <a:off x="8769351" y="5924908"/>
            <a:ext cx="424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항목 삭제 버튼코드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3C5786F-112C-4063-983B-92CB9C58C663}"/>
              </a:ext>
            </a:extLst>
          </p:cNvPr>
          <p:cNvSpPr/>
          <p:nvPr/>
        </p:nvSpPr>
        <p:spPr>
          <a:xfrm>
            <a:off x="8289108" y="5953170"/>
            <a:ext cx="292100" cy="292100"/>
          </a:xfrm>
          <a:prstGeom prst="ellipse">
            <a:avLst/>
          </a:prstGeom>
          <a:solidFill>
            <a:srgbClr val="538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62626A8-EE54-4913-A705-529F074EC890}"/>
              </a:ext>
            </a:extLst>
          </p:cNvPr>
          <p:cNvSpPr/>
          <p:nvPr/>
        </p:nvSpPr>
        <p:spPr>
          <a:xfrm>
            <a:off x="6677025" y="2117774"/>
            <a:ext cx="2333625" cy="196840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09553F-A256-46C7-9164-3CA84B220F41}"/>
              </a:ext>
            </a:extLst>
          </p:cNvPr>
          <p:cNvSpPr txBox="1"/>
          <p:nvPr/>
        </p:nvSpPr>
        <p:spPr>
          <a:xfrm>
            <a:off x="8769351" y="5074347"/>
            <a:ext cx="294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위치 마커 구현 코드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4A91A21-AD79-4EAD-B006-00F72B428993}"/>
              </a:ext>
            </a:extLst>
          </p:cNvPr>
          <p:cNvSpPr/>
          <p:nvPr/>
        </p:nvSpPr>
        <p:spPr>
          <a:xfrm>
            <a:off x="8289107" y="5102609"/>
            <a:ext cx="292100" cy="2921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CE97C3B-BBC8-43A6-BDD0-B60DB36A90BD}"/>
              </a:ext>
            </a:extLst>
          </p:cNvPr>
          <p:cNvGrpSpPr/>
          <p:nvPr/>
        </p:nvGrpSpPr>
        <p:grpSpPr>
          <a:xfrm>
            <a:off x="8022536" y="6704049"/>
            <a:ext cx="3600000" cy="1551"/>
            <a:chOff x="150019" y="822528"/>
            <a:chExt cx="2374106" cy="1551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5B9DC6B-6C06-4316-8AC4-38CE03D46B64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B5EED27B-1895-4042-8A9B-56298BEF2F45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0E5E1473-90DD-44CF-85A4-BCEB0F963BBA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35221A2-93B0-45DF-9D24-8381F719118C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728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D904C406-EDA3-4C82-8BF7-0B04B97A4FFF}"/>
              </a:ext>
            </a:extLst>
          </p:cNvPr>
          <p:cNvSpPr/>
          <p:nvPr/>
        </p:nvSpPr>
        <p:spPr>
          <a:xfrm>
            <a:off x="3026918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AF44E44-F8C5-4A96-BFA0-217D47666BD7}"/>
              </a:ext>
            </a:extLst>
          </p:cNvPr>
          <p:cNvSpPr/>
          <p:nvPr/>
        </p:nvSpPr>
        <p:spPr>
          <a:xfrm>
            <a:off x="4827038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F2EDEAF-5A09-42B5-974D-8E58F47E8E14}"/>
              </a:ext>
            </a:extLst>
          </p:cNvPr>
          <p:cNvSpPr/>
          <p:nvPr/>
        </p:nvSpPr>
        <p:spPr>
          <a:xfrm>
            <a:off x="6694216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CF3F1-4AC6-45D4-8869-99BF2BB80DAF}"/>
              </a:ext>
            </a:extLst>
          </p:cNvPr>
          <p:cNvSpPr txBox="1"/>
          <p:nvPr/>
        </p:nvSpPr>
        <p:spPr>
          <a:xfrm>
            <a:off x="2917826" y="5141907"/>
            <a:ext cx="88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이현우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AB54F-F677-4EB9-B133-6240B82165B7}"/>
              </a:ext>
            </a:extLst>
          </p:cNvPr>
          <p:cNvSpPr txBox="1"/>
          <p:nvPr/>
        </p:nvSpPr>
        <p:spPr>
          <a:xfrm>
            <a:off x="4655864" y="5141907"/>
            <a:ext cx="101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천푸른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D74D2-4C44-4914-93A0-1B62C98B3091}"/>
              </a:ext>
            </a:extLst>
          </p:cNvPr>
          <p:cNvSpPr txBox="1"/>
          <p:nvPr/>
        </p:nvSpPr>
        <p:spPr>
          <a:xfrm>
            <a:off x="6547211" y="5147953"/>
            <a:ext cx="96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조수민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5CB1BE-24F2-479A-B73E-49C8193A9575}"/>
              </a:ext>
            </a:extLst>
          </p:cNvPr>
          <p:cNvSpPr/>
          <p:nvPr/>
        </p:nvSpPr>
        <p:spPr>
          <a:xfrm>
            <a:off x="2347728" y="2990407"/>
            <a:ext cx="7506586" cy="8771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143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CEC6B6F-D737-4E32-8EC5-9D0B3411F68B}"/>
              </a:ext>
            </a:extLst>
          </p:cNvPr>
          <p:cNvGrpSpPr/>
          <p:nvPr/>
        </p:nvGrpSpPr>
        <p:grpSpPr>
          <a:xfrm>
            <a:off x="2683077" y="3278529"/>
            <a:ext cx="300941" cy="300941"/>
            <a:chOff x="1342664" y="4316820"/>
            <a:chExt cx="300941" cy="300941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0B3960D-5D40-495E-8F83-ABDCA25ACD7E}"/>
                </a:ext>
              </a:extLst>
            </p:cNvPr>
            <p:cNvSpPr/>
            <p:nvPr/>
          </p:nvSpPr>
          <p:spPr>
            <a:xfrm>
              <a:off x="1342664" y="4316820"/>
              <a:ext cx="208882" cy="208882"/>
            </a:xfrm>
            <a:prstGeom prst="ellipse">
              <a:avLst/>
            </a:prstGeom>
            <a:noFill/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7AE1A57-27DC-4577-8F0C-5B3E677EA747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1520956" y="4495112"/>
              <a:ext cx="122649" cy="122649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D7F022F-18F0-40E6-8663-F9E1C5A66E1F}"/>
              </a:ext>
            </a:extLst>
          </p:cNvPr>
          <p:cNvSpPr txBox="1"/>
          <p:nvPr/>
        </p:nvSpPr>
        <p:spPr>
          <a:xfrm>
            <a:off x="3128862" y="3134048"/>
            <a:ext cx="5995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</a:rPr>
              <a:t>시연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A7481ED-0783-49CA-91DC-52952D542173}"/>
              </a:ext>
            </a:extLst>
          </p:cNvPr>
          <p:cNvGrpSpPr/>
          <p:nvPr/>
        </p:nvGrpSpPr>
        <p:grpSpPr>
          <a:xfrm>
            <a:off x="2879726" y="1462509"/>
            <a:ext cx="1154446" cy="1062245"/>
            <a:chOff x="780238" y="4013465"/>
            <a:chExt cx="1610113" cy="148151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276478D-00CE-419B-9635-03984A748036}"/>
                </a:ext>
              </a:extLst>
            </p:cNvPr>
            <p:cNvSpPr/>
            <p:nvPr/>
          </p:nvSpPr>
          <p:spPr>
            <a:xfrm>
              <a:off x="1088020" y="4066953"/>
              <a:ext cx="1064871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62E406-DCB4-4F5D-BB81-D5C7221831C6}"/>
                </a:ext>
              </a:extLst>
            </p:cNvPr>
            <p:cNvSpPr/>
            <p:nvPr/>
          </p:nvSpPr>
          <p:spPr>
            <a:xfrm>
              <a:off x="1088020" y="4596475"/>
              <a:ext cx="1064871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8278DFA-7875-4F2F-86F5-EDE5EACDAB37}"/>
                </a:ext>
              </a:extLst>
            </p:cNvPr>
            <p:cNvSpPr/>
            <p:nvPr/>
          </p:nvSpPr>
          <p:spPr>
            <a:xfrm>
              <a:off x="1088020" y="5125997"/>
              <a:ext cx="1064871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514321B-CE98-4878-8A0A-0A6912F59368}"/>
                </a:ext>
              </a:extLst>
            </p:cNvPr>
            <p:cNvSpPr/>
            <p:nvPr/>
          </p:nvSpPr>
          <p:spPr>
            <a:xfrm rot="5400000">
              <a:off x="558499" y="4596477"/>
              <a:ext cx="1308908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158A7994-25B7-4333-A8A0-7396974CAF6C}"/>
                </a:ext>
              </a:extLst>
            </p:cNvPr>
            <p:cNvSpPr/>
            <p:nvPr/>
          </p:nvSpPr>
          <p:spPr>
            <a:xfrm>
              <a:off x="1881066" y="4519113"/>
              <a:ext cx="509285" cy="4045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1C82B91-5103-4960-8785-D1555F0EEF51}"/>
                </a:ext>
              </a:extLst>
            </p:cNvPr>
            <p:cNvSpPr/>
            <p:nvPr/>
          </p:nvSpPr>
          <p:spPr>
            <a:xfrm>
              <a:off x="1881066" y="5090393"/>
              <a:ext cx="509285" cy="4045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FC411685-29DB-4764-A5A7-307691138C5D}"/>
                </a:ext>
              </a:extLst>
            </p:cNvPr>
            <p:cNvSpPr/>
            <p:nvPr/>
          </p:nvSpPr>
          <p:spPr>
            <a:xfrm>
              <a:off x="1881066" y="4031178"/>
              <a:ext cx="509285" cy="4045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BE30793F-C223-4241-B322-0B1EBC18D58F}"/>
                </a:ext>
              </a:extLst>
            </p:cNvPr>
            <p:cNvSpPr/>
            <p:nvPr/>
          </p:nvSpPr>
          <p:spPr>
            <a:xfrm rot="10800000">
              <a:off x="780238" y="4013465"/>
              <a:ext cx="509285" cy="40459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4AA9DCD-C05B-403B-BCC8-6591D657B9FA}"/>
              </a:ext>
            </a:extLst>
          </p:cNvPr>
          <p:cNvSpPr txBox="1"/>
          <p:nvPr/>
        </p:nvSpPr>
        <p:spPr>
          <a:xfrm>
            <a:off x="3784669" y="1561151"/>
            <a:ext cx="53973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err="1">
                <a:solidFill>
                  <a:srgbClr val="EA4335"/>
                </a:solidFill>
              </a:rPr>
              <a:t>m</a:t>
            </a:r>
            <a:r>
              <a:rPr lang="en-US" altLang="ko-KR" sz="6600" b="1" dirty="0" err="1">
                <a:solidFill>
                  <a:srgbClr val="FBBC05"/>
                </a:solidFill>
              </a:rPr>
              <a:t>e</a:t>
            </a:r>
            <a:r>
              <a:rPr lang="en-US" altLang="ko-KR" sz="6600" b="1" dirty="0" err="1">
                <a:solidFill>
                  <a:srgbClr val="34A853"/>
                </a:solidFill>
              </a:rPr>
              <a:t>r</a:t>
            </a:r>
            <a:r>
              <a:rPr lang="en-US" altLang="ko-KR" sz="6600" b="1" dirty="0" err="1">
                <a:solidFill>
                  <a:srgbClr val="4285F4"/>
                </a:solidFill>
              </a:rPr>
              <a:t>G</a:t>
            </a:r>
            <a:r>
              <a:rPr lang="en-US" altLang="ko-KR" sz="6600" b="1" dirty="0" err="1">
                <a:solidFill>
                  <a:srgbClr val="EA4335"/>
                </a:solidFill>
              </a:rPr>
              <a:t>e</a:t>
            </a:r>
            <a:r>
              <a:rPr lang="en-US" altLang="ko-KR" sz="6600" b="1" dirty="0" err="1">
                <a:solidFill>
                  <a:srgbClr val="FBBC05"/>
                </a:solidFill>
              </a:rPr>
              <a:t>n</a:t>
            </a:r>
            <a:r>
              <a:rPr lang="en-US" altLang="ko-KR" sz="6600" b="1" dirty="0">
                <a:solidFill>
                  <a:srgbClr val="FBBC05"/>
                </a:solidFill>
              </a:rPr>
              <a:t> </a:t>
            </a:r>
            <a:r>
              <a:rPr lang="en-US" altLang="ko-KR" sz="6600" b="1" dirty="0">
                <a:solidFill>
                  <a:srgbClr val="92D050"/>
                </a:solidFill>
              </a:rPr>
              <a:t>C </a:t>
            </a:r>
            <a:r>
              <a:rPr lang="ko-KR" altLang="en-US" sz="6600" b="1" dirty="0">
                <a:solidFill>
                  <a:schemeClr val="bg2">
                    <a:lumMod val="50000"/>
                  </a:schemeClr>
                </a:solidFill>
              </a:rPr>
              <a:t>조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39AB5F9-3621-4B7D-9591-A13888D6B995}"/>
              </a:ext>
            </a:extLst>
          </p:cNvPr>
          <p:cNvSpPr/>
          <p:nvPr/>
        </p:nvSpPr>
        <p:spPr>
          <a:xfrm>
            <a:off x="8500260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0CC01C-1BC9-4387-B8CE-8BE144CC7D20}"/>
              </a:ext>
            </a:extLst>
          </p:cNvPr>
          <p:cNvSpPr txBox="1"/>
          <p:nvPr/>
        </p:nvSpPr>
        <p:spPr>
          <a:xfrm>
            <a:off x="7905799" y="5141907"/>
            <a:ext cx="185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바로가기 추가</a:t>
            </a:r>
            <a:endParaRPr lang="ko-KR" altLang="en-US" dirty="0"/>
          </a:p>
        </p:txBody>
      </p:sp>
      <p:sp>
        <p:nvSpPr>
          <p:cNvPr id="36" name="더하기 기호 35">
            <a:extLst>
              <a:ext uri="{FF2B5EF4-FFF2-40B4-BE49-F238E27FC236}">
                <a16:creationId xmlns:a16="http://schemas.microsoft.com/office/drawing/2014/main" id="{7F797CC7-3A3B-404E-8B67-605A53F8DAFC}"/>
              </a:ext>
            </a:extLst>
          </p:cNvPr>
          <p:cNvSpPr/>
          <p:nvPr/>
        </p:nvSpPr>
        <p:spPr>
          <a:xfrm>
            <a:off x="8683704" y="4494638"/>
            <a:ext cx="303858" cy="303858"/>
          </a:xfrm>
          <a:prstGeom prst="mathPlus">
            <a:avLst>
              <a:gd name="adj1" fmla="val 914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C82F310-070B-40F0-B35C-7BC4B970E26B}"/>
              </a:ext>
            </a:extLst>
          </p:cNvPr>
          <p:cNvGrpSpPr/>
          <p:nvPr/>
        </p:nvGrpSpPr>
        <p:grpSpPr>
          <a:xfrm>
            <a:off x="9320192" y="3245669"/>
            <a:ext cx="230207" cy="333801"/>
            <a:chOff x="10236197" y="2176253"/>
            <a:chExt cx="1409704" cy="1886831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72C33B1-A5A7-4F03-A75F-2157D95C76B5}"/>
                </a:ext>
              </a:extLst>
            </p:cNvPr>
            <p:cNvSpPr/>
            <p:nvPr/>
          </p:nvSpPr>
          <p:spPr>
            <a:xfrm>
              <a:off x="10591799" y="2176253"/>
              <a:ext cx="698499" cy="1252739"/>
            </a:xfrm>
            <a:prstGeom prst="roundRect">
              <a:avLst>
                <a:gd name="adj" fmla="val 4385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71BC65F-2BE1-43C4-98E4-188BF8BD0045}"/>
                </a:ext>
              </a:extLst>
            </p:cNvPr>
            <p:cNvCxnSpPr>
              <a:cxnSpLocks/>
            </p:cNvCxnSpPr>
            <p:nvPr/>
          </p:nvCxnSpPr>
          <p:spPr>
            <a:xfrm>
              <a:off x="10941049" y="3685658"/>
              <a:ext cx="0" cy="377426"/>
            </a:xfrm>
            <a:prstGeom prst="line">
              <a:avLst/>
            </a:prstGeom>
            <a:ln w="28575" cap="rnd">
              <a:solidFill>
                <a:srgbClr val="57D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막힌 원호 50">
              <a:extLst>
                <a:ext uri="{FF2B5EF4-FFF2-40B4-BE49-F238E27FC236}">
                  <a16:creationId xmlns:a16="http://schemas.microsoft.com/office/drawing/2014/main" id="{E6D97E87-D5FE-4BBF-9F50-BA704514A202}"/>
                </a:ext>
              </a:extLst>
            </p:cNvPr>
            <p:cNvSpPr/>
            <p:nvPr/>
          </p:nvSpPr>
          <p:spPr>
            <a:xfrm rot="10800000">
              <a:off x="10236197" y="2695455"/>
              <a:ext cx="1409704" cy="990206"/>
            </a:xfrm>
            <a:prstGeom prst="blockArc">
              <a:avLst>
                <a:gd name="adj1" fmla="val 10800000"/>
                <a:gd name="adj2" fmla="val 2"/>
                <a:gd name="adj3" fmla="val 0"/>
              </a:avLst>
            </a:prstGeom>
            <a:ln w="31750" cap="rnd">
              <a:solidFill>
                <a:srgbClr val="F0746A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1C52938-7D9F-4D3D-A4B6-630952A6B41E}"/>
              </a:ext>
            </a:extLst>
          </p:cNvPr>
          <p:cNvGrpSpPr/>
          <p:nvPr/>
        </p:nvGrpSpPr>
        <p:grpSpPr>
          <a:xfrm>
            <a:off x="3181655" y="4449201"/>
            <a:ext cx="510087" cy="369332"/>
            <a:chOff x="1067595" y="4984794"/>
            <a:chExt cx="510087" cy="36933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CB0D893-953D-4777-8747-7C01A5817537}"/>
                </a:ext>
              </a:extLst>
            </p:cNvPr>
            <p:cNvSpPr/>
            <p:nvPr/>
          </p:nvSpPr>
          <p:spPr>
            <a:xfrm>
              <a:off x="1069181" y="4996982"/>
              <a:ext cx="349718" cy="349718"/>
            </a:xfrm>
            <a:prstGeom prst="rect">
              <a:avLst/>
            </a:prstGeom>
            <a:gradFill>
              <a:gsLst>
                <a:gs pos="8000">
                  <a:srgbClr val="B7F1D1"/>
                </a:gs>
                <a:gs pos="0">
                  <a:srgbClr val="E5FBEE"/>
                </a:gs>
                <a:gs pos="100000">
                  <a:srgbClr val="33C18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403A113-85EE-49F9-8DF2-4541C840C92E}"/>
                </a:ext>
              </a:extLst>
            </p:cNvPr>
            <p:cNvSpPr txBox="1"/>
            <p:nvPr/>
          </p:nvSpPr>
          <p:spPr>
            <a:xfrm>
              <a:off x="1067595" y="4984794"/>
              <a:ext cx="510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</a:t>
              </a:r>
              <a:endPara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3003730-DA6C-483A-A5AE-2ACA0E7F8751}"/>
              </a:ext>
            </a:extLst>
          </p:cNvPr>
          <p:cNvGrpSpPr/>
          <p:nvPr/>
        </p:nvGrpSpPr>
        <p:grpSpPr>
          <a:xfrm>
            <a:off x="6830650" y="4440562"/>
            <a:ext cx="521614" cy="369332"/>
            <a:chOff x="4105675" y="5122851"/>
            <a:chExt cx="521614" cy="369332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83EDB21-A7F9-4159-9A87-78BFF263E7D2}"/>
                </a:ext>
              </a:extLst>
            </p:cNvPr>
            <p:cNvSpPr/>
            <p:nvPr/>
          </p:nvSpPr>
          <p:spPr>
            <a:xfrm>
              <a:off x="4105675" y="5164838"/>
              <a:ext cx="397880" cy="302634"/>
            </a:xfrm>
            <a:prstGeom prst="roundRect">
              <a:avLst>
                <a:gd name="adj" fmla="val 37649"/>
              </a:avLst>
            </a:prstGeom>
            <a:gradFill>
              <a:gsLst>
                <a:gs pos="16000">
                  <a:srgbClr val="FF9393"/>
                </a:gs>
                <a:gs pos="0">
                  <a:srgbClr val="FFE6E6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0DDDC4-4ECC-48FB-A9D6-7B3F62CD5199}"/>
                </a:ext>
              </a:extLst>
            </p:cNvPr>
            <p:cNvSpPr txBox="1"/>
            <p:nvPr/>
          </p:nvSpPr>
          <p:spPr>
            <a:xfrm>
              <a:off x="4117202" y="5122851"/>
              <a:ext cx="510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</a:t>
              </a:r>
              <a:endPara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3E66B3F0-BD63-4944-A9D7-F555C19EDF9B}"/>
              </a:ext>
            </a:extLst>
          </p:cNvPr>
          <p:cNvSpPr/>
          <p:nvPr/>
        </p:nvSpPr>
        <p:spPr>
          <a:xfrm>
            <a:off x="4957829" y="4429284"/>
            <a:ext cx="409165" cy="409165"/>
          </a:xfrm>
          <a:prstGeom prst="ellipse">
            <a:avLst/>
          </a:prstGeom>
          <a:gradFill>
            <a:gsLst>
              <a:gs pos="24000">
                <a:srgbClr val="AEC4F4"/>
              </a:gs>
              <a:gs pos="0">
                <a:srgbClr val="E1E9FB"/>
              </a:gs>
              <a:gs pos="100000">
                <a:srgbClr val="5383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FDE68B-08EF-4E89-ACA5-18777BD5A131}"/>
              </a:ext>
            </a:extLst>
          </p:cNvPr>
          <p:cNvSpPr txBox="1"/>
          <p:nvPr/>
        </p:nvSpPr>
        <p:spPr>
          <a:xfrm>
            <a:off x="4969662" y="4431037"/>
            <a:ext cx="51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B3A9C61-677F-4F4D-91AE-A3C64F15DECA}"/>
              </a:ext>
            </a:extLst>
          </p:cNvPr>
          <p:cNvCxnSpPr>
            <a:cxnSpLocks/>
          </p:cNvCxnSpPr>
          <p:nvPr/>
        </p:nvCxnSpPr>
        <p:spPr>
          <a:xfrm>
            <a:off x="4127294" y="3195008"/>
            <a:ext cx="0" cy="445422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38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D904C406-EDA3-4C82-8BF7-0B04B97A4FFF}"/>
              </a:ext>
            </a:extLst>
          </p:cNvPr>
          <p:cNvSpPr/>
          <p:nvPr/>
        </p:nvSpPr>
        <p:spPr>
          <a:xfrm>
            <a:off x="3026918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AF44E44-F8C5-4A96-BFA0-217D47666BD7}"/>
              </a:ext>
            </a:extLst>
          </p:cNvPr>
          <p:cNvSpPr/>
          <p:nvPr/>
        </p:nvSpPr>
        <p:spPr>
          <a:xfrm>
            <a:off x="4827038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F2EDEAF-5A09-42B5-974D-8E58F47E8E14}"/>
              </a:ext>
            </a:extLst>
          </p:cNvPr>
          <p:cNvSpPr/>
          <p:nvPr/>
        </p:nvSpPr>
        <p:spPr>
          <a:xfrm>
            <a:off x="6694216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CF3F1-4AC6-45D4-8869-99BF2BB80DAF}"/>
              </a:ext>
            </a:extLst>
          </p:cNvPr>
          <p:cNvSpPr txBox="1"/>
          <p:nvPr/>
        </p:nvSpPr>
        <p:spPr>
          <a:xfrm>
            <a:off x="2917826" y="5141907"/>
            <a:ext cx="88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이현우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AB54F-F677-4EB9-B133-6240B82165B7}"/>
              </a:ext>
            </a:extLst>
          </p:cNvPr>
          <p:cNvSpPr txBox="1"/>
          <p:nvPr/>
        </p:nvSpPr>
        <p:spPr>
          <a:xfrm>
            <a:off x="4655864" y="5141907"/>
            <a:ext cx="101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천푸른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D74D2-4C44-4914-93A0-1B62C98B3091}"/>
              </a:ext>
            </a:extLst>
          </p:cNvPr>
          <p:cNvSpPr txBox="1"/>
          <p:nvPr/>
        </p:nvSpPr>
        <p:spPr>
          <a:xfrm>
            <a:off x="6547211" y="5147953"/>
            <a:ext cx="96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조수민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5CB1BE-24F2-479A-B73E-49C8193A9575}"/>
              </a:ext>
            </a:extLst>
          </p:cNvPr>
          <p:cNvSpPr/>
          <p:nvPr/>
        </p:nvSpPr>
        <p:spPr>
          <a:xfrm>
            <a:off x="2347728" y="2990407"/>
            <a:ext cx="7506586" cy="8771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143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CEC6B6F-D737-4E32-8EC5-9D0B3411F68B}"/>
              </a:ext>
            </a:extLst>
          </p:cNvPr>
          <p:cNvGrpSpPr/>
          <p:nvPr/>
        </p:nvGrpSpPr>
        <p:grpSpPr>
          <a:xfrm>
            <a:off x="2683077" y="3278529"/>
            <a:ext cx="300941" cy="300941"/>
            <a:chOff x="1342664" y="4316820"/>
            <a:chExt cx="300941" cy="300941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0B3960D-5D40-495E-8F83-ABDCA25ACD7E}"/>
                </a:ext>
              </a:extLst>
            </p:cNvPr>
            <p:cNvSpPr/>
            <p:nvPr/>
          </p:nvSpPr>
          <p:spPr>
            <a:xfrm>
              <a:off x="1342664" y="4316820"/>
              <a:ext cx="208882" cy="208882"/>
            </a:xfrm>
            <a:prstGeom prst="ellipse">
              <a:avLst/>
            </a:prstGeom>
            <a:noFill/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7AE1A57-27DC-4577-8F0C-5B3E677EA747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1520956" y="4495112"/>
              <a:ext cx="122649" cy="122649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D7F022F-18F0-40E6-8663-F9E1C5A66E1F}"/>
              </a:ext>
            </a:extLst>
          </p:cNvPr>
          <p:cNvSpPr txBox="1"/>
          <p:nvPr/>
        </p:nvSpPr>
        <p:spPr>
          <a:xfrm>
            <a:off x="3128862" y="3134048"/>
            <a:ext cx="5995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</a:rPr>
              <a:t>질문과 답변</a:t>
            </a:r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</a:rPr>
              <a:t>!</a:t>
            </a:r>
            <a:endParaRPr lang="ko-KR" alt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A7481ED-0783-49CA-91DC-52952D542173}"/>
              </a:ext>
            </a:extLst>
          </p:cNvPr>
          <p:cNvGrpSpPr/>
          <p:nvPr/>
        </p:nvGrpSpPr>
        <p:grpSpPr>
          <a:xfrm>
            <a:off x="2879726" y="1462509"/>
            <a:ext cx="1154446" cy="1062245"/>
            <a:chOff x="780238" y="4013465"/>
            <a:chExt cx="1610113" cy="148151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276478D-00CE-419B-9635-03984A748036}"/>
                </a:ext>
              </a:extLst>
            </p:cNvPr>
            <p:cNvSpPr/>
            <p:nvPr/>
          </p:nvSpPr>
          <p:spPr>
            <a:xfrm>
              <a:off x="1088020" y="4066953"/>
              <a:ext cx="1064871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62E406-DCB4-4F5D-BB81-D5C7221831C6}"/>
                </a:ext>
              </a:extLst>
            </p:cNvPr>
            <p:cNvSpPr/>
            <p:nvPr/>
          </p:nvSpPr>
          <p:spPr>
            <a:xfrm>
              <a:off x="1088020" y="4596475"/>
              <a:ext cx="1064871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8278DFA-7875-4F2F-86F5-EDE5EACDAB37}"/>
                </a:ext>
              </a:extLst>
            </p:cNvPr>
            <p:cNvSpPr/>
            <p:nvPr/>
          </p:nvSpPr>
          <p:spPr>
            <a:xfrm>
              <a:off x="1088020" y="5125997"/>
              <a:ext cx="1064871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514321B-CE98-4878-8A0A-0A6912F59368}"/>
                </a:ext>
              </a:extLst>
            </p:cNvPr>
            <p:cNvSpPr/>
            <p:nvPr/>
          </p:nvSpPr>
          <p:spPr>
            <a:xfrm rot="5400000">
              <a:off x="558499" y="4596477"/>
              <a:ext cx="1308908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158A7994-25B7-4333-A8A0-7396974CAF6C}"/>
                </a:ext>
              </a:extLst>
            </p:cNvPr>
            <p:cNvSpPr/>
            <p:nvPr/>
          </p:nvSpPr>
          <p:spPr>
            <a:xfrm>
              <a:off x="1881066" y="4519113"/>
              <a:ext cx="509285" cy="4045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1C82B91-5103-4960-8785-D1555F0EEF51}"/>
                </a:ext>
              </a:extLst>
            </p:cNvPr>
            <p:cNvSpPr/>
            <p:nvPr/>
          </p:nvSpPr>
          <p:spPr>
            <a:xfrm>
              <a:off x="1881066" y="5090393"/>
              <a:ext cx="509285" cy="4045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FC411685-29DB-4764-A5A7-307691138C5D}"/>
                </a:ext>
              </a:extLst>
            </p:cNvPr>
            <p:cNvSpPr/>
            <p:nvPr/>
          </p:nvSpPr>
          <p:spPr>
            <a:xfrm>
              <a:off x="1881066" y="4031178"/>
              <a:ext cx="509285" cy="4045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BE30793F-C223-4241-B322-0B1EBC18D58F}"/>
                </a:ext>
              </a:extLst>
            </p:cNvPr>
            <p:cNvSpPr/>
            <p:nvPr/>
          </p:nvSpPr>
          <p:spPr>
            <a:xfrm rot="10800000">
              <a:off x="780238" y="4013465"/>
              <a:ext cx="509285" cy="40459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4AA9DCD-C05B-403B-BCC8-6591D657B9FA}"/>
              </a:ext>
            </a:extLst>
          </p:cNvPr>
          <p:cNvSpPr txBox="1"/>
          <p:nvPr/>
        </p:nvSpPr>
        <p:spPr>
          <a:xfrm>
            <a:off x="3784669" y="1561151"/>
            <a:ext cx="53973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err="1">
                <a:solidFill>
                  <a:srgbClr val="EA4335"/>
                </a:solidFill>
              </a:rPr>
              <a:t>m</a:t>
            </a:r>
            <a:r>
              <a:rPr lang="en-US" altLang="ko-KR" sz="6600" b="1" dirty="0" err="1">
                <a:solidFill>
                  <a:srgbClr val="FBBC05"/>
                </a:solidFill>
              </a:rPr>
              <a:t>e</a:t>
            </a:r>
            <a:r>
              <a:rPr lang="en-US" altLang="ko-KR" sz="6600" b="1" dirty="0" err="1">
                <a:solidFill>
                  <a:srgbClr val="34A853"/>
                </a:solidFill>
              </a:rPr>
              <a:t>r</a:t>
            </a:r>
            <a:r>
              <a:rPr lang="en-US" altLang="ko-KR" sz="6600" b="1" dirty="0" err="1">
                <a:solidFill>
                  <a:srgbClr val="4285F4"/>
                </a:solidFill>
              </a:rPr>
              <a:t>G</a:t>
            </a:r>
            <a:r>
              <a:rPr lang="en-US" altLang="ko-KR" sz="6600" b="1" dirty="0" err="1">
                <a:solidFill>
                  <a:srgbClr val="EA4335"/>
                </a:solidFill>
              </a:rPr>
              <a:t>e</a:t>
            </a:r>
            <a:r>
              <a:rPr lang="en-US" altLang="ko-KR" sz="6600" b="1" dirty="0" err="1">
                <a:solidFill>
                  <a:srgbClr val="FBBC05"/>
                </a:solidFill>
              </a:rPr>
              <a:t>n</a:t>
            </a:r>
            <a:r>
              <a:rPr lang="en-US" altLang="ko-KR" sz="6600" b="1" dirty="0">
                <a:solidFill>
                  <a:srgbClr val="FBBC05"/>
                </a:solidFill>
              </a:rPr>
              <a:t> </a:t>
            </a:r>
            <a:r>
              <a:rPr lang="en-US" altLang="ko-KR" sz="6600" b="1" dirty="0">
                <a:solidFill>
                  <a:srgbClr val="92D050"/>
                </a:solidFill>
              </a:rPr>
              <a:t>C </a:t>
            </a:r>
            <a:r>
              <a:rPr lang="ko-KR" altLang="en-US" sz="6600" b="1" dirty="0">
                <a:solidFill>
                  <a:schemeClr val="bg2">
                    <a:lumMod val="50000"/>
                  </a:schemeClr>
                </a:solidFill>
              </a:rPr>
              <a:t>조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39AB5F9-3621-4B7D-9591-A13888D6B995}"/>
              </a:ext>
            </a:extLst>
          </p:cNvPr>
          <p:cNvSpPr/>
          <p:nvPr/>
        </p:nvSpPr>
        <p:spPr>
          <a:xfrm>
            <a:off x="8500260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0CC01C-1BC9-4387-B8CE-8BE144CC7D20}"/>
              </a:ext>
            </a:extLst>
          </p:cNvPr>
          <p:cNvSpPr txBox="1"/>
          <p:nvPr/>
        </p:nvSpPr>
        <p:spPr>
          <a:xfrm>
            <a:off x="7905799" y="5141907"/>
            <a:ext cx="185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바로가기 추가</a:t>
            </a:r>
            <a:endParaRPr lang="ko-KR" altLang="en-US" dirty="0"/>
          </a:p>
        </p:txBody>
      </p:sp>
      <p:sp>
        <p:nvSpPr>
          <p:cNvPr id="36" name="더하기 기호 35">
            <a:extLst>
              <a:ext uri="{FF2B5EF4-FFF2-40B4-BE49-F238E27FC236}">
                <a16:creationId xmlns:a16="http://schemas.microsoft.com/office/drawing/2014/main" id="{7F797CC7-3A3B-404E-8B67-605A53F8DAFC}"/>
              </a:ext>
            </a:extLst>
          </p:cNvPr>
          <p:cNvSpPr/>
          <p:nvPr/>
        </p:nvSpPr>
        <p:spPr>
          <a:xfrm>
            <a:off x="8683704" y="4494638"/>
            <a:ext cx="303858" cy="303858"/>
          </a:xfrm>
          <a:prstGeom prst="mathPlus">
            <a:avLst>
              <a:gd name="adj1" fmla="val 914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C82F310-070B-40F0-B35C-7BC4B970E26B}"/>
              </a:ext>
            </a:extLst>
          </p:cNvPr>
          <p:cNvGrpSpPr/>
          <p:nvPr/>
        </p:nvGrpSpPr>
        <p:grpSpPr>
          <a:xfrm>
            <a:off x="9320192" y="3245669"/>
            <a:ext cx="230207" cy="333801"/>
            <a:chOff x="10236197" y="2176253"/>
            <a:chExt cx="1409704" cy="1886831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72C33B1-A5A7-4F03-A75F-2157D95C76B5}"/>
                </a:ext>
              </a:extLst>
            </p:cNvPr>
            <p:cNvSpPr/>
            <p:nvPr/>
          </p:nvSpPr>
          <p:spPr>
            <a:xfrm>
              <a:off x="10591799" y="2176253"/>
              <a:ext cx="698499" cy="1252739"/>
            </a:xfrm>
            <a:prstGeom prst="roundRect">
              <a:avLst>
                <a:gd name="adj" fmla="val 4385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71BC65F-2BE1-43C4-98E4-188BF8BD0045}"/>
                </a:ext>
              </a:extLst>
            </p:cNvPr>
            <p:cNvCxnSpPr>
              <a:cxnSpLocks/>
            </p:cNvCxnSpPr>
            <p:nvPr/>
          </p:nvCxnSpPr>
          <p:spPr>
            <a:xfrm>
              <a:off x="10941049" y="3685658"/>
              <a:ext cx="0" cy="377426"/>
            </a:xfrm>
            <a:prstGeom prst="line">
              <a:avLst/>
            </a:prstGeom>
            <a:ln w="28575" cap="rnd">
              <a:solidFill>
                <a:srgbClr val="57D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막힌 원호 50">
              <a:extLst>
                <a:ext uri="{FF2B5EF4-FFF2-40B4-BE49-F238E27FC236}">
                  <a16:creationId xmlns:a16="http://schemas.microsoft.com/office/drawing/2014/main" id="{E6D97E87-D5FE-4BBF-9F50-BA704514A202}"/>
                </a:ext>
              </a:extLst>
            </p:cNvPr>
            <p:cNvSpPr/>
            <p:nvPr/>
          </p:nvSpPr>
          <p:spPr>
            <a:xfrm rot="10800000">
              <a:off x="10236197" y="2695455"/>
              <a:ext cx="1409704" cy="990206"/>
            </a:xfrm>
            <a:prstGeom prst="blockArc">
              <a:avLst>
                <a:gd name="adj1" fmla="val 10800000"/>
                <a:gd name="adj2" fmla="val 2"/>
                <a:gd name="adj3" fmla="val 0"/>
              </a:avLst>
            </a:prstGeom>
            <a:ln w="31750" cap="rnd">
              <a:solidFill>
                <a:srgbClr val="F0746A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1C52938-7D9F-4D3D-A4B6-630952A6B41E}"/>
              </a:ext>
            </a:extLst>
          </p:cNvPr>
          <p:cNvGrpSpPr/>
          <p:nvPr/>
        </p:nvGrpSpPr>
        <p:grpSpPr>
          <a:xfrm>
            <a:off x="3181655" y="4449201"/>
            <a:ext cx="510087" cy="369332"/>
            <a:chOff x="1067595" y="4984794"/>
            <a:chExt cx="510087" cy="36933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CB0D893-953D-4777-8747-7C01A5817537}"/>
                </a:ext>
              </a:extLst>
            </p:cNvPr>
            <p:cNvSpPr/>
            <p:nvPr/>
          </p:nvSpPr>
          <p:spPr>
            <a:xfrm>
              <a:off x="1069181" y="4996982"/>
              <a:ext cx="349718" cy="349718"/>
            </a:xfrm>
            <a:prstGeom prst="rect">
              <a:avLst/>
            </a:prstGeom>
            <a:gradFill>
              <a:gsLst>
                <a:gs pos="8000">
                  <a:srgbClr val="B7F1D1"/>
                </a:gs>
                <a:gs pos="0">
                  <a:srgbClr val="E5FBEE"/>
                </a:gs>
                <a:gs pos="100000">
                  <a:srgbClr val="33C18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403A113-85EE-49F9-8DF2-4541C840C92E}"/>
                </a:ext>
              </a:extLst>
            </p:cNvPr>
            <p:cNvSpPr txBox="1"/>
            <p:nvPr/>
          </p:nvSpPr>
          <p:spPr>
            <a:xfrm>
              <a:off x="1067595" y="4984794"/>
              <a:ext cx="510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</a:t>
              </a:r>
              <a:endPara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3003730-DA6C-483A-A5AE-2ACA0E7F8751}"/>
              </a:ext>
            </a:extLst>
          </p:cNvPr>
          <p:cNvGrpSpPr/>
          <p:nvPr/>
        </p:nvGrpSpPr>
        <p:grpSpPr>
          <a:xfrm>
            <a:off x="6830650" y="4440562"/>
            <a:ext cx="521614" cy="369332"/>
            <a:chOff x="4105675" y="5122851"/>
            <a:chExt cx="521614" cy="369332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83EDB21-A7F9-4159-9A87-78BFF263E7D2}"/>
                </a:ext>
              </a:extLst>
            </p:cNvPr>
            <p:cNvSpPr/>
            <p:nvPr/>
          </p:nvSpPr>
          <p:spPr>
            <a:xfrm>
              <a:off x="4105675" y="5164838"/>
              <a:ext cx="397880" cy="302634"/>
            </a:xfrm>
            <a:prstGeom prst="roundRect">
              <a:avLst>
                <a:gd name="adj" fmla="val 37649"/>
              </a:avLst>
            </a:prstGeom>
            <a:gradFill>
              <a:gsLst>
                <a:gs pos="16000">
                  <a:srgbClr val="FF9393"/>
                </a:gs>
                <a:gs pos="0">
                  <a:srgbClr val="FFE6E6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0DDDC4-4ECC-48FB-A9D6-7B3F62CD5199}"/>
                </a:ext>
              </a:extLst>
            </p:cNvPr>
            <p:cNvSpPr txBox="1"/>
            <p:nvPr/>
          </p:nvSpPr>
          <p:spPr>
            <a:xfrm>
              <a:off x="4117202" y="5122851"/>
              <a:ext cx="510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</a:t>
              </a:r>
              <a:endPara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3E66B3F0-BD63-4944-A9D7-F555C19EDF9B}"/>
              </a:ext>
            </a:extLst>
          </p:cNvPr>
          <p:cNvSpPr/>
          <p:nvPr/>
        </p:nvSpPr>
        <p:spPr>
          <a:xfrm>
            <a:off x="4957829" y="4429284"/>
            <a:ext cx="409165" cy="409165"/>
          </a:xfrm>
          <a:prstGeom prst="ellipse">
            <a:avLst/>
          </a:prstGeom>
          <a:gradFill>
            <a:gsLst>
              <a:gs pos="24000">
                <a:srgbClr val="AEC4F4"/>
              </a:gs>
              <a:gs pos="0">
                <a:srgbClr val="E1E9FB"/>
              </a:gs>
              <a:gs pos="100000">
                <a:srgbClr val="5383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FDE68B-08EF-4E89-ACA5-18777BD5A131}"/>
              </a:ext>
            </a:extLst>
          </p:cNvPr>
          <p:cNvSpPr txBox="1"/>
          <p:nvPr/>
        </p:nvSpPr>
        <p:spPr>
          <a:xfrm>
            <a:off x="4969662" y="4431037"/>
            <a:ext cx="51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B3A9C61-677F-4F4D-91AE-A3C64F15DECA}"/>
              </a:ext>
            </a:extLst>
          </p:cNvPr>
          <p:cNvCxnSpPr>
            <a:cxnSpLocks/>
          </p:cNvCxnSpPr>
          <p:nvPr/>
        </p:nvCxnSpPr>
        <p:spPr>
          <a:xfrm>
            <a:off x="5545547" y="3195008"/>
            <a:ext cx="0" cy="445422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17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D904C406-EDA3-4C82-8BF7-0B04B97A4FFF}"/>
              </a:ext>
            </a:extLst>
          </p:cNvPr>
          <p:cNvSpPr/>
          <p:nvPr/>
        </p:nvSpPr>
        <p:spPr>
          <a:xfrm>
            <a:off x="3026918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AF44E44-F8C5-4A96-BFA0-217D47666BD7}"/>
              </a:ext>
            </a:extLst>
          </p:cNvPr>
          <p:cNvSpPr/>
          <p:nvPr/>
        </p:nvSpPr>
        <p:spPr>
          <a:xfrm>
            <a:off x="4827038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F2EDEAF-5A09-42B5-974D-8E58F47E8E14}"/>
              </a:ext>
            </a:extLst>
          </p:cNvPr>
          <p:cNvSpPr/>
          <p:nvPr/>
        </p:nvSpPr>
        <p:spPr>
          <a:xfrm>
            <a:off x="6694216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CF3F1-4AC6-45D4-8869-99BF2BB80DAF}"/>
              </a:ext>
            </a:extLst>
          </p:cNvPr>
          <p:cNvSpPr txBox="1"/>
          <p:nvPr/>
        </p:nvSpPr>
        <p:spPr>
          <a:xfrm>
            <a:off x="2917826" y="5141907"/>
            <a:ext cx="88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이현우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AB54F-F677-4EB9-B133-6240B82165B7}"/>
              </a:ext>
            </a:extLst>
          </p:cNvPr>
          <p:cNvSpPr txBox="1"/>
          <p:nvPr/>
        </p:nvSpPr>
        <p:spPr>
          <a:xfrm>
            <a:off x="4655864" y="5141907"/>
            <a:ext cx="101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천푸른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D74D2-4C44-4914-93A0-1B62C98B3091}"/>
              </a:ext>
            </a:extLst>
          </p:cNvPr>
          <p:cNvSpPr txBox="1"/>
          <p:nvPr/>
        </p:nvSpPr>
        <p:spPr>
          <a:xfrm>
            <a:off x="6547211" y="5147953"/>
            <a:ext cx="96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조수민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5CB1BE-24F2-479A-B73E-49C8193A9575}"/>
              </a:ext>
            </a:extLst>
          </p:cNvPr>
          <p:cNvSpPr/>
          <p:nvPr/>
        </p:nvSpPr>
        <p:spPr>
          <a:xfrm>
            <a:off x="2347728" y="2990407"/>
            <a:ext cx="7506586" cy="8771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143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CEC6B6F-D737-4E32-8EC5-9D0B3411F68B}"/>
              </a:ext>
            </a:extLst>
          </p:cNvPr>
          <p:cNvGrpSpPr/>
          <p:nvPr/>
        </p:nvGrpSpPr>
        <p:grpSpPr>
          <a:xfrm>
            <a:off x="2683077" y="3278529"/>
            <a:ext cx="300941" cy="300941"/>
            <a:chOff x="1342664" y="4316820"/>
            <a:chExt cx="300941" cy="300941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0B3960D-5D40-495E-8F83-ABDCA25ACD7E}"/>
                </a:ext>
              </a:extLst>
            </p:cNvPr>
            <p:cNvSpPr/>
            <p:nvPr/>
          </p:nvSpPr>
          <p:spPr>
            <a:xfrm>
              <a:off x="1342664" y="4316820"/>
              <a:ext cx="208882" cy="208882"/>
            </a:xfrm>
            <a:prstGeom prst="ellipse">
              <a:avLst/>
            </a:prstGeom>
            <a:noFill/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7AE1A57-27DC-4577-8F0C-5B3E677EA747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1520956" y="4495112"/>
              <a:ext cx="122649" cy="122649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D7F022F-18F0-40E6-8663-F9E1C5A66E1F}"/>
              </a:ext>
            </a:extLst>
          </p:cNvPr>
          <p:cNvSpPr txBox="1"/>
          <p:nvPr/>
        </p:nvSpPr>
        <p:spPr>
          <a:xfrm>
            <a:off x="3128862" y="3134048"/>
            <a:ext cx="5995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</a:rPr>
              <a:t>감사합니다</a:t>
            </a:r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</a:rPr>
              <a:t>!</a:t>
            </a:r>
            <a:endParaRPr lang="ko-KR" alt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A7481ED-0783-49CA-91DC-52952D542173}"/>
              </a:ext>
            </a:extLst>
          </p:cNvPr>
          <p:cNvGrpSpPr/>
          <p:nvPr/>
        </p:nvGrpSpPr>
        <p:grpSpPr>
          <a:xfrm>
            <a:off x="2879726" y="1462509"/>
            <a:ext cx="1154446" cy="1062245"/>
            <a:chOff x="780238" y="4013465"/>
            <a:chExt cx="1610113" cy="148151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276478D-00CE-419B-9635-03984A748036}"/>
                </a:ext>
              </a:extLst>
            </p:cNvPr>
            <p:cNvSpPr/>
            <p:nvPr/>
          </p:nvSpPr>
          <p:spPr>
            <a:xfrm>
              <a:off x="1088020" y="4066953"/>
              <a:ext cx="1064871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62E406-DCB4-4F5D-BB81-D5C7221831C6}"/>
                </a:ext>
              </a:extLst>
            </p:cNvPr>
            <p:cNvSpPr/>
            <p:nvPr/>
          </p:nvSpPr>
          <p:spPr>
            <a:xfrm>
              <a:off x="1088020" y="4596475"/>
              <a:ext cx="1064871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8278DFA-7875-4F2F-86F5-EDE5EACDAB37}"/>
                </a:ext>
              </a:extLst>
            </p:cNvPr>
            <p:cNvSpPr/>
            <p:nvPr/>
          </p:nvSpPr>
          <p:spPr>
            <a:xfrm>
              <a:off x="1088020" y="5125997"/>
              <a:ext cx="1064871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514321B-CE98-4878-8A0A-0A6912F59368}"/>
                </a:ext>
              </a:extLst>
            </p:cNvPr>
            <p:cNvSpPr/>
            <p:nvPr/>
          </p:nvSpPr>
          <p:spPr>
            <a:xfrm rot="5400000">
              <a:off x="558499" y="4596477"/>
              <a:ext cx="1308908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158A7994-25B7-4333-A8A0-7396974CAF6C}"/>
                </a:ext>
              </a:extLst>
            </p:cNvPr>
            <p:cNvSpPr/>
            <p:nvPr/>
          </p:nvSpPr>
          <p:spPr>
            <a:xfrm>
              <a:off x="1881066" y="4519113"/>
              <a:ext cx="509285" cy="4045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1C82B91-5103-4960-8785-D1555F0EEF51}"/>
                </a:ext>
              </a:extLst>
            </p:cNvPr>
            <p:cNvSpPr/>
            <p:nvPr/>
          </p:nvSpPr>
          <p:spPr>
            <a:xfrm>
              <a:off x="1881066" y="5090393"/>
              <a:ext cx="509285" cy="4045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FC411685-29DB-4764-A5A7-307691138C5D}"/>
                </a:ext>
              </a:extLst>
            </p:cNvPr>
            <p:cNvSpPr/>
            <p:nvPr/>
          </p:nvSpPr>
          <p:spPr>
            <a:xfrm>
              <a:off x="1881066" y="4031178"/>
              <a:ext cx="509285" cy="4045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BE30793F-C223-4241-B322-0B1EBC18D58F}"/>
                </a:ext>
              </a:extLst>
            </p:cNvPr>
            <p:cNvSpPr/>
            <p:nvPr/>
          </p:nvSpPr>
          <p:spPr>
            <a:xfrm rot="10800000">
              <a:off x="780238" y="4013465"/>
              <a:ext cx="509285" cy="40459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4AA9DCD-C05B-403B-BCC8-6591D657B9FA}"/>
              </a:ext>
            </a:extLst>
          </p:cNvPr>
          <p:cNvSpPr txBox="1"/>
          <p:nvPr/>
        </p:nvSpPr>
        <p:spPr>
          <a:xfrm>
            <a:off x="3784669" y="1561151"/>
            <a:ext cx="53973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err="1">
                <a:solidFill>
                  <a:srgbClr val="EA4335"/>
                </a:solidFill>
              </a:rPr>
              <a:t>m</a:t>
            </a:r>
            <a:r>
              <a:rPr lang="en-US" altLang="ko-KR" sz="6600" b="1" dirty="0" err="1">
                <a:solidFill>
                  <a:srgbClr val="FBBC05"/>
                </a:solidFill>
              </a:rPr>
              <a:t>e</a:t>
            </a:r>
            <a:r>
              <a:rPr lang="en-US" altLang="ko-KR" sz="6600" b="1" dirty="0" err="1">
                <a:solidFill>
                  <a:srgbClr val="34A853"/>
                </a:solidFill>
              </a:rPr>
              <a:t>r</a:t>
            </a:r>
            <a:r>
              <a:rPr lang="en-US" altLang="ko-KR" sz="6600" b="1" dirty="0" err="1">
                <a:solidFill>
                  <a:srgbClr val="4285F4"/>
                </a:solidFill>
              </a:rPr>
              <a:t>G</a:t>
            </a:r>
            <a:r>
              <a:rPr lang="en-US" altLang="ko-KR" sz="6600" b="1" dirty="0" err="1">
                <a:solidFill>
                  <a:srgbClr val="EA4335"/>
                </a:solidFill>
              </a:rPr>
              <a:t>e</a:t>
            </a:r>
            <a:r>
              <a:rPr lang="en-US" altLang="ko-KR" sz="6600" b="1" dirty="0" err="1">
                <a:solidFill>
                  <a:srgbClr val="FBBC05"/>
                </a:solidFill>
              </a:rPr>
              <a:t>n</a:t>
            </a:r>
            <a:r>
              <a:rPr lang="en-US" altLang="ko-KR" sz="6600" b="1" dirty="0">
                <a:solidFill>
                  <a:srgbClr val="FBBC05"/>
                </a:solidFill>
              </a:rPr>
              <a:t> </a:t>
            </a:r>
            <a:r>
              <a:rPr lang="en-US" altLang="ko-KR" sz="6600" b="1" dirty="0">
                <a:solidFill>
                  <a:srgbClr val="92D050"/>
                </a:solidFill>
              </a:rPr>
              <a:t>C </a:t>
            </a:r>
            <a:r>
              <a:rPr lang="ko-KR" altLang="en-US" sz="6600" b="1" dirty="0">
                <a:solidFill>
                  <a:schemeClr val="bg2">
                    <a:lumMod val="50000"/>
                  </a:schemeClr>
                </a:solidFill>
              </a:rPr>
              <a:t>조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39AB5F9-3621-4B7D-9591-A13888D6B995}"/>
              </a:ext>
            </a:extLst>
          </p:cNvPr>
          <p:cNvSpPr/>
          <p:nvPr/>
        </p:nvSpPr>
        <p:spPr>
          <a:xfrm>
            <a:off x="8500260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0CC01C-1BC9-4387-B8CE-8BE144CC7D20}"/>
              </a:ext>
            </a:extLst>
          </p:cNvPr>
          <p:cNvSpPr txBox="1"/>
          <p:nvPr/>
        </p:nvSpPr>
        <p:spPr>
          <a:xfrm>
            <a:off x="7905799" y="5141907"/>
            <a:ext cx="185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바로가기 추가</a:t>
            </a:r>
            <a:endParaRPr lang="ko-KR" altLang="en-US" dirty="0"/>
          </a:p>
        </p:txBody>
      </p:sp>
      <p:sp>
        <p:nvSpPr>
          <p:cNvPr id="36" name="더하기 기호 35">
            <a:extLst>
              <a:ext uri="{FF2B5EF4-FFF2-40B4-BE49-F238E27FC236}">
                <a16:creationId xmlns:a16="http://schemas.microsoft.com/office/drawing/2014/main" id="{7F797CC7-3A3B-404E-8B67-605A53F8DAFC}"/>
              </a:ext>
            </a:extLst>
          </p:cNvPr>
          <p:cNvSpPr/>
          <p:nvPr/>
        </p:nvSpPr>
        <p:spPr>
          <a:xfrm>
            <a:off x="8683704" y="4494638"/>
            <a:ext cx="303858" cy="303858"/>
          </a:xfrm>
          <a:prstGeom prst="mathPlus">
            <a:avLst>
              <a:gd name="adj1" fmla="val 914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C82F310-070B-40F0-B35C-7BC4B970E26B}"/>
              </a:ext>
            </a:extLst>
          </p:cNvPr>
          <p:cNvGrpSpPr/>
          <p:nvPr/>
        </p:nvGrpSpPr>
        <p:grpSpPr>
          <a:xfrm>
            <a:off x="9320192" y="3245669"/>
            <a:ext cx="230207" cy="333801"/>
            <a:chOff x="10236197" y="2176253"/>
            <a:chExt cx="1409704" cy="1886831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72C33B1-A5A7-4F03-A75F-2157D95C76B5}"/>
                </a:ext>
              </a:extLst>
            </p:cNvPr>
            <p:cNvSpPr/>
            <p:nvPr/>
          </p:nvSpPr>
          <p:spPr>
            <a:xfrm>
              <a:off x="10591799" y="2176253"/>
              <a:ext cx="698499" cy="1252739"/>
            </a:xfrm>
            <a:prstGeom prst="roundRect">
              <a:avLst>
                <a:gd name="adj" fmla="val 4385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71BC65F-2BE1-43C4-98E4-188BF8BD0045}"/>
                </a:ext>
              </a:extLst>
            </p:cNvPr>
            <p:cNvCxnSpPr>
              <a:cxnSpLocks/>
            </p:cNvCxnSpPr>
            <p:nvPr/>
          </p:nvCxnSpPr>
          <p:spPr>
            <a:xfrm>
              <a:off x="10941049" y="3685658"/>
              <a:ext cx="0" cy="377426"/>
            </a:xfrm>
            <a:prstGeom prst="line">
              <a:avLst/>
            </a:prstGeom>
            <a:ln w="28575" cap="rnd">
              <a:solidFill>
                <a:srgbClr val="57D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막힌 원호 50">
              <a:extLst>
                <a:ext uri="{FF2B5EF4-FFF2-40B4-BE49-F238E27FC236}">
                  <a16:creationId xmlns:a16="http://schemas.microsoft.com/office/drawing/2014/main" id="{E6D97E87-D5FE-4BBF-9F50-BA704514A202}"/>
                </a:ext>
              </a:extLst>
            </p:cNvPr>
            <p:cNvSpPr/>
            <p:nvPr/>
          </p:nvSpPr>
          <p:spPr>
            <a:xfrm rot="10800000">
              <a:off x="10236197" y="2695455"/>
              <a:ext cx="1409704" cy="990206"/>
            </a:xfrm>
            <a:prstGeom prst="blockArc">
              <a:avLst>
                <a:gd name="adj1" fmla="val 10800000"/>
                <a:gd name="adj2" fmla="val 2"/>
                <a:gd name="adj3" fmla="val 0"/>
              </a:avLst>
            </a:prstGeom>
            <a:ln w="31750" cap="rnd">
              <a:solidFill>
                <a:srgbClr val="F0746A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1C52938-7D9F-4D3D-A4B6-630952A6B41E}"/>
              </a:ext>
            </a:extLst>
          </p:cNvPr>
          <p:cNvGrpSpPr/>
          <p:nvPr/>
        </p:nvGrpSpPr>
        <p:grpSpPr>
          <a:xfrm>
            <a:off x="3181655" y="4449201"/>
            <a:ext cx="510087" cy="369332"/>
            <a:chOff x="1067595" y="4984794"/>
            <a:chExt cx="510087" cy="36933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CB0D893-953D-4777-8747-7C01A5817537}"/>
                </a:ext>
              </a:extLst>
            </p:cNvPr>
            <p:cNvSpPr/>
            <p:nvPr/>
          </p:nvSpPr>
          <p:spPr>
            <a:xfrm>
              <a:off x="1069181" y="4996982"/>
              <a:ext cx="349718" cy="349718"/>
            </a:xfrm>
            <a:prstGeom prst="rect">
              <a:avLst/>
            </a:prstGeom>
            <a:gradFill>
              <a:gsLst>
                <a:gs pos="8000">
                  <a:srgbClr val="B7F1D1"/>
                </a:gs>
                <a:gs pos="0">
                  <a:srgbClr val="E5FBEE"/>
                </a:gs>
                <a:gs pos="100000">
                  <a:srgbClr val="33C18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403A113-85EE-49F9-8DF2-4541C840C92E}"/>
                </a:ext>
              </a:extLst>
            </p:cNvPr>
            <p:cNvSpPr txBox="1"/>
            <p:nvPr/>
          </p:nvSpPr>
          <p:spPr>
            <a:xfrm>
              <a:off x="1067595" y="4984794"/>
              <a:ext cx="510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</a:t>
              </a:r>
              <a:endPara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3003730-DA6C-483A-A5AE-2ACA0E7F8751}"/>
              </a:ext>
            </a:extLst>
          </p:cNvPr>
          <p:cNvGrpSpPr/>
          <p:nvPr/>
        </p:nvGrpSpPr>
        <p:grpSpPr>
          <a:xfrm>
            <a:off x="6830650" y="4440562"/>
            <a:ext cx="521614" cy="369332"/>
            <a:chOff x="4105675" y="5122851"/>
            <a:chExt cx="521614" cy="369332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83EDB21-A7F9-4159-9A87-78BFF263E7D2}"/>
                </a:ext>
              </a:extLst>
            </p:cNvPr>
            <p:cNvSpPr/>
            <p:nvPr/>
          </p:nvSpPr>
          <p:spPr>
            <a:xfrm>
              <a:off x="4105675" y="5164838"/>
              <a:ext cx="397880" cy="302634"/>
            </a:xfrm>
            <a:prstGeom prst="roundRect">
              <a:avLst>
                <a:gd name="adj" fmla="val 37649"/>
              </a:avLst>
            </a:prstGeom>
            <a:gradFill>
              <a:gsLst>
                <a:gs pos="16000">
                  <a:srgbClr val="FF9393"/>
                </a:gs>
                <a:gs pos="0">
                  <a:srgbClr val="FFE6E6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0DDDC4-4ECC-48FB-A9D6-7B3F62CD5199}"/>
                </a:ext>
              </a:extLst>
            </p:cNvPr>
            <p:cNvSpPr txBox="1"/>
            <p:nvPr/>
          </p:nvSpPr>
          <p:spPr>
            <a:xfrm>
              <a:off x="4117202" y="5122851"/>
              <a:ext cx="510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</a:t>
              </a:r>
              <a:endPara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3E66B3F0-BD63-4944-A9D7-F555C19EDF9B}"/>
              </a:ext>
            </a:extLst>
          </p:cNvPr>
          <p:cNvSpPr/>
          <p:nvPr/>
        </p:nvSpPr>
        <p:spPr>
          <a:xfrm>
            <a:off x="4957829" y="4429284"/>
            <a:ext cx="409165" cy="409165"/>
          </a:xfrm>
          <a:prstGeom prst="ellipse">
            <a:avLst/>
          </a:prstGeom>
          <a:gradFill>
            <a:gsLst>
              <a:gs pos="24000">
                <a:srgbClr val="AEC4F4"/>
              </a:gs>
              <a:gs pos="0">
                <a:srgbClr val="E1E9FB"/>
              </a:gs>
              <a:gs pos="100000">
                <a:srgbClr val="5383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FDE68B-08EF-4E89-ACA5-18777BD5A131}"/>
              </a:ext>
            </a:extLst>
          </p:cNvPr>
          <p:cNvSpPr txBox="1"/>
          <p:nvPr/>
        </p:nvSpPr>
        <p:spPr>
          <a:xfrm>
            <a:off x="4969662" y="4431037"/>
            <a:ext cx="51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B3A9C61-677F-4F4D-91AE-A3C64F15DECA}"/>
              </a:ext>
            </a:extLst>
          </p:cNvPr>
          <p:cNvCxnSpPr>
            <a:cxnSpLocks/>
          </p:cNvCxnSpPr>
          <p:nvPr/>
        </p:nvCxnSpPr>
        <p:spPr>
          <a:xfrm>
            <a:off x="5609047" y="3195008"/>
            <a:ext cx="0" cy="445422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61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D904C406-EDA3-4C82-8BF7-0B04B97A4FFF}"/>
              </a:ext>
            </a:extLst>
          </p:cNvPr>
          <p:cNvSpPr/>
          <p:nvPr/>
        </p:nvSpPr>
        <p:spPr>
          <a:xfrm>
            <a:off x="3026918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AF44E44-F8C5-4A96-BFA0-217D47666BD7}"/>
              </a:ext>
            </a:extLst>
          </p:cNvPr>
          <p:cNvSpPr/>
          <p:nvPr/>
        </p:nvSpPr>
        <p:spPr>
          <a:xfrm>
            <a:off x="4827038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F2EDEAF-5A09-42B5-974D-8E58F47E8E14}"/>
              </a:ext>
            </a:extLst>
          </p:cNvPr>
          <p:cNvSpPr/>
          <p:nvPr/>
        </p:nvSpPr>
        <p:spPr>
          <a:xfrm>
            <a:off x="6694216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CF3F1-4AC6-45D4-8869-99BF2BB80DAF}"/>
              </a:ext>
            </a:extLst>
          </p:cNvPr>
          <p:cNvSpPr txBox="1"/>
          <p:nvPr/>
        </p:nvSpPr>
        <p:spPr>
          <a:xfrm>
            <a:off x="2917826" y="5141907"/>
            <a:ext cx="88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이현우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AB54F-F677-4EB9-B133-6240B82165B7}"/>
              </a:ext>
            </a:extLst>
          </p:cNvPr>
          <p:cNvSpPr txBox="1"/>
          <p:nvPr/>
        </p:nvSpPr>
        <p:spPr>
          <a:xfrm>
            <a:off x="4655864" y="5141907"/>
            <a:ext cx="101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천푸른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D74D2-4C44-4914-93A0-1B62C98B3091}"/>
              </a:ext>
            </a:extLst>
          </p:cNvPr>
          <p:cNvSpPr txBox="1"/>
          <p:nvPr/>
        </p:nvSpPr>
        <p:spPr>
          <a:xfrm>
            <a:off x="6547211" y="5147953"/>
            <a:ext cx="96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조수민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5CB1BE-24F2-479A-B73E-49C8193A9575}"/>
              </a:ext>
            </a:extLst>
          </p:cNvPr>
          <p:cNvSpPr/>
          <p:nvPr/>
        </p:nvSpPr>
        <p:spPr>
          <a:xfrm>
            <a:off x="2347728" y="2990407"/>
            <a:ext cx="7506586" cy="8771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143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CEC6B6F-D737-4E32-8EC5-9D0B3411F68B}"/>
              </a:ext>
            </a:extLst>
          </p:cNvPr>
          <p:cNvGrpSpPr/>
          <p:nvPr/>
        </p:nvGrpSpPr>
        <p:grpSpPr>
          <a:xfrm>
            <a:off x="2683077" y="3278529"/>
            <a:ext cx="300941" cy="300941"/>
            <a:chOff x="1342664" y="4316820"/>
            <a:chExt cx="300941" cy="300941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0B3960D-5D40-495E-8F83-ABDCA25ACD7E}"/>
                </a:ext>
              </a:extLst>
            </p:cNvPr>
            <p:cNvSpPr/>
            <p:nvPr/>
          </p:nvSpPr>
          <p:spPr>
            <a:xfrm>
              <a:off x="1342664" y="4316820"/>
              <a:ext cx="208882" cy="208882"/>
            </a:xfrm>
            <a:prstGeom prst="ellipse">
              <a:avLst/>
            </a:prstGeom>
            <a:noFill/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7AE1A57-27DC-4577-8F0C-5B3E677EA747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1520956" y="4495112"/>
              <a:ext cx="122649" cy="122649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D7F022F-18F0-40E6-8663-F9E1C5A66E1F}"/>
              </a:ext>
            </a:extLst>
          </p:cNvPr>
          <p:cNvSpPr txBox="1"/>
          <p:nvPr/>
        </p:nvSpPr>
        <p:spPr>
          <a:xfrm>
            <a:off x="3128862" y="3134048"/>
            <a:ext cx="5995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</a:rPr>
              <a:t>역할 분담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A7481ED-0783-49CA-91DC-52952D542173}"/>
              </a:ext>
            </a:extLst>
          </p:cNvPr>
          <p:cNvGrpSpPr/>
          <p:nvPr/>
        </p:nvGrpSpPr>
        <p:grpSpPr>
          <a:xfrm>
            <a:off x="2879726" y="1462509"/>
            <a:ext cx="1154446" cy="1062245"/>
            <a:chOff x="780238" y="4013465"/>
            <a:chExt cx="1610113" cy="148151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276478D-00CE-419B-9635-03984A748036}"/>
                </a:ext>
              </a:extLst>
            </p:cNvPr>
            <p:cNvSpPr/>
            <p:nvPr/>
          </p:nvSpPr>
          <p:spPr>
            <a:xfrm>
              <a:off x="1088020" y="4066953"/>
              <a:ext cx="1064871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62E406-DCB4-4F5D-BB81-D5C7221831C6}"/>
                </a:ext>
              </a:extLst>
            </p:cNvPr>
            <p:cNvSpPr/>
            <p:nvPr/>
          </p:nvSpPr>
          <p:spPr>
            <a:xfrm>
              <a:off x="1088020" y="4596475"/>
              <a:ext cx="1064871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8278DFA-7875-4F2F-86F5-EDE5EACDAB37}"/>
                </a:ext>
              </a:extLst>
            </p:cNvPr>
            <p:cNvSpPr/>
            <p:nvPr/>
          </p:nvSpPr>
          <p:spPr>
            <a:xfrm>
              <a:off x="1088020" y="5125997"/>
              <a:ext cx="1064871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514321B-CE98-4878-8A0A-0A6912F59368}"/>
                </a:ext>
              </a:extLst>
            </p:cNvPr>
            <p:cNvSpPr/>
            <p:nvPr/>
          </p:nvSpPr>
          <p:spPr>
            <a:xfrm rot="5400000">
              <a:off x="558499" y="4596477"/>
              <a:ext cx="1308908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158A7994-25B7-4333-A8A0-7396974CAF6C}"/>
                </a:ext>
              </a:extLst>
            </p:cNvPr>
            <p:cNvSpPr/>
            <p:nvPr/>
          </p:nvSpPr>
          <p:spPr>
            <a:xfrm>
              <a:off x="1881066" y="4519113"/>
              <a:ext cx="509285" cy="4045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1C82B91-5103-4960-8785-D1555F0EEF51}"/>
                </a:ext>
              </a:extLst>
            </p:cNvPr>
            <p:cNvSpPr/>
            <p:nvPr/>
          </p:nvSpPr>
          <p:spPr>
            <a:xfrm>
              <a:off x="1881066" y="5090393"/>
              <a:ext cx="509285" cy="4045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FC411685-29DB-4764-A5A7-307691138C5D}"/>
                </a:ext>
              </a:extLst>
            </p:cNvPr>
            <p:cNvSpPr/>
            <p:nvPr/>
          </p:nvSpPr>
          <p:spPr>
            <a:xfrm>
              <a:off x="1881066" y="4031178"/>
              <a:ext cx="509285" cy="4045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BE30793F-C223-4241-B322-0B1EBC18D58F}"/>
                </a:ext>
              </a:extLst>
            </p:cNvPr>
            <p:cNvSpPr/>
            <p:nvPr/>
          </p:nvSpPr>
          <p:spPr>
            <a:xfrm rot="10800000">
              <a:off x="780238" y="4013465"/>
              <a:ext cx="509285" cy="40459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4AA9DCD-C05B-403B-BCC8-6591D657B9FA}"/>
              </a:ext>
            </a:extLst>
          </p:cNvPr>
          <p:cNvSpPr txBox="1"/>
          <p:nvPr/>
        </p:nvSpPr>
        <p:spPr>
          <a:xfrm>
            <a:off x="3784669" y="1561151"/>
            <a:ext cx="53973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err="1">
                <a:solidFill>
                  <a:srgbClr val="EA4335"/>
                </a:solidFill>
              </a:rPr>
              <a:t>m</a:t>
            </a:r>
            <a:r>
              <a:rPr lang="en-US" altLang="ko-KR" sz="6600" b="1" dirty="0" err="1">
                <a:solidFill>
                  <a:srgbClr val="FBBC05"/>
                </a:solidFill>
              </a:rPr>
              <a:t>e</a:t>
            </a:r>
            <a:r>
              <a:rPr lang="en-US" altLang="ko-KR" sz="6600" b="1" dirty="0" err="1">
                <a:solidFill>
                  <a:srgbClr val="34A853"/>
                </a:solidFill>
              </a:rPr>
              <a:t>r</a:t>
            </a:r>
            <a:r>
              <a:rPr lang="en-US" altLang="ko-KR" sz="6600" b="1" dirty="0" err="1">
                <a:solidFill>
                  <a:srgbClr val="4285F4"/>
                </a:solidFill>
              </a:rPr>
              <a:t>G</a:t>
            </a:r>
            <a:r>
              <a:rPr lang="en-US" altLang="ko-KR" sz="6600" b="1" dirty="0" err="1">
                <a:solidFill>
                  <a:srgbClr val="EA4335"/>
                </a:solidFill>
              </a:rPr>
              <a:t>e</a:t>
            </a:r>
            <a:r>
              <a:rPr lang="en-US" altLang="ko-KR" sz="6600" b="1" dirty="0" err="1">
                <a:solidFill>
                  <a:srgbClr val="FBBC05"/>
                </a:solidFill>
              </a:rPr>
              <a:t>n</a:t>
            </a:r>
            <a:r>
              <a:rPr lang="en-US" altLang="ko-KR" sz="6600" b="1" dirty="0">
                <a:solidFill>
                  <a:srgbClr val="FBBC05"/>
                </a:solidFill>
              </a:rPr>
              <a:t> </a:t>
            </a:r>
            <a:r>
              <a:rPr lang="en-US" altLang="ko-KR" sz="6600" b="1" dirty="0">
                <a:solidFill>
                  <a:srgbClr val="92D050"/>
                </a:solidFill>
              </a:rPr>
              <a:t>C </a:t>
            </a:r>
            <a:r>
              <a:rPr lang="ko-KR" altLang="en-US" sz="6600" b="1" dirty="0">
                <a:solidFill>
                  <a:schemeClr val="bg2">
                    <a:lumMod val="50000"/>
                  </a:schemeClr>
                </a:solidFill>
              </a:rPr>
              <a:t>조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39AB5F9-3621-4B7D-9591-A13888D6B995}"/>
              </a:ext>
            </a:extLst>
          </p:cNvPr>
          <p:cNvSpPr/>
          <p:nvPr/>
        </p:nvSpPr>
        <p:spPr>
          <a:xfrm>
            <a:off x="8500260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0CC01C-1BC9-4387-B8CE-8BE144CC7D20}"/>
              </a:ext>
            </a:extLst>
          </p:cNvPr>
          <p:cNvSpPr txBox="1"/>
          <p:nvPr/>
        </p:nvSpPr>
        <p:spPr>
          <a:xfrm>
            <a:off x="7905799" y="5141907"/>
            <a:ext cx="185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바로가기 추가</a:t>
            </a:r>
            <a:endParaRPr lang="ko-KR" altLang="en-US" dirty="0"/>
          </a:p>
        </p:txBody>
      </p:sp>
      <p:sp>
        <p:nvSpPr>
          <p:cNvPr id="36" name="더하기 기호 35">
            <a:extLst>
              <a:ext uri="{FF2B5EF4-FFF2-40B4-BE49-F238E27FC236}">
                <a16:creationId xmlns:a16="http://schemas.microsoft.com/office/drawing/2014/main" id="{7F797CC7-3A3B-404E-8B67-605A53F8DAFC}"/>
              </a:ext>
            </a:extLst>
          </p:cNvPr>
          <p:cNvSpPr/>
          <p:nvPr/>
        </p:nvSpPr>
        <p:spPr>
          <a:xfrm>
            <a:off x="8683704" y="4494638"/>
            <a:ext cx="303858" cy="303858"/>
          </a:xfrm>
          <a:prstGeom prst="mathPlus">
            <a:avLst>
              <a:gd name="adj1" fmla="val 914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C82F310-070B-40F0-B35C-7BC4B970E26B}"/>
              </a:ext>
            </a:extLst>
          </p:cNvPr>
          <p:cNvGrpSpPr/>
          <p:nvPr/>
        </p:nvGrpSpPr>
        <p:grpSpPr>
          <a:xfrm>
            <a:off x="9320192" y="3245669"/>
            <a:ext cx="230207" cy="333801"/>
            <a:chOff x="10236197" y="2176253"/>
            <a:chExt cx="1409704" cy="1886831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72C33B1-A5A7-4F03-A75F-2157D95C76B5}"/>
                </a:ext>
              </a:extLst>
            </p:cNvPr>
            <p:cNvSpPr/>
            <p:nvPr/>
          </p:nvSpPr>
          <p:spPr>
            <a:xfrm>
              <a:off x="10591799" y="2176253"/>
              <a:ext cx="698499" cy="1252739"/>
            </a:xfrm>
            <a:prstGeom prst="roundRect">
              <a:avLst>
                <a:gd name="adj" fmla="val 4385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71BC65F-2BE1-43C4-98E4-188BF8BD0045}"/>
                </a:ext>
              </a:extLst>
            </p:cNvPr>
            <p:cNvCxnSpPr>
              <a:cxnSpLocks/>
            </p:cNvCxnSpPr>
            <p:nvPr/>
          </p:nvCxnSpPr>
          <p:spPr>
            <a:xfrm>
              <a:off x="10941049" y="3685658"/>
              <a:ext cx="0" cy="377426"/>
            </a:xfrm>
            <a:prstGeom prst="line">
              <a:avLst/>
            </a:prstGeom>
            <a:ln w="28575" cap="rnd">
              <a:solidFill>
                <a:srgbClr val="57D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막힌 원호 50">
              <a:extLst>
                <a:ext uri="{FF2B5EF4-FFF2-40B4-BE49-F238E27FC236}">
                  <a16:creationId xmlns:a16="http://schemas.microsoft.com/office/drawing/2014/main" id="{E6D97E87-D5FE-4BBF-9F50-BA704514A202}"/>
                </a:ext>
              </a:extLst>
            </p:cNvPr>
            <p:cNvSpPr/>
            <p:nvPr/>
          </p:nvSpPr>
          <p:spPr>
            <a:xfrm rot="10800000">
              <a:off x="10236197" y="2695455"/>
              <a:ext cx="1409704" cy="990206"/>
            </a:xfrm>
            <a:prstGeom prst="blockArc">
              <a:avLst>
                <a:gd name="adj1" fmla="val 10800000"/>
                <a:gd name="adj2" fmla="val 2"/>
                <a:gd name="adj3" fmla="val 0"/>
              </a:avLst>
            </a:prstGeom>
            <a:ln w="31750" cap="rnd">
              <a:solidFill>
                <a:srgbClr val="F0746A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1C52938-7D9F-4D3D-A4B6-630952A6B41E}"/>
              </a:ext>
            </a:extLst>
          </p:cNvPr>
          <p:cNvGrpSpPr/>
          <p:nvPr/>
        </p:nvGrpSpPr>
        <p:grpSpPr>
          <a:xfrm>
            <a:off x="3181655" y="4449201"/>
            <a:ext cx="510087" cy="369332"/>
            <a:chOff x="1067595" y="4984794"/>
            <a:chExt cx="510087" cy="36933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CB0D893-953D-4777-8747-7C01A5817537}"/>
                </a:ext>
              </a:extLst>
            </p:cNvPr>
            <p:cNvSpPr/>
            <p:nvPr/>
          </p:nvSpPr>
          <p:spPr>
            <a:xfrm>
              <a:off x="1069181" y="4996982"/>
              <a:ext cx="349718" cy="349718"/>
            </a:xfrm>
            <a:prstGeom prst="rect">
              <a:avLst/>
            </a:prstGeom>
            <a:gradFill>
              <a:gsLst>
                <a:gs pos="8000">
                  <a:srgbClr val="B7F1D1"/>
                </a:gs>
                <a:gs pos="0">
                  <a:srgbClr val="E5FBEE"/>
                </a:gs>
                <a:gs pos="100000">
                  <a:srgbClr val="33C18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403A113-85EE-49F9-8DF2-4541C840C92E}"/>
                </a:ext>
              </a:extLst>
            </p:cNvPr>
            <p:cNvSpPr txBox="1"/>
            <p:nvPr/>
          </p:nvSpPr>
          <p:spPr>
            <a:xfrm>
              <a:off x="1067595" y="4984794"/>
              <a:ext cx="510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</a:t>
              </a:r>
              <a:endPara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3003730-DA6C-483A-A5AE-2ACA0E7F8751}"/>
              </a:ext>
            </a:extLst>
          </p:cNvPr>
          <p:cNvGrpSpPr/>
          <p:nvPr/>
        </p:nvGrpSpPr>
        <p:grpSpPr>
          <a:xfrm>
            <a:off x="6830650" y="4440562"/>
            <a:ext cx="521614" cy="369332"/>
            <a:chOff x="4105675" y="5122851"/>
            <a:chExt cx="521614" cy="369332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83EDB21-A7F9-4159-9A87-78BFF263E7D2}"/>
                </a:ext>
              </a:extLst>
            </p:cNvPr>
            <p:cNvSpPr/>
            <p:nvPr/>
          </p:nvSpPr>
          <p:spPr>
            <a:xfrm>
              <a:off x="4105675" y="5164838"/>
              <a:ext cx="397880" cy="302634"/>
            </a:xfrm>
            <a:prstGeom prst="roundRect">
              <a:avLst>
                <a:gd name="adj" fmla="val 37649"/>
              </a:avLst>
            </a:prstGeom>
            <a:gradFill>
              <a:gsLst>
                <a:gs pos="16000">
                  <a:srgbClr val="FF9393"/>
                </a:gs>
                <a:gs pos="0">
                  <a:srgbClr val="FFE6E6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0DDDC4-4ECC-48FB-A9D6-7B3F62CD5199}"/>
                </a:ext>
              </a:extLst>
            </p:cNvPr>
            <p:cNvSpPr txBox="1"/>
            <p:nvPr/>
          </p:nvSpPr>
          <p:spPr>
            <a:xfrm>
              <a:off x="4117202" y="5122851"/>
              <a:ext cx="510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</a:t>
              </a:r>
              <a:endPara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3E66B3F0-BD63-4944-A9D7-F555C19EDF9B}"/>
              </a:ext>
            </a:extLst>
          </p:cNvPr>
          <p:cNvSpPr/>
          <p:nvPr/>
        </p:nvSpPr>
        <p:spPr>
          <a:xfrm>
            <a:off x="4957829" y="4429284"/>
            <a:ext cx="409165" cy="409165"/>
          </a:xfrm>
          <a:prstGeom prst="ellipse">
            <a:avLst/>
          </a:prstGeom>
          <a:gradFill>
            <a:gsLst>
              <a:gs pos="24000">
                <a:srgbClr val="AEC4F4"/>
              </a:gs>
              <a:gs pos="0">
                <a:srgbClr val="E1E9FB"/>
              </a:gs>
              <a:gs pos="100000">
                <a:srgbClr val="5383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FDE68B-08EF-4E89-ACA5-18777BD5A131}"/>
              </a:ext>
            </a:extLst>
          </p:cNvPr>
          <p:cNvSpPr txBox="1"/>
          <p:nvPr/>
        </p:nvSpPr>
        <p:spPr>
          <a:xfrm>
            <a:off x="4969662" y="4431037"/>
            <a:ext cx="51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B3A9C61-677F-4F4D-91AE-A3C64F15DECA}"/>
              </a:ext>
            </a:extLst>
          </p:cNvPr>
          <p:cNvCxnSpPr>
            <a:cxnSpLocks/>
          </p:cNvCxnSpPr>
          <p:nvPr/>
        </p:nvCxnSpPr>
        <p:spPr>
          <a:xfrm>
            <a:off x="5060356" y="3195008"/>
            <a:ext cx="0" cy="445422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34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2D4D81F-F6AA-45DC-A323-E06E84C39331}"/>
              </a:ext>
            </a:extLst>
          </p:cNvPr>
          <p:cNvSpPr/>
          <p:nvPr/>
        </p:nvSpPr>
        <p:spPr>
          <a:xfrm>
            <a:off x="11653931" y="1121714"/>
            <a:ext cx="426098" cy="1058939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CB2749C-0658-496C-AE07-650D02130F15}"/>
              </a:ext>
            </a:extLst>
          </p:cNvPr>
          <p:cNvSpPr/>
          <p:nvPr/>
        </p:nvSpPr>
        <p:spPr>
          <a:xfrm>
            <a:off x="11653931" y="2243425"/>
            <a:ext cx="426098" cy="1058939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1FDBF88-799D-4E91-BDB3-EACD144355FC}"/>
              </a:ext>
            </a:extLst>
          </p:cNvPr>
          <p:cNvSpPr/>
          <p:nvPr/>
        </p:nvSpPr>
        <p:spPr>
          <a:xfrm>
            <a:off x="11653931" y="3365137"/>
            <a:ext cx="426098" cy="1058939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3927F6B-B13B-4A03-A73A-56741C2A5B06}"/>
              </a:ext>
            </a:extLst>
          </p:cNvPr>
          <p:cNvSpPr/>
          <p:nvPr/>
        </p:nvSpPr>
        <p:spPr>
          <a:xfrm>
            <a:off x="11653931" y="4486849"/>
            <a:ext cx="426098" cy="1058939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00C642C-8332-4EEC-9CBF-9F12A01C43AD}"/>
              </a:ext>
            </a:extLst>
          </p:cNvPr>
          <p:cNvSpPr/>
          <p:nvPr/>
        </p:nvSpPr>
        <p:spPr>
          <a:xfrm>
            <a:off x="11653931" y="5608561"/>
            <a:ext cx="426098" cy="1058939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00FFF8-4B9D-445E-988A-8F927150C204}"/>
              </a:ext>
            </a:extLst>
          </p:cNvPr>
          <p:cNvSpPr/>
          <p:nvPr/>
        </p:nvSpPr>
        <p:spPr>
          <a:xfrm>
            <a:off x="0" y="0"/>
            <a:ext cx="1176590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ECA5431-2BE9-4A16-A72A-89EFC78DD87A}"/>
              </a:ext>
            </a:extLst>
          </p:cNvPr>
          <p:cNvSpPr/>
          <p:nvPr/>
        </p:nvSpPr>
        <p:spPr>
          <a:xfrm>
            <a:off x="11653931" y="1"/>
            <a:ext cx="426098" cy="1058939"/>
          </a:xfrm>
          <a:prstGeom prst="roundRect">
            <a:avLst>
              <a:gd name="adj" fmla="val 254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ED12B6-7CD1-45A8-8C3C-EED64551E283}"/>
              </a:ext>
            </a:extLst>
          </p:cNvPr>
          <p:cNvSpPr/>
          <p:nvPr/>
        </p:nvSpPr>
        <p:spPr>
          <a:xfrm>
            <a:off x="10952554" y="25111"/>
            <a:ext cx="812406" cy="1247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50ECD1-B118-4767-BEB6-B59B63649244}"/>
              </a:ext>
            </a:extLst>
          </p:cNvPr>
          <p:cNvSpPr txBox="1"/>
          <p:nvPr/>
        </p:nvSpPr>
        <p:spPr>
          <a:xfrm>
            <a:off x="11718608" y="330200"/>
            <a:ext cx="430887" cy="762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600" dirty="0"/>
              <a:t>역할 </a:t>
            </a:r>
            <a:r>
              <a:rPr lang="en-US" altLang="ko-KR" sz="1600" dirty="0"/>
              <a:t>…</a:t>
            </a:r>
            <a:endParaRPr lang="ko-KR" altLang="en-US" sz="16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07056CF-9470-4C35-A66D-5695AA2B4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2833" l="1859" r="95539">
                        <a14:foregroundMark x1="57621" y1="7850" x2="57621" y2="7850"/>
                        <a14:foregroundMark x1="48327" y1="4096" x2="48327" y2="4096"/>
                        <a14:foregroundMark x1="6320" y1="48805" x2="6320" y2="48805"/>
                        <a14:foregroundMark x1="2602" y1="49829" x2="2602" y2="49829"/>
                        <a14:foregroundMark x1="57621" y1="90785" x2="57621" y2="90785"/>
                        <a14:foregroundMark x1="55390" y1="93515" x2="55390" y2="93515"/>
                        <a14:foregroundMark x1="91078" y1="73720" x2="91078" y2="73720"/>
                        <a14:foregroundMark x1="94796" y1="72355" x2="94796" y2="72355"/>
                        <a14:foregroundMark x1="95539" y1="25256" x2="95539" y2="252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7298" y="55031"/>
            <a:ext cx="225425" cy="24553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C5C8780-5CD2-4848-A0E9-5D86018A4614}"/>
              </a:ext>
            </a:extLst>
          </p:cNvPr>
          <p:cNvSpPr txBox="1"/>
          <p:nvPr/>
        </p:nvSpPr>
        <p:spPr>
          <a:xfrm rot="16200000">
            <a:off x="1929692" y="-1518550"/>
            <a:ext cx="677108" cy="38709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200" b="1" dirty="0">
                <a:solidFill>
                  <a:srgbClr val="5383E8"/>
                </a:solidFill>
              </a:rPr>
              <a:t>역할 분담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006F240-92DD-4DDC-9C25-F7E318330917}"/>
              </a:ext>
            </a:extLst>
          </p:cNvPr>
          <p:cNvGrpSpPr/>
          <p:nvPr/>
        </p:nvGrpSpPr>
        <p:grpSpPr>
          <a:xfrm>
            <a:off x="323644" y="718355"/>
            <a:ext cx="3600000" cy="1551"/>
            <a:chOff x="150019" y="822528"/>
            <a:chExt cx="2374106" cy="1551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4DDA30D-D1ED-4D04-8936-1E0A41922CD5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6B41975-3678-4208-9114-1156274D7687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FF931BD-283E-495E-B4A5-587E021CEC24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2AFBF7B-A58B-4DB2-A964-91723E3E9427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824D13D-91C3-423B-8C11-F0D2DF46A722}"/>
              </a:ext>
            </a:extLst>
          </p:cNvPr>
          <p:cNvSpPr txBox="1"/>
          <p:nvPr/>
        </p:nvSpPr>
        <p:spPr>
          <a:xfrm>
            <a:off x="53101" y="1205878"/>
            <a:ext cx="3817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5383E8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이 현우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69B913-0DF1-441B-994B-B758351F80C9}"/>
              </a:ext>
            </a:extLst>
          </p:cNvPr>
          <p:cNvSpPr txBox="1"/>
          <p:nvPr/>
        </p:nvSpPr>
        <p:spPr>
          <a:xfrm>
            <a:off x="4032330" y="1205878"/>
            <a:ext cx="3817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5383E8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천 푸른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B44EFE-DA43-464A-AFBD-58A5C85A55D9}"/>
              </a:ext>
            </a:extLst>
          </p:cNvPr>
          <p:cNvSpPr txBox="1"/>
          <p:nvPr/>
        </p:nvSpPr>
        <p:spPr>
          <a:xfrm>
            <a:off x="7951987" y="1205878"/>
            <a:ext cx="3817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5383E8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조 수민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0F4B9CD-ED10-45CD-991F-2DE707C3CFAB}"/>
              </a:ext>
            </a:extLst>
          </p:cNvPr>
          <p:cNvCxnSpPr/>
          <p:nvPr/>
        </p:nvCxnSpPr>
        <p:spPr>
          <a:xfrm>
            <a:off x="3923644" y="1176846"/>
            <a:ext cx="0" cy="540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E06B018-13E3-4399-8C0A-54860D67665B}"/>
              </a:ext>
            </a:extLst>
          </p:cNvPr>
          <p:cNvCxnSpPr/>
          <p:nvPr/>
        </p:nvCxnSpPr>
        <p:spPr>
          <a:xfrm>
            <a:off x="7929587" y="1176846"/>
            <a:ext cx="0" cy="540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8B00A81-986D-4287-89EA-CCDA32203935}"/>
              </a:ext>
            </a:extLst>
          </p:cNvPr>
          <p:cNvSpPr txBox="1"/>
          <p:nvPr/>
        </p:nvSpPr>
        <p:spPr>
          <a:xfrm>
            <a:off x="53101" y="3912468"/>
            <a:ext cx="3817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5383E8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조장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C6DC50-81D7-44C7-827F-2C2D783709A9}"/>
              </a:ext>
            </a:extLst>
          </p:cNvPr>
          <p:cNvSpPr txBox="1"/>
          <p:nvPr/>
        </p:nvSpPr>
        <p:spPr>
          <a:xfrm>
            <a:off x="4032330" y="3912468"/>
            <a:ext cx="3817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5383E8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코딩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906EE5-1F94-46E7-A6EF-DE2F86248B36}"/>
              </a:ext>
            </a:extLst>
          </p:cNvPr>
          <p:cNvSpPr txBox="1"/>
          <p:nvPr/>
        </p:nvSpPr>
        <p:spPr>
          <a:xfrm>
            <a:off x="7322271" y="8100223"/>
            <a:ext cx="3817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5383E8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발표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1CD81E-E73B-4035-820C-A21EF8C06E89}"/>
              </a:ext>
            </a:extLst>
          </p:cNvPr>
          <p:cNvSpPr txBox="1"/>
          <p:nvPr/>
        </p:nvSpPr>
        <p:spPr>
          <a:xfrm>
            <a:off x="53101" y="4730276"/>
            <a:ext cx="3817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5383E8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코딩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F60F86-9D61-4FCF-A99E-406FA686EAF6}"/>
              </a:ext>
            </a:extLst>
          </p:cNvPr>
          <p:cNvSpPr txBox="1"/>
          <p:nvPr/>
        </p:nvSpPr>
        <p:spPr>
          <a:xfrm>
            <a:off x="4032330" y="4730276"/>
            <a:ext cx="3817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5383E8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PPT </a:t>
            </a:r>
            <a:r>
              <a:rPr lang="ko-KR" altLang="en-US" sz="2800" dirty="0">
                <a:solidFill>
                  <a:srgbClr val="5383E8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보조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BB5016-C662-4764-809A-D02E978B151A}"/>
              </a:ext>
            </a:extLst>
          </p:cNvPr>
          <p:cNvSpPr txBox="1"/>
          <p:nvPr/>
        </p:nvSpPr>
        <p:spPr>
          <a:xfrm>
            <a:off x="7951987" y="3877946"/>
            <a:ext cx="3817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5383E8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PPT</a:t>
            </a:r>
            <a:endParaRPr lang="ko-KR" altLang="en-US" sz="2800" dirty="0">
              <a:solidFill>
                <a:srgbClr val="5383E8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C09F96-C6DF-42C3-B79F-94A54254F7B3}"/>
              </a:ext>
            </a:extLst>
          </p:cNvPr>
          <p:cNvSpPr txBox="1"/>
          <p:nvPr/>
        </p:nvSpPr>
        <p:spPr>
          <a:xfrm>
            <a:off x="53101" y="5672919"/>
            <a:ext cx="3817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5383E8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PPT </a:t>
            </a:r>
            <a:r>
              <a:rPr lang="ko-KR" altLang="en-US" sz="2800" dirty="0">
                <a:solidFill>
                  <a:srgbClr val="5383E8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보조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5E7751-11D1-4E7A-A5D1-8869DDA6B4C0}"/>
              </a:ext>
            </a:extLst>
          </p:cNvPr>
          <p:cNvSpPr txBox="1"/>
          <p:nvPr/>
        </p:nvSpPr>
        <p:spPr>
          <a:xfrm>
            <a:off x="7951987" y="4763439"/>
            <a:ext cx="3817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5383E8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코딩</a:t>
            </a:r>
            <a:r>
              <a:rPr lang="en-US" altLang="ko-KR" sz="2800" dirty="0">
                <a:solidFill>
                  <a:srgbClr val="5383E8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800" dirty="0">
                <a:solidFill>
                  <a:srgbClr val="5383E8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보조</a:t>
            </a:r>
          </a:p>
        </p:txBody>
      </p:sp>
      <p:pic>
        <p:nvPicPr>
          <p:cNvPr id="62" name="Picture 6" descr="발표 스톡 일러스트 이미지. 1,284,887 발표 일러스트는 수천 명의 저작권에 구애 받지 않는 EPS 벡터 클립아트 그래픽 이미지  제작자를 통해 검색할 수 있습니다.">
            <a:extLst>
              <a:ext uri="{FF2B5EF4-FFF2-40B4-BE49-F238E27FC236}">
                <a16:creationId xmlns:a16="http://schemas.microsoft.com/office/drawing/2014/main" id="{F6875084-DFE7-4585-B2E9-DB4B287B5C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83" b="41151"/>
          <a:stretch/>
        </p:blipFill>
        <p:spPr bwMode="auto">
          <a:xfrm>
            <a:off x="6079599" y="7917275"/>
            <a:ext cx="980866" cy="90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파워포인트 / 글꼴 포함하여 저장하는 방법 – MANUAL FACTORY">
            <a:extLst>
              <a:ext uri="{FF2B5EF4-FFF2-40B4-BE49-F238E27FC236}">
                <a16:creationId xmlns:a16="http://schemas.microsoft.com/office/drawing/2014/main" id="{0B16D4C6-9085-494B-B6A4-AF8A43799B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10" t="13733" r="29010" b="13733"/>
          <a:stretch/>
        </p:blipFill>
        <p:spPr bwMode="auto">
          <a:xfrm>
            <a:off x="10364992" y="2280937"/>
            <a:ext cx="1153823" cy="104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SS3 Syntax | PoiemaWeb">
            <a:extLst>
              <a:ext uri="{FF2B5EF4-FFF2-40B4-BE49-F238E27FC236}">
                <a16:creationId xmlns:a16="http://schemas.microsoft.com/office/drawing/2014/main" id="{2F057F3D-F478-41F1-A827-24609D8881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62"/>
          <a:stretch/>
        </p:blipFill>
        <p:spPr bwMode="auto">
          <a:xfrm>
            <a:off x="350377" y="2120236"/>
            <a:ext cx="3249544" cy="130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CSS3 Syntax | PoiemaWeb">
            <a:extLst>
              <a:ext uri="{FF2B5EF4-FFF2-40B4-BE49-F238E27FC236}">
                <a16:creationId xmlns:a16="http://schemas.microsoft.com/office/drawing/2014/main" id="{32E5A99E-5F33-49A9-8F28-3EDA131D5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62"/>
          <a:stretch/>
        </p:blipFill>
        <p:spPr bwMode="auto">
          <a:xfrm>
            <a:off x="4353636" y="2120236"/>
            <a:ext cx="3249544" cy="130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CSS3 Syntax | PoiemaWeb">
            <a:extLst>
              <a:ext uri="{FF2B5EF4-FFF2-40B4-BE49-F238E27FC236}">
                <a16:creationId xmlns:a16="http://schemas.microsoft.com/office/drawing/2014/main" id="{F67DA23A-918C-46CD-9C28-4EE3492AD9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17" b="19262"/>
          <a:stretch/>
        </p:blipFill>
        <p:spPr bwMode="auto">
          <a:xfrm>
            <a:off x="8165370" y="2120236"/>
            <a:ext cx="2131154" cy="130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B7E83C43-08ED-4BBC-A4F0-C9C73A256685}"/>
              </a:ext>
            </a:extLst>
          </p:cNvPr>
          <p:cNvGrpSpPr/>
          <p:nvPr/>
        </p:nvGrpSpPr>
        <p:grpSpPr>
          <a:xfrm>
            <a:off x="8022536" y="6704049"/>
            <a:ext cx="3600000" cy="1551"/>
            <a:chOff x="150019" y="822528"/>
            <a:chExt cx="2374106" cy="1551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A1A3C806-047C-4E7E-A40C-0B8FD5395FA8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DC7558A5-034D-4194-9EF3-98CB69C44A67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8E67B47-802F-4DBB-A51A-0B7481CD37B8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70436EE-8ECB-45B5-9484-CC4FA6C89360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250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D904C406-EDA3-4C82-8BF7-0B04B97A4FFF}"/>
              </a:ext>
            </a:extLst>
          </p:cNvPr>
          <p:cNvSpPr/>
          <p:nvPr/>
        </p:nvSpPr>
        <p:spPr>
          <a:xfrm>
            <a:off x="3026918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AF44E44-F8C5-4A96-BFA0-217D47666BD7}"/>
              </a:ext>
            </a:extLst>
          </p:cNvPr>
          <p:cNvSpPr/>
          <p:nvPr/>
        </p:nvSpPr>
        <p:spPr>
          <a:xfrm>
            <a:off x="4827038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F2EDEAF-5A09-42B5-974D-8E58F47E8E14}"/>
              </a:ext>
            </a:extLst>
          </p:cNvPr>
          <p:cNvSpPr/>
          <p:nvPr/>
        </p:nvSpPr>
        <p:spPr>
          <a:xfrm>
            <a:off x="6694216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CF3F1-4AC6-45D4-8869-99BF2BB80DAF}"/>
              </a:ext>
            </a:extLst>
          </p:cNvPr>
          <p:cNvSpPr txBox="1"/>
          <p:nvPr/>
        </p:nvSpPr>
        <p:spPr>
          <a:xfrm>
            <a:off x="2917826" y="5141907"/>
            <a:ext cx="88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이현우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AB54F-F677-4EB9-B133-6240B82165B7}"/>
              </a:ext>
            </a:extLst>
          </p:cNvPr>
          <p:cNvSpPr txBox="1"/>
          <p:nvPr/>
        </p:nvSpPr>
        <p:spPr>
          <a:xfrm>
            <a:off x="4655864" y="5141907"/>
            <a:ext cx="101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천푸른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D74D2-4C44-4914-93A0-1B62C98B3091}"/>
              </a:ext>
            </a:extLst>
          </p:cNvPr>
          <p:cNvSpPr txBox="1"/>
          <p:nvPr/>
        </p:nvSpPr>
        <p:spPr>
          <a:xfrm>
            <a:off x="6547211" y="5147953"/>
            <a:ext cx="96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조수민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5CB1BE-24F2-479A-B73E-49C8193A9575}"/>
              </a:ext>
            </a:extLst>
          </p:cNvPr>
          <p:cNvSpPr/>
          <p:nvPr/>
        </p:nvSpPr>
        <p:spPr>
          <a:xfrm>
            <a:off x="2347728" y="2990407"/>
            <a:ext cx="7506586" cy="8771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143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CEC6B6F-D737-4E32-8EC5-9D0B3411F68B}"/>
              </a:ext>
            </a:extLst>
          </p:cNvPr>
          <p:cNvGrpSpPr/>
          <p:nvPr/>
        </p:nvGrpSpPr>
        <p:grpSpPr>
          <a:xfrm>
            <a:off x="2683077" y="3278529"/>
            <a:ext cx="300941" cy="300941"/>
            <a:chOff x="1342664" y="4316820"/>
            <a:chExt cx="300941" cy="300941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0B3960D-5D40-495E-8F83-ABDCA25ACD7E}"/>
                </a:ext>
              </a:extLst>
            </p:cNvPr>
            <p:cNvSpPr/>
            <p:nvPr/>
          </p:nvSpPr>
          <p:spPr>
            <a:xfrm>
              <a:off x="1342664" y="4316820"/>
              <a:ext cx="208882" cy="208882"/>
            </a:xfrm>
            <a:prstGeom prst="ellipse">
              <a:avLst/>
            </a:prstGeom>
            <a:noFill/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7AE1A57-27DC-4577-8F0C-5B3E677EA747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1520956" y="4495112"/>
              <a:ext cx="122649" cy="122649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D7F022F-18F0-40E6-8663-F9E1C5A66E1F}"/>
              </a:ext>
            </a:extLst>
          </p:cNvPr>
          <p:cNvSpPr txBox="1"/>
          <p:nvPr/>
        </p:nvSpPr>
        <p:spPr>
          <a:xfrm>
            <a:off x="3128862" y="3134048"/>
            <a:ext cx="5995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</a:rPr>
              <a:t>개발 동기 및 목적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A7481ED-0783-49CA-91DC-52952D542173}"/>
              </a:ext>
            </a:extLst>
          </p:cNvPr>
          <p:cNvGrpSpPr/>
          <p:nvPr/>
        </p:nvGrpSpPr>
        <p:grpSpPr>
          <a:xfrm>
            <a:off x="2879726" y="1462509"/>
            <a:ext cx="1154446" cy="1062245"/>
            <a:chOff x="780238" y="4013465"/>
            <a:chExt cx="1610113" cy="148151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276478D-00CE-419B-9635-03984A748036}"/>
                </a:ext>
              </a:extLst>
            </p:cNvPr>
            <p:cNvSpPr/>
            <p:nvPr/>
          </p:nvSpPr>
          <p:spPr>
            <a:xfrm>
              <a:off x="1088020" y="4066953"/>
              <a:ext cx="1064871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62E406-DCB4-4F5D-BB81-D5C7221831C6}"/>
                </a:ext>
              </a:extLst>
            </p:cNvPr>
            <p:cNvSpPr/>
            <p:nvPr/>
          </p:nvSpPr>
          <p:spPr>
            <a:xfrm>
              <a:off x="1088020" y="4596475"/>
              <a:ext cx="1064871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8278DFA-7875-4F2F-86F5-EDE5EACDAB37}"/>
                </a:ext>
              </a:extLst>
            </p:cNvPr>
            <p:cNvSpPr/>
            <p:nvPr/>
          </p:nvSpPr>
          <p:spPr>
            <a:xfrm>
              <a:off x="1088020" y="5125997"/>
              <a:ext cx="1064871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514321B-CE98-4878-8A0A-0A6912F59368}"/>
                </a:ext>
              </a:extLst>
            </p:cNvPr>
            <p:cNvSpPr/>
            <p:nvPr/>
          </p:nvSpPr>
          <p:spPr>
            <a:xfrm rot="5400000">
              <a:off x="558499" y="4596477"/>
              <a:ext cx="1308908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158A7994-25B7-4333-A8A0-7396974CAF6C}"/>
                </a:ext>
              </a:extLst>
            </p:cNvPr>
            <p:cNvSpPr/>
            <p:nvPr/>
          </p:nvSpPr>
          <p:spPr>
            <a:xfrm>
              <a:off x="1881066" y="4519113"/>
              <a:ext cx="509285" cy="4045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1C82B91-5103-4960-8785-D1555F0EEF51}"/>
                </a:ext>
              </a:extLst>
            </p:cNvPr>
            <p:cNvSpPr/>
            <p:nvPr/>
          </p:nvSpPr>
          <p:spPr>
            <a:xfrm>
              <a:off x="1881066" y="5090393"/>
              <a:ext cx="509285" cy="4045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FC411685-29DB-4764-A5A7-307691138C5D}"/>
                </a:ext>
              </a:extLst>
            </p:cNvPr>
            <p:cNvSpPr/>
            <p:nvPr/>
          </p:nvSpPr>
          <p:spPr>
            <a:xfrm>
              <a:off x="1881066" y="4031178"/>
              <a:ext cx="509285" cy="4045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BE30793F-C223-4241-B322-0B1EBC18D58F}"/>
                </a:ext>
              </a:extLst>
            </p:cNvPr>
            <p:cNvSpPr/>
            <p:nvPr/>
          </p:nvSpPr>
          <p:spPr>
            <a:xfrm rot="10800000">
              <a:off x="780238" y="4013465"/>
              <a:ext cx="509285" cy="40459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4AA9DCD-C05B-403B-BCC8-6591D657B9FA}"/>
              </a:ext>
            </a:extLst>
          </p:cNvPr>
          <p:cNvSpPr txBox="1"/>
          <p:nvPr/>
        </p:nvSpPr>
        <p:spPr>
          <a:xfrm>
            <a:off x="3784669" y="1561151"/>
            <a:ext cx="53973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err="1">
                <a:solidFill>
                  <a:srgbClr val="EA4335"/>
                </a:solidFill>
              </a:rPr>
              <a:t>m</a:t>
            </a:r>
            <a:r>
              <a:rPr lang="en-US" altLang="ko-KR" sz="6600" b="1" dirty="0" err="1">
                <a:solidFill>
                  <a:srgbClr val="FBBC05"/>
                </a:solidFill>
              </a:rPr>
              <a:t>e</a:t>
            </a:r>
            <a:r>
              <a:rPr lang="en-US" altLang="ko-KR" sz="6600" b="1" dirty="0" err="1">
                <a:solidFill>
                  <a:srgbClr val="34A853"/>
                </a:solidFill>
              </a:rPr>
              <a:t>r</a:t>
            </a:r>
            <a:r>
              <a:rPr lang="en-US" altLang="ko-KR" sz="6600" b="1" dirty="0" err="1">
                <a:solidFill>
                  <a:srgbClr val="4285F4"/>
                </a:solidFill>
              </a:rPr>
              <a:t>G</a:t>
            </a:r>
            <a:r>
              <a:rPr lang="en-US" altLang="ko-KR" sz="6600" b="1" dirty="0" err="1">
                <a:solidFill>
                  <a:srgbClr val="EA4335"/>
                </a:solidFill>
              </a:rPr>
              <a:t>e</a:t>
            </a:r>
            <a:r>
              <a:rPr lang="en-US" altLang="ko-KR" sz="6600" b="1" dirty="0" err="1">
                <a:solidFill>
                  <a:srgbClr val="FBBC05"/>
                </a:solidFill>
              </a:rPr>
              <a:t>n</a:t>
            </a:r>
            <a:r>
              <a:rPr lang="en-US" altLang="ko-KR" sz="6600" b="1" dirty="0">
                <a:solidFill>
                  <a:srgbClr val="FBBC05"/>
                </a:solidFill>
              </a:rPr>
              <a:t> </a:t>
            </a:r>
            <a:r>
              <a:rPr lang="en-US" altLang="ko-KR" sz="6600" b="1" dirty="0">
                <a:solidFill>
                  <a:srgbClr val="92D050"/>
                </a:solidFill>
              </a:rPr>
              <a:t>C </a:t>
            </a:r>
            <a:r>
              <a:rPr lang="ko-KR" altLang="en-US" sz="6600" b="1" dirty="0">
                <a:solidFill>
                  <a:schemeClr val="bg2">
                    <a:lumMod val="50000"/>
                  </a:schemeClr>
                </a:solidFill>
              </a:rPr>
              <a:t>조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39AB5F9-3621-4B7D-9591-A13888D6B995}"/>
              </a:ext>
            </a:extLst>
          </p:cNvPr>
          <p:cNvSpPr/>
          <p:nvPr/>
        </p:nvSpPr>
        <p:spPr>
          <a:xfrm>
            <a:off x="8500260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0CC01C-1BC9-4387-B8CE-8BE144CC7D20}"/>
              </a:ext>
            </a:extLst>
          </p:cNvPr>
          <p:cNvSpPr txBox="1"/>
          <p:nvPr/>
        </p:nvSpPr>
        <p:spPr>
          <a:xfrm>
            <a:off x="7905799" y="5141907"/>
            <a:ext cx="185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바로가기 추가</a:t>
            </a:r>
            <a:endParaRPr lang="ko-KR" altLang="en-US" dirty="0"/>
          </a:p>
        </p:txBody>
      </p:sp>
      <p:sp>
        <p:nvSpPr>
          <p:cNvPr id="36" name="더하기 기호 35">
            <a:extLst>
              <a:ext uri="{FF2B5EF4-FFF2-40B4-BE49-F238E27FC236}">
                <a16:creationId xmlns:a16="http://schemas.microsoft.com/office/drawing/2014/main" id="{7F797CC7-3A3B-404E-8B67-605A53F8DAFC}"/>
              </a:ext>
            </a:extLst>
          </p:cNvPr>
          <p:cNvSpPr/>
          <p:nvPr/>
        </p:nvSpPr>
        <p:spPr>
          <a:xfrm>
            <a:off x="8683704" y="4494638"/>
            <a:ext cx="303858" cy="303858"/>
          </a:xfrm>
          <a:prstGeom prst="mathPlus">
            <a:avLst>
              <a:gd name="adj1" fmla="val 914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C82F310-070B-40F0-B35C-7BC4B970E26B}"/>
              </a:ext>
            </a:extLst>
          </p:cNvPr>
          <p:cNvGrpSpPr/>
          <p:nvPr/>
        </p:nvGrpSpPr>
        <p:grpSpPr>
          <a:xfrm>
            <a:off x="9320192" y="3245669"/>
            <a:ext cx="230207" cy="333801"/>
            <a:chOff x="10236197" y="2176253"/>
            <a:chExt cx="1409704" cy="1886831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72C33B1-A5A7-4F03-A75F-2157D95C76B5}"/>
                </a:ext>
              </a:extLst>
            </p:cNvPr>
            <p:cNvSpPr/>
            <p:nvPr/>
          </p:nvSpPr>
          <p:spPr>
            <a:xfrm>
              <a:off x="10591799" y="2176253"/>
              <a:ext cx="698499" cy="1252739"/>
            </a:xfrm>
            <a:prstGeom prst="roundRect">
              <a:avLst>
                <a:gd name="adj" fmla="val 4385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71BC65F-2BE1-43C4-98E4-188BF8BD0045}"/>
                </a:ext>
              </a:extLst>
            </p:cNvPr>
            <p:cNvCxnSpPr>
              <a:cxnSpLocks/>
            </p:cNvCxnSpPr>
            <p:nvPr/>
          </p:nvCxnSpPr>
          <p:spPr>
            <a:xfrm>
              <a:off x="10941049" y="3685658"/>
              <a:ext cx="0" cy="377426"/>
            </a:xfrm>
            <a:prstGeom prst="line">
              <a:avLst/>
            </a:prstGeom>
            <a:ln w="28575" cap="rnd">
              <a:solidFill>
                <a:srgbClr val="57D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막힌 원호 50">
              <a:extLst>
                <a:ext uri="{FF2B5EF4-FFF2-40B4-BE49-F238E27FC236}">
                  <a16:creationId xmlns:a16="http://schemas.microsoft.com/office/drawing/2014/main" id="{E6D97E87-D5FE-4BBF-9F50-BA704514A202}"/>
                </a:ext>
              </a:extLst>
            </p:cNvPr>
            <p:cNvSpPr/>
            <p:nvPr/>
          </p:nvSpPr>
          <p:spPr>
            <a:xfrm rot="10800000">
              <a:off x="10236197" y="2695455"/>
              <a:ext cx="1409704" cy="990206"/>
            </a:xfrm>
            <a:prstGeom prst="blockArc">
              <a:avLst>
                <a:gd name="adj1" fmla="val 10800000"/>
                <a:gd name="adj2" fmla="val 2"/>
                <a:gd name="adj3" fmla="val 0"/>
              </a:avLst>
            </a:prstGeom>
            <a:ln w="31750" cap="rnd">
              <a:solidFill>
                <a:srgbClr val="F0746A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1C52938-7D9F-4D3D-A4B6-630952A6B41E}"/>
              </a:ext>
            </a:extLst>
          </p:cNvPr>
          <p:cNvGrpSpPr/>
          <p:nvPr/>
        </p:nvGrpSpPr>
        <p:grpSpPr>
          <a:xfrm>
            <a:off x="3181655" y="4449201"/>
            <a:ext cx="510087" cy="369332"/>
            <a:chOff x="1067595" y="4984794"/>
            <a:chExt cx="510087" cy="36933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CB0D893-953D-4777-8747-7C01A5817537}"/>
                </a:ext>
              </a:extLst>
            </p:cNvPr>
            <p:cNvSpPr/>
            <p:nvPr/>
          </p:nvSpPr>
          <p:spPr>
            <a:xfrm>
              <a:off x="1069181" y="4996982"/>
              <a:ext cx="349718" cy="349718"/>
            </a:xfrm>
            <a:prstGeom prst="rect">
              <a:avLst/>
            </a:prstGeom>
            <a:gradFill>
              <a:gsLst>
                <a:gs pos="8000">
                  <a:srgbClr val="B7F1D1"/>
                </a:gs>
                <a:gs pos="0">
                  <a:srgbClr val="E5FBEE"/>
                </a:gs>
                <a:gs pos="100000">
                  <a:srgbClr val="33C18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403A113-85EE-49F9-8DF2-4541C840C92E}"/>
                </a:ext>
              </a:extLst>
            </p:cNvPr>
            <p:cNvSpPr txBox="1"/>
            <p:nvPr/>
          </p:nvSpPr>
          <p:spPr>
            <a:xfrm>
              <a:off x="1067595" y="4984794"/>
              <a:ext cx="510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</a:t>
              </a:r>
              <a:endPara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3003730-DA6C-483A-A5AE-2ACA0E7F8751}"/>
              </a:ext>
            </a:extLst>
          </p:cNvPr>
          <p:cNvGrpSpPr/>
          <p:nvPr/>
        </p:nvGrpSpPr>
        <p:grpSpPr>
          <a:xfrm>
            <a:off x="6830650" y="4440562"/>
            <a:ext cx="521614" cy="369332"/>
            <a:chOff x="4105675" y="5122851"/>
            <a:chExt cx="521614" cy="369332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83EDB21-A7F9-4159-9A87-78BFF263E7D2}"/>
                </a:ext>
              </a:extLst>
            </p:cNvPr>
            <p:cNvSpPr/>
            <p:nvPr/>
          </p:nvSpPr>
          <p:spPr>
            <a:xfrm>
              <a:off x="4105675" y="5164838"/>
              <a:ext cx="397880" cy="302634"/>
            </a:xfrm>
            <a:prstGeom prst="roundRect">
              <a:avLst>
                <a:gd name="adj" fmla="val 37649"/>
              </a:avLst>
            </a:prstGeom>
            <a:gradFill>
              <a:gsLst>
                <a:gs pos="16000">
                  <a:srgbClr val="FF9393"/>
                </a:gs>
                <a:gs pos="0">
                  <a:srgbClr val="FFE6E6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0DDDC4-4ECC-48FB-A9D6-7B3F62CD5199}"/>
                </a:ext>
              </a:extLst>
            </p:cNvPr>
            <p:cNvSpPr txBox="1"/>
            <p:nvPr/>
          </p:nvSpPr>
          <p:spPr>
            <a:xfrm>
              <a:off x="4117202" y="5122851"/>
              <a:ext cx="510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</a:t>
              </a:r>
              <a:endPara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3E66B3F0-BD63-4944-A9D7-F555C19EDF9B}"/>
              </a:ext>
            </a:extLst>
          </p:cNvPr>
          <p:cNvSpPr/>
          <p:nvPr/>
        </p:nvSpPr>
        <p:spPr>
          <a:xfrm>
            <a:off x="4957829" y="4429284"/>
            <a:ext cx="409165" cy="409165"/>
          </a:xfrm>
          <a:prstGeom prst="ellipse">
            <a:avLst/>
          </a:prstGeom>
          <a:gradFill>
            <a:gsLst>
              <a:gs pos="24000">
                <a:srgbClr val="AEC4F4"/>
              </a:gs>
              <a:gs pos="0">
                <a:srgbClr val="E1E9FB"/>
              </a:gs>
              <a:gs pos="100000">
                <a:srgbClr val="5383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FDE68B-08EF-4E89-ACA5-18777BD5A131}"/>
              </a:ext>
            </a:extLst>
          </p:cNvPr>
          <p:cNvSpPr txBox="1"/>
          <p:nvPr/>
        </p:nvSpPr>
        <p:spPr>
          <a:xfrm>
            <a:off x="4969662" y="4431037"/>
            <a:ext cx="51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B3A9C61-677F-4F4D-91AE-A3C64F15DECA}"/>
              </a:ext>
            </a:extLst>
          </p:cNvPr>
          <p:cNvCxnSpPr>
            <a:cxnSpLocks/>
          </p:cNvCxnSpPr>
          <p:nvPr/>
        </p:nvCxnSpPr>
        <p:spPr>
          <a:xfrm>
            <a:off x="6525258" y="3195008"/>
            <a:ext cx="0" cy="445422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96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2D4D81F-F6AA-45DC-A323-E06E84C39331}"/>
              </a:ext>
            </a:extLst>
          </p:cNvPr>
          <p:cNvSpPr/>
          <p:nvPr/>
        </p:nvSpPr>
        <p:spPr>
          <a:xfrm>
            <a:off x="11653931" y="1319683"/>
            <a:ext cx="426098" cy="1274476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CB2749C-0658-496C-AE07-650D02130F15}"/>
              </a:ext>
            </a:extLst>
          </p:cNvPr>
          <p:cNvSpPr/>
          <p:nvPr/>
        </p:nvSpPr>
        <p:spPr>
          <a:xfrm>
            <a:off x="11653931" y="2639362"/>
            <a:ext cx="426098" cy="1274476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1FDBF88-799D-4E91-BDB3-EACD144355FC}"/>
              </a:ext>
            </a:extLst>
          </p:cNvPr>
          <p:cNvSpPr/>
          <p:nvPr/>
        </p:nvSpPr>
        <p:spPr>
          <a:xfrm>
            <a:off x="11653931" y="3959043"/>
            <a:ext cx="426098" cy="1274476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3927F6B-B13B-4A03-A73A-56741C2A5B06}"/>
              </a:ext>
            </a:extLst>
          </p:cNvPr>
          <p:cNvSpPr/>
          <p:nvPr/>
        </p:nvSpPr>
        <p:spPr>
          <a:xfrm>
            <a:off x="11653931" y="5278724"/>
            <a:ext cx="426098" cy="1274476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00FFF8-4B9D-445E-988A-8F927150C204}"/>
              </a:ext>
            </a:extLst>
          </p:cNvPr>
          <p:cNvSpPr/>
          <p:nvPr/>
        </p:nvSpPr>
        <p:spPr>
          <a:xfrm>
            <a:off x="0" y="0"/>
            <a:ext cx="1176590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ECA5431-2BE9-4A16-A72A-89EFC78DD87A}"/>
              </a:ext>
            </a:extLst>
          </p:cNvPr>
          <p:cNvSpPr/>
          <p:nvPr/>
        </p:nvSpPr>
        <p:spPr>
          <a:xfrm>
            <a:off x="11653931" y="1"/>
            <a:ext cx="426098" cy="1274476"/>
          </a:xfrm>
          <a:prstGeom prst="roundRect">
            <a:avLst>
              <a:gd name="adj" fmla="val 254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ED12B6-7CD1-45A8-8C3C-EED64551E283}"/>
              </a:ext>
            </a:extLst>
          </p:cNvPr>
          <p:cNvSpPr/>
          <p:nvPr/>
        </p:nvSpPr>
        <p:spPr>
          <a:xfrm>
            <a:off x="10952554" y="30222"/>
            <a:ext cx="812406" cy="1501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2C2223-0A72-422C-8674-F931D36EF7E4}"/>
              </a:ext>
            </a:extLst>
          </p:cNvPr>
          <p:cNvSpPr txBox="1"/>
          <p:nvPr/>
        </p:nvSpPr>
        <p:spPr>
          <a:xfrm>
            <a:off x="11718608" y="330200"/>
            <a:ext cx="430887" cy="762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600" dirty="0"/>
              <a:t>개발 </a:t>
            </a:r>
            <a:r>
              <a:rPr lang="en-US" altLang="ko-KR" sz="1600" dirty="0"/>
              <a:t>…</a:t>
            </a:r>
            <a:endParaRPr lang="ko-KR" altLang="en-US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DE6EB2-4C33-4B31-BAF9-2D6776930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2833" l="1859" r="95539">
                        <a14:foregroundMark x1="57621" y1="7850" x2="57621" y2="7850"/>
                        <a14:foregroundMark x1="48327" y1="4096" x2="48327" y2="4096"/>
                        <a14:foregroundMark x1="6320" y1="48805" x2="6320" y2="48805"/>
                        <a14:foregroundMark x1="2602" y1="49829" x2="2602" y2="49829"/>
                        <a14:foregroundMark x1="57621" y1="90785" x2="57621" y2="90785"/>
                        <a14:foregroundMark x1="55390" y1="93515" x2="55390" y2="93515"/>
                        <a14:foregroundMark x1="91078" y1="73720" x2="91078" y2="73720"/>
                        <a14:foregroundMark x1="94796" y1="72355" x2="94796" y2="72355"/>
                        <a14:foregroundMark x1="95539" y1="25256" x2="95539" y2="252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7298" y="55031"/>
            <a:ext cx="225425" cy="2455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91B99C-4C3A-459A-910A-5214AF29561D}"/>
              </a:ext>
            </a:extLst>
          </p:cNvPr>
          <p:cNvSpPr txBox="1"/>
          <p:nvPr/>
        </p:nvSpPr>
        <p:spPr>
          <a:xfrm rot="16200000">
            <a:off x="1929692" y="-1518550"/>
            <a:ext cx="677108" cy="38709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200" b="1" dirty="0">
                <a:solidFill>
                  <a:srgbClr val="5383E8"/>
                </a:solidFill>
              </a:rPr>
              <a:t>개발 동기 및 목적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933F253-B2C6-4BB7-94E2-9448D742ABDE}"/>
              </a:ext>
            </a:extLst>
          </p:cNvPr>
          <p:cNvGrpSpPr/>
          <p:nvPr/>
        </p:nvGrpSpPr>
        <p:grpSpPr>
          <a:xfrm>
            <a:off x="323644" y="718355"/>
            <a:ext cx="3600000" cy="1551"/>
            <a:chOff x="150019" y="822528"/>
            <a:chExt cx="2374106" cy="1551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3EB069E-343B-485A-B71C-D02F134ECE2A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04413C8-5AFA-4D63-8A01-0DDC1129C4F5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0639247-D260-45AF-802D-06C1F77BB172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4A39557-51EA-4C24-944E-9A89EED3B82F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8609607-BBAE-4CAD-B9E5-B2205E8C592F}"/>
              </a:ext>
            </a:extLst>
          </p:cNvPr>
          <p:cNvGrpSpPr/>
          <p:nvPr/>
        </p:nvGrpSpPr>
        <p:grpSpPr>
          <a:xfrm>
            <a:off x="8022536" y="6704049"/>
            <a:ext cx="3600000" cy="1551"/>
            <a:chOff x="150019" y="822528"/>
            <a:chExt cx="2374106" cy="1551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FA0500A-6914-4368-983C-2A8B4B24D613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465F88A-70F0-4A19-8FFF-FAAD507EF8C1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B4192DE-6574-41E4-8184-653DCAB922EE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4BB1D8E-AFD4-4182-938B-D9AE7C3754F4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0987E30-F0F3-41C7-94C2-81CD02D6BB01}"/>
              </a:ext>
            </a:extLst>
          </p:cNvPr>
          <p:cNvSpPr txBox="1"/>
          <p:nvPr/>
        </p:nvSpPr>
        <p:spPr>
          <a:xfrm>
            <a:off x="53100" y="2094878"/>
            <a:ext cx="115998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5383E8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이제는 우리의 가족 그 자체인 </a:t>
            </a:r>
            <a:r>
              <a:rPr lang="ko-KR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반려동물</a:t>
            </a:r>
            <a:r>
              <a:rPr lang="en-US" altLang="ko-KR" sz="4000" b="1" dirty="0">
                <a:solidFill>
                  <a:srgbClr val="5383E8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</a:p>
          <a:p>
            <a:pPr algn="ctr"/>
            <a:endParaRPr lang="en-US" altLang="ko-KR" sz="4000" b="1" dirty="0">
              <a:solidFill>
                <a:srgbClr val="5383E8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sz="4000" b="1" dirty="0">
                <a:solidFill>
                  <a:srgbClr val="5383E8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하지만 반려동물을 키우는 사람이 늘어나면서</a:t>
            </a:r>
            <a:endParaRPr lang="en-US" altLang="ko-KR" sz="4000" b="1" dirty="0">
              <a:solidFill>
                <a:srgbClr val="5383E8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잃어버리는</a:t>
            </a:r>
            <a:r>
              <a:rPr lang="ko-KR" altLang="en-US" sz="4000" b="1" dirty="0">
                <a:solidFill>
                  <a:srgbClr val="5383E8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사고도 같이 늘어난다</a:t>
            </a:r>
            <a:r>
              <a:rPr lang="en-US" altLang="ko-KR" sz="4000" b="1" dirty="0">
                <a:solidFill>
                  <a:srgbClr val="5383E8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… </a:t>
            </a:r>
            <a:r>
              <a:rPr lang="ko-KR" altLang="en-US" sz="4000" b="1" dirty="0" err="1">
                <a:solidFill>
                  <a:srgbClr val="5383E8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ㅜ</a:t>
            </a:r>
            <a:endParaRPr lang="ko-KR" altLang="en-US" sz="4000" b="1" dirty="0">
              <a:solidFill>
                <a:srgbClr val="5383E8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65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2D4D81F-F6AA-45DC-A323-E06E84C39331}"/>
              </a:ext>
            </a:extLst>
          </p:cNvPr>
          <p:cNvSpPr/>
          <p:nvPr/>
        </p:nvSpPr>
        <p:spPr>
          <a:xfrm>
            <a:off x="11653931" y="1319683"/>
            <a:ext cx="426098" cy="1274476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CB2749C-0658-496C-AE07-650D02130F15}"/>
              </a:ext>
            </a:extLst>
          </p:cNvPr>
          <p:cNvSpPr/>
          <p:nvPr/>
        </p:nvSpPr>
        <p:spPr>
          <a:xfrm>
            <a:off x="11653931" y="2639362"/>
            <a:ext cx="426098" cy="1274476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1FDBF88-799D-4E91-BDB3-EACD144355FC}"/>
              </a:ext>
            </a:extLst>
          </p:cNvPr>
          <p:cNvSpPr/>
          <p:nvPr/>
        </p:nvSpPr>
        <p:spPr>
          <a:xfrm>
            <a:off x="11653931" y="3959043"/>
            <a:ext cx="426098" cy="1274476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3927F6B-B13B-4A03-A73A-56741C2A5B06}"/>
              </a:ext>
            </a:extLst>
          </p:cNvPr>
          <p:cNvSpPr/>
          <p:nvPr/>
        </p:nvSpPr>
        <p:spPr>
          <a:xfrm>
            <a:off x="11653931" y="5278724"/>
            <a:ext cx="426098" cy="1274476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00FFF8-4B9D-445E-988A-8F927150C204}"/>
              </a:ext>
            </a:extLst>
          </p:cNvPr>
          <p:cNvSpPr/>
          <p:nvPr/>
        </p:nvSpPr>
        <p:spPr>
          <a:xfrm>
            <a:off x="0" y="0"/>
            <a:ext cx="1176590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ECA5431-2BE9-4A16-A72A-89EFC78DD87A}"/>
              </a:ext>
            </a:extLst>
          </p:cNvPr>
          <p:cNvSpPr/>
          <p:nvPr/>
        </p:nvSpPr>
        <p:spPr>
          <a:xfrm>
            <a:off x="11653931" y="1"/>
            <a:ext cx="426098" cy="1274476"/>
          </a:xfrm>
          <a:prstGeom prst="roundRect">
            <a:avLst>
              <a:gd name="adj" fmla="val 254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ED12B6-7CD1-45A8-8C3C-EED64551E283}"/>
              </a:ext>
            </a:extLst>
          </p:cNvPr>
          <p:cNvSpPr/>
          <p:nvPr/>
        </p:nvSpPr>
        <p:spPr>
          <a:xfrm>
            <a:off x="10952554" y="30222"/>
            <a:ext cx="812406" cy="1501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2C2223-0A72-422C-8674-F931D36EF7E4}"/>
              </a:ext>
            </a:extLst>
          </p:cNvPr>
          <p:cNvSpPr txBox="1"/>
          <p:nvPr/>
        </p:nvSpPr>
        <p:spPr>
          <a:xfrm>
            <a:off x="11718608" y="330200"/>
            <a:ext cx="430887" cy="762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600" dirty="0"/>
              <a:t>개발 </a:t>
            </a:r>
            <a:r>
              <a:rPr lang="en-US" altLang="ko-KR" sz="1600" dirty="0"/>
              <a:t>…</a:t>
            </a:r>
            <a:endParaRPr lang="ko-KR" altLang="en-US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DE6EB2-4C33-4B31-BAF9-2D6776930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2833" l="1859" r="95539">
                        <a14:foregroundMark x1="57621" y1="7850" x2="57621" y2="7850"/>
                        <a14:foregroundMark x1="48327" y1="4096" x2="48327" y2="4096"/>
                        <a14:foregroundMark x1="6320" y1="48805" x2="6320" y2="48805"/>
                        <a14:foregroundMark x1="2602" y1="49829" x2="2602" y2="49829"/>
                        <a14:foregroundMark x1="57621" y1="90785" x2="57621" y2="90785"/>
                        <a14:foregroundMark x1="55390" y1="93515" x2="55390" y2="93515"/>
                        <a14:foregroundMark x1="91078" y1="73720" x2="91078" y2="73720"/>
                        <a14:foregroundMark x1="94796" y1="72355" x2="94796" y2="72355"/>
                        <a14:foregroundMark x1="95539" y1="25256" x2="95539" y2="252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7298" y="55031"/>
            <a:ext cx="225425" cy="2455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91B99C-4C3A-459A-910A-5214AF29561D}"/>
              </a:ext>
            </a:extLst>
          </p:cNvPr>
          <p:cNvSpPr txBox="1"/>
          <p:nvPr/>
        </p:nvSpPr>
        <p:spPr>
          <a:xfrm rot="16200000">
            <a:off x="1929692" y="-1518550"/>
            <a:ext cx="677108" cy="38709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200" b="1" dirty="0">
                <a:solidFill>
                  <a:srgbClr val="5383E8"/>
                </a:solidFill>
              </a:rPr>
              <a:t>개발 동기 및 목적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933F253-B2C6-4BB7-94E2-9448D742ABDE}"/>
              </a:ext>
            </a:extLst>
          </p:cNvPr>
          <p:cNvGrpSpPr/>
          <p:nvPr/>
        </p:nvGrpSpPr>
        <p:grpSpPr>
          <a:xfrm>
            <a:off x="323644" y="718355"/>
            <a:ext cx="3600000" cy="1551"/>
            <a:chOff x="150019" y="822528"/>
            <a:chExt cx="2374106" cy="1551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3EB069E-343B-485A-B71C-D02F134ECE2A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04413C8-5AFA-4D63-8A01-0DDC1129C4F5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0639247-D260-45AF-802D-06C1F77BB172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4A39557-51EA-4C24-944E-9A89EED3B82F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8609607-BBAE-4CAD-B9E5-B2205E8C592F}"/>
              </a:ext>
            </a:extLst>
          </p:cNvPr>
          <p:cNvGrpSpPr/>
          <p:nvPr/>
        </p:nvGrpSpPr>
        <p:grpSpPr>
          <a:xfrm>
            <a:off x="8022536" y="6704049"/>
            <a:ext cx="3600000" cy="1551"/>
            <a:chOff x="150019" y="822528"/>
            <a:chExt cx="2374106" cy="1551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FA0500A-6914-4368-983C-2A8B4B24D613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465F88A-70F0-4A19-8FFF-FAAD507EF8C1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B4192DE-6574-41E4-8184-653DCAB922EE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4BB1D8E-AFD4-4182-938B-D9AE7C3754F4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4" name="Picture 6" descr="https://t3.ftcdn.net/jpg/04/53/72/12/240_F_453721246_FR31uuXWXjFaEMVUvnIxchpC2jjCr4KJ.jpg">
            <a:extLst>
              <a:ext uri="{FF2B5EF4-FFF2-40B4-BE49-F238E27FC236}">
                <a16:creationId xmlns:a16="http://schemas.microsoft.com/office/drawing/2014/main" id="{658FAEBF-4A6F-43DF-B45B-0837A68497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9" b="26956"/>
          <a:stretch/>
        </p:blipFill>
        <p:spPr bwMode="auto">
          <a:xfrm rot="13500000">
            <a:off x="8589383" y="624756"/>
            <a:ext cx="2103723" cy="10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t3.ftcdn.net/jpg/02/27/13/22/240_F_227132267_6Z8uOqDxg5RjqI1P9dyOaQbEGttGXfyU.jpg">
            <a:extLst>
              <a:ext uri="{FF2B5EF4-FFF2-40B4-BE49-F238E27FC236}">
                <a16:creationId xmlns:a16="http://schemas.microsoft.com/office/drawing/2014/main" id="{9F05DD6A-031E-4178-820A-E5CE6DC36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93" t="31377" r="34193" b="31377"/>
          <a:stretch/>
        </p:blipFill>
        <p:spPr bwMode="auto">
          <a:xfrm>
            <a:off x="2663980" y="1326609"/>
            <a:ext cx="850234" cy="10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03CBD76-E7D2-45C2-8C15-63CC19186548}"/>
              </a:ext>
            </a:extLst>
          </p:cNvPr>
          <p:cNvGrpSpPr/>
          <p:nvPr/>
        </p:nvGrpSpPr>
        <p:grpSpPr>
          <a:xfrm>
            <a:off x="1300865" y="2328298"/>
            <a:ext cx="1300456" cy="1517286"/>
            <a:chOff x="918869" y="3200400"/>
            <a:chExt cx="1300456" cy="1517286"/>
          </a:xfrm>
        </p:grpSpPr>
        <p:pic>
          <p:nvPicPr>
            <p:cNvPr id="2050" name="Picture 2" descr="65772719">
              <a:extLst>
                <a:ext uri="{FF2B5EF4-FFF2-40B4-BE49-F238E27FC236}">
                  <a16:creationId xmlns:a16="http://schemas.microsoft.com/office/drawing/2014/main" id="{30ACC661-AEB7-464C-B489-C82C43C212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56" t="16814" r="21556" b="16814"/>
            <a:stretch/>
          </p:blipFill>
          <p:spPr bwMode="auto">
            <a:xfrm>
              <a:off x="918869" y="3200400"/>
              <a:ext cx="1300456" cy="1517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막힌 원호 1">
              <a:extLst>
                <a:ext uri="{FF2B5EF4-FFF2-40B4-BE49-F238E27FC236}">
                  <a16:creationId xmlns:a16="http://schemas.microsoft.com/office/drawing/2014/main" id="{BA751822-D91A-46AA-81BA-DC3AF3493701}"/>
                </a:ext>
              </a:extLst>
            </p:cNvPr>
            <p:cNvSpPr/>
            <p:nvPr/>
          </p:nvSpPr>
          <p:spPr>
            <a:xfrm rot="10800000">
              <a:off x="1339850" y="3585512"/>
              <a:ext cx="165100" cy="88900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막힌 원호 27">
              <a:extLst>
                <a:ext uri="{FF2B5EF4-FFF2-40B4-BE49-F238E27FC236}">
                  <a16:creationId xmlns:a16="http://schemas.microsoft.com/office/drawing/2014/main" id="{F5976689-73A5-4FC0-A413-E4B2B850D10F}"/>
                </a:ext>
              </a:extLst>
            </p:cNvPr>
            <p:cNvSpPr/>
            <p:nvPr/>
          </p:nvSpPr>
          <p:spPr>
            <a:xfrm rot="10800000">
              <a:off x="1616172" y="3585512"/>
              <a:ext cx="165100" cy="88900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눈물 방울 2">
              <a:extLst>
                <a:ext uri="{FF2B5EF4-FFF2-40B4-BE49-F238E27FC236}">
                  <a16:creationId xmlns:a16="http://schemas.microsoft.com/office/drawing/2014/main" id="{30157BEB-34EE-4A0C-95DB-930C9A289126}"/>
                </a:ext>
              </a:extLst>
            </p:cNvPr>
            <p:cNvSpPr/>
            <p:nvPr/>
          </p:nvSpPr>
          <p:spPr>
            <a:xfrm rot="18900000">
              <a:off x="1697576" y="3791938"/>
              <a:ext cx="45719" cy="45719"/>
            </a:xfrm>
            <a:prstGeom prst="teardrop">
              <a:avLst>
                <a:gd name="adj" fmla="val 17575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2" name="Picture 4" descr="65772719">
            <a:extLst>
              <a:ext uri="{FF2B5EF4-FFF2-40B4-BE49-F238E27FC236}">
                <a16:creationId xmlns:a16="http://schemas.microsoft.com/office/drawing/2014/main" id="{9E907C12-2B13-405E-BC6D-B686A37F7D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30"/>
          <a:stretch/>
        </p:blipFill>
        <p:spPr bwMode="auto">
          <a:xfrm>
            <a:off x="8681341" y="2438399"/>
            <a:ext cx="2286000" cy="179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t3.ftcdn.net/jpg/03/05/98/82/240_F_305988221_ega19tPfaUUHP8rXE0lJJGf4czh7AUAe.jpg">
            <a:extLst>
              <a:ext uri="{FF2B5EF4-FFF2-40B4-BE49-F238E27FC236}">
                <a16:creationId xmlns:a16="http://schemas.microsoft.com/office/drawing/2014/main" id="{4DD978BD-1823-4854-8329-D57350C68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7083" y1="74583" x2="47083" y2="74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10039864" y="1823153"/>
            <a:ext cx="823051" cy="82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t4.ftcdn.net/jpg/02/65/43/71/240_F_265437138_hdgRStnwRrtAYIVC1bOQzvBGZ9BzYAO5.jpg">
            <a:extLst>
              <a:ext uri="{FF2B5EF4-FFF2-40B4-BE49-F238E27FC236}">
                <a16:creationId xmlns:a16="http://schemas.microsoft.com/office/drawing/2014/main" id="{61B5909B-7936-4B7C-8C8C-A274FDAA3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33750" y1="75833" x2="33750" y2="7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72" t="16722" r="43112" b="14752"/>
          <a:stretch/>
        </p:blipFill>
        <p:spPr bwMode="auto">
          <a:xfrm rot="1800000">
            <a:off x="3415675" y="1567909"/>
            <a:ext cx="416375" cy="66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5A6FC7-9C38-4417-9660-1CD3F2AEE497}"/>
              </a:ext>
            </a:extLst>
          </p:cNvPr>
          <p:cNvCxnSpPr/>
          <p:nvPr/>
        </p:nvCxnSpPr>
        <p:spPr>
          <a:xfrm>
            <a:off x="3378200" y="3149600"/>
            <a:ext cx="5303141" cy="0"/>
          </a:xfrm>
          <a:prstGeom prst="line">
            <a:avLst/>
          </a:prstGeom>
          <a:ln w="28575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F8B085-CDD9-40B2-955B-BE0EC5C7EE90}"/>
              </a:ext>
            </a:extLst>
          </p:cNvPr>
          <p:cNvSpPr/>
          <p:nvPr/>
        </p:nvSpPr>
        <p:spPr>
          <a:xfrm>
            <a:off x="4883973" y="2241552"/>
            <a:ext cx="2248076" cy="2070095"/>
          </a:xfrm>
          <a:prstGeom prst="roundRect">
            <a:avLst>
              <a:gd name="adj" fmla="val 6851"/>
            </a:avLst>
          </a:prstGeom>
          <a:solidFill>
            <a:schemeClr val="bg1"/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943153FD-B9E5-4EFE-8D44-6300CC9D4FC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5625" t="17407" r="15417" b="67315"/>
          <a:stretch/>
        </p:blipFill>
        <p:spPr>
          <a:xfrm>
            <a:off x="5091505" y="2636644"/>
            <a:ext cx="1855513" cy="45878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365A2FF-AD83-4D5A-8EAB-BE31FB9208AA}"/>
              </a:ext>
            </a:extLst>
          </p:cNvPr>
          <p:cNvGrpSpPr/>
          <p:nvPr/>
        </p:nvGrpSpPr>
        <p:grpSpPr>
          <a:xfrm>
            <a:off x="5261420" y="3443131"/>
            <a:ext cx="1536700" cy="379886"/>
            <a:chOff x="2663982" y="4947221"/>
            <a:chExt cx="2316237" cy="57259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55AC9A7-832B-4F53-95BA-1C90CF58E525}"/>
                </a:ext>
              </a:extLst>
            </p:cNvPr>
            <p:cNvSpPr/>
            <p:nvPr/>
          </p:nvSpPr>
          <p:spPr>
            <a:xfrm>
              <a:off x="2663982" y="4947221"/>
              <a:ext cx="2316237" cy="57259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5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3CCCE3C-E546-41CA-9598-BC8E7069015F}"/>
                </a:ext>
              </a:extLst>
            </p:cNvPr>
            <p:cNvGrpSpPr/>
            <p:nvPr/>
          </p:nvGrpSpPr>
          <p:grpSpPr>
            <a:xfrm>
              <a:off x="2999329" y="5083048"/>
              <a:ext cx="300941" cy="300941"/>
              <a:chOff x="1342664" y="4316820"/>
              <a:chExt cx="300941" cy="300941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50AFCABA-2261-4C05-A09D-17BFE21BB0F7}"/>
                  </a:ext>
                </a:extLst>
              </p:cNvPr>
              <p:cNvSpPr/>
              <p:nvPr/>
            </p:nvSpPr>
            <p:spPr>
              <a:xfrm>
                <a:off x="1342664" y="4316820"/>
                <a:ext cx="208882" cy="208882"/>
              </a:xfrm>
              <a:prstGeom prst="ellipse">
                <a:avLst/>
              </a:prstGeom>
              <a:noFill/>
              <a:ln w="317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21145AB0-12A6-45B1-BEE2-F96EE6D47731}"/>
                  </a:ext>
                </a:extLst>
              </p:cNvPr>
              <p:cNvCxnSpPr>
                <a:stCxn id="43" idx="5"/>
              </p:cNvCxnSpPr>
              <p:nvPr/>
            </p:nvCxnSpPr>
            <p:spPr>
              <a:xfrm>
                <a:off x="1520956" y="4495112"/>
                <a:ext cx="122649" cy="122649"/>
              </a:xfrm>
              <a:prstGeom prst="line">
                <a:avLst/>
              </a:prstGeom>
              <a:ln w="317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6" name="Picture 8" descr="https://t3.ftcdn.net/jpg/02/27/13/22/240_F_227132267_6Z8uOqDxg5RjqI1P9dyOaQbEGttGXfyU.jpg">
            <a:extLst>
              <a:ext uri="{FF2B5EF4-FFF2-40B4-BE49-F238E27FC236}">
                <a16:creationId xmlns:a16="http://schemas.microsoft.com/office/drawing/2014/main" id="{ECF71CED-AD9F-4F62-A5C5-6173824F63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93" t="31377" r="34193" b="31377"/>
          <a:stretch/>
        </p:blipFill>
        <p:spPr bwMode="auto">
          <a:xfrm>
            <a:off x="4619505" y="5366244"/>
            <a:ext cx="1064058" cy="125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 descr="https://t4.ftcdn.net/jpg/02/34/81/33/240_F_234813383_bE3zVSXclqYEDKxRtDazfB54jfSRsHCK.jpg">
            <a:extLst>
              <a:ext uri="{FF2B5EF4-FFF2-40B4-BE49-F238E27FC236}">
                <a16:creationId xmlns:a16="http://schemas.microsoft.com/office/drawing/2014/main" id="{65B8BC08-D8DB-4AE4-8304-F0AB6C73E9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backgroundMark x1="57500" y1="38333" x2="57500" y2="38333"/>
                        <a14:backgroundMark x1="51250" y1="62917" x2="51250" y2="62917"/>
                        <a14:backgroundMark x1="51250" y1="64167" x2="54167" y2="45000"/>
                        <a14:backgroundMark x1="62500" y1="42917" x2="50000" y2="36667"/>
                        <a14:backgroundMark x1="47917" y1="62083" x2="60000" y2="6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487" b="5611"/>
          <a:stretch/>
        </p:blipFill>
        <p:spPr bwMode="auto">
          <a:xfrm>
            <a:off x="2174385" y="1088645"/>
            <a:ext cx="2286000" cy="167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t4.ftcdn.net/jpg/02/74/94/03/240_F_274940365_zW1kubzJeJ7jrGUDshklGDjsmyvb12yq.jpg">
            <a:extLst>
              <a:ext uri="{FF2B5EF4-FFF2-40B4-BE49-F238E27FC236}">
                <a16:creationId xmlns:a16="http://schemas.microsoft.com/office/drawing/2014/main" id="{3A989A25-1C85-4CA0-950F-5C6D2C76F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2" t="21111" r="22222" b="21111"/>
          <a:stretch/>
        </p:blipFill>
        <p:spPr bwMode="auto">
          <a:xfrm>
            <a:off x="5914390" y="5233519"/>
            <a:ext cx="1333007" cy="138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t4.ftcdn.net/jpg/00/99/37/51/240_F_99375137_K27hgUyHLS96hWjVR7OJVBKPEe8PCrJN.jpg">
            <a:extLst>
              <a:ext uri="{FF2B5EF4-FFF2-40B4-BE49-F238E27FC236}">
                <a16:creationId xmlns:a16="http://schemas.microsoft.com/office/drawing/2014/main" id="{76D28339-47F8-4658-8394-C0985AAE9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3" t="81667"/>
          <a:stretch/>
        </p:blipFill>
        <p:spPr bwMode="auto">
          <a:xfrm flipH="1">
            <a:off x="5529580" y="4940094"/>
            <a:ext cx="566420" cy="62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66EE317-1F6E-465E-B432-0430DD164B01}"/>
              </a:ext>
            </a:extLst>
          </p:cNvPr>
          <p:cNvGrpSpPr/>
          <p:nvPr/>
        </p:nvGrpSpPr>
        <p:grpSpPr>
          <a:xfrm>
            <a:off x="5928530" y="4448291"/>
            <a:ext cx="181461" cy="215341"/>
            <a:chOff x="-1552221" y="4014599"/>
            <a:chExt cx="181461" cy="215341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02CB0D8-9ED9-4181-BC54-FF6B9D0C92AE}"/>
                </a:ext>
              </a:extLst>
            </p:cNvPr>
            <p:cNvCxnSpPr>
              <a:cxnSpLocks/>
            </p:cNvCxnSpPr>
            <p:nvPr/>
          </p:nvCxnSpPr>
          <p:spPr>
            <a:xfrm>
              <a:off x="-1460500" y="4014599"/>
              <a:ext cx="0" cy="215341"/>
            </a:xfrm>
            <a:prstGeom prst="line">
              <a:avLst/>
            </a:prstGeom>
            <a:ln w="3175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7C137B5-5199-4F92-AABB-06AC1F040E8F}"/>
                </a:ext>
              </a:extLst>
            </p:cNvPr>
            <p:cNvCxnSpPr/>
            <p:nvPr/>
          </p:nvCxnSpPr>
          <p:spPr>
            <a:xfrm flipV="1">
              <a:off x="-1460500" y="4140200"/>
              <a:ext cx="89740" cy="89740"/>
            </a:xfrm>
            <a:prstGeom prst="line">
              <a:avLst/>
            </a:prstGeom>
            <a:ln w="3175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5B73B56F-3AD2-4DB4-A0BA-6C458D6175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552221" y="4140200"/>
              <a:ext cx="89740" cy="89740"/>
            </a:xfrm>
            <a:prstGeom prst="line">
              <a:avLst/>
            </a:prstGeom>
            <a:ln w="3175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458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D904C406-EDA3-4C82-8BF7-0B04B97A4FFF}"/>
              </a:ext>
            </a:extLst>
          </p:cNvPr>
          <p:cNvSpPr/>
          <p:nvPr/>
        </p:nvSpPr>
        <p:spPr>
          <a:xfrm>
            <a:off x="3026918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AF44E44-F8C5-4A96-BFA0-217D47666BD7}"/>
              </a:ext>
            </a:extLst>
          </p:cNvPr>
          <p:cNvSpPr/>
          <p:nvPr/>
        </p:nvSpPr>
        <p:spPr>
          <a:xfrm>
            <a:off x="4827038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F2EDEAF-5A09-42B5-974D-8E58F47E8E14}"/>
              </a:ext>
            </a:extLst>
          </p:cNvPr>
          <p:cNvSpPr/>
          <p:nvPr/>
        </p:nvSpPr>
        <p:spPr>
          <a:xfrm>
            <a:off x="6694216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CF3F1-4AC6-45D4-8869-99BF2BB80DAF}"/>
              </a:ext>
            </a:extLst>
          </p:cNvPr>
          <p:cNvSpPr txBox="1"/>
          <p:nvPr/>
        </p:nvSpPr>
        <p:spPr>
          <a:xfrm>
            <a:off x="2917826" y="5141907"/>
            <a:ext cx="88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이현우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AB54F-F677-4EB9-B133-6240B82165B7}"/>
              </a:ext>
            </a:extLst>
          </p:cNvPr>
          <p:cNvSpPr txBox="1"/>
          <p:nvPr/>
        </p:nvSpPr>
        <p:spPr>
          <a:xfrm>
            <a:off x="4655864" y="5141907"/>
            <a:ext cx="101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천푸른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D74D2-4C44-4914-93A0-1B62C98B3091}"/>
              </a:ext>
            </a:extLst>
          </p:cNvPr>
          <p:cNvSpPr txBox="1"/>
          <p:nvPr/>
        </p:nvSpPr>
        <p:spPr>
          <a:xfrm>
            <a:off x="6547211" y="5147953"/>
            <a:ext cx="96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조수민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5CB1BE-24F2-479A-B73E-49C8193A9575}"/>
              </a:ext>
            </a:extLst>
          </p:cNvPr>
          <p:cNvSpPr/>
          <p:nvPr/>
        </p:nvSpPr>
        <p:spPr>
          <a:xfrm>
            <a:off x="2347728" y="2990407"/>
            <a:ext cx="7506586" cy="8771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143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CEC6B6F-D737-4E32-8EC5-9D0B3411F68B}"/>
              </a:ext>
            </a:extLst>
          </p:cNvPr>
          <p:cNvGrpSpPr/>
          <p:nvPr/>
        </p:nvGrpSpPr>
        <p:grpSpPr>
          <a:xfrm>
            <a:off x="2683077" y="3278529"/>
            <a:ext cx="300941" cy="300941"/>
            <a:chOff x="1342664" y="4316820"/>
            <a:chExt cx="300941" cy="300941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0B3960D-5D40-495E-8F83-ABDCA25ACD7E}"/>
                </a:ext>
              </a:extLst>
            </p:cNvPr>
            <p:cNvSpPr/>
            <p:nvPr/>
          </p:nvSpPr>
          <p:spPr>
            <a:xfrm>
              <a:off x="1342664" y="4316820"/>
              <a:ext cx="208882" cy="208882"/>
            </a:xfrm>
            <a:prstGeom prst="ellipse">
              <a:avLst/>
            </a:prstGeom>
            <a:noFill/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7AE1A57-27DC-4577-8F0C-5B3E677EA747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1520956" y="4495112"/>
              <a:ext cx="122649" cy="122649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D7F022F-18F0-40E6-8663-F9E1C5A66E1F}"/>
              </a:ext>
            </a:extLst>
          </p:cNvPr>
          <p:cNvSpPr txBox="1"/>
          <p:nvPr/>
        </p:nvSpPr>
        <p:spPr>
          <a:xfrm>
            <a:off x="3128862" y="3134048"/>
            <a:ext cx="5995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</a:rPr>
              <a:t>화면 설계</a:t>
            </a:r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</a:rPr>
              <a:t>프로토 타입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A7481ED-0783-49CA-91DC-52952D542173}"/>
              </a:ext>
            </a:extLst>
          </p:cNvPr>
          <p:cNvGrpSpPr/>
          <p:nvPr/>
        </p:nvGrpSpPr>
        <p:grpSpPr>
          <a:xfrm>
            <a:off x="2879726" y="1462509"/>
            <a:ext cx="1154446" cy="1062245"/>
            <a:chOff x="780238" y="4013465"/>
            <a:chExt cx="1610113" cy="148151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276478D-00CE-419B-9635-03984A748036}"/>
                </a:ext>
              </a:extLst>
            </p:cNvPr>
            <p:cNvSpPr/>
            <p:nvPr/>
          </p:nvSpPr>
          <p:spPr>
            <a:xfrm>
              <a:off x="1088020" y="4066953"/>
              <a:ext cx="1064871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62E406-DCB4-4F5D-BB81-D5C7221831C6}"/>
                </a:ext>
              </a:extLst>
            </p:cNvPr>
            <p:cNvSpPr/>
            <p:nvPr/>
          </p:nvSpPr>
          <p:spPr>
            <a:xfrm>
              <a:off x="1088020" y="4596475"/>
              <a:ext cx="1064871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8278DFA-7875-4F2F-86F5-EDE5EACDAB37}"/>
                </a:ext>
              </a:extLst>
            </p:cNvPr>
            <p:cNvSpPr/>
            <p:nvPr/>
          </p:nvSpPr>
          <p:spPr>
            <a:xfrm>
              <a:off x="1088020" y="5125997"/>
              <a:ext cx="1064871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514321B-CE98-4878-8A0A-0A6912F59368}"/>
                </a:ext>
              </a:extLst>
            </p:cNvPr>
            <p:cNvSpPr/>
            <p:nvPr/>
          </p:nvSpPr>
          <p:spPr>
            <a:xfrm rot="5400000">
              <a:off x="558499" y="4596477"/>
              <a:ext cx="1308908" cy="2498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158A7994-25B7-4333-A8A0-7396974CAF6C}"/>
                </a:ext>
              </a:extLst>
            </p:cNvPr>
            <p:cNvSpPr/>
            <p:nvPr/>
          </p:nvSpPr>
          <p:spPr>
            <a:xfrm>
              <a:off x="1881066" y="4519113"/>
              <a:ext cx="509285" cy="4045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1C82B91-5103-4960-8785-D1555F0EEF51}"/>
                </a:ext>
              </a:extLst>
            </p:cNvPr>
            <p:cNvSpPr/>
            <p:nvPr/>
          </p:nvSpPr>
          <p:spPr>
            <a:xfrm>
              <a:off x="1881066" y="5090393"/>
              <a:ext cx="509285" cy="4045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FC411685-29DB-4764-A5A7-307691138C5D}"/>
                </a:ext>
              </a:extLst>
            </p:cNvPr>
            <p:cNvSpPr/>
            <p:nvPr/>
          </p:nvSpPr>
          <p:spPr>
            <a:xfrm>
              <a:off x="1881066" y="4031178"/>
              <a:ext cx="509285" cy="4045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BE30793F-C223-4241-B322-0B1EBC18D58F}"/>
                </a:ext>
              </a:extLst>
            </p:cNvPr>
            <p:cNvSpPr/>
            <p:nvPr/>
          </p:nvSpPr>
          <p:spPr>
            <a:xfrm rot="10800000">
              <a:off x="780238" y="4013465"/>
              <a:ext cx="509285" cy="40459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4AA9DCD-C05B-403B-BCC8-6591D657B9FA}"/>
              </a:ext>
            </a:extLst>
          </p:cNvPr>
          <p:cNvSpPr txBox="1"/>
          <p:nvPr/>
        </p:nvSpPr>
        <p:spPr>
          <a:xfrm>
            <a:off x="3784669" y="1561151"/>
            <a:ext cx="53973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err="1">
                <a:solidFill>
                  <a:srgbClr val="EA4335"/>
                </a:solidFill>
              </a:rPr>
              <a:t>m</a:t>
            </a:r>
            <a:r>
              <a:rPr lang="en-US" altLang="ko-KR" sz="6600" b="1" dirty="0" err="1">
                <a:solidFill>
                  <a:srgbClr val="FBBC05"/>
                </a:solidFill>
              </a:rPr>
              <a:t>e</a:t>
            </a:r>
            <a:r>
              <a:rPr lang="en-US" altLang="ko-KR" sz="6600" b="1" dirty="0" err="1">
                <a:solidFill>
                  <a:srgbClr val="34A853"/>
                </a:solidFill>
              </a:rPr>
              <a:t>r</a:t>
            </a:r>
            <a:r>
              <a:rPr lang="en-US" altLang="ko-KR" sz="6600" b="1" dirty="0" err="1">
                <a:solidFill>
                  <a:srgbClr val="4285F4"/>
                </a:solidFill>
              </a:rPr>
              <a:t>G</a:t>
            </a:r>
            <a:r>
              <a:rPr lang="en-US" altLang="ko-KR" sz="6600" b="1" dirty="0" err="1">
                <a:solidFill>
                  <a:srgbClr val="EA4335"/>
                </a:solidFill>
              </a:rPr>
              <a:t>e</a:t>
            </a:r>
            <a:r>
              <a:rPr lang="en-US" altLang="ko-KR" sz="6600" b="1" dirty="0" err="1">
                <a:solidFill>
                  <a:srgbClr val="FBBC05"/>
                </a:solidFill>
              </a:rPr>
              <a:t>n</a:t>
            </a:r>
            <a:r>
              <a:rPr lang="en-US" altLang="ko-KR" sz="6600" b="1" dirty="0">
                <a:solidFill>
                  <a:srgbClr val="FBBC05"/>
                </a:solidFill>
              </a:rPr>
              <a:t> </a:t>
            </a:r>
            <a:r>
              <a:rPr lang="en-US" altLang="ko-KR" sz="6600" b="1" dirty="0">
                <a:solidFill>
                  <a:srgbClr val="92D050"/>
                </a:solidFill>
              </a:rPr>
              <a:t>C </a:t>
            </a:r>
            <a:r>
              <a:rPr lang="ko-KR" altLang="en-US" sz="6600" b="1" dirty="0">
                <a:solidFill>
                  <a:schemeClr val="bg2">
                    <a:lumMod val="50000"/>
                  </a:schemeClr>
                </a:solidFill>
              </a:rPr>
              <a:t>조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39AB5F9-3621-4B7D-9591-A13888D6B995}"/>
              </a:ext>
            </a:extLst>
          </p:cNvPr>
          <p:cNvSpPr/>
          <p:nvPr/>
        </p:nvSpPr>
        <p:spPr>
          <a:xfrm>
            <a:off x="8500260" y="4311195"/>
            <a:ext cx="670748" cy="670746"/>
          </a:xfrm>
          <a:prstGeom prst="ellipse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0CC01C-1BC9-4387-B8CE-8BE144CC7D20}"/>
              </a:ext>
            </a:extLst>
          </p:cNvPr>
          <p:cNvSpPr txBox="1"/>
          <p:nvPr/>
        </p:nvSpPr>
        <p:spPr>
          <a:xfrm>
            <a:off x="7905799" y="5141907"/>
            <a:ext cx="185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바로가기 추가</a:t>
            </a:r>
            <a:endParaRPr lang="ko-KR" altLang="en-US" dirty="0"/>
          </a:p>
        </p:txBody>
      </p:sp>
      <p:sp>
        <p:nvSpPr>
          <p:cNvPr id="36" name="더하기 기호 35">
            <a:extLst>
              <a:ext uri="{FF2B5EF4-FFF2-40B4-BE49-F238E27FC236}">
                <a16:creationId xmlns:a16="http://schemas.microsoft.com/office/drawing/2014/main" id="{7F797CC7-3A3B-404E-8B67-605A53F8DAFC}"/>
              </a:ext>
            </a:extLst>
          </p:cNvPr>
          <p:cNvSpPr/>
          <p:nvPr/>
        </p:nvSpPr>
        <p:spPr>
          <a:xfrm>
            <a:off x="8683704" y="4494638"/>
            <a:ext cx="303858" cy="303858"/>
          </a:xfrm>
          <a:prstGeom prst="mathPlus">
            <a:avLst>
              <a:gd name="adj1" fmla="val 914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C82F310-070B-40F0-B35C-7BC4B970E26B}"/>
              </a:ext>
            </a:extLst>
          </p:cNvPr>
          <p:cNvGrpSpPr/>
          <p:nvPr/>
        </p:nvGrpSpPr>
        <p:grpSpPr>
          <a:xfrm>
            <a:off x="9320192" y="3245669"/>
            <a:ext cx="230207" cy="333801"/>
            <a:chOff x="10236197" y="2176253"/>
            <a:chExt cx="1409704" cy="1886831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72C33B1-A5A7-4F03-A75F-2157D95C76B5}"/>
                </a:ext>
              </a:extLst>
            </p:cNvPr>
            <p:cNvSpPr/>
            <p:nvPr/>
          </p:nvSpPr>
          <p:spPr>
            <a:xfrm>
              <a:off x="10591799" y="2176253"/>
              <a:ext cx="698499" cy="1252739"/>
            </a:xfrm>
            <a:prstGeom prst="roundRect">
              <a:avLst>
                <a:gd name="adj" fmla="val 4385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71BC65F-2BE1-43C4-98E4-188BF8BD0045}"/>
                </a:ext>
              </a:extLst>
            </p:cNvPr>
            <p:cNvCxnSpPr>
              <a:cxnSpLocks/>
            </p:cNvCxnSpPr>
            <p:nvPr/>
          </p:nvCxnSpPr>
          <p:spPr>
            <a:xfrm>
              <a:off x="10941049" y="3685658"/>
              <a:ext cx="0" cy="377426"/>
            </a:xfrm>
            <a:prstGeom prst="line">
              <a:avLst/>
            </a:prstGeom>
            <a:ln w="28575" cap="rnd">
              <a:solidFill>
                <a:srgbClr val="57D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막힌 원호 50">
              <a:extLst>
                <a:ext uri="{FF2B5EF4-FFF2-40B4-BE49-F238E27FC236}">
                  <a16:creationId xmlns:a16="http://schemas.microsoft.com/office/drawing/2014/main" id="{E6D97E87-D5FE-4BBF-9F50-BA704514A202}"/>
                </a:ext>
              </a:extLst>
            </p:cNvPr>
            <p:cNvSpPr/>
            <p:nvPr/>
          </p:nvSpPr>
          <p:spPr>
            <a:xfrm rot="10800000">
              <a:off x="10236197" y="2695455"/>
              <a:ext cx="1409704" cy="990206"/>
            </a:xfrm>
            <a:prstGeom prst="blockArc">
              <a:avLst>
                <a:gd name="adj1" fmla="val 10800000"/>
                <a:gd name="adj2" fmla="val 2"/>
                <a:gd name="adj3" fmla="val 0"/>
              </a:avLst>
            </a:prstGeom>
            <a:ln w="31750" cap="rnd">
              <a:solidFill>
                <a:srgbClr val="F0746A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1C52938-7D9F-4D3D-A4B6-630952A6B41E}"/>
              </a:ext>
            </a:extLst>
          </p:cNvPr>
          <p:cNvGrpSpPr/>
          <p:nvPr/>
        </p:nvGrpSpPr>
        <p:grpSpPr>
          <a:xfrm>
            <a:off x="3181655" y="4449201"/>
            <a:ext cx="510087" cy="369332"/>
            <a:chOff x="1067595" y="4984794"/>
            <a:chExt cx="510087" cy="36933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CB0D893-953D-4777-8747-7C01A5817537}"/>
                </a:ext>
              </a:extLst>
            </p:cNvPr>
            <p:cNvSpPr/>
            <p:nvPr/>
          </p:nvSpPr>
          <p:spPr>
            <a:xfrm>
              <a:off x="1069181" y="4996982"/>
              <a:ext cx="349718" cy="349718"/>
            </a:xfrm>
            <a:prstGeom prst="rect">
              <a:avLst/>
            </a:prstGeom>
            <a:gradFill>
              <a:gsLst>
                <a:gs pos="8000">
                  <a:srgbClr val="B7F1D1"/>
                </a:gs>
                <a:gs pos="0">
                  <a:srgbClr val="E5FBEE"/>
                </a:gs>
                <a:gs pos="100000">
                  <a:srgbClr val="33C18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403A113-85EE-49F9-8DF2-4541C840C92E}"/>
                </a:ext>
              </a:extLst>
            </p:cNvPr>
            <p:cNvSpPr txBox="1"/>
            <p:nvPr/>
          </p:nvSpPr>
          <p:spPr>
            <a:xfrm>
              <a:off x="1067595" y="4984794"/>
              <a:ext cx="510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</a:t>
              </a:r>
              <a:endPara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3003730-DA6C-483A-A5AE-2ACA0E7F8751}"/>
              </a:ext>
            </a:extLst>
          </p:cNvPr>
          <p:cNvGrpSpPr/>
          <p:nvPr/>
        </p:nvGrpSpPr>
        <p:grpSpPr>
          <a:xfrm>
            <a:off x="6830650" y="4440562"/>
            <a:ext cx="521614" cy="369332"/>
            <a:chOff x="4105675" y="5122851"/>
            <a:chExt cx="521614" cy="369332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83EDB21-A7F9-4159-9A87-78BFF263E7D2}"/>
                </a:ext>
              </a:extLst>
            </p:cNvPr>
            <p:cNvSpPr/>
            <p:nvPr/>
          </p:nvSpPr>
          <p:spPr>
            <a:xfrm>
              <a:off x="4105675" y="5164838"/>
              <a:ext cx="397880" cy="302634"/>
            </a:xfrm>
            <a:prstGeom prst="roundRect">
              <a:avLst>
                <a:gd name="adj" fmla="val 37649"/>
              </a:avLst>
            </a:prstGeom>
            <a:gradFill>
              <a:gsLst>
                <a:gs pos="16000">
                  <a:srgbClr val="FF9393"/>
                </a:gs>
                <a:gs pos="0">
                  <a:srgbClr val="FFE6E6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0DDDC4-4ECC-48FB-A9D6-7B3F62CD5199}"/>
                </a:ext>
              </a:extLst>
            </p:cNvPr>
            <p:cNvSpPr txBox="1"/>
            <p:nvPr/>
          </p:nvSpPr>
          <p:spPr>
            <a:xfrm>
              <a:off x="4117202" y="5122851"/>
              <a:ext cx="510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</a:t>
              </a:r>
              <a:endPara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3E66B3F0-BD63-4944-A9D7-F555C19EDF9B}"/>
              </a:ext>
            </a:extLst>
          </p:cNvPr>
          <p:cNvSpPr/>
          <p:nvPr/>
        </p:nvSpPr>
        <p:spPr>
          <a:xfrm>
            <a:off x="4957829" y="4429284"/>
            <a:ext cx="409165" cy="409165"/>
          </a:xfrm>
          <a:prstGeom prst="ellipse">
            <a:avLst/>
          </a:prstGeom>
          <a:gradFill>
            <a:gsLst>
              <a:gs pos="24000">
                <a:srgbClr val="AEC4F4"/>
              </a:gs>
              <a:gs pos="0">
                <a:srgbClr val="E1E9FB"/>
              </a:gs>
              <a:gs pos="100000">
                <a:srgbClr val="5383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FDE68B-08EF-4E89-ACA5-18777BD5A131}"/>
              </a:ext>
            </a:extLst>
          </p:cNvPr>
          <p:cNvSpPr txBox="1"/>
          <p:nvPr/>
        </p:nvSpPr>
        <p:spPr>
          <a:xfrm>
            <a:off x="4969662" y="4431037"/>
            <a:ext cx="51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B3A9C61-677F-4F4D-91AE-A3C64F15DECA}"/>
              </a:ext>
            </a:extLst>
          </p:cNvPr>
          <p:cNvCxnSpPr>
            <a:cxnSpLocks/>
          </p:cNvCxnSpPr>
          <p:nvPr/>
        </p:nvCxnSpPr>
        <p:spPr>
          <a:xfrm>
            <a:off x="7364964" y="3195008"/>
            <a:ext cx="0" cy="445422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37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2D4D81F-F6AA-45DC-A323-E06E84C39331}"/>
              </a:ext>
            </a:extLst>
          </p:cNvPr>
          <p:cNvSpPr/>
          <p:nvPr/>
        </p:nvSpPr>
        <p:spPr>
          <a:xfrm>
            <a:off x="11653931" y="1548159"/>
            <a:ext cx="426098" cy="1515027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CB2749C-0658-496C-AE07-650D02130F15}"/>
              </a:ext>
            </a:extLst>
          </p:cNvPr>
          <p:cNvSpPr/>
          <p:nvPr/>
        </p:nvSpPr>
        <p:spPr>
          <a:xfrm>
            <a:off x="11653931" y="3096315"/>
            <a:ext cx="426098" cy="1515027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1FDBF88-799D-4E91-BDB3-EACD144355FC}"/>
              </a:ext>
            </a:extLst>
          </p:cNvPr>
          <p:cNvSpPr/>
          <p:nvPr/>
        </p:nvSpPr>
        <p:spPr>
          <a:xfrm>
            <a:off x="11653931" y="4644472"/>
            <a:ext cx="426098" cy="1515027"/>
          </a:xfrm>
          <a:prstGeom prst="roundRect">
            <a:avLst>
              <a:gd name="adj" fmla="val 254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00FFF8-4B9D-445E-988A-8F927150C204}"/>
              </a:ext>
            </a:extLst>
          </p:cNvPr>
          <p:cNvSpPr/>
          <p:nvPr/>
        </p:nvSpPr>
        <p:spPr>
          <a:xfrm>
            <a:off x="0" y="0"/>
            <a:ext cx="1176590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ECA5431-2BE9-4A16-A72A-89EFC78DD87A}"/>
              </a:ext>
            </a:extLst>
          </p:cNvPr>
          <p:cNvSpPr/>
          <p:nvPr/>
        </p:nvSpPr>
        <p:spPr>
          <a:xfrm>
            <a:off x="11653931" y="0"/>
            <a:ext cx="426098" cy="1515027"/>
          </a:xfrm>
          <a:prstGeom prst="roundRect">
            <a:avLst>
              <a:gd name="adj" fmla="val 254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ED12B6-7CD1-45A8-8C3C-EED64551E283}"/>
              </a:ext>
            </a:extLst>
          </p:cNvPr>
          <p:cNvSpPr/>
          <p:nvPr/>
        </p:nvSpPr>
        <p:spPr>
          <a:xfrm>
            <a:off x="10952554" y="35925"/>
            <a:ext cx="812406" cy="1785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EEEB86-3413-447C-B67A-A60FF18F45BE}"/>
              </a:ext>
            </a:extLst>
          </p:cNvPr>
          <p:cNvSpPr txBox="1"/>
          <p:nvPr/>
        </p:nvSpPr>
        <p:spPr>
          <a:xfrm>
            <a:off x="11718608" y="330199"/>
            <a:ext cx="430887" cy="11848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600" dirty="0"/>
              <a:t>화면 설계</a:t>
            </a:r>
            <a:r>
              <a:rPr lang="en-US" altLang="ko-KR" sz="1600" dirty="0"/>
              <a:t>..</a:t>
            </a:r>
            <a:endParaRPr lang="ko-KR" altLang="en-US" sz="1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4405C03-D70F-4E88-B311-CA2A55F4E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2833" l="1859" r="95539">
                        <a14:foregroundMark x1="57621" y1="7850" x2="57621" y2="7850"/>
                        <a14:foregroundMark x1="48327" y1="4096" x2="48327" y2="4096"/>
                        <a14:foregroundMark x1="6320" y1="48805" x2="6320" y2="48805"/>
                        <a14:foregroundMark x1="2602" y1="49829" x2="2602" y2="49829"/>
                        <a14:foregroundMark x1="57621" y1="90785" x2="57621" y2="90785"/>
                        <a14:foregroundMark x1="55390" y1="93515" x2="55390" y2="93515"/>
                        <a14:foregroundMark x1="91078" y1="73720" x2="91078" y2="73720"/>
                        <a14:foregroundMark x1="94796" y1="72355" x2="94796" y2="72355"/>
                        <a14:foregroundMark x1="95539" y1="25256" x2="95539" y2="252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7298" y="55031"/>
            <a:ext cx="225425" cy="2455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3C94B5-B455-49C9-88AD-CAC1BD773417}"/>
              </a:ext>
            </a:extLst>
          </p:cNvPr>
          <p:cNvSpPr txBox="1"/>
          <p:nvPr/>
        </p:nvSpPr>
        <p:spPr>
          <a:xfrm rot="16200000">
            <a:off x="2177342" y="-1766201"/>
            <a:ext cx="677108" cy="43662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200" b="1" dirty="0">
                <a:solidFill>
                  <a:srgbClr val="5383E8"/>
                </a:solidFill>
              </a:rPr>
              <a:t>화면 </a:t>
            </a:r>
            <a:r>
              <a:rPr lang="ko-KR" altLang="en-US" sz="3200" b="1">
                <a:solidFill>
                  <a:srgbClr val="5383E8"/>
                </a:solidFill>
              </a:rPr>
              <a:t>설계</a:t>
            </a:r>
            <a:r>
              <a:rPr lang="en-US" altLang="ko-KR" sz="3200" b="1" dirty="0">
                <a:solidFill>
                  <a:srgbClr val="5383E8"/>
                </a:solidFill>
              </a:rPr>
              <a:t>_</a:t>
            </a:r>
            <a:r>
              <a:rPr lang="ko-KR" altLang="en-US" sz="3200" b="1" dirty="0">
                <a:solidFill>
                  <a:srgbClr val="5383E8"/>
                </a:solidFill>
              </a:rPr>
              <a:t>프로토타입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135999E-A970-4062-9AA4-0DAA7F993FD9}"/>
              </a:ext>
            </a:extLst>
          </p:cNvPr>
          <p:cNvGrpSpPr/>
          <p:nvPr/>
        </p:nvGrpSpPr>
        <p:grpSpPr>
          <a:xfrm>
            <a:off x="323644" y="718355"/>
            <a:ext cx="3600000" cy="1551"/>
            <a:chOff x="150019" y="822528"/>
            <a:chExt cx="2374106" cy="1551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27C96C3-A453-4D9C-90A3-266C077C2E85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3AF1EBE-73D0-486C-A47A-81ED9358B343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5ED20A3-0BCF-4B9D-8474-4D22B1DB7F04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C6F39BA-7A8C-4CB0-9B6D-A38C85DF0552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9CBE9C-7DBF-424E-9D18-D95EB308DF31}"/>
              </a:ext>
            </a:extLst>
          </p:cNvPr>
          <p:cNvSpPr/>
          <p:nvPr/>
        </p:nvSpPr>
        <p:spPr>
          <a:xfrm>
            <a:off x="1059541" y="1511300"/>
            <a:ext cx="4267200" cy="50673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B6FEFD-4D3A-4465-A3CE-86C08A9EECF2}"/>
              </a:ext>
            </a:extLst>
          </p:cNvPr>
          <p:cNvSpPr/>
          <p:nvPr/>
        </p:nvSpPr>
        <p:spPr>
          <a:xfrm>
            <a:off x="1059541" y="1511300"/>
            <a:ext cx="4267200" cy="42545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57F28-54A6-4183-9230-6FD044DE622F}"/>
              </a:ext>
            </a:extLst>
          </p:cNvPr>
          <p:cNvSpPr txBox="1"/>
          <p:nvPr/>
        </p:nvSpPr>
        <p:spPr>
          <a:xfrm>
            <a:off x="1059541" y="15621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홈이름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302D99-8AA4-49EC-9F84-A471034C81D6}"/>
              </a:ext>
            </a:extLst>
          </p:cNvPr>
          <p:cNvSpPr txBox="1"/>
          <p:nvPr/>
        </p:nvSpPr>
        <p:spPr>
          <a:xfrm>
            <a:off x="1805694" y="1625600"/>
            <a:ext cx="3543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목록</a:t>
            </a:r>
            <a:r>
              <a:rPr lang="en-US" altLang="ko-KR" sz="1100" dirty="0"/>
              <a:t>1 </a:t>
            </a:r>
            <a:r>
              <a:rPr lang="ko-KR" altLang="en-US" sz="1100" dirty="0"/>
              <a:t>목록</a:t>
            </a:r>
            <a:r>
              <a:rPr lang="en-US" altLang="ko-KR" sz="1100" dirty="0"/>
              <a:t>2 </a:t>
            </a:r>
            <a:r>
              <a:rPr lang="ko-KR" altLang="en-US" sz="1100" dirty="0"/>
              <a:t>로그인 회원가입 글쓰기 장바구니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D9BE30-69EE-432F-888C-98F047F47FF6}"/>
              </a:ext>
            </a:extLst>
          </p:cNvPr>
          <p:cNvSpPr/>
          <p:nvPr/>
        </p:nvSpPr>
        <p:spPr>
          <a:xfrm>
            <a:off x="1427841" y="2120900"/>
            <a:ext cx="3543300" cy="1308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53C971-A4D2-4D8D-BCEE-522A2E055E24}"/>
              </a:ext>
            </a:extLst>
          </p:cNvPr>
          <p:cNvSpPr txBox="1"/>
          <p:nvPr/>
        </p:nvSpPr>
        <p:spPr>
          <a:xfrm>
            <a:off x="2380341" y="252930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지도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4145840-337A-4374-A35B-BBB648A6E406}"/>
              </a:ext>
            </a:extLst>
          </p:cNvPr>
          <p:cNvGrpSpPr/>
          <p:nvPr/>
        </p:nvGrpSpPr>
        <p:grpSpPr>
          <a:xfrm>
            <a:off x="1338941" y="3587750"/>
            <a:ext cx="1066800" cy="1384506"/>
            <a:chOff x="812800" y="3587750"/>
            <a:chExt cx="1066800" cy="138450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C368973-4383-4ED2-BE1D-7F452666DED9}"/>
                </a:ext>
              </a:extLst>
            </p:cNvPr>
            <p:cNvGrpSpPr/>
            <p:nvPr/>
          </p:nvGrpSpPr>
          <p:grpSpPr>
            <a:xfrm>
              <a:off x="812800" y="3587750"/>
              <a:ext cx="1066800" cy="717550"/>
              <a:chOff x="901700" y="3587750"/>
              <a:chExt cx="1066800" cy="71755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D3F7116-C9BE-4F8F-9CB6-EA6741212B57}"/>
                  </a:ext>
                </a:extLst>
              </p:cNvPr>
              <p:cNvSpPr/>
              <p:nvPr/>
            </p:nvSpPr>
            <p:spPr>
              <a:xfrm>
                <a:off x="901700" y="3587750"/>
                <a:ext cx="1066800" cy="717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5F6E751D-921C-4EBC-A224-EBF2BCBB2B1E}"/>
                  </a:ext>
                </a:extLst>
              </p:cNvPr>
              <p:cNvCxnSpPr/>
              <p:nvPr/>
            </p:nvCxnSpPr>
            <p:spPr>
              <a:xfrm flipV="1">
                <a:off x="901700" y="3587750"/>
                <a:ext cx="1066800" cy="7175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839FBB0D-4BD9-473B-AB1C-86226B3165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1700" y="3587750"/>
                <a:ext cx="1066800" cy="7175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9895065-44B1-4ECB-A106-76F512BFE604}"/>
                </a:ext>
              </a:extLst>
            </p:cNvPr>
            <p:cNvSpPr txBox="1"/>
            <p:nvPr/>
          </p:nvSpPr>
          <p:spPr>
            <a:xfrm>
              <a:off x="977900" y="3788608"/>
              <a:ext cx="7366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사진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72A2F55-C1F9-4DBE-953F-4DD7081AA64E}"/>
                </a:ext>
              </a:extLst>
            </p:cNvPr>
            <p:cNvGrpSpPr/>
            <p:nvPr/>
          </p:nvGrpSpPr>
          <p:grpSpPr>
            <a:xfrm>
              <a:off x="812800" y="4298949"/>
              <a:ext cx="1066800" cy="611187"/>
              <a:chOff x="812800" y="4298950"/>
              <a:chExt cx="1066800" cy="755649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5F06FCE-FC98-4EC4-B638-27A2D8DF04FF}"/>
                  </a:ext>
                </a:extLst>
              </p:cNvPr>
              <p:cNvSpPr/>
              <p:nvPr/>
            </p:nvSpPr>
            <p:spPr>
              <a:xfrm>
                <a:off x="812800" y="4298950"/>
                <a:ext cx="1066800" cy="4906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4E040F7-7527-4E60-9E50-76C437293524}"/>
                  </a:ext>
                </a:extLst>
              </p:cNvPr>
              <p:cNvSpPr/>
              <p:nvPr/>
            </p:nvSpPr>
            <p:spPr>
              <a:xfrm>
                <a:off x="812800" y="4789630"/>
                <a:ext cx="1066800" cy="2649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6F8653-D757-4406-8B01-7DBF435C9B7D}"/>
                </a:ext>
              </a:extLst>
            </p:cNvPr>
            <p:cNvSpPr txBox="1"/>
            <p:nvPr/>
          </p:nvSpPr>
          <p:spPr>
            <a:xfrm>
              <a:off x="977900" y="4332454"/>
              <a:ext cx="7366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내용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ED0CB9-BCE9-48D9-9D6A-07CEE6423D5A}"/>
                </a:ext>
              </a:extLst>
            </p:cNvPr>
            <p:cNvSpPr txBox="1"/>
            <p:nvPr/>
          </p:nvSpPr>
          <p:spPr>
            <a:xfrm>
              <a:off x="977900" y="4633702"/>
              <a:ext cx="736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/>
                <a:t>장소</a:t>
              </a:r>
              <a:endParaRPr lang="ko-KR" altLang="en-US" sz="160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0FA20AE-AB6F-4978-A401-C8429389908F}"/>
              </a:ext>
            </a:extLst>
          </p:cNvPr>
          <p:cNvGrpSpPr/>
          <p:nvPr/>
        </p:nvGrpSpPr>
        <p:grpSpPr>
          <a:xfrm>
            <a:off x="2666091" y="3587750"/>
            <a:ext cx="1066800" cy="1384506"/>
            <a:chOff x="812800" y="3587750"/>
            <a:chExt cx="1066800" cy="138450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05295E6-9F7B-47EE-9A19-53C676EF1EAF}"/>
                </a:ext>
              </a:extLst>
            </p:cNvPr>
            <p:cNvGrpSpPr/>
            <p:nvPr/>
          </p:nvGrpSpPr>
          <p:grpSpPr>
            <a:xfrm>
              <a:off x="812800" y="3587750"/>
              <a:ext cx="1066800" cy="717550"/>
              <a:chOff x="901700" y="3587750"/>
              <a:chExt cx="1066800" cy="71755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D38896E-5A09-4C44-AAD7-46611C6906A1}"/>
                  </a:ext>
                </a:extLst>
              </p:cNvPr>
              <p:cNvSpPr/>
              <p:nvPr/>
            </p:nvSpPr>
            <p:spPr>
              <a:xfrm>
                <a:off x="901700" y="3587750"/>
                <a:ext cx="1066800" cy="717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CDEB712-F03E-494A-81DE-28C59D715CB4}"/>
                  </a:ext>
                </a:extLst>
              </p:cNvPr>
              <p:cNvCxnSpPr/>
              <p:nvPr/>
            </p:nvCxnSpPr>
            <p:spPr>
              <a:xfrm flipV="1">
                <a:off x="901700" y="3587750"/>
                <a:ext cx="1066800" cy="7175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4A6F3154-8D39-40B9-8963-CE993B54D5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1700" y="3587750"/>
                <a:ext cx="1066800" cy="7175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869AD75-F7BE-4AF3-A5D5-19B92B3789B4}"/>
                </a:ext>
              </a:extLst>
            </p:cNvPr>
            <p:cNvSpPr txBox="1"/>
            <p:nvPr/>
          </p:nvSpPr>
          <p:spPr>
            <a:xfrm>
              <a:off x="977900" y="3788608"/>
              <a:ext cx="7366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사진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175A2673-55B7-4FBD-AE4B-CFA2F67ACFB4}"/>
                </a:ext>
              </a:extLst>
            </p:cNvPr>
            <p:cNvGrpSpPr/>
            <p:nvPr/>
          </p:nvGrpSpPr>
          <p:grpSpPr>
            <a:xfrm>
              <a:off x="812800" y="4298949"/>
              <a:ext cx="1066800" cy="611187"/>
              <a:chOff x="812800" y="4298950"/>
              <a:chExt cx="1066800" cy="755649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9FB96209-E700-44A9-A4E7-54CECFDE9DDD}"/>
                  </a:ext>
                </a:extLst>
              </p:cNvPr>
              <p:cNvSpPr/>
              <p:nvPr/>
            </p:nvSpPr>
            <p:spPr>
              <a:xfrm>
                <a:off x="812800" y="4298950"/>
                <a:ext cx="1066800" cy="4906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1FB739D-23B0-4546-AC77-C716F291FA35}"/>
                  </a:ext>
                </a:extLst>
              </p:cNvPr>
              <p:cNvSpPr/>
              <p:nvPr/>
            </p:nvSpPr>
            <p:spPr>
              <a:xfrm>
                <a:off x="812800" y="4789630"/>
                <a:ext cx="1066800" cy="2649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C13D91-D663-472F-85D1-DA2D001BA922}"/>
                </a:ext>
              </a:extLst>
            </p:cNvPr>
            <p:cNvSpPr txBox="1"/>
            <p:nvPr/>
          </p:nvSpPr>
          <p:spPr>
            <a:xfrm>
              <a:off x="977900" y="4332454"/>
              <a:ext cx="7366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내용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5DFEDAD-3846-49A4-A7AD-63595C9B5175}"/>
                </a:ext>
              </a:extLst>
            </p:cNvPr>
            <p:cNvSpPr txBox="1"/>
            <p:nvPr/>
          </p:nvSpPr>
          <p:spPr>
            <a:xfrm>
              <a:off x="977900" y="4633702"/>
              <a:ext cx="736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/>
                <a:t>장소</a:t>
              </a:r>
              <a:endParaRPr lang="ko-KR" altLang="en-US" sz="16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DDBEBD7-4CB7-494E-9F93-FBA59D242BE1}"/>
              </a:ext>
            </a:extLst>
          </p:cNvPr>
          <p:cNvGrpSpPr/>
          <p:nvPr/>
        </p:nvGrpSpPr>
        <p:grpSpPr>
          <a:xfrm>
            <a:off x="4005941" y="3587750"/>
            <a:ext cx="1066800" cy="1384506"/>
            <a:chOff x="812800" y="3587750"/>
            <a:chExt cx="1066800" cy="1384506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A12EE47-B7C1-4695-8C43-0B152B7EF135}"/>
                </a:ext>
              </a:extLst>
            </p:cNvPr>
            <p:cNvGrpSpPr/>
            <p:nvPr/>
          </p:nvGrpSpPr>
          <p:grpSpPr>
            <a:xfrm>
              <a:off x="812800" y="3587750"/>
              <a:ext cx="1066800" cy="717550"/>
              <a:chOff x="901700" y="3587750"/>
              <a:chExt cx="1066800" cy="71755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846D5428-FC68-417C-AB8E-A5B92BC18BA9}"/>
                  </a:ext>
                </a:extLst>
              </p:cNvPr>
              <p:cNvSpPr/>
              <p:nvPr/>
            </p:nvSpPr>
            <p:spPr>
              <a:xfrm>
                <a:off x="901700" y="3587750"/>
                <a:ext cx="1066800" cy="717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DB6FFF56-35F9-4FC4-B715-65C561FD158E}"/>
                  </a:ext>
                </a:extLst>
              </p:cNvPr>
              <p:cNvCxnSpPr/>
              <p:nvPr/>
            </p:nvCxnSpPr>
            <p:spPr>
              <a:xfrm flipV="1">
                <a:off x="901700" y="3587750"/>
                <a:ext cx="1066800" cy="7175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52350431-7017-444E-BD0C-F9612A937B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1700" y="3587750"/>
                <a:ext cx="1066800" cy="7175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E191F84-A201-4316-B9F1-500717A79878}"/>
                </a:ext>
              </a:extLst>
            </p:cNvPr>
            <p:cNvSpPr txBox="1"/>
            <p:nvPr/>
          </p:nvSpPr>
          <p:spPr>
            <a:xfrm>
              <a:off x="977900" y="3788608"/>
              <a:ext cx="7366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사진</a:t>
              </a: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4A39402-943E-46EF-9C7B-BA9758A8FDBC}"/>
                </a:ext>
              </a:extLst>
            </p:cNvPr>
            <p:cNvGrpSpPr/>
            <p:nvPr/>
          </p:nvGrpSpPr>
          <p:grpSpPr>
            <a:xfrm>
              <a:off x="812800" y="4298949"/>
              <a:ext cx="1066800" cy="611187"/>
              <a:chOff x="812800" y="4298950"/>
              <a:chExt cx="1066800" cy="755649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D6490013-05DD-490C-8665-42AB7F318568}"/>
                  </a:ext>
                </a:extLst>
              </p:cNvPr>
              <p:cNvSpPr/>
              <p:nvPr/>
            </p:nvSpPr>
            <p:spPr>
              <a:xfrm>
                <a:off x="812800" y="4298950"/>
                <a:ext cx="1066800" cy="4906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6DC527D-7FE4-4010-8D3A-4939E587DBAC}"/>
                  </a:ext>
                </a:extLst>
              </p:cNvPr>
              <p:cNvSpPr/>
              <p:nvPr/>
            </p:nvSpPr>
            <p:spPr>
              <a:xfrm>
                <a:off x="812800" y="4789630"/>
                <a:ext cx="1066800" cy="2649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DF074A-96B5-4FB9-99DB-A75002AAD40A}"/>
                </a:ext>
              </a:extLst>
            </p:cNvPr>
            <p:cNvSpPr txBox="1"/>
            <p:nvPr/>
          </p:nvSpPr>
          <p:spPr>
            <a:xfrm>
              <a:off x="977900" y="4332454"/>
              <a:ext cx="7366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내용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E4B7393-C202-4007-AD44-DD7E33C93331}"/>
                </a:ext>
              </a:extLst>
            </p:cNvPr>
            <p:cNvSpPr txBox="1"/>
            <p:nvPr/>
          </p:nvSpPr>
          <p:spPr>
            <a:xfrm>
              <a:off x="977900" y="4633702"/>
              <a:ext cx="736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/>
                <a:t>장소</a:t>
              </a:r>
              <a:endParaRPr lang="ko-KR" altLang="en-US" sz="1600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1CECCD3-25DF-4375-B817-7D31589E1A1D}"/>
              </a:ext>
            </a:extLst>
          </p:cNvPr>
          <p:cNvGrpSpPr/>
          <p:nvPr/>
        </p:nvGrpSpPr>
        <p:grpSpPr>
          <a:xfrm>
            <a:off x="1338941" y="5028994"/>
            <a:ext cx="1066800" cy="1384506"/>
            <a:chOff x="812800" y="3587750"/>
            <a:chExt cx="1066800" cy="1384506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88EC207C-CEBA-46A0-A287-ECF5154E87AE}"/>
                </a:ext>
              </a:extLst>
            </p:cNvPr>
            <p:cNvGrpSpPr/>
            <p:nvPr/>
          </p:nvGrpSpPr>
          <p:grpSpPr>
            <a:xfrm>
              <a:off x="812800" y="3587750"/>
              <a:ext cx="1066800" cy="717550"/>
              <a:chOff x="901700" y="3587750"/>
              <a:chExt cx="1066800" cy="717550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A21E058B-A5E9-44A8-B250-13CF653A7A64}"/>
                  </a:ext>
                </a:extLst>
              </p:cNvPr>
              <p:cNvSpPr/>
              <p:nvPr/>
            </p:nvSpPr>
            <p:spPr>
              <a:xfrm>
                <a:off x="901700" y="3587750"/>
                <a:ext cx="1066800" cy="717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9EDD2ABA-D7B9-4239-A269-4A7BDD3C5956}"/>
                  </a:ext>
                </a:extLst>
              </p:cNvPr>
              <p:cNvCxnSpPr/>
              <p:nvPr/>
            </p:nvCxnSpPr>
            <p:spPr>
              <a:xfrm flipV="1">
                <a:off x="901700" y="3587750"/>
                <a:ext cx="1066800" cy="7175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99DBD9B7-6F21-415D-811E-4B62661AB8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1700" y="3587750"/>
                <a:ext cx="1066800" cy="7175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1176F1A-4463-40D9-B5A8-3E410B0E9F3F}"/>
                </a:ext>
              </a:extLst>
            </p:cNvPr>
            <p:cNvSpPr txBox="1"/>
            <p:nvPr/>
          </p:nvSpPr>
          <p:spPr>
            <a:xfrm>
              <a:off x="977900" y="3788608"/>
              <a:ext cx="7366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사진</a:t>
              </a: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E04AC9BF-C3BD-492E-A951-FAAC28BAB0F5}"/>
                </a:ext>
              </a:extLst>
            </p:cNvPr>
            <p:cNvGrpSpPr/>
            <p:nvPr/>
          </p:nvGrpSpPr>
          <p:grpSpPr>
            <a:xfrm>
              <a:off x="812800" y="4298949"/>
              <a:ext cx="1066800" cy="611187"/>
              <a:chOff x="812800" y="4298950"/>
              <a:chExt cx="1066800" cy="755649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94DB591-26E5-4712-AB55-8EE9C89923B9}"/>
                  </a:ext>
                </a:extLst>
              </p:cNvPr>
              <p:cNvSpPr/>
              <p:nvPr/>
            </p:nvSpPr>
            <p:spPr>
              <a:xfrm>
                <a:off x="812800" y="4298950"/>
                <a:ext cx="1066800" cy="4906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7C964AA-7FED-4820-AD3A-83763F73D2B1}"/>
                  </a:ext>
                </a:extLst>
              </p:cNvPr>
              <p:cNvSpPr/>
              <p:nvPr/>
            </p:nvSpPr>
            <p:spPr>
              <a:xfrm>
                <a:off x="812800" y="4789630"/>
                <a:ext cx="1066800" cy="2649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8A54115-E5AC-483A-8C69-5CC3AA3C7CC4}"/>
                </a:ext>
              </a:extLst>
            </p:cNvPr>
            <p:cNvSpPr txBox="1"/>
            <p:nvPr/>
          </p:nvSpPr>
          <p:spPr>
            <a:xfrm>
              <a:off x="977900" y="4332454"/>
              <a:ext cx="7366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내용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624CB64-9D98-4F4D-BD24-B8145EB14888}"/>
                </a:ext>
              </a:extLst>
            </p:cNvPr>
            <p:cNvSpPr txBox="1"/>
            <p:nvPr/>
          </p:nvSpPr>
          <p:spPr>
            <a:xfrm>
              <a:off x="977900" y="4633702"/>
              <a:ext cx="736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/>
                <a:t>장소</a:t>
              </a:r>
              <a:endParaRPr lang="ko-KR" altLang="en-US" sz="1600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24CE7F1-6759-4FBC-BA6B-D0BC4C1F7EDE}"/>
              </a:ext>
            </a:extLst>
          </p:cNvPr>
          <p:cNvGrpSpPr/>
          <p:nvPr/>
        </p:nvGrpSpPr>
        <p:grpSpPr>
          <a:xfrm>
            <a:off x="2666091" y="5028994"/>
            <a:ext cx="1066800" cy="1384506"/>
            <a:chOff x="812800" y="3587750"/>
            <a:chExt cx="1066800" cy="1384506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45A890E-869C-4327-BD67-91A7A0958F18}"/>
                </a:ext>
              </a:extLst>
            </p:cNvPr>
            <p:cNvGrpSpPr/>
            <p:nvPr/>
          </p:nvGrpSpPr>
          <p:grpSpPr>
            <a:xfrm>
              <a:off x="812800" y="3587750"/>
              <a:ext cx="1066800" cy="717550"/>
              <a:chOff x="901700" y="3587750"/>
              <a:chExt cx="1066800" cy="71755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C27AFA13-F43B-453F-A246-EF8AFA8661FE}"/>
                  </a:ext>
                </a:extLst>
              </p:cNvPr>
              <p:cNvSpPr/>
              <p:nvPr/>
            </p:nvSpPr>
            <p:spPr>
              <a:xfrm>
                <a:off x="901700" y="3587750"/>
                <a:ext cx="1066800" cy="717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3F35E8EA-37C6-4A9E-998E-35946A8BA734}"/>
                  </a:ext>
                </a:extLst>
              </p:cNvPr>
              <p:cNvCxnSpPr/>
              <p:nvPr/>
            </p:nvCxnSpPr>
            <p:spPr>
              <a:xfrm flipV="1">
                <a:off x="901700" y="3587750"/>
                <a:ext cx="1066800" cy="7175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3F9DE75A-6785-4947-8E47-BDBD6ACE2E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1700" y="3587750"/>
                <a:ext cx="1066800" cy="7175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52F05DC-44CC-4CB2-8022-7177A8ADCDD1}"/>
                </a:ext>
              </a:extLst>
            </p:cNvPr>
            <p:cNvSpPr txBox="1"/>
            <p:nvPr/>
          </p:nvSpPr>
          <p:spPr>
            <a:xfrm>
              <a:off x="977900" y="3788608"/>
              <a:ext cx="7366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사진</a:t>
              </a: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FDEAEE77-5854-459D-BDB1-9ED1D95C3E3C}"/>
                </a:ext>
              </a:extLst>
            </p:cNvPr>
            <p:cNvGrpSpPr/>
            <p:nvPr/>
          </p:nvGrpSpPr>
          <p:grpSpPr>
            <a:xfrm>
              <a:off x="812800" y="4298949"/>
              <a:ext cx="1066800" cy="611187"/>
              <a:chOff x="812800" y="4298950"/>
              <a:chExt cx="1066800" cy="755649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5DD6F580-2C98-48B2-BB7A-8C6EC9F03FB3}"/>
                  </a:ext>
                </a:extLst>
              </p:cNvPr>
              <p:cNvSpPr/>
              <p:nvPr/>
            </p:nvSpPr>
            <p:spPr>
              <a:xfrm>
                <a:off x="812800" y="4298950"/>
                <a:ext cx="1066800" cy="4906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D1EBA122-D256-4EFA-AFA4-921FA0208084}"/>
                  </a:ext>
                </a:extLst>
              </p:cNvPr>
              <p:cNvSpPr/>
              <p:nvPr/>
            </p:nvSpPr>
            <p:spPr>
              <a:xfrm>
                <a:off x="812800" y="4789630"/>
                <a:ext cx="1066800" cy="2649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A55030-D616-4D21-A7AF-6EB2A3C33E7E}"/>
                </a:ext>
              </a:extLst>
            </p:cNvPr>
            <p:cNvSpPr txBox="1"/>
            <p:nvPr/>
          </p:nvSpPr>
          <p:spPr>
            <a:xfrm>
              <a:off x="977900" y="4332454"/>
              <a:ext cx="7366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내용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920265B-F074-432D-8B61-2E4A361D13B7}"/>
                </a:ext>
              </a:extLst>
            </p:cNvPr>
            <p:cNvSpPr txBox="1"/>
            <p:nvPr/>
          </p:nvSpPr>
          <p:spPr>
            <a:xfrm>
              <a:off x="977900" y="4633702"/>
              <a:ext cx="736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/>
                <a:t>장소</a:t>
              </a:r>
              <a:endParaRPr lang="ko-KR" altLang="en-US" sz="1600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07953AE-D244-46E3-8F04-501D7393B1EB}"/>
              </a:ext>
            </a:extLst>
          </p:cNvPr>
          <p:cNvGrpSpPr/>
          <p:nvPr/>
        </p:nvGrpSpPr>
        <p:grpSpPr>
          <a:xfrm>
            <a:off x="4005941" y="5028994"/>
            <a:ext cx="1066800" cy="1384506"/>
            <a:chOff x="812800" y="3587750"/>
            <a:chExt cx="1066800" cy="1384506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DAB7DAEC-FC5C-4447-97F8-227E8C697827}"/>
                </a:ext>
              </a:extLst>
            </p:cNvPr>
            <p:cNvGrpSpPr/>
            <p:nvPr/>
          </p:nvGrpSpPr>
          <p:grpSpPr>
            <a:xfrm>
              <a:off x="812800" y="3587750"/>
              <a:ext cx="1066800" cy="717550"/>
              <a:chOff x="901700" y="3587750"/>
              <a:chExt cx="1066800" cy="717550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00BB1273-C246-4FBA-B556-05CDE6E11C55}"/>
                  </a:ext>
                </a:extLst>
              </p:cNvPr>
              <p:cNvSpPr/>
              <p:nvPr/>
            </p:nvSpPr>
            <p:spPr>
              <a:xfrm>
                <a:off x="901700" y="3587750"/>
                <a:ext cx="1066800" cy="717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BB5F2637-48DB-4A59-ABBF-63F34D94643F}"/>
                  </a:ext>
                </a:extLst>
              </p:cNvPr>
              <p:cNvCxnSpPr/>
              <p:nvPr/>
            </p:nvCxnSpPr>
            <p:spPr>
              <a:xfrm flipV="1">
                <a:off x="901700" y="3587750"/>
                <a:ext cx="1066800" cy="7175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8A8351A7-A55C-47C8-8E8C-53D2A6C291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1700" y="3587750"/>
                <a:ext cx="1066800" cy="7175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19A939B-2B11-4833-BA96-7F31C473C399}"/>
                </a:ext>
              </a:extLst>
            </p:cNvPr>
            <p:cNvSpPr txBox="1"/>
            <p:nvPr/>
          </p:nvSpPr>
          <p:spPr>
            <a:xfrm>
              <a:off x="977900" y="3788608"/>
              <a:ext cx="7366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사진</a:t>
              </a: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BCD703D0-022D-44F6-BBC6-F029C5C825C5}"/>
                </a:ext>
              </a:extLst>
            </p:cNvPr>
            <p:cNvGrpSpPr/>
            <p:nvPr/>
          </p:nvGrpSpPr>
          <p:grpSpPr>
            <a:xfrm>
              <a:off x="812800" y="4298949"/>
              <a:ext cx="1066800" cy="611187"/>
              <a:chOff x="812800" y="4298950"/>
              <a:chExt cx="1066800" cy="755649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82CE9406-DD36-4266-8000-F218263BA332}"/>
                  </a:ext>
                </a:extLst>
              </p:cNvPr>
              <p:cNvSpPr/>
              <p:nvPr/>
            </p:nvSpPr>
            <p:spPr>
              <a:xfrm>
                <a:off x="812800" y="4298950"/>
                <a:ext cx="1066800" cy="4906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D4D56928-C08D-455B-BD52-003782F771CB}"/>
                  </a:ext>
                </a:extLst>
              </p:cNvPr>
              <p:cNvSpPr/>
              <p:nvPr/>
            </p:nvSpPr>
            <p:spPr>
              <a:xfrm>
                <a:off x="812800" y="4789630"/>
                <a:ext cx="1066800" cy="2649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E29A398-2F16-462D-9F59-B27A51F38E14}"/>
                </a:ext>
              </a:extLst>
            </p:cNvPr>
            <p:cNvSpPr txBox="1"/>
            <p:nvPr/>
          </p:nvSpPr>
          <p:spPr>
            <a:xfrm>
              <a:off x="977900" y="4332454"/>
              <a:ext cx="7366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내용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90B79FC-F785-4EC9-AD0D-A9E26FC8E536}"/>
                </a:ext>
              </a:extLst>
            </p:cNvPr>
            <p:cNvSpPr txBox="1"/>
            <p:nvPr/>
          </p:nvSpPr>
          <p:spPr>
            <a:xfrm>
              <a:off x="977900" y="4633702"/>
              <a:ext cx="736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/>
                <a:t>장소</a:t>
              </a:r>
              <a:endParaRPr lang="ko-KR" altLang="en-US" sz="1600" dirty="0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16E20FA1-DC82-4AA5-8E56-1E7A2ADE9127}"/>
              </a:ext>
            </a:extLst>
          </p:cNvPr>
          <p:cNvSpPr txBox="1"/>
          <p:nvPr/>
        </p:nvSpPr>
        <p:spPr>
          <a:xfrm>
            <a:off x="2380341" y="1013996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메인 화면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7A72FF0-B742-4A59-97C7-4BBE226FC4F0}"/>
              </a:ext>
            </a:extLst>
          </p:cNvPr>
          <p:cNvSpPr/>
          <p:nvPr/>
        </p:nvSpPr>
        <p:spPr>
          <a:xfrm>
            <a:off x="6279241" y="1515308"/>
            <a:ext cx="4267200" cy="50673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068EC0A-3566-487B-AC96-4D3FBE4C2330}"/>
              </a:ext>
            </a:extLst>
          </p:cNvPr>
          <p:cNvSpPr txBox="1"/>
          <p:nvPr/>
        </p:nvSpPr>
        <p:spPr>
          <a:xfrm>
            <a:off x="7600041" y="2096510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로그인 화면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151A616-7D3D-4484-835F-0C784063A506}"/>
              </a:ext>
            </a:extLst>
          </p:cNvPr>
          <p:cNvSpPr txBox="1"/>
          <p:nvPr/>
        </p:nvSpPr>
        <p:spPr>
          <a:xfrm>
            <a:off x="7600041" y="4130352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실종 동물 현황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1AA190E2-EEEE-48B4-9FF8-4155C5432213}"/>
              </a:ext>
            </a:extLst>
          </p:cNvPr>
          <p:cNvSpPr/>
          <p:nvPr/>
        </p:nvSpPr>
        <p:spPr>
          <a:xfrm>
            <a:off x="6907891" y="2518488"/>
            <a:ext cx="300990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아이디 입력 창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0734C74-41CE-4C19-A800-C7BD6D4E22B5}"/>
              </a:ext>
            </a:extLst>
          </p:cNvPr>
          <p:cNvSpPr/>
          <p:nvPr/>
        </p:nvSpPr>
        <p:spPr>
          <a:xfrm>
            <a:off x="6907891" y="3022818"/>
            <a:ext cx="300990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비밀번호 입력 창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32366F68-FAEC-4F5E-95C3-B9451A8914D8}"/>
              </a:ext>
            </a:extLst>
          </p:cNvPr>
          <p:cNvSpPr/>
          <p:nvPr/>
        </p:nvSpPr>
        <p:spPr>
          <a:xfrm>
            <a:off x="6907891" y="3552041"/>
            <a:ext cx="300990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로그인 버튼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526F7F2-464F-48AC-BF99-3190598AB967}"/>
              </a:ext>
            </a:extLst>
          </p:cNvPr>
          <p:cNvSpPr/>
          <p:nvPr/>
        </p:nvSpPr>
        <p:spPr>
          <a:xfrm>
            <a:off x="6612616" y="4671008"/>
            <a:ext cx="3571875" cy="1680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77F5FAA-3DF2-4393-803E-779D6628BFB3}"/>
              </a:ext>
            </a:extLst>
          </p:cNvPr>
          <p:cNvSpPr txBox="1"/>
          <p:nvPr/>
        </p:nvSpPr>
        <p:spPr>
          <a:xfrm>
            <a:off x="7600041" y="5297655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지도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BD01B54-E3C0-4E4D-B803-2EFBC343F3BA}"/>
              </a:ext>
            </a:extLst>
          </p:cNvPr>
          <p:cNvSpPr txBox="1"/>
          <p:nvPr/>
        </p:nvSpPr>
        <p:spPr>
          <a:xfrm>
            <a:off x="7600041" y="1013996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로그인 화면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2274EBD-894D-4DEB-8038-F44840C5C7F6}"/>
              </a:ext>
            </a:extLst>
          </p:cNvPr>
          <p:cNvSpPr/>
          <p:nvPr/>
        </p:nvSpPr>
        <p:spPr>
          <a:xfrm>
            <a:off x="6279241" y="1511300"/>
            <a:ext cx="4267200" cy="42545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6799E95-4654-422A-98F5-B1FA7BF0CF67}"/>
              </a:ext>
            </a:extLst>
          </p:cNvPr>
          <p:cNvSpPr txBox="1"/>
          <p:nvPr/>
        </p:nvSpPr>
        <p:spPr>
          <a:xfrm>
            <a:off x="6329753" y="15621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홈이름</a:t>
            </a:r>
            <a:endParaRPr lang="ko-KR" alt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592536C-B61E-42C3-9607-5A8C50258693}"/>
              </a:ext>
            </a:extLst>
          </p:cNvPr>
          <p:cNvSpPr txBox="1"/>
          <p:nvPr/>
        </p:nvSpPr>
        <p:spPr>
          <a:xfrm>
            <a:off x="7075906" y="1625600"/>
            <a:ext cx="3543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목록</a:t>
            </a:r>
            <a:r>
              <a:rPr lang="en-US" altLang="ko-KR" sz="1100" dirty="0"/>
              <a:t>1 </a:t>
            </a:r>
            <a:r>
              <a:rPr lang="ko-KR" altLang="en-US" sz="1100" dirty="0"/>
              <a:t>목록</a:t>
            </a:r>
            <a:r>
              <a:rPr lang="en-US" altLang="ko-KR" sz="1100" dirty="0"/>
              <a:t>2 </a:t>
            </a:r>
            <a:r>
              <a:rPr lang="ko-KR" altLang="en-US" sz="1100" dirty="0"/>
              <a:t>로그인 회원가입 글쓰기 장바구니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4D83496-D2BD-4E71-8504-43F6E981931C}"/>
              </a:ext>
            </a:extLst>
          </p:cNvPr>
          <p:cNvGrpSpPr/>
          <p:nvPr/>
        </p:nvGrpSpPr>
        <p:grpSpPr>
          <a:xfrm>
            <a:off x="8022536" y="6704049"/>
            <a:ext cx="3600000" cy="1551"/>
            <a:chOff x="150019" y="822528"/>
            <a:chExt cx="2374106" cy="1551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21940E73-FE85-42B9-8E4C-7783449770BC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2528"/>
              <a:ext cx="2371725" cy="0"/>
            </a:xfrm>
            <a:prstGeom prst="line">
              <a:avLst/>
            </a:prstGeom>
            <a:ln w="349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A9B033CE-F1F1-4ACC-818D-39E328943564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691640" cy="0"/>
            </a:xfrm>
            <a:prstGeom prst="line">
              <a:avLst/>
            </a:prstGeom>
            <a:ln w="34925">
              <a:solidFill>
                <a:srgbClr val="FBBC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07A4A2DB-1C8D-4FB8-8C0B-48D029CB048F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824079"/>
              <a:ext cx="1005892" cy="0"/>
            </a:xfrm>
            <a:prstGeom prst="line">
              <a:avLst/>
            </a:prstGeom>
            <a:ln w="34925">
              <a:solidFill>
                <a:srgbClr val="5383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BD10DDD4-FA37-46D7-8137-39D7CB41BD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9" y="824079"/>
              <a:ext cx="502920" cy="0"/>
            </a:xfrm>
            <a:prstGeom prst="line">
              <a:avLst/>
            </a:prstGeom>
            <a:ln w="34925">
              <a:solidFill>
                <a:srgbClr val="EA43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208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579</Words>
  <Application>Microsoft Office PowerPoint</Application>
  <PresentationFormat>와이드스크린</PresentationFormat>
  <Paragraphs>262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HY견고딕</vt:lpstr>
      <vt:lpstr>HY엽서M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조수민</dc:creator>
  <cp:lastModifiedBy>조수민</cp:lastModifiedBy>
  <cp:revision>22</cp:revision>
  <dcterms:created xsi:type="dcterms:W3CDTF">2021-09-23T00:34:40Z</dcterms:created>
  <dcterms:modified xsi:type="dcterms:W3CDTF">2021-09-28T09:10:25Z</dcterms:modified>
</cp:coreProperties>
</file>