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65" r:id="rId4"/>
    <p:sldId id="270" r:id="rId5"/>
    <p:sldId id="267" r:id="rId6"/>
    <p:sldId id="292" r:id="rId7"/>
    <p:sldId id="293" r:id="rId8"/>
    <p:sldId id="296" r:id="rId9"/>
    <p:sldId id="297" r:id="rId10"/>
    <p:sldId id="298" r:id="rId11"/>
    <p:sldId id="303" r:id="rId12"/>
    <p:sldId id="299" r:id="rId13"/>
    <p:sldId id="300" r:id="rId14"/>
    <p:sldId id="305" r:id="rId15"/>
    <p:sldId id="276" r:id="rId16"/>
    <p:sldId id="266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4D4E4D"/>
    <a:srgbClr val="646462"/>
    <a:srgbClr val="FFFFFF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아파트 입주민 관리 프로그램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C-1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이편한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세상조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706982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63206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4" name="그래픽 3" descr="조금 굽은 줄 화살표">
            <a:extLst>
              <a:ext uri="{FF2B5EF4-FFF2-40B4-BE49-F238E27FC236}">
                <a16:creationId xmlns:a16="http://schemas.microsoft.com/office/drawing/2014/main" id="{8B2DF764-8721-4ECF-BB57-2BF7F2A21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18545" y="2333625"/>
            <a:ext cx="1033277" cy="1273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0B2D93-FD4C-4BA5-86AF-E8B59506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4" y="1946829"/>
            <a:ext cx="5707283" cy="3229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0FDF22-FF99-489F-8F36-E22F51CA4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544" y="2333625"/>
            <a:ext cx="40386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9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8851" y="1697383"/>
            <a:ext cx="3119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DB</a:t>
            </a:r>
          </a:p>
          <a:p>
            <a:pPr algn="dist"/>
            <a:r>
              <a:rPr lang="ko-KR" altLang="en-US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연동</a:t>
            </a:r>
            <a:endParaRPr lang="en-US" altLang="ko-KR" sz="6600" dirty="0">
              <a:solidFill>
                <a:schemeClr val="bg2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4096454"/>
            <a:ext cx="4536708" cy="977236"/>
          </a:xfrm>
          <a:prstGeom prst="rect">
            <a:avLst/>
          </a:prstGeom>
          <a:solidFill>
            <a:srgbClr val="D9D9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5666072" y="1934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D86E-F276-4013-8390-E1C29BD3DC9B}"/>
              </a:ext>
            </a:extLst>
          </p:cNvPr>
          <p:cNvSpPr txBox="1"/>
          <p:nvPr/>
        </p:nvSpPr>
        <p:spPr>
          <a:xfrm>
            <a:off x="2392342" y="1699717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A1639-6A01-4A7F-8D14-256BFC90A780}"/>
              </a:ext>
            </a:extLst>
          </p:cNvPr>
          <p:cNvCxnSpPr/>
          <p:nvPr/>
        </p:nvCxnSpPr>
        <p:spPr>
          <a:xfrm>
            <a:off x="2977415" y="246915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706982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63206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162FAF-B9B9-404F-B913-53EFE9E4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45" y="1646562"/>
            <a:ext cx="9945761" cy="45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2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706982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63206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4" name="그래픽 3" descr="조금 굽은 줄 화살표">
            <a:extLst>
              <a:ext uri="{FF2B5EF4-FFF2-40B4-BE49-F238E27FC236}">
                <a16:creationId xmlns:a16="http://schemas.microsoft.com/office/drawing/2014/main" id="{8B2DF764-8721-4ECF-BB57-2BF7F2A21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91689" y="2446327"/>
            <a:ext cx="1033277" cy="12730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53F655-6873-4C4F-8B18-9E8307572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98" y="2121536"/>
            <a:ext cx="6194541" cy="19226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E064BF-24EF-4066-9D17-AC914B2A4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505" y="2516040"/>
            <a:ext cx="3533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8851" y="1697383"/>
            <a:ext cx="3119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DB</a:t>
            </a:r>
          </a:p>
          <a:p>
            <a:pPr algn="dist"/>
            <a:r>
              <a:rPr lang="ko-KR" altLang="en-US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연동</a:t>
            </a:r>
            <a:endParaRPr lang="en-US" altLang="ko-KR" sz="6600" dirty="0">
              <a:solidFill>
                <a:schemeClr val="bg2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4096454"/>
            <a:ext cx="4536708" cy="977236"/>
          </a:xfrm>
          <a:prstGeom prst="rect">
            <a:avLst/>
          </a:prstGeom>
          <a:solidFill>
            <a:srgbClr val="D9D9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5666072" y="1934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D86E-F276-4013-8390-E1C29BD3DC9B}"/>
              </a:ext>
            </a:extLst>
          </p:cNvPr>
          <p:cNvSpPr txBox="1"/>
          <p:nvPr/>
        </p:nvSpPr>
        <p:spPr>
          <a:xfrm>
            <a:off x="2392342" y="1699717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A1639-6A01-4A7F-8D14-256BFC90A780}"/>
              </a:ext>
            </a:extLst>
          </p:cNvPr>
          <p:cNvCxnSpPr/>
          <p:nvPr/>
        </p:nvCxnSpPr>
        <p:spPr>
          <a:xfrm>
            <a:off x="2977415" y="246915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90281" y="1614788"/>
            <a:ext cx="8638161" cy="36186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819089" y="1342415"/>
            <a:ext cx="0" cy="41342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256817" y="3433862"/>
            <a:ext cx="9144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204476" y="2838703"/>
            <a:ext cx="565973" cy="5659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80548" y="2829862"/>
            <a:ext cx="565973" cy="5659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9615" y="3482505"/>
            <a:ext cx="565973" cy="5659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82320" y="3491351"/>
            <a:ext cx="565973" cy="56597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0128" y="3969186"/>
            <a:ext cx="286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무분별한 인력낭비를 최소화</a:t>
            </a:r>
            <a:r>
              <a:rPr lang="en-US" altLang="ko-KR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rgbClr val="F4F3F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3527" y="2354094"/>
            <a:ext cx="286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메모리 낭비를 최소화 할 수 있다</a:t>
            </a:r>
            <a:r>
              <a:rPr lang="en-US" altLang="ko-KR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rgbClr val="F4F3F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3527" y="3969186"/>
            <a:ext cx="286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자료의 입력과 삭제가 용이하다</a:t>
            </a:r>
            <a:r>
              <a:rPr lang="en-US" altLang="ko-KR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rgbClr val="F4F3F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3B3AB4-E567-4CC7-BE43-71EEA12276B0}"/>
              </a:ext>
            </a:extLst>
          </p:cNvPr>
          <p:cNvSpPr txBox="1"/>
          <p:nvPr/>
        </p:nvSpPr>
        <p:spPr>
          <a:xfrm>
            <a:off x="3271587" y="2345381"/>
            <a:ext cx="286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아파트 전입과 전출의 기록을 한눈에 알아볼 수 있다</a:t>
            </a:r>
            <a:r>
              <a:rPr lang="en-US" altLang="ko-KR" sz="1400" dirty="0">
                <a:solidFill>
                  <a:srgbClr val="F4F3F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dirty="0">
              <a:solidFill>
                <a:srgbClr val="F4F3F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8632" y="830282"/>
            <a:ext cx="29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</a:rPr>
              <a:t>프로그램 강점</a:t>
            </a:r>
          </a:p>
        </p:txBody>
      </p:sp>
    </p:spTree>
    <p:extLst>
      <p:ext uri="{BB962C8B-B14F-4D97-AF65-F5344CB8AC3E}">
        <p14:creationId xmlns:p14="http://schemas.microsoft.com/office/powerpoint/2010/main" val="45239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질의응답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Question &amp; Answer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645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이편한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세상조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1">
            <a:extLst>
              <a:ext uri="{FF2B5EF4-FFF2-40B4-BE49-F238E27FC236}">
                <a16:creationId xmlns:a16="http://schemas.microsoft.com/office/drawing/2014/main" id="{88C41CF0-9503-4092-8F8F-C3EF64F05587}"/>
              </a:ext>
            </a:extLst>
          </p:cNvPr>
          <p:cNvSpPr txBox="1">
            <a:spLocks/>
          </p:cNvSpPr>
          <p:nvPr/>
        </p:nvSpPr>
        <p:spPr>
          <a:xfrm>
            <a:off x="515939" y="512763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R" altLang="en-US" sz="4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667072-DF86-4B72-8334-EEC4706097F8}"/>
              </a:ext>
            </a:extLst>
          </p:cNvPr>
          <p:cNvSpPr txBox="1"/>
          <p:nvPr/>
        </p:nvSpPr>
        <p:spPr>
          <a:xfrm>
            <a:off x="1991893" y="2747891"/>
            <a:ext cx="56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u="sng" dirty="0">
                <a:solidFill>
                  <a:schemeClr val="bg1"/>
                </a:solidFill>
                <a:effectLst/>
              </a:rPr>
              <a:t>1</a:t>
            </a:r>
            <a:endParaRPr lang="ko-KR" altLang="en-US" sz="600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CA35EA-73CC-486B-B2F3-AE9F4DEA7164}"/>
              </a:ext>
            </a:extLst>
          </p:cNvPr>
          <p:cNvSpPr txBox="1"/>
          <p:nvPr/>
        </p:nvSpPr>
        <p:spPr>
          <a:xfrm>
            <a:off x="5774848" y="2747891"/>
            <a:ext cx="56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u="sng" dirty="0">
                <a:solidFill>
                  <a:srgbClr val="FFC000"/>
                </a:solidFill>
                <a:effectLst/>
              </a:rPr>
              <a:t>2</a:t>
            </a:r>
            <a:endParaRPr lang="ko-KR" altLang="en-US" sz="6000" u="sng" dirty="0">
              <a:solidFill>
                <a:srgbClr val="FFC000"/>
              </a:solidFill>
              <a:effectLst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5EF5D9-6312-4FB2-94A1-1777383BB3EF}"/>
              </a:ext>
            </a:extLst>
          </p:cNvPr>
          <p:cNvGrpSpPr/>
          <p:nvPr/>
        </p:nvGrpSpPr>
        <p:grpSpPr>
          <a:xfrm>
            <a:off x="785976" y="3737680"/>
            <a:ext cx="2974393" cy="2591042"/>
            <a:chOff x="1111752" y="3175041"/>
            <a:chExt cx="2974393" cy="25910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8E3E70-6ACD-4674-A1B9-F28F76332FA2}"/>
                </a:ext>
              </a:extLst>
            </p:cNvPr>
            <p:cNvSpPr txBox="1"/>
            <p:nvPr/>
          </p:nvSpPr>
          <p:spPr>
            <a:xfrm>
              <a:off x="2121894" y="31750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</a:rPr>
                <a:t>이학림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329507-7468-4500-93EF-ED4E674A4807}"/>
                </a:ext>
              </a:extLst>
            </p:cNvPr>
            <p:cNvSpPr/>
            <p:nvPr/>
          </p:nvSpPr>
          <p:spPr>
            <a:xfrm>
              <a:off x="1111752" y="3644436"/>
              <a:ext cx="2974393" cy="212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262626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23995B-786E-4CD6-9E79-7CB4787CC360}"/>
                </a:ext>
              </a:extLst>
            </p:cNvPr>
            <p:cNvSpPr txBox="1"/>
            <p:nvPr/>
          </p:nvSpPr>
          <p:spPr>
            <a:xfrm>
              <a:off x="2265362" y="4190704"/>
              <a:ext cx="667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262626"/>
                  </a:solidFill>
                </a:rPr>
                <a:t>발표 </a:t>
              </a:r>
              <a:endParaRPr lang="en-US" altLang="ko-KR" sz="1600" dirty="0">
                <a:solidFill>
                  <a:srgbClr val="262626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rgbClr val="262626"/>
                  </a:solidFill>
                </a:rPr>
                <a:t>ppt</a:t>
              </a:r>
              <a:endParaRPr lang="ko-KR" altLang="en-US" sz="1600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59D82B-FA92-49A5-B8E7-71470BFBC340}"/>
              </a:ext>
            </a:extLst>
          </p:cNvPr>
          <p:cNvGrpSpPr/>
          <p:nvPr/>
        </p:nvGrpSpPr>
        <p:grpSpPr>
          <a:xfrm>
            <a:off x="4608804" y="3737680"/>
            <a:ext cx="2974393" cy="2591042"/>
            <a:chOff x="4934580" y="3175041"/>
            <a:chExt cx="2974393" cy="25910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EC278F-9CB4-4684-9AD5-0549A6F817AE}"/>
                </a:ext>
              </a:extLst>
            </p:cNvPr>
            <p:cNvSpPr txBox="1"/>
            <p:nvPr/>
          </p:nvSpPr>
          <p:spPr>
            <a:xfrm>
              <a:off x="5944722" y="31750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허지연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5D29036-096A-4BF9-9168-592AE2CBE346}"/>
                </a:ext>
              </a:extLst>
            </p:cNvPr>
            <p:cNvSpPr/>
            <p:nvPr/>
          </p:nvSpPr>
          <p:spPr>
            <a:xfrm>
              <a:off x="4934580" y="3644436"/>
              <a:ext cx="2974393" cy="212164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000" b="1">
                <a:ea typeface="나눔스퀘어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48443D-13AB-4BDF-AD91-D140BB1504A1}"/>
                </a:ext>
              </a:extLst>
            </p:cNvPr>
            <p:cNvSpPr txBox="1"/>
            <p:nvPr/>
          </p:nvSpPr>
          <p:spPr>
            <a:xfrm>
              <a:off x="5954340" y="4190704"/>
              <a:ext cx="93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코딩 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DB </a:t>
              </a:r>
              <a:r>
                <a:rPr lang="ko-KR" altLang="en-US" sz="1600" dirty="0" smtClean="0">
                  <a:solidFill>
                    <a:schemeClr val="bg1"/>
                  </a:solidFill>
                </a:rPr>
                <a:t>연동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D215CA-A425-425F-A7D2-FBE2DEF39A7F}"/>
              </a:ext>
            </a:extLst>
          </p:cNvPr>
          <p:cNvGrpSpPr/>
          <p:nvPr/>
        </p:nvGrpSpPr>
        <p:grpSpPr>
          <a:xfrm>
            <a:off x="8431632" y="3737680"/>
            <a:ext cx="2974393" cy="2591042"/>
            <a:chOff x="8757408" y="3175041"/>
            <a:chExt cx="2974393" cy="259104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B13A1E-4231-4332-AF7B-EFF96280C5F6}"/>
                </a:ext>
              </a:extLst>
            </p:cNvPr>
            <p:cNvSpPr txBox="1"/>
            <p:nvPr/>
          </p:nvSpPr>
          <p:spPr>
            <a:xfrm>
              <a:off x="9767550" y="317504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</a:rPr>
                <a:t>허지은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0D8AAC2-8E13-469D-93E2-79F10035911B}"/>
                </a:ext>
              </a:extLst>
            </p:cNvPr>
            <p:cNvSpPr/>
            <p:nvPr/>
          </p:nvSpPr>
          <p:spPr>
            <a:xfrm>
              <a:off x="8757408" y="3644436"/>
              <a:ext cx="2974393" cy="2121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262626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86AD781-6FC3-4990-A7A5-28FE7D48F9D5}"/>
              </a:ext>
            </a:extLst>
          </p:cNvPr>
          <p:cNvSpPr txBox="1"/>
          <p:nvPr/>
        </p:nvSpPr>
        <p:spPr>
          <a:xfrm>
            <a:off x="9637549" y="2747891"/>
            <a:ext cx="562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u="sng" dirty="0">
                <a:solidFill>
                  <a:schemeClr val="bg1"/>
                </a:solidFill>
                <a:effectLst/>
              </a:rPr>
              <a:t>3</a:t>
            </a:r>
            <a:endParaRPr lang="ko-KR" altLang="en-US" sz="600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A0598-D800-4C10-A6CB-E8A09EBAE668}"/>
              </a:ext>
            </a:extLst>
          </p:cNvPr>
          <p:cNvSpPr txBox="1"/>
          <p:nvPr/>
        </p:nvSpPr>
        <p:spPr>
          <a:xfrm>
            <a:off x="9535280" y="475334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62626"/>
                </a:solidFill>
              </a:rPr>
              <a:t>코딩</a:t>
            </a:r>
            <a:endParaRPr lang="en-US" altLang="ko-KR" sz="16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600" dirty="0">
                <a:solidFill>
                  <a:srgbClr val="262626"/>
                </a:solidFill>
              </a:rPr>
              <a:t>DB </a:t>
            </a:r>
            <a:r>
              <a:rPr lang="ko-KR" altLang="en-US" sz="1600" dirty="0" smtClean="0">
                <a:solidFill>
                  <a:srgbClr val="262626"/>
                </a:solidFill>
              </a:rPr>
              <a:t>연동</a:t>
            </a:r>
            <a:endParaRPr lang="ko-KR" altLang="en-US" sz="1600" dirty="0">
              <a:solidFill>
                <a:srgbClr val="262626"/>
              </a:solidFill>
            </a:endParaRP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555191BE-6A98-482E-86FE-F317B143DA5D}"/>
              </a:ext>
            </a:extLst>
          </p:cNvPr>
          <p:cNvSpPr txBox="1">
            <a:spLocks/>
          </p:cNvSpPr>
          <p:nvPr/>
        </p:nvSpPr>
        <p:spPr>
          <a:xfrm>
            <a:off x="688562" y="1519882"/>
            <a:ext cx="11160124" cy="1077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4500" dirty="0"/>
              <a:t>조원 소개</a:t>
            </a:r>
          </a:p>
        </p:txBody>
      </p:sp>
    </p:spTree>
    <p:extLst>
      <p:ext uri="{BB962C8B-B14F-4D97-AF65-F5344CB8AC3E}">
        <p14:creationId xmlns:p14="http://schemas.microsoft.com/office/powerpoint/2010/main" val="79462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144" y="1750631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프로그램 소개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345849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3458496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2954" y="374010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QnA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4302635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56294-665D-4C6D-9441-45D8BE72D61D}"/>
              </a:ext>
            </a:extLst>
          </p:cNvPr>
          <p:cNvSpPr txBox="1"/>
          <p:nvPr/>
        </p:nvSpPr>
        <p:spPr>
          <a:xfrm>
            <a:off x="4336758" y="374010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소스코드 소개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58DF39-B088-4A4F-BB3B-3091E6040FB5}"/>
              </a:ext>
            </a:extLst>
          </p:cNvPr>
          <p:cNvSpPr txBox="1"/>
          <p:nvPr/>
        </p:nvSpPr>
        <p:spPr>
          <a:xfrm>
            <a:off x="8312954" y="1750631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1" y="-24116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1" y="2139540"/>
            <a:ext cx="12192000" cy="3296060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818" y="3563833"/>
            <a:ext cx="340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입주민 관리 프로그램</a:t>
            </a:r>
            <a:endParaRPr lang="en-US" altLang="ko-KR" sz="240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22" y="2499052"/>
            <a:ext cx="1044192" cy="10441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9" y="2499052"/>
            <a:ext cx="1044192" cy="1044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45293F-0357-4480-91DE-8B55B0766ABB}"/>
              </a:ext>
            </a:extLst>
          </p:cNvPr>
          <p:cNvSpPr txBox="1"/>
          <p:nvPr/>
        </p:nvSpPr>
        <p:spPr>
          <a:xfrm>
            <a:off x="4169328" y="3733102"/>
            <a:ext cx="2759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KoPub돋움체 Bold" panose="00000800000000000000" pitchFamily="2" charset="-127"/>
              </a:rPr>
              <a:t>입주민</a:t>
            </a:r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ea typeface="KoPub돋움체 Bold" panose="00000800000000000000" pitchFamily="2" charset="-127"/>
              </a:rPr>
              <a:t>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KoPub돋움체 Bold" panose="00000800000000000000" pitchFamily="2" charset="-127"/>
              </a:rPr>
              <a:t>관리 프로그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램은 아파트 입주민들의 정보를 입력하는 프로그램</a:t>
            </a:r>
            <a:endParaRPr kumimoji="0" lang="en-US" altLang="ko-KR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04C71-2B12-4140-9414-AC3DF98A8419}"/>
              </a:ext>
            </a:extLst>
          </p:cNvPr>
          <p:cNvSpPr txBox="1"/>
          <p:nvPr/>
        </p:nvSpPr>
        <p:spPr>
          <a:xfrm>
            <a:off x="8271483" y="3698053"/>
            <a:ext cx="3363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아파트 동</a:t>
            </a:r>
            <a:r>
              <a:rPr kumimoji="0" lang="en-US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</a:t>
            </a:r>
            <a:r>
              <a:rPr kumimoji="0" lang="ko-KR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기준으로</a:t>
            </a:r>
            <a:r>
              <a:rPr kumimoji="0" lang="en-US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세대주</a:t>
            </a:r>
            <a:r>
              <a:rPr kumimoji="0" lang="en-US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정보를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입력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en-US" altLang="ko-KR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전입</a:t>
            </a:r>
            <a:r>
              <a:rPr kumimoji="0" lang="en-US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kumimoji="0" lang="ko-KR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전출 시 정보를 업데이트 하여 관리하는 프로그램</a:t>
            </a:r>
            <a:r>
              <a:rPr kumimoji="0" lang="en-US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kumimoji="0" lang="ko-KR" altLang="ko-KR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ko-KR" altLang="en-US" sz="1800" dirty="0">
                <a:solidFill>
                  <a:schemeClr val="bg1">
                    <a:lumMod val="85000"/>
                  </a:schemeClr>
                </a:solidFill>
                <a:ea typeface="KoPub돋움체 Bold" panose="00000800000000000000" pitchFamily="2" charset="-127"/>
              </a:rPr>
              <a:t>  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C819F-3146-4E42-9C81-3FB330D51F80}"/>
              </a:ext>
            </a:extLst>
          </p:cNvPr>
          <p:cNvSpPr txBox="1"/>
          <p:nvPr/>
        </p:nvSpPr>
        <p:spPr>
          <a:xfrm>
            <a:off x="415818" y="2524726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5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479646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1E6450-CFCA-45B0-9ECB-66B14167B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25" y="1307452"/>
            <a:ext cx="10244947" cy="4243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38571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61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479646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385718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3708F-45CB-419A-9F6A-6E55CE12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02" y="1634692"/>
            <a:ext cx="9434326" cy="429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706982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63206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826336-6B08-4B8F-AF4D-B7FC7D04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" y="1719147"/>
            <a:ext cx="5636534" cy="4122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612BD6-F191-48C8-BAF5-A166400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028" y="2313000"/>
            <a:ext cx="4762500" cy="942975"/>
          </a:xfrm>
          <a:prstGeom prst="rect">
            <a:avLst/>
          </a:prstGeom>
        </p:spPr>
      </p:pic>
      <p:pic>
        <p:nvPicPr>
          <p:cNvPr id="4" name="그래픽 3" descr="조금 굽은 줄 화살표">
            <a:extLst>
              <a:ext uri="{FF2B5EF4-FFF2-40B4-BE49-F238E27FC236}">
                <a16:creationId xmlns:a16="http://schemas.microsoft.com/office/drawing/2014/main" id="{8B2DF764-8721-4ECF-BB57-2BF7F2A21A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09287" y="2313000"/>
            <a:ext cx="1033277" cy="12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08851" y="1697383"/>
            <a:ext cx="31191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DB</a:t>
            </a:r>
          </a:p>
          <a:p>
            <a:pPr algn="dist"/>
            <a:r>
              <a:rPr lang="ko-KR" altLang="en-US" sz="6600" dirty="0" smtClean="0">
                <a:solidFill>
                  <a:schemeClr val="bg2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연동</a:t>
            </a:r>
            <a:endParaRPr lang="en-US" altLang="ko-KR" sz="6600" dirty="0">
              <a:solidFill>
                <a:schemeClr val="bg2"/>
              </a:solidFill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4096454"/>
            <a:ext cx="4536708" cy="977236"/>
          </a:xfrm>
          <a:prstGeom prst="rect">
            <a:avLst/>
          </a:prstGeom>
          <a:solidFill>
            <a:srgbClr val="D9D9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5666072" y="1934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0D86E-F276-4013-8390-E1C29BD3DC9B}"/>
              </a:ext>
            </a:extLst>
          </p:cNvPr>
          <p:cNvSpPr txBox="1"/>
          <p:nvPr/>
        </p:nvSpPr>
        <p:spPr>
          <a:xfrm>
            <a:off x="2392342" y="1699717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A1639-6A01-4A7F-8D14-256BFC90A780}"/>
              </a:ext>
            </a:extLst>
          </p:cNvPr>
          <p:cNvCxnSpPr/>
          <p:nvPr/>
        </p:nvCxnSpPr>
        <p:spPr>
          <a:xfrm>
            <a:off x="2977415" y="246915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0800000">
            <a:off x="5666070" y="-1"/>
            <a:ext cx="859856" cy="74125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3518574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D54F63-28E0-4FD6-94E4-3EAFC1D2FF4D}"/>
              </a:ext>
            </a:extLst>
          </p:cNvPr>
          <p:cNvSpPr/>
          <p:nvPr/>
        </p:nvSpPr>
        <p:spPr>
          <a:xfrm>
            <a:off x="5228123" y="3518573"/>
            <a:ext cx="5236143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9E901F-86C1-4272-AAC1-000C154FA2BD}"/>
              </a:ext>
            </a:extLst>
          </p:cNvPr>
          <p:cNvSpPr/>
          <p:nvPr/>
        </p:nvSpPr>
        <p:spPr>
          <a:xfrm>
            <a:off x="6891689" y="3518575"/>
            <a:ext cx="5300311" cy="3339425"/>
          </a:xfrm>
          <a:prstGeom prst="rect">
            <a:avLst/>
          </a:prstGeom>
          <a:solidFill>
            <a:srgbClr val="EA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CAAD9-59A6-477F-BE25-A623892A5B65}"/>
              </a:ext>
            </a:extLst>
          </p:cNvPr>
          <p:cNvSpPr txBox="1"/>
          <p:nvPr/>
        </p:nvSpPr>
        <p:spPr>
          <a:xfrm>
            <a:off x="1375794" y="706982"/>
            <a:ext cx="325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 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C2FC1-C0A2-4EDF-8101-6EDA8D1062BF}"/>
              </a:ext>
            </a:extLst>
          </p:cNvPr>
          <p:cNvSpPr txBox="1"/>
          <p:nvPr/>
        </p:nvSpPr>
        <p:spPr>
          <a:xfrm>
            <a:off x="239203" y="63206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9CA19E-44ED-4CAA-A5BD-3379B13A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24" y="1930102"/>
            <a:ext cx="9872603" cy="41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139</Words>
  <Application>Microsoft Office PowerPoint</Application>
  <PresentationFormat>와이드스크린</PresentationFormat>
  <Paragraphs>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Adobe 명조 Std M</vt:lpstr>
      <vt:lpstr>KoPub돋움체 Bold</vt:lpstr>
      <vt:lpstr>KoPub돋움체 Light</vt:lpstr>
      <vt:lpstr>KoPub돋움체 Medium</vt:lpstr>
      <vt:lpstr>KoPub바탕체 Bold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Si7A-</cp:lastModifiedBy>
  <cp:revision>30</cp:revision>
  <dcterms:created xsi:type="dcterms:W3CDTF">2017-12-29T01:13:06Z</dcterms:created>
  <dcterms:modified xsi:type="dcterms:W3CDTF">2021-09-06T03:56:15Z</dcterms:modified>
</cp:coreProperties>
</file>