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72c63ae23_2_82:notes"/>
          <p:cNvSpPr txBox="1"/>
          <p:nvPr>
            <p:ph idx="1" type="body"/>
          </p:nvPr>
        </p:nvSpPr>
        <p:spPr>
          <a:xfrm>
            <a:off x="685495" y="4342944"/>
            <a:ext cx="5487024" cy="4114593"/>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300"/>
              </a:spcBef>
              <a:spcAft>
                <a:spcPts val="0"/>
              </a:spcAft>
              <a:buSzPts val="1400"/>
              <a:buNone/>
            </a:pPr>
            <a:r>
              <a:t/>
            </a:r>
            <a:endParaRPr sz="1400"/>
          </a:p>
        </p:txBody>
      </p:sp>
      <p:sp>
        <p:nvSpPr>
          <p:cNvPr id="134" name="Google Shape;134;g1872c63ae23_2_82:notes"/>
          <p:cNvSpPr/>
          <p:nvPr>
            <p:ph idx="2" type="sldImg"/>
          </p:nvPr>
        </p:nvSpPr>
        <p:spPr>
          <a:xfrm>
            <a:off x="105897" y="686779"/>
            <a:ext cx="6646218" cy="342809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72c63ae23_6_36: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개인의 자산 수준에 따라 행복의 정도를 조사함. 1이 제일 불행, 5가 제일 행복한 정도</a:t>
            </a:r>
            <a:endParaRPr/>
          </a:p>
          <a:p>
            <a:pPr indent="0" lvl="0" marL="0" rtl="0" algn="l">
              <a:spcBef>
                <a:spcPts val="0"/>
              </a:spcBef>
              <a:spcAft>
                <a:spcPts val="0"/>
              </a:spcAft>
              <a:buNone/>
            </a:pPr>
            <a:r>
              <a:rPr lang="ko"/>
              <a:t>응답은 4가 제일 많고 그 다음은 3이 제일 많음. 4를 더 두드러지게 하기 위해선 2와 3의 임계값을 낮추는 방법이 있음.</a:t>
            </a:r>
            <a:endParaRPr/>
          </a:p>
          <a:p>
            <a:pPr indent="0" lvl="0" marL="0" rtl="0" algn="l">
              <a:spcBef>
                <a:spcPts val="0"/>
              </a:spcBef>
              <a:spcAft>
                <a:spcPts val="0"/>
              </a:spcAft>
              <a:buNone/>
            </a:pPr>
            <a:r>
              <a:rPr lang="ko"/>
              <a:t>행복지수는 자산이 증가함에 따라 증가한다고 나타나지만 크게 증가 하진 않음. 주어진 자산 수준에서 행복점수는 큰 변동이 있음.</a:t>
            </a:r>
            <a:endParaRPr/>
          </a:p>
        </p:txBody>
      </p:sp>
      <p:sp>
        <p:nvSpPr>
          <p:cNvPr id="204" name="Google Shape;204;g1872c63ae23_6_36: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81aed409c_0_1: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다음 예는 영화 비평가가 영화의 상영 시간과 개봉 연도를 변수로 하여 1부터 7까지의 점수를 매긴 데이터임</a:t>
            </a:r>
            <a:endParaRPr/>
          </a:p>
          <a:p>
            <a:pPr indent="0" lvl="0" marL="0" rtl="0" algn="l">
              <a:spcBef>
                <a:spcPts val="0"/>
              </a:spcBef>
              <a:spcAft>
                <a:spcPts val="0"/>
              </a:spcAft>
              <a:buNone/>
            </a:pPr>
            <a:r>
              <a:rPr lang="ko"/>
              <a:t>상영 시간이 길어질수록 높은 점수를 받고 최근에 개봉하였을수록 낮은 점수를 받음. </a:t>
            </a:r>
            <a:endParaRPr/>
          </a:p>
          <a:p>
            <a:pPr indent="0" lvl="0" marL="0" rtl="0" algn="l">
              <a:spcBef>
                <a:spcPts val="0"/>
              </a:spcBef>
              <a:spcAft>
                <a:spcPts val="0"/>
              </a:spcAft>
              <a:buNone/>
            </a:pPr>
            <a:r>
              <a:rPr lang="ko"/>
              <a:t>왼쪽 그림의 점선이 임계값을 나타내는데, 왼쪽 상단과 오른쪽 하단의 임계값에는 데이터가 없음</a:t>
            </a:r>
            <a:endParaRPr/>
          </a:p>
        </p:txBody>
      </p:sp>
      <p:sp>
        <p:nvSpPr>
          <p:cNvPr id="212" name="Google Shape;212;g1881aed409c_0_1: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81aed409c_0_11: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앞 슬라이드와 똑같은 주제의 인공 데이터로 노이즈가 더 작음. 실제 데이터와 달리 전체적으로 데이터가 잘 분포되어있음</a:t>
            </a:r>
            <a:endParaRPr/>
          </a:p>
          <a:p>
            <a:pPr indent="0" lvl="0" marL="0" rtl="0" algn="l">
              <a:spcBef>
                <a:spcPts val="0"/>
              </a:spcBef>
              <a:spcAft>
                <a:spcPts val="0"/>
              </a:spcAft>
              <a:buNone/>
            </a:pPr>
            <a:r>
              <a:rPr lang="ko"/>
              <a:t>베이지안 추정으로 예측한 임계값은 실제 데이터보다 잘 구분하며 작은 노이즈와 잘 분포되어 있을 수록 임계값의 구분이 잘 된다는걸 보여주고</a:t>
            </a:r>
            <a:endParaRPr/>
          </a:p>
          <a:p>
            <a:pPr indent="0" lvl="0" marL="0" rtl="0" algn="l">
              <a:spcBef>
                <a:spcPts val="0"/>
              </a:spcBef>
              <a:spcAft>
                <a:spcPts val="0"/>
              </a:spcAft>
              <a:buNone/>
            </a:pPr>
            <a:r>
              <a:rPr lang="ko"/>
              <a:t>이 예제는 왜 실제 데이터에서 임계값이 명확하게 보이지 않는지 알려줌</a:t>
            </a:r>
            <a:endParaRPr/>
          </a:p>
        </p:txBody>
      </p:sp>
      <p:sp>
        <p:nvSpPr>
          <p:cNvPr id="220" name="Google Shape;220;g1881aed409c_0_11: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72c63ae23_0_21: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데이터에 이상치가 있는 경우 처리하는 두 가지 방법을 소개함</a:t>
            </a:r>
            <a:endParaRPr/>
          </a:p>
          <a:p>
            <a:pPr indent="0" lvl="0" marL="0" rtl="0" algn="l">
              <a:spcBef>
                <a:spcPts val="0"/>
              </a:spcBef>
              <a:spcAft>
                <a:spcPts val="0"/>
              </a:spcAft>
              <a:buNone/>
            </a:pPr>
            <a:r>
              <a:rPr lang="ko"/>
              <a:t>첫째는 노이즈에 대한 분포를 정규분포가 아닌 t분포를 사용하는 등의 heavy tailed 분포를 사용하는 방법이 있음.</a:t>
            </a:r>
            <a:endParaRPr/>
          </a:p>
          <a:p>
            <a:pPr indent="0" lvl="0" marL="0" rtl="0" algn="l">
              <a:spcBef>
                <a:spcPts val="0"/>
              </a:spcBef>
              <a:spcAft>
                <a:spcPts val="0"/>
              </a:spcAft>
              <a:buNone/>
            </a:pPr>
            <a:r>
              <a:rPr lang="ko"/>
              <a:t>두번째는 이상값을 예측변수와 아예 관련없는 것으로 처리하는 방법이 있음</a:t>
            </a:r>
            <a:endParaRPr/>
          </a:p>
        </p:txBody>
      </p:sp>
      <p:sp>
        <p:nvSpPr>
          <p:cNvPr id="227" name="Google Shape;227;g1872c63ae23_0_21: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872c63ae23_2_100: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3" name="Google Shape;233;g1872c63ae23_2_100:notes"/>
          <p:cNvSpPr txBox="1"/>
          <p:nvPr>
            <p:ph idx="1" type="body"/>
          </p:nvPr>
        </p:nvSpPr>
        <p:spPr>
          <a:xfrm>
            <a:off x="685495" y="4342944"/>
            <a:ext cx="5487000" cy="4114500"/>
          </a:xfrm>
          <a:prstGeom prst="rect">
            <a:avLst/>
          </a:prstGeom>
          <a:noFill/>
          <a:ln>
            <a:noFill/>
          </a:ln>
        </p:spPr>
        <p:txBody>
          <a:bodyPr anchorCtr="0" anchor="t" bIns="46725" lIns="93475" spcFirstLastPara="1" rIns="93475" wrap="square" tIns="46725">
            <a:noAutofit/>
          </a:bodyPr>
          <a:lstStyle/>
          <a:p>
            <a:pPr indent="0" lvl="0" marL="0" rtl="0" algn="l">
              <a:lnSpc>
                <a:spcPct val="100000"/>
              </a:lnSpc>
              <a:spcBef>
                <a:spcPts val="300"/>
              </a:spcBef>
              <a:spcAft>
                <a:spcPts val="0"/>
              </a:spcAft>
              <a:buSzPts val="1400"/>
              <a:buNone/>
            </a:pPr>
            <a:r>
              <a:t/>
            </a:r>
            <a:endParaRPr sz="1400"/>
          </a:p>
        </p:txBody>
      </p:sp>
      <p:sp>
        <p:nvSpPr>
          <p:cNvPr id="234" name="Google Shape;234;g1872c63ae23_2_100:notes"/>
          <p:cNvSpPr txBox="1"/>
          <p:nvPr>
            <p:ph idx="12" type="sldNum"/>
          </p:nvPr>
        </p:nvSpPr>
        <p:spPr>
          <a:xfrm>
            <a:off x="3884471" y="8685889"/>
            <a:ext cx="2971800" cy="456600"/>
          </a:xfrm>
          <a:prstGeom prst="rect">
            <a:avLst/>
          </a:prstGeom>
          <a:noFill/>
          <a:ln>
            <a:noFill/>
          </a:ln>
        </p:spPr>
        <p:txBody>
          <a:bodyPr anchorCtr="0" anchor="b" bIns="46725" lIns="93475" spcFirstLastPara="1" rIns="93475" wrap="square" tIns="46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ko" sz="1400"/>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72c63ae23_2_89:notes"/>
          <p:cNvSpPr txBox="1"/>
          <p:nvPr>
            <p:ph idx="1" type="body"/>
          </p:nvPr>
        </p:nvSpPr>
        <p:spPr>
          <a:xfrm>
            <a:off x="685495" y="4342944"/>
            <a:ext cx="5487024" cy="4114593"/>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t/>
            </a:r>
            <a:endParaRPr/>
          </a:p>
        </p:txBody>
      </p:sp>
      <p:sp>
        <p:nvSpPr>
          <p:cNvPr id="141" name="Google Shape;141;g1872c63ae23_2_89:notes"/>
          <p:cNvSpPr/>
          <p:nvPr>
            <p:ph idx="2" type="sldImg"/>
          </p:nvPr>
        </p:nvSpPr>
        <p:spPr>
          <a:xfrm>
            <a:off x="105897" y="686779"/>
            <a:ext cx="6646218" cy="3428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72c63ae23_2_96: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사람들에게 1부터 7중 얼마나 행복한지 질문한다고 가정할 수 있고, 중요한 개념은 응답들이 정규분포를 따른다고 가정할 수 있음.</a:t>
            </a:r>
            <a:endParaRPr/>
          </a:p>
        </p:txBody>
      </p:sp>
      <p:sp>
        <p:nvSpPr>
          <p:cNvPr id="148" name="Google Shape;148;g1872c63ae23_2_96: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72c63ae23_0_28: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각 그래프는 평균, 표준편차, 임계값에 따라 응답의 분포를 보여줌</a:t>
            </a:r>
            <a:endParaRPr/>
          </a:p>
          <a:p>
            <a:pPr indent="0" lvl="0" marL="0" rtl="0" algn="l">
              <a:spcBef>
                <a:spcPts val="0"/>
              </a:spcBef>
              <a:spcAft>
                <a:spcPts val="0"/>
              </a:spcAft>
              <a:buNone/>
            </a:pPr>
            <a:r>
              <a:rPr lang="ko"/>
              <a:t>특정 확률이 임계값 사이의 영역이라는게 중요한 개념이라고 함</a:t>
            </a:r>
            <a:endParaRPr/>
          </a:p>
          <a:p>
            <a:pPr indent="0" lvl="0" marL="0" rtl="0" algn="l">
              <a:spcBef>
                <a:spcPts val="0"/>
              </a:spcBef>
              <a:spcAft>
                <a:spcPts val="0"/>
              </a:spcAft>
              <a:buNone/>
            </a:pPr>
            <a:r>
              <a:rPr lang="ko"/>
              <a:t>구간의 영역은 높은쪽 누적 영역에서 낮은쪽의 누적 영역을 빼서 구함</a:t>
            </a:r>
            <a:endParaRPr/>
          </a:p>
          <a:p>
            <a:pPr indent="0" lvl="0" marL="0" rtl="0" algn="l">
              <a:spcBef>
                <a:spcPts val="0"/>
              </a:spcBef>
              <a:spcAft>
                <a:spcPts val="0"/>
              </a:spcAft>
              <a:buNone/>
            </a:pPr>
            <a:r>
              <a:rPr lang="ko"/>
              <a:t>임계값을 적절히 배치하면 ordinal variables의 분포가 정규분포를 따르도록 모델링 할 수 있음</a:t>
            </a:r>
            <a:endParaRPr/>
          </a:p>
        </p:txBody>
      </p:sp>
      <p:sp>
        <p:nvSpPr>
          <p:cNvPr id="154" name="Google Shape;154;g1872c63ae23_0_28: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72c63ae23_0_1: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알파벳으로 된 수업 성적이 있고, 평균값이 C보다 높을지 낮을지 알고 싶다고 가정함</a:t>
            </a:r>
            <a:endParaRPr/>
          </a:p>
          <a:p>
            <a:pPr indent="0" lvl="0" marL="0" rtl="0" algn="l">
              <a:spcBef>
                <a:spcPts val="0"/>
              </a:spcBef>
              <a:spcAft>
                <a:spcPts val="0"/>
              </a:spcAft>
              <a:buNone/>
            </a:pPr>
            <a:r>
              <a:rPr lang="ko"/>
              <a:t>앞 슬라이드에서 본 그래프처럼 ordinal score를 시각화하는게 목적이고, 베이지안 추정으로 파라미터를 추정할 수 있음</a:t>
            </a:r>
            <a:endParaRPr/>
          </a:p>
          <a:p>
            <a:pPr indent="0" lvl="0" marL="0" rtl="0" algn="l">
              <a:spcBef>
                <a:spcPts val="0"/>
              </a:spcBef>
              <a:spcAft>
                <a:spcPts val="0"/>
              </a:spcAft>
              <a:buNone/>
            </a:pPr>
            <a:r>
              <a:rPr lang="ko"/>
              <a:t>k개의 value 가 있으면 임계값은 k+1개가 있고 임계값들은 트레이드 오프 관계이고 정해지지 않았음</a:t>
            </a:r>
            <a:endParaRPr/>
          </a:p>
          <a:p>
            <a:pPr indent="0" lvl="0" marL="0" rtl="0" algn="l">
              <a:spcBef>
                <a:spcPts val="0"/>
              </a:spcBef>
              <a:spcAft>
                <a:spcPts val="0"/>
              </a:spcAft>
              <a:buNone/>
            </a:pPr>
            <a:r>
              <a:rPr lang="ko"/>
              <a:t>임계값 파라미터를 고정하는 올바른 방법은 없지만 다음과 같이 고정하는 방법이 있음</a:t>
            </a:r>
            <a:endParaRPr/>
          </a:p>
          <a:p>
            <a:pPr indent="0" lvl="0" marL="0" rtl="0" algn="l">
              <a:spcBef>
                <a:spcPts val="0"/>
              </a:spcBef>
              <a:spcAft>
                <a:spcPts val="0"/>
              </a:spcAft>
              <a:buNone/>
            </a:pPr>
            <a:r>
              <a:t/>
            </a:r>
            <a:endParaRPr/>
          </a:p>
        </p:txBody>
      </p:sp>
      <p:sp>
        <p:nvSpPr>
          <p:cNvPr id="161" name="Google Shape;161;g1872c63ae23_0_1: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72c63ae23_0_6: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이 예제들은 알려진 파라미터를 사용해서 데이터를 생성했고 예제의 목표는 mu 값이 extreme 하고 임계값 간격이 균일하지 않아도 베이지안이 파라미터를 정확하게 recover 한다는 것을 입증하는 것임</a:t>
            </a:r>
            <a:endParaRPr/>
          </a:p>
          <a:p>
            <a:pPr indent="0" lvl="0" marL="0" rtl="0" algn="l">
              <a:spcBef>
                <a:spcPts val="0"/>
              </a:spcBef>
              <a:spcAft>
                <a:spcPts val="0"/>
              </a:spcAft>
              <a:buNone/>
            </a:pPr>
            <a:r>
              <a:rPr lang="ko"/>
              <a:t>왼쪽은 평균 1, 표준편차 2.5의 데이터, 오른쪽은 평균 3.5, 표준편차 1.5의 데이터로 베이지안이 정확하게 파라미터 값을 추정함을 볼 수 있음</a:t>
            </a:r>
            <a:endParaRPr/>
          </a:p>
          <a:p>
            <a:pPr indent="0" lvl="0" marL="0" rtl="0" algn="l">
              <a:spcBef>
                <a:spcPts val="0"/>
              </a:spcBef>
              <a:spcAft>
                <a:spcPts val="0"/>
              </a:spcAft>
              <a:buNone/>
            </a:pPr>
            <a:r>
              <a:rPr lang="ko"/>
              <a:t>각 오른쪽 위 그림은 사후 예측분포를 그린것임</a:t>
            </a:r>
            <a:endParaRPr/>
          </a:p>
          <a:p>
            <a:pPr indent="0" lvl="0" marL="0" rtl="0" algn="l">
              <a:spcBef>
                <a:spcPts val="0"/>
              </a:spcBef>
              <a:spcAft>
                <a:spcPts val="0"/>
              </a:spcAft>
              <a:buNone/>
            </a:pPr>
            <a:r>
              <a:rPr lang="ko"/>
              <a:t>아래쪽 그림은 mcmc 방법으로 추정된 임계값의 사후 분포를 보여줌 점선은 추정치의 평균을 나타냄</a:t>
            </a:r>
            <a:endParaRPr/>
          </a:p>
        </p:txBody>
      </p:sp>
      <p:sp>
        <p:nvSpPr>
          <p:cNvPr id="170" name="Google Shape;170;g1872c63ae23_0_6: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72c63ae23_0_11: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사회적 문제에 대한 설문으로 두 그룹을 비교 한다고 가정</a:t>
            </a:r>
            <a:endParaRPr/>
          </a:p>
          <a:p>
            <a:pPr indent="0" lvl="0" marL="0" rtl="0" algn="l">
              <a:spcBef>
                <a:spcPts val="0"/>
              </a:spcBef>
              <a:spcAft>
                <a:spcPts val="0"/>
              </a:spcAft>
              <a:buNone/>
            </a:pPr>
            <a:r>
              <a:rPr lang="ko"/>
              <a:t>설문은 그룹을 나눠서 할 수 있고 응답에 대해 두 그룹이 어떻게 다른지 비교가 목적임</a:t>
            </a:r>
            <a:endParaRPr/>
          </a:p>
          <a:p>
            <a:pPr indent="0" lvl="0" marL="0" rtl="0" algn="l">
              <a:spcBef>
                <a:spcPts val="0"/>
              </a:spcBef>
              <a:spcAft>
                <a:spcPts val="0"/>
              </a:spcAft>
              <a:buNone/>
            </a:pPr>
            <a:r>
              <a:rPr lang="ko"/>
              <a:t>두 그룹은 임계값이 같다고 가정하고, 그룹 간 다른건 평균과 표준편차임</a:t>
            </a:r>
            <a:endParaRPr/>
          </a:p>
        </p:txBody>
      </p:sp>
      <p:sp>
        <p:nvSpPr>
          <p:cNvPr id="181" name="Google Shape;181;g1872c63ae23_0_11: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72c63ae23_6_1: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왼쪽의 사후 분포는 파라미터값이 정확하게 추정되었음을 보여주고 오른쪽 아래의 사후 예측분포는 데이터의 분포를 정확하게 설명함</a:t>
            </a:r>
            <a:endParaRPr/>
          </a:p>
          <a:p>
            <a:pPr indent="0" lvl="0" marL="0" rtl="0" algn="l">
              <a:spcBef>
                <a:spcPts val="0"/>
              </a:spcBef>
              <a:spcAft>
                <a:spcPts val="0"/>
              </a:spcAft>
              <a:buNone/>
            </a:pPr>
            <a:r>
              <a:rPr lang="ko"/>
              <a:t>t 테스트 결과는 평균값이 유의하게 다르다는 결론을 내리는데 데이터가 정규분포를 따른다고 가정하기 때문에 t 테스트 결과를 신뢰할 수 없음</a:t>
            </a:r>
            <a:endParaRPr/>
          </a:p>
        </p:txBody>
      </p:sp>
      <p:sp>
        <p:nvSpPr>
          <p:cNvPr id="187" name="Google Shape;187;g1872c63ae23_6_1: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72c63ae23_6_22:notes"/>
          <p:cNvSpPr txBox="1"/>
          <p:nvPr>
            <p:ph idx="1" type="body"/>
          </p:nvPr>
        </p:nvSpPr>
        <p:spPr>
          <a:xfrm>
            <a:off x="685495" y="4342944"/>
            <a:ext cx="5487000" cy="4114500"/>
          </a:xfrm>
          <a:prstGeom prst="rect">
            <a:avLst/>
          </a:prstGeom>
        </p:spPr>
        <p:txBody>
          <a:bodyPr anchorCtr="0" anchor="t" bIns="88500" lIns="88500" spcFirstLastPara="1" rIns="88500" wrap="square" tIns="88500">
            <a:noAutofit/>
          </a:bodyPr>
          <a:lstStyle/>
          <a:p>
            <a:pPr indent="0" lvl="0" marL="0" rtl="0" algn="l">
              <a:spcBef>
                <a:spcPts val="0"/>
              </a:spcBef>
              <a:spcAft>
                <a:spcPts val="0"/>
              </a:spcAft>
              <a:buNone/>
            </a:pPr>
            <a:r>
              <a:rPr lang="ko"/>
              <a:t>순서 확률의 임계 누적 정규모델와 선형 회귀를 결합한 모델을 사용하면 다음과 같이 나타냄</a:t>
            </a:r>
            <a:endParaRPr/>
          </a:p>
          <a:p>
            <a:pPr indent="0" lvl="0" marL="0" rtl="0" algn="l">
              <a:spcBef>
                <a:spcPts val="0"/>
              </a:spcBef>
              <a:spcAft>
                <a:spcPts val="0"/>
              </a:spcAft>
              <a:buNone/>
            </a:pPr>
            <a:r>
              <a:rPr lang="ko"/>
              <a:t>오른쪽 그림의 가로축은 metric predictors, 세로축은 predicted value 를 나타냄</a:t>
            </a:r>
            <a:endParaRPr/>
          </a:p>
        </p:txBody>
      </p:sp>
      <p:sp>
        <p:nvSpPr>
          <p:cNvPr id="197" name="Google Shape;197;g1872c63ae23_6_22:notes"/>
          <p:cNvSpPr/>
          <p:nvPr>
            <p:ph idx="2" type="sldImg"/>
          </p:nvPr>
        </p:nvSpPr>
        <p:spPr>
          <a:xfrm>
            <a:off x="105897" y="686779"/>
            <a:ext cx="6646200" cy="3428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p:cSld name="タイトル スライド">
    <p:spTree>
      <p:nvGrpSpPr>
        <p:cNvPr id="59" name="Shape 59"/>
        <p:cNvGrpSpPr/>
        <p:nvPr/>
      </p:nvGrpSpPr>
      <p:grpSpPr>
        <a:xfrm>
          <a:off x="0" y="0"/>
          <a:ext cx="0" cy="0"/>
          <a:chOff x="0" y="0"/>
          <a:chExt cx="0" cy="0"/>
        </a:xfrm>
      </p:grpSpPr>
      <p:grpSp>
        <p:nvGrpSpPr>
          <p:cNvPr id="60" name="Google Shape;60;p14"/>
          <p:cNvGrpSpPr/>
          <p:nvPr/>
        </p:nvGrpSpPr>
        <p:grpSpPr>
          <a:xfrm>
            <a:off x="-18510" y="1430"/>
            <a:ext cx="9175026" cy="5161785"/>
            <a:chOff x="-231533" y="7034679"/>
            <a:chExt cx="24476583" cy="6636924"/>
          </a:xfrm>
        </p:grpSpPr>
        <p:sp>
          <p:nvSpPr>
            <p:cNvPr id="61" name="Google Shape;61;p14"/>
            <p:cNvSpPr/>
            <p:nvPr/>
          </p:nvSpPr>
          <p:spPr>
            <a:xfrm>
              <a:off x="-231533" y="12700500"/>
              <a:ext cx="24383998" cy="955842"/>
            </a:xfrm>
            <a:prstGeom prst="rect">
              <a:avLst/>
            </a:prstGeom>
            <a:solidFill>
              <a:srgbClr val="6FC5E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62" name="Google Shape;62;p14"/>
            <p:cNvSpPr/>
            <p:nvPr/>
          </p:nvSpPr>
          <p:spPr>
            <a:xfrm>
              <a:off x="15959123" y="7034679"/>
              <a:ext cx="8285927" cy="6636924"/>
            </a:xfrm>
            <a:custGeom>
              <a:rect b="b" l="l" r="r" t="t"/>
              <a:pathLst>
                <a:path extrusionOk="0" h="834569" w="15990889">
                  <a:moveTo>
                    <a:pt x="0" y="144"/>
                  </a:moveTo>
                  <a:lnTo>
                    <a:pt x="15990754" y="0"/>
                  </a:lnTo>
                  <a:cubicBezTo>
                    <a:pt x="15993367" y="279216"/>
                    <a:pt x="15956748" y="555353"/>
                    <a:pt x="15959361" y="834569"/>
                  </a:cubicBezTo>
                  <a:lnTo>
                    <a:pt x="6202039" y="834327"/>
                  </a:lnTo>
                  <a:lnTo>
                    <a:pt x="0" y="144"/>
                  </a:lnTo>
                  <a:close/>
                </a:path>
              </a:pathLst>
            </a:custGeom>
            <a:solidFill>
              <a:srgbClr val="EBEBEB"/>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grpSp>
      <p:pic>
        <p:nvPicPr>
          <p:cNvPr descr="ボックス が含まれている画像&#10;&#10;自動的に生成された説明" id="63" name="Google Shape;63;p14"/>
          <p:cNvPicPr preferRelativeResize="0"/>
          <p:nvPr/>
        </p:nvPicPr>
        <p:blipFill rotWithShape="1">
          <a:blip r:embed="rId2">
            <a:alphaModFix amt="86000"/>
          </a:blip>
          <a:srcRect b="0" l="0" r="0" t="0"/>
          <a:stretch/>
        </p:blipFill>
        <p:spPr>
          <a:xfrm rot="599872">
            <a:off x="5627101" y="792506"/>
            <a:ext cx="3513234" cy="3099230"/>
          </a:xfrm>
          <a:prstGeom prst="rect">
            <a:avLst/>
          </a:prstGeom>
          <a:noFill/>
          <a:ln>
            <a:noFill/>
          </a:ln>
        </p:spPr>
      </p:pic>
      <p:sp>
        <p:nvSpPr>
          <p:cNvPr id="64" name="Google Shape;64;p14"/>
          <p:cNvSpPr txBox="1"/>
          <p:nvPr>
            <p:ph idx="1" type="body"/>
          </p:nvPr>
        </p:nvSpPr>
        <p:spPr>
          <a:xfrm>
            <a:off x="583865" y="486000"/>
            <a:ext cx="6641056" cy="298847"/>
          </a:xfrm>
          <a:prstGeom prst="rect">
            <a:avLst/>
          </a:prstGeom>
          <a:noFill/>
          <a:ln>
            <a:noFill/>
          </a:ln>
        </p:spPr>
        <p:txBody>
          <a:bodyPr anchorCtr="0" anchor="t" bIns="34275" lIns="27000" spcFirstLastPara="1" rIns="0" wrap="square" tIns="34275">
            <a:noAutofit/>
          </a:bodyPr>
          <a:lstStyle>
            <a:lvl1pPr indent="-228600" lvl="0" marL="457200" marR="0" rtl="0" algn="l">
              <a:lnSpc>
                <a:spcPct val="100000"/>
              </a:lnSpc>
              <a:spcBef>
                <a:spcPts val="300"/>
              </a:spcBef>
              <a:spcAft>
                <a:spcPts val="0"/>
              </a:spcAft>
              <a:buClr>
                <a:srgbClr val="262626"/>
              </a:buClr>
              <a:buSzPts val="1500"/>
              <a:buFont typeface="Arial"/>
              <a:buNone/>
              <a:defRPr b="0" i="0" sz="1500" u="none" cap="none" strike="noStrike">
                <a:solidFill>
                  <a:srgbClr val="262626"/>
                </a:solidFill>
                <a:latin typeface="Malgun Gothic"/>
                <a:ea typeface="Malgun Gothic"/>
                <a:cs typeface="Malgun Gothic"/>
                <a:sym typeface="Malgun Gothic"/>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5" name="Google Shape;65;p14"/>
          <p:cNvSpPr txBox="1"/>
          <p:nvPr>
            <p:ph type="ctrTitle"/>
          </p:nvPr>
        </p:nvSpPr>
        <p:spPr>
          <a:xfrm>
            <a:off x="583864" y="1761660"/>
            <a:ext cx="6646153" cy="540059"/>
          </a:xfrm>
          <a:prstGeom prst="rect">
            <a:avLst/>
          </a:prstGeom>
          <a:noFill/>
          <a:ln>
            <a:noFill/>
          </a:ln>
        </p:spPr>
        <p:txBody>
          <a:bodyPr anchorCtr="0" anchor="b" bIns="0" lIns="27000" spcFirstLastPara="1" rIns="0" wrap="square" tIns="0">
            <a:noAutofit/>
          </a:bodyPr>
          <a:lstStyle>
            <a:lvl1pPr lvl="0" marR="0" rtl="0" algn="l">
              <a:lnSpc>
                <a:spcPct val="100000"/>
              </a:lnSpc>
              <a:spcBef>
                <a:spcPts val="0"/>
              </a:spcBef>
              <a:spcAft>
                <a:spcPts val="0"/>
              </a:spcAft>
              <a:buClr>
                <a:srgbClr val="262626"/>
              </a:buClr>
              <a:buSzPts val="2700"/>
              <a:buFont typeface="Malgun Gothic"/>
              <a:buNone/>
              <a:defRPr b="1" i="0" sz="2700" u="none" cap="none" strike="noStrike">
                <a:solidFill>
                  <a:srgbClr val="262626"/>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14"/>
          <p:cNvSpPr txBox="1"/>
          <p:nvPr>
            <p:ph idx="2" type="subTitle"/>
          </p:nvPr>
        </p:nvSpPr>
        <p:spPr>
          <a:xfrm>
            <a:off x="583864" y="2355726"/>
            <a:ext cx="6646153" cy="540060"/>
          </a:xfrm>
          <a:prstGeom prst="rect">
            <a:avLst/>
          </a:prstGeom>
          <a:noFill/>
          <a:ln>
            <a:noFill/>
          </a:ln>
        </p:spPr>
        <p:txBody>
          <a:bodyPr anchorCtr="0" anchor="t" bIns="81000" lIns="27000" spcFirstLastPara="1" rIns="0" wrap="square" tIns="81000">
            <a:noAutofit/>
          </a:bodyPr>
          <a:lstStyle>
            <a:lvl1pPr lvl="0" marR="0" rtl="0" algn="l">
              <a:lnSpc>
                <a:spcPct val="100000"/>
              </a:lnSpc>
              <a:spcBef>
                <a:spcPts val="300"/>
              </a:spcBef>
              <a:spcAft>
                <a:spcPts val="0"/>
              </a:spcAft>
              <a:buClr>
                <a:srgbClr val="262626"/>
              </a:buClr>
              <a:buSzPts val="1400"/>
              <a:buFont typeface="Arial"/>
              <a:buNone/>
              <a:defRPr b="0" i="0" sz="1400" u="none" cap="none" strike="noStrike">
                <a:solidFill>
                  <a:srgbClr val="262626"/>
                </a:solidFill>
                <a:latin typeface="Malgun Gothic"/>
                <a:ea typeface="Malgun Gothic"/>
                <a:cs typeface="Malgun Gothic"/>
                <a:sym typeface="Malgun Gothic"/>
              </a:defRPr>
            </a:lvl1pPr>
            <a:lvl2pPr lvl="1" marR="0" rtl="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
        <p:nvSpPr>
          <p:cNvPr id="67" name="Google Shape;67;p14"/>
          <p:cNvSpPr txBox="1"/>
          <p:nvPr/>
        </p:nvSpPr>
        <p:spPr>
          <a:xfrm>
            <a:off x="7495535" y="4939862"/>
            <a:ext cx="1588373" cy="206592"/>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1200"/>
              <a:buFont typeface="Arial"/>
              <a:buNone/>
            </a:pPr>
            <a:r>
              <a:rPr b="0" baseline="30000" i="0" lang="ko" sz="1200" u="none" cap="none" strike="noStrike">
                <a:solidFill>
                  <a:srgbClr val="717981"/>
                </a:solidFill>
                <a:latin typeface="Trebuchet MS"/>
                <a:ea typeface="Trebuchet MS"/>
                <a:cs typeface="Trebuchet MS"/>
                <a:sym typeface="Trebuchet MS"/>
              </a:rPr>
              <a:t>Value Chain Innovator</a:t>
            </a:r>
            <a:endParaRPr b="0" baseline="30000" i="0" sz="1200" u="none" cap="none" strike="noStrike">
              <a:solidFill>
                <a:srgbClr val="717981"/>
              </a:solidFill>
              <a:latin typeface="Trebuchet MS"/>
              <a:ea typeface="Trebuchet MS"/>
              <a:cs typeface="Trebuchet MS"/>
              <a:sym typeface="Trebuchet MS"/>
            </a:endParaRPr>
          </a:p>
        </p:txBody>
      </p:sp>
      <p:pic>
        <p:nvPicPr>
          <p:cNvPr descr="モニター画面に映る文字&#10;&#10;自動的に生成された説明" id="68" name="Google Shape;68;p14"/>
          <p:cNvPicPr preferRelativeResize="0"/>
          <p:nvPr/>
        </p:nvPicPr>
        <p:blipFill rotWithShape="1">
          <a:blip r:embed="rId3">
            <a:alphaModFix/>
          </a:blip>
          <a:srcRect b="0" l="0" r="0" t="0"/>
          <a:stretch/>
        </p:blipFill>
        <p:spPr>
          <a:xfrm>
            <a:off x="7463729" y="4670846"/>
            <a:ext cx="1530229" cy="206593"/>
          </a:xfrm>
          <a:prstGeom prst="rect">
            <a:avLst/>
          </a:prstGeom>
          <a:noFill/>
          <a:ln>
            <a:noFill/>
          </a:ln>
        </p:spPr>
      </p:pic>
      <p:sp>
        <p:nvSpPr>
          <p:cNvPr id="69" name="Google Shape;69;p14"/>
          <p:cNvSpPr txBox="1"/>
          <p:nvPr/>
        </p:nvSpPr>
        <p:spPr>
          <a:xfrm>
            <a:off x="305526" y="4933697"/>
            <a:ext cx="2178300" cy="200055"/>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1200"/>
              <a:buFont typeface="Arial"/>
              <a:buNone/>
            </a:pPr>
            <a:r>
              <a:rPr b="0" baseline="30000" i="0" lang="ko" sz="1200" u="none" cap="none" strike="noStrike">
                <a:solidFill>
                  <a:srgbClr val="D8D8D8"/>
                </a:solidFill>
                <a:latin typeface="Roboto"/>
                <a:ea typeface="Roboto"/>
                <a:cs typeface="Roboto"/>
                <a:sym typeface="Roboto"/>
              </a:rPr>
              <a:t>Copyright © Zionex Inc. All Rights Reserved.</a:t>
            </a:r>
            <a:endParaRPr b="0" baseline="30000" i="0" sz="1200" u="none" cap="none" strike="noStrike">
              <a:solidFill>
                <a:srgbClr val="D8D8D8"/>
              </a:solidFill>
              <a:latin typeface="Roboto"/>
              <a:ea typeface="Roboto"/>
              <a:cs typeface="Roboto"/>
              <a:sym typeface="Roboto"/>
            </a:endParaRPr>
          </a:p>
        </p:txBody>
      </p:sp>
      <p:sp>
        <p:nvSpPr>
          <p:cNvPr id="70" name="Google Shape;70;p14"/>
          <p:cNvSpPr txBox="1"/>
          <p:nvPr>
            <p:ph idx="3" type="body"/>
          </p:nvPr>
        </p:nvSpPr>
        <p:spPr>
          <a:xfrm>
            <a:off x="583865" y="3489852"/>
            <a:ext cx="6641056" cy="298846"/>
          </a:xfrm>
          <a:prstGeom prst="rect">
            <a:avLst/>
          </a:prstGeom>
          <a:noFill/>
          <a:ln>
            <a:noFill/>
          </a:ln>
        </p:spPr>
        <p:txBody>
          <a:bodyPr anchorCtr="0" anchor="t" bIns="34275" lIns="27000" spcFirstLastPara="1" rIns="0" wrap="square" tIns="34275">
            <a:noAutofit/>
          </a:bodyPr>
          <a:lstStyle>
            <a:lvl1pPr indent="-228600" lvl="0" marL="457200" marR="0" rtl="0" algn="ctr">
              <a:lnSpc>
                <a:spcPct val="100000"/>
              </a:lnSpc>
              <a:spcBef>
                <a:spcPts val="300"/>
              </a:spcBef>
              <a:spcAft>
                <a:spcPts val="0"/>
              </a:spcAft>
              <a:buClr>
                <a:srgbClr val="262626"/>
              </a:buClr>
              <a:buSzPts val="1400"/>
              <a:buFont typeface="Arial"/>
              <a:buNone/>
              <a:defRPr b="0" i="0" sz="1400" u="none" cap="none" strike="noStrike">
                <a:solidFill>
                  <a:srgbClr val="262626"/>
                </a:solidFill>
                <a:latin typeface="Malgun Gothic"/>
                <a:ea typeface="Malgun Gothic"/>
                <a:cs typeface="Malgun Gothic"/>
                <a:sym typeface="Malgun Gothic"/>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1" name="Google Shape;71;p14"/>
          <p:cNvSpPr txBox="1"/>
          <p:nvPr>
            <p:ph idx="4" type="body"/>
          </p:nvPr>
        </p:nvSpPr>
        <p:spPr>
          <a:xfrm>
            <a:off x="583864" y="3812552"/>
            <a:ext cx="6641056" cy="298846"/>
          </a:xfrm>
          <a:prstGeom prst="rect">
            <a:avLst/>
          </a:prstGeom>
          <a:noFill/>
          <a:ln>
            <a:noFill/>
          </a:ln>
        </p:spPr>
        <p:txBody>
          <a:bodyPr anchorCtr="0" anchor="t" bIns="34275" lIns="27000" spcFirstLastPara="1" rIns="0" wrap="square" tIns="34275">
            <a:noAutofit/>
          </a:bodyPr>
          <a:lstStyle>
            <a:lvl1pPr indent="-228600" lvl="0" marL="457200" marR="0" rtl="0" algn="ctr">
              <a:lnSpc>
                <a:spcPct val="100000"/>
              </a:lnSpc>
              <a:spcBef>
                <a:spcPts val="400"/>
              </a:spcBef>
              <a:spcAft>
                <a:spcPts val="0"/>
              </a:spcAft>
              <a:buClr>
                <a:srgbClr val="262626"/>
              </a:buClr>
              <a:buSzPts val="1800"/>
              <a:buFont typeface="Arial"/>
              <a:buNone/>
              <a:defRPr b="1" i="0" sz="1800" u="none" cap="none" strike="noStrike">
                <a:solidFill>
                  <a:srgbClr val="262626"/>
                </a:solidFill>
                <a:latin typeface="Malgun Gothic"/>
                <a:ea typeface="Malgun Gothic"/>
                <a:cs typeface="Malgun Gothic"/>
                <a:sym typeface="Malgun Gothic"/>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p14:dur="24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次スライド">
  <p:cSld name="目次スライド">
    <p:spTree>
      <p:nvGrpSpPr>
        <p:cNvPr id="72" name="Shape 72"/>
        <p:cNvGrpSpPr/>
        <p:nvPr/>
      </p:nvGrpSpPr>
      <p:grpSpPr>
        <a:xfrm>
          <a:off x="0" y="0"/>
          <a:ext cx="0" cy="0"/>
          <a:chOff x="0" y="0"/>
          <a:chExt cx="0" cy="0"/>
        </a:xfrm>
      </p:grpSpPr>
      <p:sp>
        <p:nvSpPr>
          <p:cNvPr id="73" name="Google Shape;73;p15"/>
          <p:cNvSpPr txBox="1"/>
          <p:nvPr>
            <p:ph idx="1" type="body"/>
          </p:nvPr>
        </p:nvSpPr>
        <p:spPr>
          <a:xfrm>
            <a:off x="295276" y="488111"/>
            <a:ext cx="8206704" cy="3780419"/>
          </a:xfrm>
          <a:prstGeom prst="rect">
            <a:avLst/>
          </a:prstGeom>
          <a:noFill/>
          <a:ln>
            <a:noFill/>
          </a:ln>
        </p:spPr>
        <p:txBody>
          <a:bodyPr anchorCtr="0" anchor="t" bIns="54000" lIns="54000" spcFirstLastPara="1" rIns="54000" wrap="square" tIns="54000">
            <a:noAutofit/>
          </a:bodyPr>
          <a:lstStyle>
            <a:lvl1pPr indent="-323850" lvl="0" marL="457200" marR="0" rtl="0" algn="l">
              <a:lnSpc>
                <a:spcPct val="120000"/>
              </a:lnSpc>
              <a:spcBef>
                <a:spcPts val="300"/>
              </a:spcBef>
              <a:spcAft>
                <a:spcPts val="0"/>
              </a:spcAft>
              <a:buClr>
                <a:srgbClr val="00B0F0"/>
              </a:buClr>
              <a:buSzPts val="1500"/>
              <a:buFont typeface="Arial"/>
              <a:buAutoNum type="arabicPeriod"/>
              <a:defRPr b="0" i="0" sz="1500" u="none" cap="none" strike="noStrike">
                <a:solidFill>
                  <a:srgbClr val="262626"/>
                </a:solidFill>
                <a:latin typeface="Malgun Gothic"/>
                <a:ea typeface="Malgun Gothic"/>
                <a:cs typeface="Malgun Gothic"/>
                <a:sym typeface="Malgun Gothic"/>
              </a:defRPr>
            </a:lvl1pPr>
            <a:lvl2pPr indent="-323850" lvl="1" marL="914400" marR="0" rtl="0" algn="l">
              <a:lnSpc>
                <a:spcPct val="120000"/>
              </a:lnSpc>
              <a:spcBef>
                <a:spcPts val="300"/>
              </a:spcBef>
              <a:spcAft>
                <a:spcPts val="0"/>
              </a:spcAft>
              <a:buClr>
                <a:srgbClr val="00B0F0"/>
              </a:buClr>
              <a:buSzPts val="1500"/>
              <a:buFont typeface="Arial"/>
              <a:buAutoNum type="arabicPeriod"/>
              <a:defRPr b="0" i="0" sz="1500" u="none" cap="none" strike="noStrike">
                <a:solidFill>
                  <a:srgbClr val="262626"/>
                </a:solidFill>
                <a:latin typeface="Malgun Gothic"/>
                <a:ea typeface="Malgun Gothic"/>
                <a:cs typeface="Malgun Gothic"/>
                <a:sym typeface="Malgun Gothic"/>
              </a:defRPr>
            </a:lvl2pPr>
            <a:lvl3pPr indent="-323850" lvl="2" marL="1371600" marR="0" rtl="0" algn="l">
              <a:lnSpc>
                <a:spcPct val="120000"/>
              </a:lnSpc>
              <a:spcBef>
                <a:spcPts val="300"/>
              </a:spcBef>
              <a:spcAft>
                <a:spcPts val="0"/>
              </a:spcAft>
              <a:buClr>
                <a:srgbClr val="00B0F0"/>
              </a:buClr>
              <a:buSzPts val="1500"/>
              <a:buFont typeface="Arial"/>
              <a:buAutoNum type="arabicPeriod"/>
              <a:defRPr b="0" i="0" sz="1500" u="none" cap="none" strike="noStrike">
                <a:solidFill>
                  <a:srgbClr val="262626"/>
                </a:solidFill>
                <a:latin typeface="Malgun Gothic"/>
                <a:ea typeface="Malgun Gothic"/>
                <a:cs typeface="Malgun Gothic"/>
                <a:sym typeface="Malgun Gothic"/>
              </a:defRPr>
            </a:lvl3pPr>
            <a:lvl4pPr indent="-323850" lvl="3" marL="1828800" marR="0" rtl="0" algn="l">
              <a:lnSpc>
                <a:spcPct val="120000"/>
              </a:lnSpc>
              <a:spcBef>
                <a:spcPts val="300"/>
              </a:spcBef>
              <a:spcAft>
                <a:spcPts val="0"/>
              </a:spcAft>
              <a:buClr>
                <a:srgbClr val="00B0F0"/>
              </a:buClr>
              <a:buSzPts val="1500"/>
              <a:buFont typeface="Arial"/>
              <a:buAutoNum type="arabicPeriod"/>
              <a:defRPr b="0" i="0" sz="1500" u="none" cap="none" strike="noStrike">
                <a:solidFill>
                  <a:srgbClr val="262626"/>
                </a:solidFill>
                <a:latin typeface="Malgun Gothic"/>
                <a:ea typeface="Malgun Gothic"/>
                <a:cs typeface="Malgun Gothic"/>
                <a:sym typeface="Malgun Gothic"/>
              </a:defRPr>
            </a:lvl4pPr>
            <a:lvl5pPr indent="-323850" lvl="4" marL="2286000" marR="0" rtl="0" algn="l">
              <a:lnSpc>
                <a:spcPct val="120000"/>
              </a:lnSpc>
              <a:spcBef>
                <a:spcPts val="300"/>
              </a:spcBef>
              <a:spcAft>
                <a:spcPts val="0"/>
              </a:spcAft>
              <a:buClr>
                <a:srgbClr val="00B0F0"/>
              </a:buClr>
              <a:buSzPts val="1500"/>
              <a:buFont typeface="Arial"/>
              <a:buAutoNum type="arabicPeriod"/>
              <a:defRPr b="0" i="0" sz="1500" u="none" cap="none" strike="noStrike">
                <a:solidFill>
                  <a:srgbClr val="262626"/>
                </a:solidFill>
                <a:latin typeface="Malgun Gothic"/>
                <a:ea typeface="Malgun Gothic"/>
                <a:cs typeface="Malgun Gothic"/>
                <a:sym typeface="Malgun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4" name="Google Shape;74;p15"/>
          <p:cNvSpPr txBox="1"/>
          <p:nvPr>
            <p:ph idx="12" type="sldNum"/>
          </p:nvPr>
        </p:nvSpPr>
        <p:spPr>
          <a:xfrm>
            <a:off x="8568444" y="4840002"/>
            <a:ext cx="346742" cy="261610"/>
          </a:xfrm>
          <a:prstGeom prst="rect">
            <a:avLst/>
          </a:prstGeom>
          <a:noFill/>
          <a:ln>
            <a:noFill/>
          </a:ln>
        </p:spPr>
        <p:txBody>
          <a:bodyPr anchorCtr="0" anchor="t" bIns="38100" lIns="38100" spcFirstLastPara="1" rIns="38100" wrap="square" tIns="38100">
            <a:sp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ko"/>
              <a:t>‹#›</a:t>
            </a:fld>
            <a:endParaRPr/>
          </a:p>
        </p:txBody>
      </p:sp>
      <p:sp>
        <p:nvSpPr>
          <p:cNvPr id="75" name="Google Shape;75;p15"/>
          <p:cNvSpPr txBox="1"/>
          <p:nvPr>
            <p:ph type="title"/>
          </p:nvPr>
        </p:nvSpPr>
        <p:spPr>
          <a:xfrm>
            <a:off x="223920" y="33468"/>
            <a:ext cx="8278060" cy="44443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62626"/>
              </a:buClr>
              <a:buSzPts val="2100"/>
              <a:buFont typeface="Malgun Gothic"/>
              <a:buNone/>
              <a:defRPr b="1" i="0" sz="2100" u="none" cap="none" strike="noStrike">
                <a:solidFill>
                  <a:srgbClr val="262626"/>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mc:AlternateContent>
    <mc:Choice Requires="p14">
      <p:transition p14:dur="24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本編スライド3">
  <p:cSld name="本編スライド3">
    <p:spTree>
      <p:nvGrpSpPr>
        <p:cNvPr id="76" name="Shape 76"/>
        <p:cNvGrpSpPr/>
        <p:nvPr/>
      </p:nvGrpSpPr>
      <p:grpSpPr>
        <a:xfrm>
          <a:off x="0" y="0"/>
          <a:ext cx="0" cy="0"/>
          <a:chOff x="0" y="0"/>
          <a:chExt cx="0" cy="0"/>
        </a:xfrm>
      </p:grpSpPr>
      <p:sp>
        <p:nvSpPr>
          <p:cNvPr id="77" name="Google Shape;77;p16"/>
          <p:cNvSpPr txBox="1"/>
          <p:nvPr>
            <p:ph idx="1" type="body"/>
          </p:nvPr>
        </p:nvSpPr>
        <p:spPr>
          <a:xfrm>
            <a:off x="345962" y="585918"/>
            <a:ext cx="3875927" cy="4026037"/>
          </a:xfrm>
          <a:prstGeom prst="rect">
            <a:avLst/>
          </a:prstGeom>
          <a:noFill/>
          <a:ln>
            <a:noFill/>
          </a:ln>
        </p:spPr>
        <p:txBody>
          <a:bodyPr anchorCtr="0" anchor="t" bIns="54000" lIns="54000" spcFirstLastPara="1" rIns="54000" wrap="square" tIns="54000">
            <a:noAutofit/>
          </a:bodyPr>
          <a:lstStyle>
            <a:lvl1pPr indent="-323850" lvl="0" marL="4572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1pPr>
            <a:lvl2pPr indent="-323850" lvl="1" marL="9144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2pPr>
            <a:lvl3pPr indent="-323850" lvl="2" marL="13716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3pPr>
            <a:lvl4pPr indent="-323850" lvl="3" marL="18288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4pPr>
            <a:lvl5pPr indent="-323850" lvl="4" marL="22860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8" name="Google Shape;78;p16"/>
          <p:cNvSpPr txBox="1"/>
          <p:nvPr>
            <p:ph idx="12" type="sldNum"/>
          </p:nvPr>
        </p:nvSpPr>
        <p:spPr>
          <a:xfrm>
            <a:off x="8568444" y="4840002"/>
            <a:ext cx="346742" cy="261610"/>
          </a:xfrm>
          <a:prstGeom prst="rect">
            <a:avLst/>
          </a:prstGeom>
          <a:noFill/>
          <a:ln>
            <a:noFill/>
          </a:ln>
        </p:spPr>
        <p:txBody>
          <a:bodyPr anchorCtr="0" anchor="t" bIns="38100" lIns="38100" spcFirstLastPara="1" rIns="38100" wrap="square" tIns="38100">
            <a:sp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ko"/>
              <a:t>‹#›</a:t>
            </a:fld>
            <a:endParaRPr/>
          </a:p>
        </p:txBody>
      </p:sp>
      <p:sp>
        <p:nvSpPr>
          <p:cNvPr id="79" name="Google Shape;79;p16"/>
          <p:cNvSpPr txBox="1"/>
          <p:nvPr>
            <p:ph idx="2" type="body"/>
          </p:nvPr>
        </p:nvSpPr>
        <p:spPr>
          <a:xfrm>
            <a:off x="4221889" y="585917"/>
            <a:ext cx="4280092" cy="4026037"/>
          </a:xfrm>
          <a:prstGeom prst="rect">
            <a:avLst/>
          </a:prstGeom>
          <a:noFill/>
          <a:ln>
            <a:noFill/>
          </a:ln>
        </p:spPr>
        <p:txBody>
          <a:bodyPr anchorCtr="0" anchor="t" bIns="54000" lIns="54000" spcFirstLastPara="1" rIns="54000" wrap="square" tIns="54000">
            <a:noAutofit/>
          </a:bodyPr>
          <a:lstStyle>
            <a:lvl1pPr indent="-323850" lvl="0" marL="4572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1pPr>
            <a:lvl2pPr indent="-323850" lvl="1" marL="9144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2pPr>
            <a:lvl3pPr indent="-323850" lvl="2" marL="13716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3pPr>
            <a:lvl4pPr indent="-323850" lvl="3" marL="18288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4pPr>
            <a:lvl5pPr indent="-323850" lvl="4" marL="2286000" marR="0" rtl="0" algn="l">
              <a:lnSpc>
                <a:spcPct val="120000"/>
              </a:lnSpc>
              <a:spcBef>
                <a:spcPts val="300"/>
              </a:spcBef>
              <a:spcAft>
                <a:spcPts val="0"/>
              </a:spcAft>
              <a:buClr>
                <a:srgbClr val="00B0F0"/>
              </a:buClr>
              <a:buSzPts val="1500"/>
              <a:buFont typeface="Arial"/>
              <a:buChar char="•"/>
              <a:defRPr b="0" i="0" sz="1500" u="none" cap="none" strike="noStrike">
                <a:solidFill>
                  <a:srgbClr val="262626"/>
                </a:solidFill>
                <a:latin typeface="Malgun Gothic"/>
                <a:ea typeface="Malgun Gothic"/>
                <a:cs typeface="Malgun Gothic"/>
                <a:sym typeface="Malgun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0" name="Google Shape;80;p16"/>
          <p:cNvSpPr txBox="1"/>
          <p:nvPr>
            <p:ph type="title"/>
          </p:nvPr>
        </p:nvSpPr>
        <p:spPr>
          <a:xfrm>
            <a:off x="223920" y="33468"/>
            <a:ext cx="8278060" cy="44443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62626"/>
              </a:buClr>
              <a:buSzPts val="2100"/>
              <a:buFont typeface="Malgun Gothic"/>
              <a:buNone/>
              <a:defRPr b="1" i="0" sz="2100" u="none" cap="none" strike="noStrike">
                <a:solidFill>
                  <a:srgbClr val="262626"/>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mc:AlternateContent>
    <mc:Choice Requires="p14">
      <p:transition p14:dur="24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本編スライド(丸付き見出し）">
  <p:cSld name="本編スライド(丸付き見出し）">
    <p:spTree>
      <p:nvGrpSpPr>
        <p:cNvPr id="81" name="Shape 81"/>
        <p:cNvGrpSpPr/>
        <p:nvPr/>
      </p:nvGrpSpPr>
      <p:grpSpPr>
        <a:xfrm>
          <a:off x="0" y="0"/>
          <a:ext cx="0" cy="0"/>
          <a:chOff x="0" y="0"/>
          <a:chExt cx="0" cy="0"/>
        </a:xfrm>
      </p:grpSpPr>
      <p:sp>
        <p:nvSpPr>
          <p:cNvPr id="82" name="Google Shape;82;p17"/>
          <p:cNvSpPr txBox="1"/>
          <p:nvPr>
            <p:ph idx="12" type="sldNum"/>
          </p:nvPr>
        </p:nvSpPr>
        <p:spPr>
          <a:xfrm>
            <a:off x="8568444" y="4840002"/>
            <a:ext cx="346742" cy="261610"/>
          </a:xfrm>
          <a:prstGeom prst="rect">
            <a:avLst/>
          </a:prstGeom>
          <a:noFill/>
          <a:ln>
            <a:noFill/>
          </a:ln>
        </p:spPr>
        <p:txBody>
          <a:bodyPr anchorCtr="0" anchor="t" bIns="38100" lIns="38100" spcFirstLastPara="1" rIns="38100" wrap="square" tIns="38100">
            <a:sp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ko"/>
              <a:t>‹#›</a:t>
            </a:fld>
            <a:endParaRPr/>
          </a:p>
        </p:txBody>
      </p:sp>
      <p:sp>
        <p:nvSpPr>
          <p:cNvPr id="83" name="Google Shape;83;p17"/>
          <p:cNvSpPr txBox="1"/>
          <p:nvPr>
            <p:ph type="title"/>
          </p:nvPr>
        </p:nvSpPr>
        <p:spPr>
          <a:xfrm>
            <a:off x="223921" y="33468"/>
            <a:ext cx="8278059" cy="44443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62626"/>
              </a:buClr>
              <a:buSzPts val="2100"/>
              <a:buFont typeface="Malgun Gothic"/>
              <a:buNone/>
              <a:defRPr b="1" i="0" sz="2100" u="none" cap="none" strike="noStrike">
                <a:solidFill>
                  <a:srgbClr val="262626"/>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17"/>
          <p:cNvSpPr txBox="1"/>
          <p:nvPr>
            <p:ph idx="1" type="body"/>
          </p:nvPr>
        </p:nvSpPr>
        <p:spPr>
          <a:xfrm>
            <a:off x="223921" y="491231"/>
            <a:ext cx="8198279" cy="648072"/>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400"/>
              </a:spcBef>
              <a:spcAft>
                <a:spcPts val="0"/>
              </a:spcAft>
              <a:buClr>
                <a:srgbClr val="3F3F3F"/>
              </a:buClr>
              <a:buSzPts val="1800"/>
              <a:buFont typeface="Arial"/>
              <a:buChar char="•"/>
              <a:defRPr b="1" i="0" sz="1800" u="none" cap="none" strike="noStrike">
                <a:solidFill>
                  <a:srgbClr val="3F3F3F"/>
                </a:solidFill>
                <a:latin typeface="Malgun Gothic"/>
                <a:ea typeface="Malgun Gothic"/>
                <a:cs typeface="Malgun Gothic"/>
                <a:sym typeface="Malgun Gothic"/>
              </a:defRPr>
            </a:lvl1pPr>
            <a:lvl2pPr indent="-323850" lvl="1" marL="914400" marR="0" rtl="0" algn="l">
              <a:lnSpc>
                <a:spcPct val="100000"/>
              </a:lnSpc>
              <a:spcBef>
                <a:spcPts val="300"/>
              </a:spcBef>
              <a:spcAft>
                <a:spcPts val="0"/>
              </a:spcAft>
              <a:buClr>
                <a:srgbClr val="3F3F3F"/>
              </a:buClr>
              <a:buSzPts val="1500"/>
              <a:buFont typeface="Arial"/>
              <a:buChar char="•"/>
              <a:defRPr b="1" i="0" sz="1500" u="none" cap="none" strike="noStrike">
                <a:solidFill>
                  <a:srgbClr val="3F3F3F"/>
                </a:solidFill>
                <a:latin typeface="Malgun Gothic"/>
                <a:ea typeface="Malgun Gothic"/>
                <a:cs typeface="Malgun Gothic"/>
                <a:sym typeface="Malgun Gothic"/>
              </a:defRPr>
            </a:lvl2pPr>
            <a:lvl3pPr indent="-317500" lvl="2" marL="1371600" marR="0" rtl="0" algn="l">
              <a:lnSpc>
                <a:spcPct val="100000"/>
              </a:lnSpc>
              <a:spcBef>
                <a:spcPts val="300"/>
              </a:spcBef>
              <a:spcAft>
                <a:spcPts val="0"/>
              </a:spcAft>
              <a:buClr>
                <a:srgbClr val="3F3F3F"/>
              </a:buClr>
              <a:buSzPts val="1400"/>
              <a:buFont typeface="Arial"/>
              <a:buChar char="•"/>
              <a:defRPr b="1" i="0" sz="1400" u="none" cap="none" strike="noStrike">
                <a:solidFill>
                  <a:srgbClr val="3F3F3F"/>
                </a:solidFill>
                <a:latin typeface="Malgun Gothic"/>
                <a:ea typeface="Malgun Gothic"/>
                <a:cs typeface="Malgun Gothic"/>
                <a:sym typeface="Malgun Gothic"/>
              </a:defRPr>
            </a:lvl3pPr>
            <a:lvl4pPr indent="-304800" lvl="3" marL="1828800" marR="0" rtl="0" algn="l">
              <a:lnSpc>
                <a:spcPct val="100000"/>
              </a:lnSpc>
              <a:spcBef>
                <a:spcPts val="200"/>
              </a:spcBef>
              <a:spcAft>
                <a:spcPts val="0"/>
              </a:spcAft>
              <a:buClr>
                <a:srgbClr val="3F3F3F"/>
              </a:buClr>
              <a:buSzPts val="1200"/>
              <a:buFont typeface="Arial"/>
              <a:buChar char="•"/>
              <a:defRPr b="1" i="0" sz="1200" u="none" cap="none" strike="noStrike">
                <a:solidFill>
                  <a:srgbClr val="3F3F3F"/>
                </a:solidFill>
                <a:latin typeface="Malgun Gothic"/>
                <a:ea typeface="Malgun Gothic"/>
                <a:cs typeface="Malgun Gothic"/>
                <a:sym typeface="Malgun Gothic"/>
              </a:defRPr>
            </a:lvl4pPr>
            <a:lvl5pPr indent="-304800" lvl="4" marL="2286000" marR="0" rtl="0" algn="l">
              <a:lnSpc>
                <a:spcPct val="100000"/>
              </a:lnSpc>
              <a:spcBef>
                <a:spcPts val="200"/>
              </a:spcBef>
              <a:spcAft>
                <a:spcPts val="0"/>
              </a:spcAft>
              <a:buClr>
                <a:srgbClr val="3F3F3F"/>
              </a:buClr>
              <a:buSzPts val="1200"/>
              <a:buFont typeface="Arial"/>
              <a:buChar char="•"/>
              <a:defRPr b="1" i="0" sz="1200" u="none" cap="none" strike="noStrike">
                <a:solidFill>
                  <a:srgbClr val="3F3F3F"/>
                </a:solidFill>
                <a:latin typeface="Malgun Gothic"/>
                <a:ea typeface="Malgun Gothic"/>
                <a:cs typeface="Malgun Gothic"/>
                <a:sym typeface="Malgun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mc:AlternateContent>
    <mc:Choice Requires="p14">
      <p:transition p14:dur="24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本編スライド">
  <p:cSld name="本編スライド">
    <p:spTree>
      <p:nvGrpSpPr>
        <p:cNvPr id="85" name="Shape 85"/>
        <p:cNvGrpSpPr/>
        <p:nvPr/>
      </p:nvGrpSpPr>
      <p:grpSpPr>
        <a:xfrm>
          <a:off x="0" y="0"/>
          <a:ext cx="0" cy="0"/>
          <a:chOff x="0" y="0"/>
          <a:chExt cx="0" cy="0"/>
        </a:xfrm>
      </p:grpSpPr>
      <p:sp>
        <p:nvSpPr>
          <p:cNvPr id="86" name="Google Shape;86;p18"/>
          <p:cNvSpPr txBox="1"/>
          <p:nvPr>
            <p:ph idx="12" type="sldNum"/>
          </p:nvPr>
        </p:nvSpPr>
        <p:spPr>
          <a:xfrm>
            <a:off x="8568444" y="4840002"/>
            <a:ext cx="346742" cy="261610"/>
          </a:xfrm>
          <a:prstGeom prst="rect">
            <a:avLst/>
          </a:prstGeom>
          <a:noFill/>
          <a:ln>
            <a:noFill/>
          </a:ln>
        </p:spPr>
        <p:txBody>
          <a:bodyPr anchorCtr="0" anchor="t" bIns="38100" lIns="38100" spcFirstLastPara="1" rIns="38100" wrap="square" tIns="38100">
            <a:sp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ko"/>
              <a:t>‹#›</a:t>
            </a:fld>
            <a:endParaRPr/>
          </a:p>
        </p:txBody>
      </p:sp>
      <p:sp>
        <p:nvSpPr>
          <p:cNvPr id="87" name="Google Shape;87;p18"/>
          <p:cNvSpPr txBox="1"/>
          <p:nvPr>
            <p:ph idx="1" type="body"/>
          </p:nvPr>
        </p:nvSpPr>
        <p:spPr>
          <a:xfrm>
            <a:off x="277294" y="488111"/>
            <a:ext cx="8224685" cy="594065"/>
          </a:xfrm>
          <a:prstGeom prst="rect">
            <a:avLst/>
          </a:prstGeom>
          <a:noFill/>
          <a:ln>
            <a:noFill/>
          </a:ln>
        </p:spPr>
        <p:txBody>
          <a:bodyPr anchorCtr="0" anchor="t" bIns="54000" lIns="54000" spcFirstLastPara="1" rIns="54000" wrap="square" tIns="54000">
            <a:noAutofit/>
          </a:bodyPr>
          <a:lstStyle>
            <a:lvl1pPr indent="-228600" lvl="0" marL="457200" marR="0" rtl="0" algn="l">
              <a:lnSpc>
                <a:spcPct val="120000"/>
              </a:lnSpc>
              <a:spcBef>
                <a:spcPts val="200"/>
              </a:spcBef>
              <a:spcAft>
                <a:spcPts val="0"/>
              </a:spcAft>
              <a:buClr>
                <a:srgbClr val="262626"/>
              </a:buClr>
              <a:buSzPts val="1200"/>
              <a:buFont typeface="Arial"/>
              <a:buNone/>
              <a:defRPr b="0" i="0" sz="1200" u="none" cap="none" strike="noStrike">
                <a:solidFill>
                  <a:srgbClr val="262626"/>
                </a:solidFill>
                <a:latin typeface="Malgun Gothic"/>
                <a:ea typeface="Malgun Gothic"/>
                <a:cs typeface="Malgun Gothic"/>
                <a:sym typeface="Malgun Gothic"/>
              </a:defRPr>
            </a:lvl1pPr>
            <a:lvl2pPr indent="-228600" lvl="1" marL="914400" marR="0" rtl="0" algn="l">
              <a:lnSpc>
                <a:spcPct val="120000"/>
              </a:lnSpc>
              <a:spcBef>
                <a:spcPts val="200"/>
              </a:spcBef>
              <a:spcAft>
                <a:spcPts val="0"/>
              </a:spcAft>
              <a:buClr>
                <a:srgbClr val="262626"/>
              </a:buClr>
              <a:buSzPts val="1200"/>
              <a:buFont typeface="Arial"/>
              <a:buNone/>
              <a:defRPr b="0" i="0" sz="1200" u="none" cap="none" strike="noStrike">
                <a:solidFill>
                  <a:srgbClr val="262626"/>
                </a:solidFill>
                <a:latin typeface="Malgun Gothic"/>
                <a:ea typeface="Malgun Gothic"/>
                <a:cs typeface="Malgun Gothic"/>
                <a:sym typeface="Malgun Gothic"/>
              </a:defRPr>
            </a:lvl2pPr>
            <a:lvl3pPr indent="-228600" lvl="2" marL="1371600" marR="0" rtl="0" algn="l">
              <a:lnSpc>
                <a:spcPct val="120000"/>
              </a:lnSpc>
              <a:spcBef>
                <a:spcPts val="200"/>
              </a:spcBef>
              <a:spcAft>
                <a:spcPts val="0"/>
              </a:spcAft>
              <a:buClr>
                <a:srgbClr val="262626"/>
              </a:buClr>
              <a:buSzPts val="1200"/>
              <a:buFont typeface="Arial"/>
              <a:buNone/>
              <a:defRPr b="0" i="0" sz="1200" u="none" cap="none" strike="noStrike">
                <a:solidFill>
                  <a:srgbClr val="262626"/>
                </a:solidFill>
                <a:latin typeface="Malgun Gothic"/>
                <a:ea typeface="Malgun Gothic"/>
                <a:cs typeface="Malgun Gothic"/>
                <a:sym typeface="Malgun Gothic"/>
              </a:defRPr>
            </a:lvl3pPr>
            <a:lvl4pPr indent="-228600" lvl="3" marL="1828800" marR="0" rtl="0" algn="l">
              <a:lnSpc>
                <a:spcPct val="120000"/>
              </a:lnSpc>
              <a:spcBef>
                <a:spcPts val="200"/>
              </a:spcBef>
              <a:spcAft>
                <a:spcPts val="0"/>
              </a:spcAft>
              <a:buClr>
                <a:srgbClr val="262626"/>
              </a:buClr>
              <a:buSzPts val="1200"/>
              <a:buFont typeface="Arial"/>
              <a:buNone/>
              <a:defRPr b="0" i="0" sz="1200" u="none" cap="none" strike="noStrike">
                <a:solidFill>
                  <a:srgbClr val="262626"/>
                </a:solidFill>
                <a:latin typeface="Malgun Gothic"/>
                <a:ea typeface="Malgun Gothic"/>
                <a:cs typeface="Malgun Gothic"/>
                <a:sym typeface="Malgun Gothic"/>
              </a:defRPr>
            </a:lvl4pPr>
            <a:lvl5pPr indent="-228600" lvl="4" marL="2286000" marR="0" rtl="0" algn="l">
              <a:lnSpc>
                <a:spcPct val="120000"/>
              </a:lnSpc>
              <a:spcBef>
                <a:spcPts val="200"/>
              </a:spcBef>
              <a:spcAft>
                <a:spcPts val="0"/>
              </a:spcAft>
              <a:buClr>
                <a:srgbClr val="262626"/>
              </a:buClr>
              <a:buSzPts val="1200"/>
              <a:buFont typeface="Arial"/>
              <a:buNone/>
              <a:defRPr b="0" i="0" sz="1200" u="none" cap="none" strike="noStrike">
                <a:solidFill>
                  <a:srgbClr val="262626"/>
                </a:solidFill>
                <a:latin typeface="Malgun Gothic"/>
                <a:ea typeface="Malgun Gothic"/>
                <a:cs typeface="Malgun Gothic"/>
                <a:sym typeface="Malgun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8" name="Google Shape;88;p18"/>
          <p:cNvSpPr txBox="1"/>
          <p:nvPr>
            <p:ph type="title"/>
          </p:nvPr>
        </p:nvSpPr>
        <p:spPr>
          <a:xfrm>
            <a:off x="223921" y="33468"/>
            <a:ext cx="8278059" cy="44443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62626"/>
              </a:buClr>
              <a:buSzPts val="2100"/>
              <a:buFont typeface="Malgun Gothic"/>
              <a:buNone/>
              <a:defRPr b="1" i="0" sz="2100" u="none" cap="none" strike="noStrike">
                <a:solidFill>
                  <a:srgbClr val="262626"/>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mc:AlternateContent>
    <mc:Choice Requires="p14">
      <p:transition p14:dur="24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背表紙" showMasterSp="0">
  <p:cSld name="背表紙">
    <p:spTree>
      <p:nvGrpSpPr>
        <p:cNvPr id="89" name="Shape 89"/>
        <p:cNvGrpSpPr/>
        <p:nvPr/>
      </p:nvGrpSpPr>
      <p:grpSpPr>
        <a:xfrm>
          <a:off x="0" y="0"/>
          <a:ext cx="0" cy="0"/>
          <a:chOff x="0" y="0"/>
          <a:chExt cx="0" cy="0"/>
        </a:xfrm>
      </p:grpSpPr>
      <p:pic>
        <p:nvPicPr>
          <p:cNvPr descr="モニター画面に映る文字&#10;&#10;自動的に生成された説明" id="90" name="Google Shape;90;p19"/>
          <p:cNvPicPr preferRelativeResize="0"/>
          <p:nvPr/>
        </p:nvPicPr>
        <p:blipFill rotWithShape="1">
          <a:blip r:embed="rId2">
            <a:alphaModFix/>
          </a:blip>
          <a:srcRect b="0" l="0" r="0" t="0"/>
          <a:stretch/>
        </p:blipFill>
        <p:spPr>
          <a:xfrm>
            <a:off x="737574" y="1282519"/>
            <a:ext cx="2044205" cy="275984"/>
          </a:xfrm>
          <a:prstGeom prst="rect">
            <a:avLst/>
          </a:prstGeom>
          <a:noFill/>
          <a:ln>
            <a:noFill/>
          </a:ln>
        </p:spPr>
      </p:pic>
      <p:grpSp>
        <p:nvGrpSpPr>
          <p:cNvPr id="91" name="Google Shape;91;p19"/>
          <p:cNvGrpSpPr/>
          <p:nvPr/>
        </p:nvGrpSpPr>
        <p:grpSpPr>
          <a:xfrm>
            <a:off x="-18510" y="1430"/>
            <a:ext cx="9175028" cy="5161785"/>
            <a:chOff x="-231533" y="7034679"/>
            <a:chExt cx="24476586" cy="6636924"/>
          </a:xfrm>
        </p:grpSpPr>
        <p:sp>
          <p:nvSpPr>
            <p:cNvPr id="92" name="Google Shape;92;p19"/>
            <p:cNvSpPr/>
            <p:nvPr/>
          </p:nvSpPr>
          <p:spPr>
            <a:xfrm>
              <a:off x="-231533" y="11311705"/>
              <a:ext cx="24383998" cy="2344636"/>
            </a:xfrm>
            <a:prstGeom prst="rect">
              <a:avLst/>
            </a:prstGeom>
            <a:solidFill>
              <a:srgbClr val="61BFE5">
                <a:alpha val="84705"/>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93" name="Google Shape;93;p19"/>
            <p:cNvSpPr/>
            <p:nvPr/>
          </p:nvSpPr>
          <p:spPr>
            <a:xfrm>
              <a:off x="15409439" y="7034679"/>
              <a:ext cx="8835614" cy="6636924"/>
            </a:xfrm>
            <a:custGeom>
              <a:rect b="b" l="l" r="r" t="t"/>
              <a:pathLst>
                <a:path extrusionOk="0" h="834569" w="15990889">
                  <a:moveTo>
                    <a:pt x="0" y="144"/>
                  </a:moveTo>
                  <a:lnTo>
                    <a:pt x="15990754" y="0"/>
                  </a:lnTo>
                  <a:cubicBezTo>
                    <a:pt x="15993367" y="279216"/>
                    <a:pt x="15956748" y="555353"/>
                    <a:pt x="15959361" y="834569"/>
                  </a:cubicBezTo>
                  <a:lnTo>
                    <a:pt x="6202039" y="834327"/>
                  </a:lnTo>
                  <a:lnTo>
                    <a:pt x="0" y="144"/>
                  </a:lnTo>
                  <a:close/>
                </a:path>
              </a:pathLst>
            </a:custGeom>
            <a:solidFill>
              <a:srgbClr val="EBEBEB"/>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grpSp>
      <p:pic>
        <p:nvPicPr>
          <p:cNvPr descr="ボックス が含まれている画像&#10;&#10;自動的に生成された説明" id="94" name="Google Shape;94;p19"/>
          <p:cNvPicPr preferRelativeResize="0"/>
          <p:nvPr/>
        </p:nvPicPr>
        <p:blipFill rotWithShape="1">
          <a:blip r:embed="rId3">
            <a:alphaModFix amt="86000"/>
          </a:blip>
          <a:srcRect b="0" l="0" r="0" t="0"/>
          <a:stretch/>
        </p:blipFill>
        <p:spPr>
          <a:xfrm rot="599872">
            <a:off x="5595789" y="332152"/>
            <a:ext cx="3097823" cy="2732771"/>
          </a:xfrm>
          <a:prstGeom prst="rect">
            <a:avLst/>
          </a:prstGeom>
          <a:noFill/>
          <a:ln>
            <a:noFill/>
          </a:ln>
        </p:spPr>
      </p:pic>
      <p:sp>
        <p:nvSpPr>
          <p:cNvPr id="95" name="Google Shape;95;p19"/>
          <p:cNvSpPr txBox="1"/>
          <p:nvPr/>
        </p:nvSpPr>
        <p:spPr>
          <a:xfrm>
            <a:off x="521550" y="3551525"/>
            <a:ext cx="3486740" cy="1269578"/>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Zionex, Inc. (HQ)</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baseline="3000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R&amp;D Tower Unit 908, Nuritkum Square,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396 Worldcup buk-ro, Mapo-gu,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Seoul, Korea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Tel:  +82-2-523-1203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E-mail:  info@zionex.com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Web: www.zionex.com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www.arasplm.co.kr </a:t>
            </a:r>
            <a:endParaRPr b="0" i="0" sz="1100" u="none" cap="none" strike="noStrike">
              <a:solidFill>
                <a:srgbClr val="000000"/>
              </a:solidFill>
              <a:latin typeface="Arial"/>
              <a:ea typeface="Arial"/>
              <a:cs typeface="Arial"/>
              <a:sym typeface="Arial"/>
            </a:endParaRPr>
          </a:p>
        </p:txBody>
      </p:sp>
      <p:sp>
        <p:nvSpPr>
          <p:cNvPr id="96" name="Google Shape;96;p19"/>
          <p:cNvSpPr txBox="1"/>
          <p:nvPr/>
        </p:nvSpPr>
        <p:spPr>
          <a:xfrm>
            <a:off x="2651434" y="3551525"/>
            <a:ext cx="2082584" cy="1131079"/>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Zionex Japan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baseline="3000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(ザイオネックス株式会社)</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東京都千代田区霞が関3-2-5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霞が関ビル4F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Tel:  +81-03-5157-5041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E-mail: sales-j@zionex.com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Web: www.zionex.co.jp </a:t>
            </a:r>
            <a:endParaRPr b="0" i="0" sz="1100" u="none" cap="none" strike="noStrike">
              <a:solidFill>
                <a:srgbClr val="000000"/>
              </a:solidFill>
              <a:latin typeface="Arial"/>
              <a:ea typeface="Arial"/>
              <a:cs typeface="Arial"/>
              <a:sym typeface="Arial"/>
            </a:endParaRPr>
          </a:p>
        </p:txBody>
      </p:sp>
      <p:sp>
        <p:nvSpPr>
          <p:cNvPr id="97" name="Google Shape;97;p19"/>
          <p:cNvSpPr txBox="1"/>
          <p:nvPr/>
        </p:nvSpPr>
        <p:spPr>
          <a:xfrm>
            <a:off x="4340764" y="3551525"/>
            <a:ext cx="2391476" cy="992579"/>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Zionex Taiwan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baseline="3000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(台灣耐力斯資訊有限公司)</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台湾104臺北市長春路378號6樓</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Tel:  +886-981-439-681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E-mail: hunwook_lim@zionex.com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baseline="30000" i="0" lang="ko" sz="1400" u="none" cap="none" strike="noStrike">
                <a:solidFill>
                  <a:schemeClr val="lt1"/>
                </a:solidFill>
                <a:latin typeface="Arial"/>
                <a:ea typeface="Arial"/>
                <a:cs typeface="Arial"/>
                <a:sym typeface="Arial"/>
              </a:rPr>
              <a:t>Web: www.zionex.com</a:t>
            </a:r>
            <a:endParaRPr b="0" i="0" sz="1100" u="none" cap="none" strike="noStrike">
              <a:solidFill>
                <a:srgbClr val="000000"/>
              </a:solidFill>
              <a:latin typeface="Arial"/>
              <a:ea typeface="Arial"/>
              <a:cs typeface="Arial"/>
              <a:sym typeface="Arial"/>
            </a:endParaRPr>
          </a:p>
        </p:txBody>
      </p:sp>
      <p:sp>
        <p:nvSpPr>
          <p:cNvPr id="98" name="Google Shape;98;p19"/>
          <p:cNvSpPr txBox="1"/>
          <p:nvPr/>
        </p:nvSpPr>
        <p:spPr>
          <a:xfrm>
            <a:off x="722743" y="1662068"/>
            <a:ext cx="2985161" cy="261610"/>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1700"/>
              <a:buFont typeface="Arial"/>
              <a:buNone/>
            </a:pPr>
            <a:r>
              <a:rPr b="0" baseline="30000" i="0" lang="ko" sz="1700" u="none" cap="none" strike="noStrike">
                <a:solidFill>
                  <a:srgbClr val="595959"/>
                </a:solidFill>
                <a:latin typeface="Trebuchet MS"/>
                <a:ea typeface="Trebuchet MS"/>
                <a:cs typeface="Trebuchet MS"/>
                <a:sym typeface="Trebuchet MS"/>
              </a:rPr>
              <a:t>The Dynamic SCM Leader</a:t>
            </a:r>
            <a:endParaRPr b="0" baseline="30000" i="0" sz="1700" u="none" cap="none" strike="noStrike">
              <a:solidFill>
                <a:srgbClr val="595959"/>
              </a:solidFill>
              <a:latin typeface="Trebuchet MS"/>
              <a:ea typeface="Trebuchet MS"/>
              <a:cs typeface="Trebuchet MS"/>
              <a:sym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本編スライド（地球なし）" showMasterSp="0">
  <p:cSld name="本編スライド（地球なし）">
    <p:spTree>
      <p:nvGrpSpPr>
        <p:cNvPr id="99" name="Shape 99"/>
        <p:cNvGrpSpPr/>
        <p:nvPr/>
      </p:nvGrpSpPr>
      <p:grpSpPr>
        <a:xfrm>
          <a:off x="0" y="0"/>
          <a:ext cx="0" cy="0"/>
          <a:chOff x="0" y="0"/>
          <a:chExt cx="0" cy="0"/>
        </a:xfrm>
      </p:grpSpPr>
      <p:grpSp>
        <p:nvGrpSpPr>
          <p:cNvPr id="100" name="Google Shape;100;p20"/>
          <p:cNvGrpSpPr/>
          <p:nvPr/>
        </p:nvGrpSpPr>
        <p:grpSpPr>
          <a:xfrm>
            <a:off x="0" y="4785991"/>
            <a:ext cx="9148235" cy="378044"/>
            <a:chOff x="0" y="12754875"/>
            <a:chExt cx="24405111" cy="987222"/>
          </a:xfrm>
        </p:grpSpPr>
        <p:sp>
          <p:nvSpPr>
            <p:cNvPr id="101" name="Google Shape;101;p20"/>
            <p:cNvSpPr/>
            <p:nvPr/>
          </p:nvSpPr>
          <p:spPr>
            <a:xfrm>
              <a:off x="0" y="12754875"/>
              <a:ext cx="24384001" cy="955842"/>
            </a:xfrm>
            <a:prstGeom prst="rect">
              <a:avLst/>
            </a:prstGeom>
            <a:solidFill>
              <a:srgbClr val="61BFE5"/>
            </a:solidFill>
            <a:ln>
              <a:noFill/>
            </a:ln>
            <a:effectLst>
              <a:outerShdw blurRad="50800" rotWithShape="0" dir="16200000" dist="38100">
                <a:srgbClr val="000000">
                  <a:alpha val="4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102" name="Google Shape;102;p20"/>
            <p:cNvSpPr/>
            <p:nvPr/>
          </p:nvSpPr>
          <p:spPr>
            <a:xfrm>
              <a:off x="19112456" y="12754875"/>
              <a:ext cx="5292655" cy="987222"/>
            </a:xfrm>
            <a:custGeom>
              <a:rect b="b" l="l" r="r" t="t"/>
              <a:pathLst>
                <a:path extrusionOk="0" h="841345" w="14005740">
                  <a:moveTo>
                    <a:pt x="0" y="0"/>
                  </a:moveTo>
                  <a:lnTo>
                    <a:pt x="13978285" y="0"/>
                  </a:lnTo>
                  <a:lnTo>
                    <a:pt x="14005740" y="841345"/>
                  </a:lnTo>
                  <a:lnTo>
                    <a:pt x="4307266" y="825755"/>
                  </a:lnTo>
                  <a:lnTo>
                    <a:pt x="0" y="0"/>
                  </a:lnTo>
                  <a:close/>
                </a:path>
              </a:pathLst>
            </a:custGeom>
            <a:solidFill>
              <a:srgbClr val="EBEBEB"/>
            </a:solidFill>
            <a:ln>
              <a:noFill/>
            </a:ln>
            <a:effectLst>
              <a:outerShdw blurRad="50800" rotWithShape="0" dir="16200000" dist="38100">
                <a:srgbClr val="000000">
                  <a:alpha val="4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grpSp>
      <p:pic>
        <p:nvPicPr>
          <p:cNvPr id="103" name="Google Shape;103;p20"/>
          <p:cNvPicPr preferRelativeResize="0"/>
          <p:nvPr/>
        </p:nvPicPr>
        <p:blipFill rotWithShape="1">
          <a:blip r:embed="rId2">
            <a:alphaModFix/>
          </a:blip>
          <a:srcRect b="0" l="0" r="0" t="0"/>
          <a:stretch/>
        </p:blipFill>
        <p:spPr>
          <a:xfrm>
            <a:off x="143508" y="4860335"/>
            <a:ext cx="1458162" cy="189943"/>
          </a:xfrm>
          <a:prstGeom prst="rect">
            <a:avLst/>
          </a:prstGeom>
          <a:noFill/>
          <a:ln>
            <a:noFill/>
          </a:ln>
        </p:spPr>
      </p:pic>
      <p:sp>
        <p:nvSpPr>
          <p:cNvPr id="104" name="Google Shape;104;p20"/>
          <p:cNvSpPr txBox="1"/>
          <p:nvPr/>
        </p:nvSpPr>
        <p:spPr>
          <a:xfrm>
            <a:off x="6948264" y="5002020"/>
            <a:ext cx="1728192" cy="169277"/>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900"/>
              <a:buFont typeface="Arial"/>
              <a:buNone/>
            </a:pPr>
            <a:r>
              <a:rPr b="0" baseline="30000" i="0" lang="ko" sz="900" u="none" cap="none" strike="noStrike">
                <a:solidFill>
                  <a:srgbClr val="A5A5A5"/>
                </a:solidFill>
                <a:latin typeface="Roboto"/>
                <a:ea typeface="Roboto"/>
                <a:cs typeface="Roboto"/>
                <a:sym typeface="Roboto"/>
              </a:rPr>
              <a:t>Copyright © Zionex Inc. All Rights Reserved.</a:t>
            </a:r>
            <a:endParaRPr b="0" baseline="30000" i="0" sz="900" u="none" cap="none" strike="noStrike">
              <a:solidFill>
                <a:srgbClr val="A5A5A5"/>
              </a:solidFill>
              <a:latin typeface="Roboto"/>
              <a:ea typeface="Roboto"/>
              <a:cs typeface="Roboto"/>
              <a:sym typeface="Roboto"/>
            </a:endParaRPr>
          </a:p>
        </p:txBody>
      </p:sp>
      <p:cxnSp>
        <p:nvCxnSpPr>
          <p:cNvPr id="105" name="Google Shape;105;p20"/>
          <p:cNvCxnSpPr/>
          <p:nvPr/>
        </p:nvCxnSpPr>
        <p:spPr>
          <a:xfrm>
            <a:off x="252370" y="411510"/>
            <a:ext cx="7643077" cy="0"/>
          </a:xfrm>
          <a:prstGeom prst="straightConnector1">
            <a:avLst/>
          </a:prstGeom>
          <a:noFill/>
          <a:ln cap="flat" cmpd="sng" w="9525">
            <a:solidFill>
              <a:srgbClr val="999999"/>
            </a:solidFill>
            <a:prstDash val="solid"/>
            <a:miter lim="800000"/>
            <a:headEnd len="sm" w="sm" type="none"/>
            <a:tailEnd len="sm" w="sm" type="none"/>
          </a:ln>
        </p:spPr>
      </p:cxnSp>
      <p:sp>
        <p:nvSpPr>
          <p:cNvPr id="106" name="Google Shape;106;p20"/>
          <p:cNvSpPr txBox="1"/>
          <p:nvPr>
            <p:ph type="title"/>
          </p:nvPr>
        </p:nvSpPr>
        <p:spPr>
          <a:xfrm>
            <a:off x="223921" y="33468"/>
            <a:ext cx="8278059" cy="44443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62626"/>
              </a:buClr>
              <a:buSzPts val="2100"/>
              <a:buFont typeface="Malgun Gothic"/>
              <a:buNone/>
              <a:defRPr b="1" i="0" sz="2100" u="none" cap="none" strike="noStrike">
                <a:solidFill>
                  <a:srgbClr val="262626"/>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7" name="Google Shape;107;p20"/>
          <p:cNvSpPr txBox="1"/>
          <p:nvPr>
            <p:ph idx="1" type="body"/>
          </p:nvPr>
        </p:nvSpPr>
        <p:spPr>
          <a:xfrm>
            <a:off x="277294" y="488111"/>
            <a:ext cx="8224685" cy="594065"/>
          </a:xfrm>
          <a:prstGeom prst="rect">
            <a:avLst/>
          </a:prstGeom>
          <a:noFill/>
          <a:ln>
            <a:noFill/>
          </a:ln>
        </p:spPr>
        <p:txBody>
          <a:bodyPr anchorCtr="0" anchor="t" bIns="54000" lIns="54000" spcFirstLastPara="1" rIns="54000" wrap="square" tIns="54000">
            <a:noAutofit/>
          </a:bodyPr>
          <a:lstStyle>
            <a:lvl1pPr indent="-342900" lvl="0" marL="457200" marR="0" rtl="0" algn="l">
              <a:lnSpc>
                <a:spcPct val="120000"/>
              </a:lnSpc>
              <a:spcBef>
                <a:spcPts val="200"/>
              </a:spcBef>
              <a:spcAft>
                <a:spcPts val="0"/>
              </a:spcAft>
              <a:buClr>
                <a:srgbClr val="262626"/>
              </a:buClr>
              <a:buSzPts val="1800"/>
              <a:buFont typeface="Arial"/>
              <a:buChar char="•"/>
              <a:defRPr b="0" i="0" sz="1200" u="none" cap="none" strike="noStrike">
                <a:solidFill>
                  <a:srgbClr val="262626"/>
                </a:solidFill>
                <a:latin typeface="Malgun Gothic"/>
                <a:ea typeface="Malgun Gothic"/>
                <a:cs typeface="Malgun Gothic"/>
                <a:sym typeface="Malgun Gothic"/>
              </a:defRPr>
            </a:lvl1pPr>
            <a:lvl2pPr indent="-342900" lvl="1" marL="914400" marR="0" rtl="0" algn="l">
              <a:lnSpc>
                <a:spcPct val="120000"/>
              </a:lnSpc>
              <a:spcBef>
                <a:spcPts val="200"/>
              </a:spcBef>
              <a:spcAft>
                <a:spcPts val="0"/>
              </a:spcAft>
              <a:buClr>
                <a:srgbClr val="262626"/>
              </a:buClr>
              <a:buSzPts val="1800"/>
              <a:buFont typeface="Arial"/>
              <a:buChar char="•"/>
              <a:defRPr b="0" i="0" sz="1200" u="none" cap="none" strike="noStrike">
                <a:solidFill>
                  <a:srgbClr val="262626"/>
                </a:solidFill>
                <a:latin typeface="Malgun Gothic"/>
                <a:ea typeface="Malgun Gothic"/>
                <a:cs typeface="Malgun Gothic"/>
                <a:sym typeface="Malgun Gothic"/>
              </a:defRPr>
            </a:lvl2pPr>
            <a:lvl3pPr indent="-342900" lvl="2" marL="1371600" marR="0" rtl="0" algn="l">
              <a:lnSpc>
                <a:spcPct val="120000"/>
              </a:lnSpc>
              <a:spcBef>
                <a:spcPts val="200"/>
              </a:spcBef>
              <a:spcAft>
                <a:spcPts val="0"/>
              </a:spcAft>
              <a:buClr>
                <a:srgbClr val="262626"/>
              </a:buClr>
              <a:buSzPts val="1800"/>
              <a:buFont typeface="Arial"/>
              <a:buChar char="•"/>
              <a:defRPr b="0" i="0" sz="1200" u="none" cap="none" strike="noStrike">
                <a:solidFill>
                  <a:srgbClr val="262626"/>
                </a:solidFill>
                <a:latin typeface="Malgun Gothic"/>
                <a:ea typeface="Malgun Gothic"/>
                <a:cs typeface="Malgun Gothic"/>
                <a:sym typeface="Malgun Gothic"/>
              </a:defRPr>
            </a:lvl3pPr>
            <a:lvl4pPr indent="-342900" lvl="3" marL="1828800" marR="0" rtl="0" algn="l">
              <a:lnSpc>
                <a:spcPct val="120000"/>
              </a:lnSpc>
              <a:spcBef>
                <a:spcPts val="200"/>
              </a:spcBef>
              <a:spcAft>
                <a:spcPts val="0"/>
              </a:spcAft>
              <a:buClr>
                <a:srgbClr val="262626"/>
              </a:buClr>
              <a:buSzPts val="1800"/>
              <a:buFont typeface="Arial"/>
              <a:buChar char="•"/>
              <a:defRPr b="0" i="0" sz="1200" u="none" cap="none" strike="noStrike">
                <a:solidFill>
                  <a:srgbClr val="262626"/>
                </a:solidFill>
                <a:latin typeface="Malgun Gothic"/>
                <a:ea typeface="Malgun Gothic"/>
                <a:cs typeface="Malgun Gothic"/>
                <a:sym typeface="Malgun Gothic"/>
              </a:defRPr>
            </a:lvl4pPr>
            <a:lvl5pPr indent="-342900" lvl="4" marL="2286000" marR="0" rtl="0" algn="l">
              <a:lnSpc>
                <a:spcPct val="120000"/>
              </a:lnSpc>
              <a:spcBef>
                <a:spcPts val="200"/>
              </a:spcBef>
              <a:spcAft>
                <a:spcPts val="0"/>
              </a:spcAft>
              <a:buClr>
                <a:srgbClr val="262626"/>
              </a:buClr>
              <a:buSzPts val="1800"/>
              <a:buFont typeface="Arial"/>
              <a:buChar char="•"/>
              <a:defRPr b="0" i="0" sz="1200" u="none" cap="none" strike="noStrike">
                <a:solidFill>
                  <a:srgbClr val="262626"/>
                </a:solidFill>
                <a:latin typeface="Malgun Gothic"/>
                <a:ea typeface="Malgun Gothic"/>
                <a:cs typeface="Malgun Gothic"/>
                <a:sym typeface="Malgun Gothic"/>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08" name="Google Shape;108;p20"/>
          <p:cNvSpPr txBox="1"/>
          <p:nvPr/>
        </p:nvSpPr>
        <p:spPr>
          <a:xfrm>
            <a:off x="8555986" y="4848422"/>
            <a:ext cx="346742" cy="261610"/>
          </a:xfrm>
          <a:prstGeom prst="rect">
            <a:avLst/>
          </a:prstGeom>
          <a:noFill/>
          <a:ln>
            <a:noFill/>
          </a:ln>
        </p:spPr>
        <p:txBody>
          <a:bodyPr anchorCtr="0" anchor="t" bIns="38100" lIns="38100" spcFirstLastPara="1" rIns="38100" wrap="square" tIns="38100">
            <a:sp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ko" sz="1200" u="none" cap="none" strike="noStrike">
                <a:solidFill>
                  <a:srgbClr val="3F4347"/>
                </a:solidFill>
                <a:latin typeface="Roboto"/>
                <a:ea typeface="Roboto"/>
                <a:cs typeface="Roboto"/>
                <a:sym typeface="Roboto"/>
              </a:rPr>
              <a:t>‹#›</a:t>
            </a:fld>
            <a:endParaRPr b="1" i="0" sz="1200" u="none" cap="none" strike="noStrike">
              <a:solidFill>
                <a:srgbClr val="3F4347"/>
              </a:solidFill>
              <a:latin typeface="Roboto"/>
              <a:ea typeface="Roboto"/>
              <a:cs typeface="Roboto"/>
              <a:sym typeface="Roboto"/>
            </a:endParaRPr>
          </a:p>
        </p:txBody>
      </p:sp>
      <p:sp>
        <p:nvSpPr>
          <p:cNvPr id="109" name="Google Shape;109;p20"/>
          <p:cNvSpPr/>
          <p:nvPr/>
        </p:nvSpPr>
        <p:spPr>
          <a:xfrm rot="10800000">
            <a:off x="8904908" y="4897699"/>
            <a:ext cx="95585" cy="163057"/>
          </a:xfrm>
          <a:custGeom>
            <a:rect b="b" l="l" r="r" t="t"/>
            <a:pathLst>
              <a:path extrusionOk="0" h="21600" w="21600">
                <a:moveTo>
                  <a:pt x="21468" y="0"/>
                </a:moveTo>
                <a:lnTo>
                  <a:pt x="21600" y="21600"/>
                </a:lnTo>
                <a:lnTo>
                  <a:pt x="0" y="10766"/>
                </a:lnTo>
                <a:lnTo>
                  <a:pt x="21468" y="0"/>
                </a:lnTo>
                <a:close/>
              </a:path>
            </a:pathLst>
          </a:custGeom>
          <a:solidFill>
            <a:srgbClr val="4B90C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ulim"/>
              <a:ea typeface="Gulim"/>
              <a:cs typeface="Gulim"/>
              <a:sym typeface="Gulim"/>
            </a:endParaRPr>
          </a:p>
        </p:txBody>
      </p:sp>
    </p:spTree>
  </p:cSld>
  <p:clrMapOvr>
    <a:masterClrMapping/>
  </p:clrMapOvr>
  <mc:AlternateContent>
    <mc:Choice Requires="p14">
      <p:transition p14:dur="24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本編スライド2" showMasterSp="0">
  <p:cSld name="本編スライド2">
    <p:spTree>
      <p:nvGrpSpPr>
        <p:cNvPr id="110" name="Shape 110"/>
        <p:cNvGrpSpPr/>
        <p:nvPr/>
      </p:nvGrpSpPr>
      <p:grpSpPr>
        <a:xfrm>
          <a:off x="0" y="0"/>
          <a:ext cx="0" cy="0"/>
          <a:chOff x="0" y="0"/>
          <a:chExt cx="0" cy="0"/>
        </a:xfrm>
      </p:grpSpPr>
      <p:sp>
        <p:nvSpPr>
          <p:cNvPr id="111" name="Google Shape;111;p21"/>
          <p:cNvSpPr txBox="1"/>
          <p:nvPr>
            <p:ph type="title"/>
          </p:nvPr>
        </p:nvSpPr>
        <p:spPr>
          <a:xfrm>
            <a:off x="467544" y="347133"/>
            <a:ext cx="2948940" cy="1200150"/>
          </a:xfrm>
          <a:prstGeom prst="rect">
            <a:avLst/>
          </a:prstGeom>
          <a:noFill/>
          <a:ln>
            <a:noFill/>
          </a:ln>
        </p:spPr>
        <p:txBody>
          <a:bodyPr anchorCtr="0" anchor="ctr" bIns="34275" lIns="68575" spcFirstLastPara="1" rIns="68575" wrap="square" tIns="34275">
            <a:normAutofit/>
          </a:bodyPr>
          <a:lstStyle>
            <a:lvl1pPr lvl="0" marR="0" rtl="0" algn="ctr">
              <a:lnSpc>
                <a:spcPct val="100000"/>
              </a:lnSpc>
              <a:spcBef>
                <a:spcPts val="0"/>
              </a:spcBef>
              <a:spcAft>
                <a:spcPts val="0"/>
              </a:spcAft>
              <a:buClr>
                <a:srgbClr val="262626"/>
              </a:buClr>
              <a:buSzPts val="2700"/>
              <a:buFont typeface="Malgun Gothic"/>
              <a:buNone/>
              <a:defRPr b="1" i="0" sz="2700" u="none" cap="none" strike="noStrike">
                <a:solidFill>
                  <a:srgbClr val="262626"/>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21"/>
          <p:cNvSpPr/>
          <p:nvPr>
            <p:ph idx="2" type="pic"/>
          </p:nvPr>
        </p:nvSpPr>
        <p:spPr>
          <a:xfrm>
            <a:off x="3722807" y="347133"/>
            <a:ext cx="4776994" cy="4057650"/>
          </a:xfrm>
          <a:prstGeom prst="rect">
            <a:avLst/>
          </a:prstGeom>
          <a:noFill/>
          <a:ln>
            <a:noFill/>
          </a:ln>
        </p:spPr>
      </p:sp>
      <p:sp>
        <p:nvSpPr>
          <p:cNvPr id="113" name="Google Shape;113;p21"/>
          <p:cNvSpPr txBox="1"/>
          <p:nvPr>
            <p:ph idx="1" type="body"/>
          </p:nvPr>
        </p:nvSpPr>
        <p:spPr>
          <a:xfrm>
            <a:off x="467544" y="1547283"/>
            <a:ext cx="2948940" cy="28575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200"/>
              </a:spcBef>
              <a:spcAft>
                <a:spcPts val="0"/>
              </a:spcAft>
              <a:buClr>
                <a:srgbClr val="262626"/>
              </a:buClr>
              <a:buSzPts val="1200"/>
              <a:buFont typeface="Arial"/>
              <a:buNone/>
              <a:defRPr b="0" i="0" sz="1200" u="none" cap="none" strike="noStrike">
                <a:solidFill>
                  <a:srgbClr val="262626"/>
                </a:solidFill>
                <a:latin typeface="Malgun Gothic"/>
                <a:ea typeface="Malgun Gothic"/>
                <a:cs typeface="Malgun Gothic"/>
                <a:sym typeface="Malgun Gothic"/>
              </a:defRPr>
            </a:lvl1pPr>
            <a:lvl2pPr indent="-228600" lvl="1" marL="914400" marR="0" rtl="0" algn="l">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4pPr>
            <a:lvl5pPr indent="-228600" lvl="4" marL="2286000" marR="0" rtl="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5pPr>
            <a:lvl6pPr indent="-228600" lvl="5" marL="2743200" marR="0" rtl="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6pPr>
            <a:lvl7pPr indent="-228600" lvl="6" marL="3200400" marR="0" rtl="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7pPr>
            <a:lvl8pPr indent="-228600" lvl="7" marL="3657600" marR="0" rtl="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8pPr>
            <a:lvl9pPr indent="-228600" lvl="8" marL="4114800" marR="0" rtl="0" algn="l">
              <a:lnSpc>
                <a:spcPct val="100000"/>
              </a:lnSpc>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9pPr>
          </a:lstStyle>
          <a:p/>
        </p:txBody>
      </p:sp>
      <p:grpSp>
        <p:nvGrpSpPr>
          <p:cNvPr id="114" name="Google Shape;114;p21"/>
          <p:cNvGrpSpPr/>
          <p:nvPr/>
        </p:nvGrpSpPr>
        <p:grpSpPr>
          <a:xfrm>
            <a:off x="0" y="4785991"/>
            <a:ext cx="9148235" cy="378044"/>
            <a:chOff x="0" y="12754875"/>
            <a:chExt cx="24405111" cy="987222"/>
          </a:xfrm>
        </p:grpSpPr>
        <p:sp>
          <p:nvSpPr>
            <p:cNvPr id="115" name="Google Shape;115;p21"/>
            <p:cNvSpPr/>
            <p:nvPr/>
          </p:nvSpPr>
          <p:spPr>
            <a:xfrm>
              <a:off x="0" y="12754875"/>
              <a:ext cx="24384001" cy="955842"/>
            </a:xfrm>
            <a:prstGeom prst="rect">
              <a:avLst/>
            </a:prstGeom>
            <a:solidFill>
              <a:srgbClr val="61BFE5"/>
            </a:solidFill>
            <a:ln>
              <a:noFill/>
            </a:ln>
            <a:effectLst>
              <a:outerShdw blurRad="50800" rotWithShape="0" dir="16200000" dist="38100">
                <a:srgbClr val="000000">
                  <a:alpha val="4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116" name="Google Shape;116;p21"/>
            <p:cNvSpPr/>
            <p:nvPr/>
          </p:nvSpPr>
          <p:spPr>
            <a:xfrm>
              <a:off x="19112456" y="12754875"/>
              <a:ext cx="5292655" cy="987222"/>
            </a:xfrm>
            <a:custGeom>
              <a:rect b="b" l="l" r="r" t="t"/>
              <a:pathLst>
                <a:path extrusionOk="0" h="841345" w="14005740">
                  <a:moveTo>
                    <a:pt x="0" y="0"/>
                  </a:moveTo>
                  <a:lnTo>
                    <a:pt x="13978285" y="0"/>
                  </a:lnTo>
                  <a:lnTo>
                    <a:pt x="14005740" y="841345"/>
                  </a:lnTo>
                  <a:lnTo>
                    <a:pt x="4307266" y="825755"/>
                  </a:lnTo>
                  <a:lnTo>
                    <a:pt x="0" y="0"/>
                  </a:lnTo>
                  <a:close/>
                </a:path>
              </a:pathLst>
            </a:custGeom>
            <a:solidFill>
              <a:srgbClr val="EBEBEB"/>
            </a:solidFill>
            <a:ln>
              <a:noFill/>
            </a:ln>
            <a:effectLst>
              <a:outerShdw blurRad="50800" rotWithShape="0" dir="16200000" dist="38100">
                <a:srgbClr val="000000">
                  <a:alpha val="4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grpSp>
      <p:pic>
        <p:nvPicPr>
          <p:cNvPr id="117" name="Google Shape;117;p21"/>
          <p:cNvPicPr preferRelativeResize="0"/>
          <p:nvPr/>
        </p:nvPicPr>
        <p:blipFill rotWithShape="1">
          <a:blip r:embed="rId2">
            <a:alphaModFix/>
          </a:blip>
          <a:srcRect b="0" l="0" r="0" t="0"/>
          <a:stretch/>
        </p:blipFill>
        <p:spPr>
          <a:xfrm>
            <a:off x="143508" y="4860335"/>
            <a:ext cx="1458162" cy="189943"/>
          </a:xfrm>
          <a:prstGeom prst="rect">
            <a:avLst/>
          </a:prstGeom>
          <a:noFill/>
          <a:ln>
            <a:noFill/>
          </a:ln>
        </p:spPr>
      </p:pic>
      <p:sp>
        <p:nvSpPr>
          <p:cNvPr id="118" name="Google Shape;118;p21"/>
          <p:cNvSpPr txBox="1"/>
          <p:nvPr/>
        </p:nvSpPr>
        <p:spPr>
          <a:xfrm>
            <a:off x="6948264" y="5002020"/>
            <a:ext cx="1728192" cy="169277"/>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900"/>
              <a:buFont typeface="Arial"/>
              <a:buNone/>
            </a:pPr>
            <a:r>
              <a:rPr b="0" baseline="30000" i="0" lang="ko" sz="900" u="none" cap="none" strike="noStrike">
                <a:solidFill>
                  <a:srgbClr val="A5A5A5"/>
                </a:solidFill>
                <a:latin typeface="Roboto"/>
                <a:ea typeface="Roboto"/>
                <a:cs typeface="Roboto"/>
                <a:sym typeface="Roboto"/>
              </a:rPr>
              <a:t>Copyright © Zionex Inc. All Rights Reserved.</a:t>
            </a:r>
            <a:endParaRPr b="0" baseline="30000" i="0" sz="900" u="none" cap="none" strike="noStrike">
              <a:solidFill>
                <a:srgbClr val="A5A5A5"/>
              </a:solidFill>
              <a:latin typeface="Roboto"/>
              <a:ea typeface="Roboto"/>
              <a:cs typeface="Roboto"/>
              <a:sym typeface="Roboto"/>
            </a:endParaRPr>
          </a:p>
        </p:txBody>
      </p:sp>
      <p:sp>
        <p:nvSpPr>
          <p:cNvPr id="119" name="Google Shape;119;p21"/>
          <p:cNvSpPr txBox="1"/>
          <p:nvPr/>
        </p:nvSpPr>
        <p:spPr>
          <a:xfrm>
            <a:off x="8555986" y="4848422"/>
            <a:ext cx="346742" cy="261610"/>
          </a:xfrm>
          <a:prstGeom prst="rect">
            <a:avLst/>
          </a:prstGeom>
          <a:noFill/>
          <a:ln>
            <a:noFill/>
          </a:ln>
        </p:spPr>
        <p:txBody>
          <a:bodyPr anchorCtr="0" anchor="t" bIns="38100" lIns="38100" spcFirstLastPara="1" rIns="38100" wrap="square" tIns="38100">
            <a:sp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ko" sz="1200" u="none" cap="none" strike="noStrike">
                <a:solidFill>
                  <a:srgbClr val="3F4347"/>
                </a:solidFill>
                <a:latin typeface="Roboto"/>
                <a:ea typeface="Roboto"/>
                <a:cs typeface="Roboto"/>
                <a:sym typeface="Roboto"/>
              </a:rPr>
              <a:t>‹#›</a:t>
            </a:fld>
            <a:endParaRPr b="1" i="0" sz="1200" u="none" cap="none" strike="noStrike">
              <a:solidFill>
                <a:srgbClr val="3F4347"/>
              </a:solidFill>
              <a:latin typeface="Roboto"/>
              <a:ea typeface="Roboto"/>
              <a:cs typeface="Roboto"/>
              <a:sym typeface="Roboto"/>
            </a:endParaRPr>
          </a:p>
        </p:txBody>
      </p:sp>
      <p:sp>
        <p:nvSpPr>
          <p:cNvPr id="120" name="Google Shape;120;p21"/>
          <p:cNvSpPr/>
          <p:nvPr/>
        </p:nvSpPr>
        <p:spPr>
          <a:xfrm rot="10800000">
            <a:off x="8904908" y="4897699"/>
            <a:ext cx="95585" cy="163057"/>
          </a:xfrm>
          <a:custGeom>
            <a:rect b="b" l="l" r="r" t="t"/>
            <a:pathLst>
              <a:path extrusionOk="0" h="21600" w="21600">
                <a:moveTo>
                  <a:pt x="21468" y="0"/>
                </a:moveTo>
                <a:lnTo>
                  <a:pt x="21600" y="21600"/>
                </a:lnTo>
                <a:lnTo>
                  <a:pt x="0" y="10766"/>
                </a:lnTo>
                <a:lnTo>
                  <a:pt x="21468" y="0"/>
                </a:lnTo>
                <a:close/>
              </a:path>
            </a:pathLst>
          </a:custGeom>
          <a:solidFill>
            <a:srgbClr val="4B90C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ulim"/>
              <a:ea typeface="Gulim"/>
              <a:cs typeface="Gulim"/>
              <a:sym typeface="Gulim"/>
            </a:endParaRPr>
          </a:p>
        </p:txBody>
      </p:sp>
    </p:spTree>
  </p:cSld>
  <p:clrMapOvr>
    <a:masterClrMapping/>
  </p:clrMapOvr>
  <mc:AlternateContent>
    <mc:Choice Requires="p14">
      <p:transition p14:dur="24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ディバイダースライド" showMasterSp="0">
  <p:cSld name="ディバイダースライド">
    <p:spTree>
      <p:nvGrpSpPr>
        <p:cNvPr id="121" name="Shape 121"/>
        <p:cNvGrpSpPr/>
        <p:nvPr/>
      </p:nvGrpSpPr>
      <p:grpSpPr>
        <a:xfrm>
          <a:off x="0" y="0"/>
          <a:ext cx="0" cy="0"/>
          <a:chOff x="0" y="0"/>
          <a:chExt cx="0" cy="0"/>
        </a:xfrm>
      </p:grpSpPr>
      <p:sp>
        <p:nvSpPr>
          <p:cNvPr id="122" name="Google Shape;122;p22"/>
          <p:cNvSpPr txBox="1"/>
          <p:nvPr>
            <p:ph type="ctrTitle"/>
          </p:nvPr>
        </p:nvSpPr>
        <p:spPr>
          <a:xfrm>
            <a:off x="583864" y="1977684"/>
            <a:ext cx="6646153" cy="540059"/>
          </a:xfrm>
          <a:prstGeom prst="rect">
            <a:avLst/>
          </a:prstGeom>
          <a:noFill/>
          <a:ln>
            <a:noFill/>
          </a:ln>
        </p:spPr>
        <p:txBody>
          <a:bodyPr anchorCtr="0" anchor="b" bIns="0" lIns="27000" spcFirstLastPara="1" rIns="0" wrap="square" tIns="0">
            <a:noAutofit/>
          </a:bodyPr>
          <a:lstStyle>
            <a:lvl1pPr lvl="0" marR="0" rtl="0" algn="l">
              <a:lnSpc>
                <a:spcPct val="100000"/>
              </a:lnSpc>
              <a:spcBef>
                <a:spcPts val="0"/>
              </a:spcBef>
              <a:spcAft>
                <a:spcPts val="0"/>
              </a:spcAft>
              <a:buClr>
                <a:srgbClr val="262626"/>
              </a:buClr>
              <a:buSzPts val="2700"/>
              <a:buFont typeface="Malgun Gothic"/>
              <a:buNone/>
              <a:defRPr b="1" i="0" sz="2700" u="none" cap="none" strike="noStrike">
                <a:solidFill>
                  <a:srgbClr val="262626"/>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3" name="Google Shape;123;p22"/>
          <p:cNvSpPr txBox="1"/>
          <p:nvPr>
            <p:ph idx="1" type="subTitle"/>
          </p:nvPr>
        </p:nvSpPr>
        <p:spPr>
          <a:xfrm>
            <a:off x="583864" y="2571750"/>
            <a:ext cx="6646153" cy="540060"/>
          </a:xfrm>
          <a:prstGeom prst="rect">
            <a:avLst/>
          </a:prstGeom>
          <a:noFill/>
          <a:ln>
            <a:noFill/>
          </a:ln>
        </p:spPr>
        <p:txBody>
          <a:bodyPr anchorCtr="0" anchor="t" bIns="81000" lIns="27000" spcFirstLastPara="1" rIns="0" wrap="square" tIns="81000">
            <a:noAutofit/>
          </a:bodyPr>
          <a:lstStyle>
            <a:lvl1pPr lvl="0" marR="0" rtl="0" algn="l">
              <a:lnSpc>
                <a:spcPct val="100000"/>
              </a:lnSpc>
              <a:spcBef>
                <a:spcPts val="300"/>
              </a:spcBef>
              <a:spcAft>
                <a:spcPts val="0"/>
              </a:spcAft>
              <a:buClr>
                <a:srgbClr val="262626"/>
              </a:buClr>
              <a:buSzPts val="1500"/>
              <a:buFont typeface="Arial"/>
              <a:buNone/>
              <a:defRPr b="0" i="0" sz="1500" u="none" cap="none" strike="noStrike">
                <a:solidFill>
                  <a:srgbClr val="262626"/>
                </a:solidFill>
                <a:latin typeface="Malgun Gothic"/>
                <a:ea typeface="Malgun Gothic"/>
                <a:cs typeface="Malgun Gothic"/>
                <a:sym typeface="Malgun Gothic"/>
              </a:defRPr>
            </a:lvl1pPr>
            <a:lvl2pPr lvl="1" marR="0" rtl="0" algn="ctr">
              <a:lnSpc>
                <a:spcPct val="100000"/>
              </a:lnSpc>
              <a:spcBef>
                <a:spcPts val="40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lnSpc>
                <a:spcPct val="100000"/>
              </a:lnSpc>
              <a:spcBef>
                <a:spcPts val="4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lnSpc>
                <a:spcPct val="100000"/>
              </a:lnSpc>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grpSp>
        <p:nvGrpSpPr>
          <p:cNvPr id="124" name="Google Shape;124;p22"/>
          <p:cNvGrpSpPr/>
          <p:nvPr/>
        </p:nvGrpSpPr>
        <p:grpSpPr>
          <a:xfrm>
            <a:off x="0" y="4785991"/>
            <a:ext cx="9148235" cy="378044"/>
            <a:chOff x="0" y="12754875"/>
            <a:chExt cx="24405111" cy="987222"/>
          </a:xfrm>
        </p:grpSpPr>
        <p:sp>
          <p:nvSpPr>
            <p:cNvPr id="125" name="Google Shape;125;p22"/>
            <p:cNvSpPr/>
            <p:nvPr/>
          </p:nvSpPr>
          <p:spPr>
            <a:xfrm>
              <a:off x="0" y="12754875"/>
              <a:ext cx="24384001" cy="955842"/>
            </a:xfrm>
            <a:prstGeom prst="rect">
              <a:avLst/>
            </a:prstGeom>
            <a:solidFill>
              <a:srgbClr val="61BFE5"/>
            </a:solidFill>
            <a:ln>
              <a:noFill/>
            </a:ln>
            <a:effectLst>
              <a:outerShdw blurRad="50800" rotWithShape="0" dir="16200000" dist="38100">
                <a:srgbClr val="000000">
                  <a:alpha val="4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126" name="Google Shape;126;p22"/>
            <p:cNvSpPr/>
            <p:nvPr/>
          </p:nvSpPr>
          <p:spPr>
            <a:xfrm>
              <a:off x="19112456" y="12754875"/>
              <a:ext cx="5292655" cy="987222"/>
            </a:xfrm>
            <a:custGeom>
              <a:rect b="b" l="l" r="r" t="t"/>
              <a:pathLst>
                <a:path extrusionOk="0" h="841345" w="14005740">
                  <a:moveTo>
                    <a:pt x="0" y="0"/>
                  </a:moveTo>
                  <a:lnTo>
                    <a:pt x="13978285" y="0"/>
                  </a:lnTo>
                  <a:lnTo>
                    <a:pt x="14005740" y="841345"/>
                  </a:lnTo>
                  <a:lnTo>
                    <a:pt x="4307266" y="825755"/>
                  </a:lnTo>
                  <a:lnTo>
                    <a:pt x="0" y="0"/>
                  </a:lnTo>
                  <a:close/>
                </a:path>
              </a:pathLst>
            </a:custGeom>
            <a:solidFill>
              <a:srgbClr val="EBEBEB"/>
            </a:solidFill>
            <a:ln>
              <a:noFill/>
            </a:ln>
            <a:effectLst>
              <a:outerShdw blurRad="50800" rotWithShape="0" dir="16200000" dist="38100">
                <a:srgbClr val="000000">
                  <a:alpha val="4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grpSp>
      <p:pic>
        <p:nvPicPr>
          <p:cNvPr id="127" name="Google Shape;127;p22"/>
          <p:cNvPicPr preferRelativeResize="0"/>
          <p:nvPr/>
        </p:nvPicPr>
        <p:blipFill rotWithShape="1">
          <a:blip r:embed="rId2">
            <a:alphaModFix/>
          </a:blip>
          <a:srcRect b="0" l="0" r="0" t="0"/>
          <a:stretch/>
        </p:blipFill>
        <p:spPr>
          <a:xfrm>
            <a:off x="143508" y="4860335"/>
            <a:ext cx="1458162" cy="189943"/>
          </a:xfrm>
          <a:prstGeom prst="rect">
            <a:avLst/>
          </a:prstGeom>
          <a:noFill/>
          <a:ln>
            <a:noFill/>
          </a:ln>
        </p:spPr>
      </p:pic>
      <p:sp>
        <p:nvSpPr>
          <p:cNvPr id="128" name="Google Shape;128;p22"/>
          <p:cNvSpPr txBox="1"/>
          <p:nvPr/>
        </p:nvSpPr>
        <p:spPr>
          <a:xfrm>
            <a:off x="6894258" y="5002020"/>
            <a:ext cx="1728192" cy="169277"/>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900"/>
              <a:buFont typeface="Arial"/>
              <a:buNone/>
            </a:pPr>
            <a:r>
              <a:rPr b="0" baseline="30000" i="0" lang="ko" sz="900" u="none" cap="none" strike="noStrike">
                <a:solidFill>
                  <a:srgbClr val="A5A5A5"/>
                </a:solidFill>
                <a:latin typeface="Roboto"/>
                <a:ea typeface="Roboto"/>
                <a:cs typeface="Roboto"/>
                <a:sym typeface="Roboto"/>
              </a:rPr>
              <a:t>Copyright © Zionex Inc. All Rights Reserved.</a:t>
            </a:r>
            <a:endParaRPr b="0" baseline="30000" i="0" sz="900" u="none" cap="none" strike="noStrike">
              <a:solidFill>
                <a:srgbClr val="A5A5A5"/>
              </a:solidFill>
              <a:latin typeface="Roboto"/>
              <a:ea typeface="Roboto"/>
              <a:cs typeface="Roboto"/>
              <a:sym typeface="Roboto"/>
            </a:endParaRPr>
          </a:p>
        </p:txBody>
      </p:sp>
      <p:sp>
        <p:nvSpPr>
          <p:cNvPr id="129" name="Google Shape;129;p22"/>
          <p:cNvSpPr txBox="1"/>
          <p:nvPr>
            <p:ph idx="12" type="sldNum"/>
          </p:nvPr>
        </p:nvSpPr>
        <p:spPr>
          <a:xfrm>
            <a:off x="8555986" y="4848422"/>
            <a:ext cx="346742" cy="261610"/>
          </a:xfrm>
          <a:prstGeom prst="rect">
            <a:avLst/>
          </a:prstGeom>
          <a:noFill/>
          <a:ln>
            <a:noFill/>
          </a:ln>
        </p:spPr>
        <p:txBody>
          <a:bodyPr anchorCtr="0" anchor="t" bIns="38100" lIns="38100" spcFirstLastPara="1" rIns="38100" wrap="square" tIns="38100">
            <a:sp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ko"/>
              <a:t>‹#›</a:t>
            </a:fld>
            <a:endParaRPr/>
          </a:p>
        </p:txBody>
      </p:sp>
      <p:sp>
        <p:nvSpPr>
          <p:cNvPr id="130" name="Google Shape;130;p22"/>
          <p:cNvSpPr/>
          <p:nvPr/>
        </p:nvSpPr>
        <p:spPr>
          <a:xfrm rot="10800000">
            <a:off x="8904908" y="4897699"/>
            <a:ext cx="95585" cy="163057"/>
          </a:xfrm>
          <a:custGeom>
            <a:rect b="b" l="l" r="r" t="t"/>
            <a:pathLst>
              <a:path extrusionOk="0" h="21600" w="21600">
                <a:moveTo>
                  <a:pt x="21468" y="0"/>
                </a:moveTo>
                <a:lnTo>
                  <a:pt x="21600" y="21600"/>
                </a:lnTo>
                <a:lnTo>
                  <a:pt x="0" y="10766"/>
                </a:lnTo>
                <a:lnTo>
                  <a:pt x="21468" y="0"/>
                </a:lnTo>
                <a:close/>
              </a:path>
            </a:pathLst>
          </a:custGeom>
          <a:solidFill>
            <a:srgbClr val="4B90C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ulim"/>
              <a:ea typeface="Gulim"/>
              <a:cs typeface="Gulim"/>
              <a:sym typeface="Gulim"/>
            </a:endParaRPr>
          </a:p>
        </p:txBody>
      </p:sp>
    </p:spTree>
  </p:cSld>
  <p:clrMapOvr>
    <a:masterClrMapping/>
  </p:clrMapOvr>
  <mc:AlternateContent>
    <mc:Choice Requires="p14">
      <p:transition p14:dur="24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showMasterSp="0">
  <p:cSld name="白紙">
    <p:spTree>
      <p:nvGrpSpPr>
        <p:cNvPr id="131" name="Shape 131"/>
        <p:cNvGrpSpPr/>
        <p:nvPr/>
      </p:nvGrpSpPr>
      <p:grpSpPr>
        <a:xfrm>
          <a:off x="0" y="0"/>
          <a:ext cx="0" cy="0"/>
          <a:chOff x="0" y="0"/>
          <a:chExt cx="0" cy="0"/>
        </a:xfrm>
      </p:grpSpPr>
    </p:spTree>
  </p:cSld>
  <p:clrMapOvr>
    <a:masterClrMapping/>
  </p:clrMapOvr>
  <mc:AlternateContent>
    <mc:Choice Requires="p14">
      <p:transition p14:dur="24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252370" y="411510"/>
            <a:ext cx="7643077" cy="0"/>
          </a:xfrm>
          <a:prstGeom prst="straightConnector1">
            <a:avLst/>
          </a:prstGeom>
          <a:noFill/>
          <a:ln cap="flat" cmpd="sng" w="9525">
            <a:solidFill>
              <a:srgbClr val="999999"/>
            </a:solidFill>
            <a:prstDash val="solid"/>
            <a:miter lim="800000"/>
            <a:headEnd len="sm" w="sm" type="none"/>
            <a:tailEnd len="sm" w="sm" type="none"/>
          </a:ln>
        </p:spPr>
      </p:cxnSp>
      <p:grpSp>
        <p:nvGrpSpPr>
          <p:cNvPr id="52" name="Google Shape;52;p13"/>
          <p:cNvGrpSpPr/>
          <p:nvPr/>
        </p:nvGrpSpPr>
        <p:grpSpPr>
          <a:xfrm>
            <a:off x="0" y="4785991"/>
            <a:ext cx="9148235" cy="378044"/>
            <a:chOff x="0" y="12754875"/>
            <a:chExt cx="24405111" cy="987222"/>
          </a:xfrm>
        </p:grpSpPr>
        <p:sp>
          <p:nvSpPr>
            <p:cNvPr id="53" name="Google Shape;53;p13"/>
            <p:cNvSpPr/>
            <p:nvPr/>
          </p:nvSpPr>
          <p:spPr>
            <a:xfrm>
              <a:off x="0" y="12754875"/>
              <a:ext cx="24384001" cy="955842"/>
            </a:xfrm>
            <a:prstGeom prst="rect">
              <a:avLst/>
            </a:prstGeom>
            <a:solidFill>
              <a:srgbClr val="61BFE5"/>
            </a:solidFill>
            <a:ln>
              <a:noFill/>
            </a:ln>
            <a:effectLst>
              <a:outerShdw blurRad="50800" rotWithShape="0" dir="16200000" dist="38100">
                <a:srgbClr val="000000">
                  <a:alpha val="4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54" name="Google Shape;54;p13"/>
            <p:cNvSpPr/>
            <p:nvPr/>
          </p:nvSpPr>
          <p:spPr>
            <a:xfrm>
              <a:off x="19112456" y="12754875"/>
              <a:ext cx="5292655" cy="987222"/>
            </a:xfrm>
            <a:custGeom>
              <a:rect b="b" l="l" r="r" t="t"/>
              <a:pathLst>
                <a:path extrusionOk="0" h="841345" w="14005740">
                  <a:moveTo>
                    <a:pt x="0" y="0"/>
                  </a:moveTo>
                  <a:lnTo>
                    <a:pt x="13978285" y="0"/>
                  </a:lnTo>
                  <a:lnTo>
                    <a:pt x="14005740" y="841345"/>
                  </a:lnTo>
                  <a:lnTo>
                    <a:pt x="4307266" y="825755"/>
                  </a:lnTo>
                  <a:lnTo>
                    <a:pt x="0" y="0"/>
                  </a:lnTo>
                  <a:close/>
                </a:path>
              </a:pathLst>
            </a:custGeom>
            <a:solidFill>
              <a:srgbClr val="EBEBEB"/>
            </a:solidFill>
            <a:ln>
              <a:noFill/>
            </a:ln>
            <a:effectLst>
              <a:outerShdw blurRad="50800" rotWithShape="0" dir="16200000" dist="38100">
                <a:srgbClr val="000000">
                  <a:alpha val="4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Light"/>
                <a:ea typeface="Helvetica Neue Light"/>
                <a:cs typeface="Helvetica Neue Light"/>
                <a:sym typeface="Helvetica Neue Light"/>
              </a:endParaRPr>
            </a:p>
          </p:txBody>
        </p:sp>
      </p:grpSp>
      <p:pic>
        <p:nvPicPr>
          <p:cNvPr id="55" name="Google Shape;55;p13"/>
          <p:cNvPicPr preferRelativeResize="0"/>
          <p:nvPr/>
        </p:nvPicPr>
        <p:blipFill rotWithShape="1">
          <a:blip r:embed="rId1">
            <a:alphaModFix/>
          </a:blip>
          <a:srcRect b="0" l="0" r="0" t="0"/>
          <a:stretch/>
        </p:blipFill>
        <p:spPr>
          <a:xfrm>
            <a:off x="143508" y="4860335"/>
            <a:ext cx="1458162" cy="189943"/>
          </a:xfrm>
          <a:prstGeom prst="rect">
            <a:avLst/>
          </a:prstGeom>
          <a:noFill/>
          <a:ln>
            <a:noFill/>
          </a:ln>
        </p:spPr>
      </p:pic>
      <p:sp>
        <p:nvSpPr>
          <p:cNvPr id="56" name="Google Shape;56;p13"/>
          <p:cNvSpPr txBox="1"/>
          <p:nvPr/>
        </p:nvSpPr>
        <p:spPr>
          <a:xfrm>
            <a:off x="6894258" y="5002020"/>
            <a:ext cx="1728192" cy="169277"/>
          </a:xfrm>
          <a:prstGeom prst="rect">
            <a:avLst/>
          </a:prstGeom>
          <a:noFill/>
          <a:ln>
            <a:noFill/>
          </a:ln>
        </p:spPr>
        <p:txBody>
          <a:bodyPr anchorCtr="0" anchor="t" bIns="38100" lIns="38100" spcFirstLastPara="1" rIns="38100" wrap="square" tIns="38100">
            <a:spAutoFit/>
          </a:bodyPr>
          <a:lstStyle/>
          <a:p>
            <a:pPr indent="0" lvl="0" marL="0" marR="0" rtl="0" algn="l">
              <a:lnSpc>
                <a:spcPct val="100000"/>
              </a:lnSpc>
              <a:spcBef>
                <a:spcPts val="0"/>
              </a:spcBef>
              <a:spcAft>
                <a:spcPts val="0"/>
              </a:spcAft>
              <a:buClr>
                <a:srgbClr val="000000"/>
              </a:buClr>
              <a:buSzPts val="900"/>
              <a:buFont typeface="Arial"/>
              <a:buNone/>
            </a:pPr>
            <a:r>
              <a:rPr b="0" baseline="30000" i="0" lang="ko" sz="900" u="none" cap="none" strike="noStrike">
                <a:solidFill>
                  <a:srgbClr val="A5A5A5"/>
                </a:solidFill>
                <a:latin typeface="Roboto"/>
                <a:ea typeface="Roboto"/>
                <a:cs typeface="Roboto"/>
                <a:sym typeface="Roboto"/>
              </a:rPr>
              <a:t>Copyright © Zionex Inc. All Rights Reserved.</a:t>
            </a:r>
            <a:endParaRPr b="0" baseline="30000" i="0" sz="900" u="none" cap="none" strike="noStrike">
              <a:solidFill>
                <a:srgbClr val="A5A5A5"/>
              </a:solidFill>
              <a:latin typeface="Roboto"/>
              <a:ea typeface="Roboto"/>
              <a:cs typeface="Roboto"/>
              <a:sym typeface="Roboto"/>
            </a:endParaRPr>
          </a:p>
        </p:txBody>
      </p:sp>
      <p:sp>
        <p:nvSpPr>
          <p:cNvPr id="57" name="Google Shape;57;p13"/>
          <p:cNvSpPr txBox="1"/>
          <p:nvPr>
            <p:ph idx="12" type="sldNum"/>
          </p:nvPr>
        </p:nvSpPr>
        <p:spPr>
          <a:xfrm>
            <a:off x="8555986" y="4840002"/>
            <a:ext cx="346742" cy="261610"/>
          </a:xfrm>
          <a:prstGeom prst="rect">
            <a:avLst/>
          </a:prstGeom>
          <a:noFill/>
          <a:ln>
            <a:noFill/>
          </a:ln>
        </p:spPr>
        <p:txBody>
          <a:bodyPr anchorCtr="0" anchor="t" bIns="38100" lIns="38100" spcFirstLastPara="1" rIns="38100" wrap="square" tIns="38100">
            <a:sp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3F4347"/>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ko"/>
              <a:t>‹#›</a:t>
            </a:fld>
            <a:endParaRPr/>
          </a:p>
        </p:txBody>
      </p:sp>
      <p:sp>
        <p:nvSpPr>
          <p:cNvPr id="58" name="Google Shape;58;p13"/>
          <p:cNvSpPr/>
          <p:nvPr/>
        </p:nvSpPr>
        <p:spPr>
          <a:xfrm rot="10800000">
            <a:off x="8904908" y="4889279"/>
            <a:ext cx="95585" cy="163057"/>
          </a:xfrm>
          <a:custGeom>
            <a:rect b="b" l="l" r="r" t="t"/>
            <a:pathLst>
              <a:path extrusionOk="0" h="21600" w="21600">
                <a:moveTo>
                  <a:pt x="21468" y="0"/>
                </a:moveTo>
                <a:lnTo>
                  <a:pt x="21600" y="21600"/>
                </a:lnTo>
                <a:lnTo>
                  <a:pt x="0" y="10766"/>
                </a:lnTo>
                <a:lnTo>
                  <a:pt x="21468" y="0"/>
                </a:lnTo>
                <a:close/>
              </a:path>
            </a:pathLst>
          </a:custGeom>
          <a:solidFill>
            <a:srgbClr val="4B90C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ulim"/>
              <a:ea typeface="Gulim"/>
              <a:cs typeface="Gulim"/>
              <a:sym typeface="Gulim"/>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5.png"/><Relationship Id="rId8"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ctrTitle"/>
          </p:nvPr>
        </p:nvSpPr>
        <p:spPr>
          <a:xfrm>
            <a:off x="583875" y="1164100"/>
            <a:ext cx="6646200" cy="832800"/>
          </a:xfrm>
          <a:prstGeom prst="rect">
            <a:avLst/>
          </a:prstGeom>
          <a:noFill/>
          <a:ln>
            <a:noFill/>
          </a:ln>
        </p:spPr>
        <p:txBody>
          <a:bodyPr anchorCtr="0" anchor="b" bIns="0" lIns="27000" spcFirstLastPara="1" rIns="0" wrap="square" tIns="0">
            <a:noAutofit/>
          </a:bodyPr>
          <a:lstStyle/>
          <a:p>
            <a:pPr indent="0" lvl="0" marL="0" rtl="0" algn="l">
              <a:lnSpc>
                <a:spcPct val="100000"/>
              </a:lnSpc>
              <a:spcBef>
                <a:spcPts val="0"/>
              </a:spcBef>
              <a:spcAft>
                <a:spcPts val="0"/>
              </a:spcAft>
              <a:buClr>
                <a:srgbClr val="262626"/>
              </a:buClr>
              <a:buSzPts val="2700"/>
              <a:buFont typeface="Malgun Gothic"/>
              <a:buNone/>
            </a:pPr>
            <a:r>
              <a:rPr lang="ko">
                <a:latin typeface="Arial"/>
                <a:ea typeface="Arial"/>
                <a:cs typeface="Arial"/>
                <a:sym typeface="Arial"/>
              </a:rPr>
              <a:t>Ordinal Predicted Variable</a:t>
            </a:r>
            <a:endParaRPr>
              <a:latin typeface="Arial"/>
              <a:ea typeface="Arial"/>
              <a:cs typeface="Arial"/>
              <a:sym typeface="Arial"/>
            </a:endParaRPr>
          </a:p>
        </p:txBody>
      </p:sp>
      <p:sp>
        <p:nvSpPr>
          <p:cNvPr id="137" name="Google Shape;137;p24"/>
          <p:cNvSpPr txBox="1"/>
          <p:nvPr>
            <p:ph idx="3" type="body"/>
          </p:nvPr>
        </p:nvSpPr>
        <p:spPr>
          <a:xfrm>
            <a:off x="583865" y="3489852"/>
            <a:ext cx="6641056" cy="298846"/>
          </a:xfrm>
          <a:prstGeom prst="rect">
            <a:avLst/>
          </a:prstGeom>
          <a:noFill/>
          <a:ln>
            <a:noFill/>
          </a:ln>
        </p:spPr>
        <p:txBody>
          <a:bodyPr anchorCtr="0" anchor="t" bIns="34275" lIns="27000" spcFirstLastPara="1" rIns="0" wrap="square" tIns="34275">
            <a:noAutofit/>
          </a:bodyPr>
          <a:lstStyle/>
          <a:p>
            <a:pPr indent="0" lvl="0" marL="0" rtl="0" algn="ctr">
              <a:lnSpc>
                <a:spcPct val="100000"/>
              </a:lnSpc>
              <a:spcBef>
                <a:spcPts val="0"/>
              </a:spcBef>
              <a:spcAft>
                <a:spcPts val="0"/>
              </a:spcAft>
              <a:buClr>
                <a:srgbClr val="262626"/>
              </a:buClr>
              <a:buSzPts val="1400"/>
              <a:buNone/>
            </a:pPr>
            <a:r>
              <a:rPr lang="ko">
                <a:latin typeface="Arial"/>
                <a:ea typeface="Arial"/>
                <a:cs typeface="Arial"/>
                <a:sym typeface="Arial"/>
              </a:rPr>
              <a:t>November </a:t>
            </a:r>
            <a:r>
              <a:rPr lang="ko" sz="1400">
                <a:latin typeface="Arial"/>
                <a:ea typeface="Arial"/>
                <a:cs typeface="Arial"/>
                <a:sym typeface="Arial"/>
              </a:rPr>
              <a:t>202</a:t>
            </a:r>
            <a:r>
              <a:rPr lang="ko">
                <a:latin typeface="Arial"/>
                <a:ea typeface="Arial"/>
                <a:cs typeface="Arial"/>
                <a:sym typeface="Arial"/>
              </a:rPr>
              <a:t>2</a:t>
            </a:r>
            <a:endParaRPr sz="1400">
              <a:latin typeface="Arial"/>
              <a:ea typeface="Arial"/>
              <a:cs typeface="Arial"/>
              <a:sym typeface="Arial"/>
            </a:endParaRPr>
          </a:p>
          <a:p>
            <a:pPr indent="0" lvl="0" marL="0" rtl="0" algn="ctr">
              <a:lnSpc>
                <a:spcPct val="100000"/>
              </a:lnSpc>
              <a:spcBef>
                <a:spcPts val="300"/>
              </a:spcBef>
              <a:spcAft>
                <a:spcPts val="0"/>
              </a:spcAft>
              <a:buClr>
                <a:srgbClr val="262626"/>
              </a:buClr>
              <a:buSzPts val="1400"/>
              <a:buNone/>
            </a:pPr>
            <a:r>
              <a:t/>
            </a:r>
            <a:endParaRPr>
              <a:latin typeface="Arial"/>
              <a:ea typeface="Arial"/>
              <a:cs typeface="Arial"/>
              <a:sym typeface="Arial"/>
            </a:endParaRPr>
          </a:p>
        </p:txBody>
      </p:sp>
      <p:sp>
        <p:nvSpPr>
          <p:cNvPr id="138" name="Google Shape;138;p24"/>
          <p:cNvSpPr txBox="1"/>
          <p:nvPr>
            <p:ph idx="4" type="body"/>
          </p:nvPr>
        </p:nvSpPr>
        <p:spPr>
          <a:xfrm>
            <a:off x="583864" y="3812552"/>
            <a:ext cx="6641056" cy="298846"/>
          </a:xfrm>
          <a:prstGeom prst="rect">
            <a:avLst/>
          </a:prstGeom>
          <a:noFill/>
          <a:ln>
            <a:noFill/>
          </a:ln>
        </p:spPr>
        <p:txBody>
          <a:bodyPr anchorCtr="0" anchor="t" bIns="34275" lIns="27000" spcFirstLastPara="1" rIns="0" wrap="square" tIns="34275">
            <a:noAutofit/>
          </a:bodyPr>
          <a:lstStyle/>
          <a:p>
            <a:pPr indent="0" lvl="0" marL="0" rtl="0" algn="ctr">
              <a:lnSpc>
                <a:spcPct val="100000"/>
              </a:lnSpc>
              <a:spcBef>
                <a:spcPts val="0"/>
              </a:spcBef>
              <a:spcAft>
                <a:spcPts val="0"/>
              </a:spcAft>
              <a:buClr>
                <a:srgbClr val="262626"/>
              </a:buClr>
              <a:buSzPts val="1800"/>
              <a:buNone/>
            </a:pPr>
            <a:r>
              <a:rPr lang="ko" sz="1800">
                <a:latin typeface="Arial"/>
                <a:ea typeface="Arial"/>
                <a:cs typeface="Arial"/>
                <a:sym typeface="Arial"/>
              </a:rPr>
              <a:t>Zionex</a:t>
            </a:r>
            <a:endParaRPr sz="1800">
              <a:latin typeface="Arial"/>
              <a:ea typeface="Arial"/>
              <a:cs typeface="Arial"/>
              <a:sym typeface="Arial"/>
            </a:endParaRPr>
          </a:p>
          <a:p>
            <a:pPr indent="0" lvl="0" marL="0" rtl="0" algn="ctr">
              <a:lnSpc>
                <a:spcPct val="100000"/>
              </a:lnSpc>
              <a:spcBef>
                <a:spcPts val="400"/>
              </a:spcBef>
              <a:spcAft>
                <a:spcPts val="0"/>
              </a:spcAft>
              <a:buClr>
                <a:srgbClr val="262626"/>
              </a:buClr>
              <a:buSzPts val="1800"/>
              <a:buNone/>
            </a:pPr>
            <a:r>
              <a:t/>
            </a:r>
            <a:endParaRPr>
              <a:latin typeface="Arial"/>
              <a:ea typeface="Arial"/>
              <a:cs typeface="Arial"/>
              <a:sym typeface="Arial"/>
            </a:endParaRPr>
          </a:p>
        </p:txBody>
      </p:sp>
    </p:spTree>
  </p:cSld>
  <p:clrMapOvr>
    <a:masterClrMapping/>
  </p:clrMapOvr>
  <mc:AlternateContent>
    <mc:Choice Requires="p14">
      <p:transition p14:dur="24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ko">
                <a:latin typeface="Arial"/>
                <a:ea typeface="Arial"/>
                <a:cs typeface="Arial"/>
                <a:sym typeface="Arial"/>
              </a:rPr>
              <a:t>The Case of Metric Predictors</a:t>
            </a:r>
            <a:endParaRPr>
              <a:latin typeface="Arial"/>
              <a:ea typeface="Arial"/>
              <a:cs typeface="Arial"/>
              <a:sym typeface="Arial"/>
            </a:endParaRPr>
          </a:p>
        </p:txBody>
      </p:sp>
      <p:sp>
        <p:nvSpPr>
          <p:cNvPr id="207" name="Google Shape;207;p33"/>
          <p:cNvSpPr txBox="1"/>
          <p:nvPr>
            <p:ph idx="1" type="body"/>
          </p:nvPr>
        </p:nvSpPr>
        <p:spPr>
          <a:xfrm>
            <a:off x="250625" y="497453"/>
            <a:ext cx="8224800" cy="3238500"/>
          </a:xfrm>
          <a:prstGeom prst="rect">
            <a:avLst/>
          </a:prstGeom>
        </p:spPr>
        <p:txBody>
          <a:bodyPr anchorCtr="0" anchor="t" bIns="54000" lIns="54000" spcFirstLastPara="1" rIns="54000" wrap="square" tIns="54000">
            <a:noAutofit/>
          </a:bodyPr>
          <a:lstStyle/>
          <a:p>
            <a:pPr indent="0" lvl="0" marL="0" rtl="0" algn="l">
              <a:spcBef>
                <a:spcPts val="200"/>
              </a:spcBef>
              <a:spcAft>
                <a:spcPts val="0"/>
              </a:spcAft>
              <a:buNone/>
            </a:pPr>
            <a:r>
              <a:rPr lang="ko" sz="1400">
                <a:latin typeface="Arial"/>
                <a:ea typeface="Arial"/>
                <a:cs typeface="Arial"/>
                <a:sym typeface="Arial"/>
              </a:rPr>
              <a:t>One survey item was a person’s total household assets, measured in Chinese yuan. </a:t>
            </a:r>
            <a:endParaRPr sz="1400">
              <a:latin typeface="Arial"/>
              <a:ea typeface="Arial"/>
              <a:cs typeface="Arial"/>
              <a:sym typeface="Arial"/>
            </a:endParaRPr>
          </a:p>
          <a:p>
            <a:pPr indent="0" lvl="0" marL="0" rtl="0" algn="l">
              <a:spcBef>
                <a:spcPts val="200"/>
              </a:spcBef>
              <a:spcAft>
                <a:spcPts val="0"/>
              </a:spcAft>
              <a:buNone/>
            </a:pPr>
            <a:r>
              <a:rPr lang="ko" sz="1400">
                <a:latin typeface="Arial"/>
                <a:ea typeface="Arial"/>
                <a:cs typeface="Arial"/>
                <a:sym typeface="Arial"/>
              </a:rPr>
              <a:t>Another survey item asked, </a:t>
            </a:r>
            <a:r>
              <a:rPr b="1" lang="ko" sz="1400">
                <a:latin typeface="Arial"/>
                <a:ea typeface="Arial"/>
                <a:cs typeface="Arial"/>
                <a:sym typeface="Arial"/>
              </a:rPr>
              <a:t>“Generally speaking, do you feel happy?”</a:t>
            </a:r>
            <a:endParaRPr b="1" sz="14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ko" sz="1400">
                <a:latin typeface="Arial"/>
                <a:ea typeface="Arial"/>
                <a:cs typeface="Arial"/>
                <a:sym typeface="Arial"/>
              </a:rPr>
              <a:t> with response options of 1 = not happy at all,  and 5 = very happy.</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p:txBody>
      </p:sp>
      <p:pic>
        <p:nvPicPr>
          <p:cNvPr id="208" name="Google Shape;208;p33"/>
          <p:cNvPicPr preferRelativeResize="0"/>
          <p:nvPr/>
        </p:nvPicPr>
        <p:blipFill>
          <a:blip r:embed="rId3">
            <a:alphaModFix/>
          </a:blip>
          <a:stretch>
            <a:fillRect/>
          </a:stretch>
        </p:blipFill>
        <p:spPr>
          <a:xfrm>
            <a:off x="83902" y="1345675"/>
            <a:ext cx="4708525" cy="3314901"/>
          </a:xfrm>
          <a:prstGeom prst="rect">
            <a:avLst/>
          </a:prstGeom>
          <a:noFill/>
          <a:ln>
            <a:noFill/>
          </a:ln>
        </p:spPr>
      </p:pic>
      <p:pic>
        <p:nvPicPr>
          <p:cNvPr id="209" name="Google Shape;209;p33"/>
          <p:cNvPicPr preferRelativeResize="0"/>
          <p:nvPr/>
        </p:nvPicPr>
        <p:blipFill>
          <a:blip r:embed="rId4">
            <a:alphaModFix/>
          </a:blip>
          <a:stretch>
            <a:fillRect/>
          </a:stretch>
        </p:blipFill>
        <p:spPr>
          <a:xfrm>
            <a:off x="4828600" y="1675600"/>
            <a:ext cx="4207350" cy="2434199"/>
          </a:xfrm>
          <a:prstGeom prst="rect">
            <a:avLst/>
          </a:prstGeom>
          <a:noFill/>
          <a:ln>
            <a:noFill/>
          </a:ln>
        </p:spPr>
      </p:pic>
    </p:spTree>
  </p:cSld>
  <p:clrMapOvr>
    <a:masterClrMapping/>
  </p:clrMapOvr>
  <mc:AlternateContent>
    <mc:Choice Requires="p14">
      <p:transition p14:dur="24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ko">
                <a:latin typeface="Arial"/>
                <a:ea typeface="Arial"/>
                <a:cs typeface="Arial"/>
                <a:sym typeface="Arial"/>
              </a:rPr>
              <a:t>The Case of Metric Predictors</a:t>
            </a:r>
            <a:endParaRPr>
              <a:latin typeface="Arial"/>
              <a:ea typeface="Arial"/>
              <a:cs typeface="Arial"/>
              <a:sym typeface="Arial"/>
            </a:endParaRPr>
          </a:p>
        </p:txBody>
      </p:sp>
      <p:sp>
        <p:nvSpPr>
          <p:cNvPr id="215" name="Google Shape;215;p34"/>
          <p:cNvSpPr txBox="1"/>
          <p:nvPr>
            <p:ph idx="1" type="body"/>
          </p:nvPr>
        </p:nvSpPr>
        <p:spPr>
          <a:xfrm>
            <a:off x="250625" y="497453"/>
            <a:ext cx="8224800" cy="3238500"/>
          </a:xfrm>
          <a:prstGeom prst="rect">
            <a:avLst/>
          </a:prstGeom>
        </p:spPr>
        <p:txBody>
          <a:bodyPr anchorCtr="0" anchor="t" bIns="54000" lIns="54000" spcFirstLastPara="1" rIns="54000" wrap="square" tIns="54000">
            <a:noAutofit/>
          </a:bodyPr>
          <a:lstStyle/>
          <a:p>
            <a:pPr indent="0" lvl="0" marL="0" rtl="0" algn="l">
              <a:spcBef>
                <a:spcPts val="200"/>
              </a:spcBef>
              <a:spcAft>
                <a:spcPts val="0"/>
              </a:spcAft>
              <a:buClr>
                <a:schemeClr val="dk1"/>
              </a:buClr>
              <a:buSzPts val="1100"/>
              <a:buFont typeface="Arial"/>
              <a:buNone/>
            </a:pPr>
            <a:r>
              <a:rPr lang="ko" sz="1400">
                <a:latin typeface="Arial"/>
                <a:ea typeface="Arial"/>
                <a:cs typeface="Arial"/>
                <a:sym typeface="Arial"/>
              </a:rPr>
              <a:t>A movie critic rated many movies on a 1–7 scale and the data about the movies included their length </a:t>
            </a:r>
            <a:endParaRPr sz="14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ko" sz="1400">
                <a:latin typeface="Arial"/>
                <a:ea typeface="Arial"/>
                <a:cs typeface="Arial"/>
                <a:sym typeface="Arial"/>
              </a:rPr>
              <a:t>and year of release.</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p:txBody>
      </p:sp>
      <p:pic>
        <p:nvPicPr>
          <p:cNvPr id="216" name="Google Shape;216;p34"/>
          <p:cNvPicPr preferRelativeResize="0"/>
          <p:nvPr/>
        </p:nvPicPr>
        <p:blipFill>
          <a:blip r:embed="rId3">
            <a:alphaModFix/>
          </a:blip>
          <a:stretch>
            <a:fillRect/>
          </a:stretch>
        </p:blipFill>
        <p:spPr>
          <a:xfrm>
            <a:off x="498275" y="1133750"/>
            <a:ext cx="3561524" cy="3548000"/>
          </a:xfrm>
          <a:prstGeom prst="rect">
            <a:avLst/>
          </a:prstGeom>
          <a:noFill/>
          <a:ln>
            <a:noFill/>
          </a:ln>
        </p:spPr>
      </p:pic>
      <p:pic>
        <p:nvPicPr>
          <p:cNvPr id="217" name="Google Shape;217;p34"/>
          <p:cNvPicPr preferRelativeResize="0"/>
          <p:nvPr/>
        </p:nvPicPr>
        <p:blipFill>
          <a:blip r:embed="rId4">
            <a:alphaModFix/>
          </a:blip>
          <a:stretch>
            <a:fillRect/>
          </a:stretch>
        </p:blipFill>
        <p:spPr>
          <a:xfrm>
            <a:off x="4187200" y="1133749"/>
            <a:ext cx="4824349" cy="2708625"/>
          </a:xfrm>
          <a:prstGeom prst="rect">
            <a:avLst/>
          </a:prstGeom>
          <a:noFill/>
          <a:ln>
            <a:noFill/>
          </a:ln>
        </p:spPr>
      </p:pic>
    </p:spTree>
  </p:cSld>
  <p:clrMapOvr>
    <a:masterClrMapping/>
  </p:clrMapOvr>
  <mc:AlternateContent>
    <mc:Choice Requires="p14">
      <p:transition p14:dur="24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ko">
                <a:latin typeface="Arial"/>
                <a:ea typeface="Arial"/>
                <a:cs typeface="Arial"/>
                <a:sym typeface="Arial"/>
              </a:rPr>
              <a:t>The Case of Metric Predictors</a:t>
            </a:r>
            <a:endParaRPr>
              <a:latin typeface="Arial"/>
              <a:ea typeface="Arial"/>
              <a:cs typeface="Arial"/>
              <a:sym typeface="Arial"/>
            </a:endParaRPr>
          </a:p>
        </p:txBody>
      </p:sp>
      <p:pic>
        <p:nvPicPr>
          <p:cNvPr id="223" name="Google Shape;223;p35"/>
          <p:cNvPicPr preferRelativeResize="0"/>
          <p:nvPr/>
        </p:nvPicPr>
        <p:blipFill>
          <a:blip r:embed="rId3">
            <a:alphaModFix/>
          </a:blip>
          <a:stretch>
            <a:fillRect/>
          </a:stretch>
        </p:blipFill>
        <p:spPr>
          <a:xfrm>
            <a:off x="41074" y="477775"/>
            <a:ext cx="4136851" cy="4082001"/>
          </a:xfrm>
          <a:prstGeom prst="rect">
            <a:avLst/>
          </a:prstGeom>
          <a:noFill/>
          <a:ln>
            <a:noFill/>
          </a:ln>
        </p:spPr>
      </p:pic>
      <p:pic>
        <p:nvPicPr>
          <p:cNvPr id="224" name="Google Shape;224;p35"/>
          <p:cNvPicPr preferRelativeResize="0"/>
          <p:nvPr/>
        </p:nvPicPr>
        <p:blipFill>
          <a:blip r:embed="rId4">
            <a:alphaModFix/>
          </a:blip>
          <a:stretch>
            <a:fillRect/>
          </a:stretch>
        </p:blipFill>
        <p:spPr>
          <a:xfrm>
            <a:off x="4177925" y="577800"/>
            <a:ext cx="4881901" cy="2740050"/>
          </a:xfrm>
          <a:prstGeom prst="rect">
            <a:avLst/>
          </a:prstGeom>
          <a:noFill/>
          <a:ln>
            <a:noFill/>
          </a:ln>
        </p:spPr>
      </p:pic>
    </p:spTree>
  </p:cSld>
  <p:clrMapOvr>
    <a:masterClrMapping/>
  </p:clrMapOvr>
  <mc:AlternateContent>
    <mc:Choice Requires="p14">
      <p:transition p14:dur="24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ko">
                <a:latin typeface="Arial"/>
                <a:ea typeface="Arial"/>
                <a:cs typeface="Arial"/>
                <a:sym typeface="Arial"/>
              </a:rPr>
              <a:t>Generalizations and Extensions</a:t>
            </a:r>
            <a:endParaRPr>
              <a:latin typeface="Arial"/>
              <a:ea typeface="Arial"/>
              <a:cs typeface="Arial"/>
              <a:sym typeface="Arial"/>
            </a:endParaRPr>
          </a:p>
        </p:txBody>
      </p:sp>
      <p:sp>
        <p:nvSpPr>
          <p:cNvPr id="230" name="Google Shape;230;p36"/>
          <p:cNvSpPr txBox="1"/>
          <p:nvPr>
            <p:ph idx="1" type="body"/>
          </p:nvPr>
        </p:nvSpPr>
        <p:spPr>
          <a:xfrm>
            <a:off x="277300" y="488053"/>
            <a:ext cx="8224800" cy="3238500"/>
          </a:xfrm>
          <a:prstGeom prst="rect">
            <a:avLst/>
          </a:prstGeom>
        </p:spPr>
        <p:txBody>
          <a:bodyPr anchorCtr="0" anchor="t" bIns="54000" lIns="54000" spcFirstLastPara="1" rIns="54000" wrap="square" tIns="54000">
            <a:noAutofit/>
          </a:bodyPr>
          <a:lstStyle/>
          <a:p>
            <a:pPr indent="0" lvl="0" marL="0" rtl="0" algn="l">
              <a:spcBef>
                <a:spcPts val="200"/>
              </a:spcBef>
              <a:spcAft>
                <a:spcPts val="0"/>
              </a:spcAft>
              <a:buNone/>
            </a:pPr>
            <a:r>
              <a:rPr lang="ko" sz="1400">
                <a:latin typeface="Arial"/>
                <a:ea typeface="Arial"/>
                <a:cs typeface="Arial"/>
                <a:sym typeface="Arial"/>
              </a:rPr>
              <a:t>If there are extreme outliers in the data, it is straightforward to modify the programs. There are at least two reasonable approaches to outliers. </a:t>
            </a:r>
            <a:endParaRPr sz="1400">
              <a:latin typeface="Arial"/>
              <a:ea typeface="Arial"/>
              <a:cs typeface="Arial"/>
              <a:sym typeface="Arial"/>
            </a:endParaRPr>
          </a:p>
          <a:p>
            <a:pPr indent="-317500" lvl="0" marL="457200" rtl="0" algn="l">
              <a:spcBef>
                <a:spcPts val="200"/>
              </a:spcBef>
              <a:spcAft>
                <a:spcPts val="0"/>
              </a:spcAft>
              <a:buSzPts val="1400"/>
              <a:buFont typeface="Arial"/>
              <a:buChar char="●"/>
            </a:pPr>
            <a:r>
              <a:rPr lang="ko" sz="1400">
                <a:latin typeface="Arial"/>
                <a:ea typeface="Arial"/>
                <a:cs typeface="Arial"/>
                <a:sym typeface="Arial"/>
              </a:rPr>
              <a:t>One approach is to use a heavy-tailed distribution instead of a normal distribution to describe noise.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ko" sz="1400">
                <a:latin typeface="Arial"/>
                <a:ea typeface="Arial"/>
                <a:cs typeface="Arial"/>
                <a:sym typeface="Arial"/>
              </a:rPr>
              <a:t>A second approach to describing outliers is to treat them not as mean-centered noise but instead as unrelated to the predictor.</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p:txBody>
      </p:sp>
    </p:spTree>
  </p:cSld>
  <p:clrMapOvr>
    <a:masterClrMapping/>
  </p:clrMapOvr>
  <mc:AlternateContent>
    <mc:Choice Requires="p14">
      <p:transition p14:dur="24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idx="12" type="sldNum"/>
          </p:nvPr>
        </p:nvSpPr>
        <p:spPr>
          <a:xfrm>
            <a:off x="8568444" y="4840002"/>
            <a:ext cx="346800" cy="261600"/>
          </a:xfrm>
          <a:prstGeom prst="rect">
            <a:avLst/>
          </a:prstGeom>
          <a:noFill/>
          <a:ln>
            <a:noFill/>
          </a:ln>
        </p:spPr>
        <p:txBody>
          <a:bodyPr anchorCtr="0" anchor="t" bIns="38100" lIns="38100" spcFirstLastPara="1" rIns="38100" wrap="square" tIns="38100">
            <a:spAutoFit/>
          </a:bodyPr>
          <a:lstStyle/>
          <a:p>
            <a:pPr indent="0" lvl="0" marL="0" rtl="0" algn="ctr">
              <a:spcBef>
                <a:spcPts val="0"/>
              </a:spcBef>
              <a:spcAft>
                <a:spcPts val="0"/>
              </a:spcAft>
              <a:buClr>
                <a:srgbClr val="000000"/>
              </a:buClr>
              <a:buSzPts val="1200"/>
              <a:buFont typeface="Arial"/>
              <a:buNone/>
            </a:pPr>
            <a:fld id="{00000000-1234-1234-1234-123412341234}" type="slidenum">
              <a:rPr lang="ko">
                <a:latin typeface="Arial"/>
                <a:ea typeface="Arial"/>
                <a:cs typeface="Arial"/>
                <a:sym typeface="Arial"/>
              </a:rPr>
              <a:t>‹#›</a:t>
            </a:fld>
            <a:endParaRPr>
              <a:latin typeface="Arial"/>
              <a:ea typeface="Arial"/>
              <a:cs typeface="Arial"/>
              <a:sym typeface="Arial"/>
            </a:endParaRPr>
          </a:p>
        </p:txBody>
      </p:sp>
      <p:sp>
        <p:nvSpPr>
          <p:cNvPr id="237" name="Google Shape;237;p37"/>
          <p:cNvSpPr txBox="1"/>
          <p:nvPr>
            <p:ph type="title"/>
          </p:nvPr>
        </p:nvSpPr>
        <p:spPr>
          <a:xfrm>
            <a:off x="223920" y="33468"/>
            <a:ext cx="8278200" cy="4443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SzPts val="2100"/>
              <a:buNone/>
            </a:pPr>
            <a:r>
              <a:rPr lang="ko">
                <a:solidFill>
                  <a:schemeClr val="dk1"/>
                </a:solidFill>
                <a:latin typeface="Arial"/>
                <a:ea typeface="Arial"/>
                <a:cs typeface="Arial"/>
                <a:sym typeface="Arial"/>
              </a:rPr>
              <a:t>Q&amp;A</a:t>
            </a:r>
            <a:endParaRPr>
              <a:solidFill>
                <a:schemeClr val="dk1"/>
              </a:solidFill>
              <a:latin typeface="Arial"/>
              <a:ea typeface="Arial"/>
              <a:cs typeface="Arial"/>
              <a:sym typeface="Arial"/>
            </a:endParaRPr>
          </a:p>
        </p:txBody>
      </p:sp>
      <p:sp>
        <p:nvSpPr>
          <p:cNvPr id="238" name="Google Shape;238;p37"/>
          <p:cNvSpPr txBox="1"/>
          <p:nvPr>
            <p:ph idx="1" type="body"/>
          </p:nvPr>
        </p:nvSpPr>
        <p:spPr>
          <a:xfrm>
            <a:off x="295276" y="488111"/>
            <a:ext cx="8206800" cy="3780300"/>
          </a:xfrm>
          <a:prstGeom prst="rect">
            <a:avLst/>
          </a:prstGeom>
          <a:noFill/>
          <a:ln>
            <a:noFill/>
          </a:ln>
        </p:spPr>
        <p:txBody>
          <a:bodyPr anchorCtr="0" anchor="ctr" bIns="54000" lIns="54000" spcFirstLastPara="1" rIns="54000" wrap="square" tIns="54000">
            <a:noAutofit/>
          </a:bodyPr>
          <a:lstStyle/>
          <a:p>
            <a:pPr indent="0" lvl="0" marL="0" rtl="0" algn="ctr">
              <a:lnSpc>
                <a:spcPct val="120000"/>
              </a:lnSpc>
              <a:spcBef>
                <a:spcPts val="0"/>
              </a:spcBef>
              <a:spcAft>
                <a:spcPts val="0"/>
              </a:spcAft>
              <a:buNone/>
            </a:pPr>
            <a:r>
              <a:rPr b="1" lang="ko" sz="1800">
                <a:latin typeface="Arial"/>
                <a:ea typeface="Arial"/>
                <a:cs typeface="Arial"/>
                <a:sym typeface="Arial"/>
              </a:rPr>
              <a:t>End of Document</a:t>
            </a:r>
            <a:endParaRPr b="1"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2" type="sldNum"/>
          </p:nvPr>
        </p:nvSpPr>
        <p:spPr>
          <a:xfrm>
            <a:off x="8568444" y="4840002"/>
            <a:ext cx="346742" cy="261610"/>
          </a:xfrm>
          <a:prstGeom prst="rect">
            <a:avLst/>
          </a:prstGeom>
          <a:noFill/>
          <a:ln>
            <a:noFill/>
          </a:ln>
        </p:spPr>
        <p:txBody>
          <a:bodyPr anchorCtr="0" anchor="t" bIns="38100" lIns="38100" spcFirstLastPara="1" rIns="38100" wrap="square" tIns="38100">
            <a:spAutoFit/>
          </a:bodyPr>
          <a:lstStyle/>
          <a:p>
            <a:pPr indent="0" lvl="0" marL="0" rtl="0" algn="ctr">
              <a:spcBef>
                <a:spcPts val="0"/>
              </a:spcBef>
              <a:spcAft>
                <a:spcPts val="0"/>
              </a:spcAft>
              <a:buClr>
                <a:srgbClr val="000000"/>
              </a:buClr>
              <a:buSzPts val="1200"/>
              <a:buFont typeface="Arial"/>
              <a:buNone/>
            </a:pPr>
            <a:fld id="{00000000-1234-1234-1234-123412341234}" type="slidenum">
              <a:rPr lang="ko"/>
              <a:t>‹#›</a:t>
            </a:fld>
            <a:endParaRPr/>
          </a:p>
        </p:txBody>
      </p:sp>
      <p:sp>
        <p:nvSpPr>
          <p:cNvPr id="144" name="Google Shape;144;p25"/>
          <p:cNvSpPr txBox="1"/>
          <p:nvPr>
            <p:ph type="title"/>
          </p:nvPr>
        </p:nvSpPr>
        <p:spPr>
          <a:xfrm>
            <a:off x="223920" y="33468"/>
            <a:ext cx="8278060" cy="44443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2626"/>
              </a:buClr>
              <a:buSzPts val="2100"/>
              <a:buFont typeface="Malgun Gothic"/>
              <a:buNone/>
            </a:pPr>
            <a:r>
              <a:rPr lang="ko">
                <a:latin typeface="Arial"/>
                <a:ea typeface="Arial"/>
                <a:cs typeface="Arial"/>
                <a:sym typeface="Arial"/>
              </a:rPr>
              <a:t>Agenda</a:t>
            </a:r>
            <a:endParaRPr>
              <a:latin typeface="Arial"/>
              <a:ea typeface="Arial"/>
              <a:cs typeface="Arial"/>
              <a:sym typeface="Arial"/>
            </a:endParaRPr>
          </a:p>
        </p:txBody>
      </p:sp>
      <p:sp>
        <p:nvSpPr>
          <p:cNvPr id="145" name="Google Shape;145;p25"/>
          <p:cNvSpPr txBox="1"/>
          <p:nvPr>
            <p:ph idx="1" type="body"/>
          </p:nvPr>
        </p:nvSpPr>
        <p:spPr>
          <a:xfrm>
            <a:off x="345939" y="585925"/>
            <a:ext cx="7541700" cy="4026000"/>
          </a:xfrm>
          <a:prstGeom prst="rect">
            <a:avLst/>
          </a:prstGeom>
        </p:spPr>
        <p:txBody>
          <a:bodyPr anchorCtr="0" anchor="t" bIns="54000" lIns="54000" spcFirstLastPara="1" rIns="54000" wrap="square" tIns="54000">
            <a:noAutofit/>
          </a:bodyPr>
          <a:lstStyle/>
          <a:p>
            <a:pPr indent="-323850" lvl="0" marL="457200" rtl="0" algn="l">
              <a:lnSpc>
                <a:spcPct val="150000"/>
              </a:lnSpc>
              <a:spcBef>
                <a:spcPts val="300"/>
              </a:spcBef>
              <a:spcAft>
                <a:spcPts val="0"/>
              </a:spcAft>
              <a:buSzPts val="1500"/>
              <a:buChar char="●"/>
            </a:pPr>
            <a:r>
              <a:rPr lang="ko">
                <a:latin typeface="Arial"/>
                <a:ea typeface="Arial"/>
                <a:cs typeface="Arial"/>
                <a:sym typeface="Arial"/>
              </a:rPr>
              <a:t>Modeling Ordinal Data with an Underlying Metric Variable</a:t>
            </a:r>
            <a:endParaRPr>
              <a:latin typeface="Arial"/>
              <a:ea typeface="Arial"/>
              <a:cs typeface="Arial"/>
              <a:sym typeface="Arial"/>
            </a:endParaRPr>
          </a:p>
          <a:p>
            <a:pPr indent="-323850" lvl="0" marL="457200" rtl="0" algn="l">
              <a:lnSpc>
                <a:spcPct val="150000"/>
              </a:lnSpc>
              <a:spcBef>
                <a:spcPts val="0"/>
              </a:spcBef>
              <a:spcAft>
                <a:spcPts val="0"/>
              </a:spcAft>
              <a:buSzPts val="1500"/>
              <a:buChar char="●"/>
            </a:pPr>
            <a:r>
              <a:rPr lang="ko">
                <a:latin typeface="Arial"/>
                <a:ea typeface="Arial"/>
                <a:cs typeface="Arial"/>
                <a:sym typeface="Arial"/>
              </a:rPr>
              <a:t>The Case of a Single Group</a:t>
            </a:r>
            <a:endParaRPr>
              <a:latin typeface="Arial"/>
              <a:ea typeface="Arial"/>
              <a:cs typeface="Arial"/>
              <a:sym typeface="Arial"/>
            </a:endParaRPr>
          </a:p>
          <a:p>
            <a:pPr indent="-323850" lvl="0" marL="457200" rtl="0" algn="l">
              <a:lnSpc>
                <a:spcPct val="150000"/>
              </a:lnSpc>
              <a:spcBef>
                <a:spcPts val="0"/>
              </a:spcBef>
              <a:spcAft>
                <a:spcPts val="0"/>
              </a:spcAft>
              <a:buSzPts val="1500"/>
              <a:buChar char="●"/>
            </a:pPr>
            <a:r>
              <a:rPr lang="ko">
                <a:latin typeface="Arial"/>
                <a:ea typeface="Arial"/>
                <a:cs typeface="Arial"/>
                <a:sym typeface="Arial"/>
              </a:rPr>
              <a:t>The Case of Two Groups</a:t>
            </a:r>
            <a:endParaRPr>
              <a:latin typeface="Arial"/>
              <a:ea typeface="Arial"/>
              <a:cs typeface="Arial"/>
              <a:sym typeface="Arial"/>
            </a:endParaRPr>
          </a:p>
          <a:p>
            <a:pPr indent="-323850" lvl="0" marL="457200" rtl="0" algn="l">
              <a:lnSpc>
                <a:spcPct val="150000"/>
              </a:lnSpc>
              <a:spcBef>
                <a:spcPts val="0"/>
              </a:spcBef>
              <a:spcAft>
                <a:spcPts val="0"/>
              </a:spcAft>
              <a:buSzPts val="1500"/>
              <a:buChar char="●"/>
            </a:pPr>
            <a:r>
              <a:rPr lang="ko">
                <a:latin typeface="Arial"/>
                <a:ea typeface="Arial"/>
                <a:cs typeface="Arial"/>
                <a:sym typeface="Arial"/>
              </a:rPr>
              <a:t>The Case of Metric Predictors</a:t>
            </a:r>
            <a:endParaRPr>
              <a:latin typeface="Arial"/>
              <a:ea typeface="Arial"/>
              <a:cs typeface="Arial"/>
              <a:sym typeface="Arial"/>
            </a:endParaRPr>
          </a:p>
          <a:p>
            <a:pPr indent="-323850" lvl="0" marL="457200" rtl="0" algn="l">
              <a:lnSpc>
                <a:spcPct val="150000"/>
              </a:lnSpc>
              <a:spcBef>
                <a:spcPts val="0"/>
              </a:spcBef>
              <a:spcAft>
                <a:spcPts val="0"/>
              </a:spcAft>
              <a:buSzPts val="1500"/>
              <a:buChar char="●"/>
            </a:pPr>
            <a:r>
              <a:rPr lang="ko">
                <a:latin typeface="Arial"/>
                <a:ea typeface="Arial"/>
                <a:cs typeface="Arial"/>
                <a:sym typeface="Arial"/>
              </a:rPr>
              <a:t>Generalizations and Extensions</a:t>
            </a:r>
            <a:endParaRPr>
              <a:latin typeface="Arial"/>
              <a:ea typeface="Arial"/>
              <a:cs typeface="Arial"/>
              <a:sym typeface="Arial"/>
            </a:endParaRPr>
          </a:p>
          <a:p>
            <a:pPr indent="0" lvl="0" marL="0" rtl="0" algn="l">
              <a:lnSpc>
                <a:spcPct val="150000"/>
              </a:lnSpc>
              <a:spcBef>
                <a:spcPts val="300"/>
              </a:spcBef>
              <a:spcAft>
                <a:spcPts val="0"/>
              </a:spcAft>
              <a:buNone/>
            </a:pPr>
            <a:r>
              <a:t/>
            </a:r>
            <a:endParaRPr>
              <a:latin typeface="Arial"/>
              <a:ea typeface="Arial"/>
              <a:cs typeface="Arial"/>
              <a:sym typeface="Arial"/>
            </a:endParaRPr>
          </a:p>
        </p:txBody>
      </p:sp>
    </p:spTree>
  </p:cSld>
  <p:clrMapOvr>
    <a:masterClrMapping/>
  </p:clrMapOvr>
  <mc:AlternateContent>
    <mc:Choice Requires="p14">
      <p:transition p14:dur="24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ko">
                <a:latin typeface="Arial"/>
                <a:ea typeface="Arial"/>
                <a:cs typeface="Arial"/>
                <a:sym typeface="Arial"/>
              </a:rPr>
              <a:t>Modeling Ordinal Data with an Underlying Metric Variable</a:t>
            </a:r>
            <a:endParaRPr>
              <a:latin typeface="Arial"/>
              <a:ea typeface="Arial"/>
              <a:cs typeface="Arial"/>
              <a:sym typeface="Arial"/>
            </a:endParaRPr>
          </a:p>
        </p:txBody>
      </p:sp>
      <p:sp>
        <p:nvSpPr>
          <p:cNvPr id="151" name="Google Shape;151;p26"/>
          <p:cNvSpPr txBox="1"/>
          <p:nvPr>
            <p:ph idx="1" type="body"/>
          </p:nvPr>
        </p:nvSpPr>
        <p:spPr>
          <a:xfrm>
            <a:off x="277300" y="488053"/>
            <a:ext cx="8224800" cy="3238500"/>
          </a:xfrm>
          <a:prstGeom prst="rect">
            <a:avLst/>
          </a:prstGeom>
        </p:spPr>
        <p:txBody>
          <a:bodyPr anchorCtr="0" anchor="t" bIns="54000" lIns="54000" spcFirstLastPara="1" rIns="54000" wrap="square" tIns="54000">
            <a:noAutofit/>
          </a:bodyPr>
          <a:lstStyle/>
          <a:p>
            <a:pPr indent="0" lvl="0" marL="0" rtl="0" algn="l">
              <a:spcBef>
                <a:spcPts val="200"/>
              </a:spcBef>
              <a:spcAft>
                <a:spcPts val="0"/>
              </a:spcAft>
              <a:buNone/>
            </a:pPr>
            <a:r>
              <a:rPr lang="ko" sz="1400">
                <a:latin typeface="Arial"/>
                <a:ea typeface="Arial"/>
                <a:cs typeface="Arial"/>
                <a:sym typeface="Arial"/>
              </a:rPr>
              <a:t>Suppose we ask a bunch of people how happy they are, and we make them respond on a discrete rating scale with integer values from 1 to 7, with 1 labeled “extremely unhappy” and 7 labeled “extremely happy.”</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rPr lang="ko" sz="1400">
                <a:latin typeface="Arial"/>
                <a:ea typeface="Arial"/>
                <a:cs typeface="Arial"/>
                <a:sym typeface="Arial"/>
              </a:rPr>
              <a:t>A key aspect of this idea is that the underlying metric value is randomly distributed across people (or across moments within a person). We will assume that the underlying metric value is normally distributed.</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p:txBody>
      </p:sp>
    </p:spTree>
  </p:cSld>
  <p:clrMapOvr>
    <a:masterClrMapping/>
  </p:clrMapOvr>
  <mc:AlternateContent>
    <mc:Choice Requires="p14">
      <p:transition p14:dur="24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ko">
                <a:latin typeface="Arial"/>
                <a:ea typeface="Arial"/>
                <a:cs typeface="Arial"/>
                <a:sym typeface="Arial"/>
              </a:rPr>
              <a:t>Modeling Ordinal Data with an Underlying Metric Variable</a:t>
            </a:r>
            <a:endParaRPr>
              <a:latin typeface="Arial"/>
              <a:ea typeface="Arial"/>
              <a:cs typeface="Arial"/>
              <a:sym typeface="Arial"/>
            </a:endParaRPr>
          </a:p>
        </p:txBody>
      </p:sp>
      <p:pic>
        <p:nvPicPr>
          <p:cNvPr id="157" name="Google Shape;157;p27"/>
          <p:cNvPicPr preferRelativeResize="0"/>
          <p:nvPr/>
        </p:nvPicPr>
        <p:blipFill>
          <a:blip r:embed="rId3">
            <a:alphaModFix/>
          </a:blip>
          <a:stretch>
            <a:fillRect/>
          </a:stretch>
        </p:blipFill>
        <p:spPr>
          <a:xfrm>
            <a:off x="643284" y="535850"/>
            <a:ext cx="3780000" cy="3790674"/>
          </a:xfrm>
          <a:prstGeom prst="rect">
            <a:avLst/>
          </a:prstGeom>
          <a:noFill/>
          <a:ln>
            <a:noFill/>
          </a:ln>
        </p:spPr>
      </p:pic>
      <p:pic>
        <p:nvPicPr>
          <p:cNvPr id="158" name="Google Shape;158;p27"/>
          <p:cNvPicPr preferRelativeResize="0"/>
          <p:nvPr/>
        </p:nvPicPr>
        <p:blipFill>
          <a:blip r:embed="rId4">
            <a:alphaModFix/>
          </a:blip>
          <a:stretch>
            <a:fillRect/>
          </a:stretch>
        </p:blipFill>
        <p:spPr>
          <a:xfrm>
            <a:off x="4653059" y="535850"/>
            <a:ext cx="3847675" cy="3840767"/>
          </a:xfrm>
          <a:prstGeom prst="rect">
            <a:avLst/>
          </a:prstGeom>
          <a:noFill/>
          <a:ln>
            <a:noFill/>
          </a:ln>
        </p:spPr>
      </p:pic>
    </p:spTree>
  </p:cSld>
  <p:clrMapOvr>
    <a:masterClrMapping/>
  </p:clrMapOvr>
  <mc:AlternateContent>
    <mc:Choice Requires="p14">
      <p:transition p14:dur="24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ko">
                <a:latin typeface="Arial"/>
                <a:ea typeface="Arial"/>
                <a:cs typeface="Arial"/>
                <a:sym typeface="Arial"/>
              </a:rPr>
              <a:t>The Case of a Single Group</a:t>
            </a:r>
            <a:endParaRPr>
              <a:latin typeface="Arial"/>
              <a:ea typeface="Arial"/>
              <a:cs typeface="Arial"/>
              <a:sym typeface="Arial"/>
            </a:endParaRPr>
          </a:p>
        </p:txBody>
      </p:sp>
      <p:sp>
        <p:nvSpPr>
          <p:cNvPr id="164" name="Google Shape;164;p28"/>
          <p:cNvSpPr txBox="1"/>
          <p:nvPr>
            <p:ph idx="1" type="body"/>
          </p:nvPr>
        </p:nvSpPr>
        <p:spPr>
          <a:xfrm>
            <a:off x="277300" y="488049"/>
            <a:ext cx="8224800" cy="4030200"/>
          </a:xfrm>
          <a:prstGeom prst="rect">
            <a:avLst/>
          </a:prstGeom>
        </p:spPr>
        <p:txBody>
          <a:bodyPr anchorCtr="0" anchor="t" bIns="54000" lIns="54000" spcFirstLastPara="1" rIns="54000" wrap="square" tIns="54000">
            <a:noAutofit/>
          </a:bodyPr>
          <a:lstStyle/>
          <a:p>
            <a:pPr indent="0" lvl="0" marL="0" rtl="0" algn="l">
              <a:spcBef>
                <a:spcPts val="200"/>
              </a:spcBef>
              <a:spcAft>
                <a:spcPts val="0"/>
              </a:spcAft>
              <a:buNone/>
            </a:pPr>
            <a:r>
              <a:rPr lang="ko" sz="1400">
                <a:latin typeface="Arial"/>
                <a:ea typeface="Arial"/>
                <a:cs typeface="Arial"/>
                <a:sym typeface="Arial"/>
              </a:rPr>
              <a:t>Suppose we have a set of ordinal scores from a single group. Perhaps the scores are letter grades from a class and we would like to know to what extent the mean grade falls above or below a “C.”</a:t>
            </a:r>
            <a:endParaRPr sz="14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200"/>
              </a:spcBef>
              <a:spcAft>
                <a:spcPts val="0"/>
              </a:spcAft>
              <a:buNone/>
            </a:pPr>
            <a:r>
              <a:rPr lang="ko" sz="1400">
                <a:latin typeface="Arial"/>
                <a:ea typeface="Arial"/>
                <a:cs typeface="Arial"/>
                <a:sym typeface="Arial"/>
              </a:rPr>
              <a:t>Our goal is to describe the set of ordinal scores according to the model illustrated in Figure 23.1. </a:t>
            </a:r>
            <a:endParaRPr sz="14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ko" sz="1400">
                <a:latin typeface="Arial"/>
                <a:ea typeface="Arial"/>
                <a:cs typeface="Arial"/>
                <a:sym typeface="Arial"/>
              </a:rPr>
              <a:t>We will use Bayesian inference to estimate the parameters.</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ko" sz="1400">
                <a:latin typeface="Arial"/>
                <a:ea typeface="Arial"/>
                <a:cs typeface="Arial"/>
                <a:sym typeface="Arial"/>
              </a:rPr>
              <a:t>If there are K ordinal values, the model has K +1 parameters: </a:t>
            </a:r>
            <a:r>
              <a:rPr lang="ko" sz="1400">
                <a:solidFill>
                  <a:schemeClr val="lt1"/>
                </a:solidFill>
                <a:latin typeface="Arial"/>
                <a:ea typeface="Arial"/>
                <a:cs typeface="Arial"/>
                <a:sym typeface="Arial"/>
              </a:rPr>
              <a:t>θ1, . . . , θK−1, μ,</a:t>
            </a:r>
            <a:r>
              <a:rPr lang="ko" sz="1400">
                <a:latin typeface="Arial"/>
                <a:ea typeface="Arial"/>
                <a:cs typeface="Arial"/>
                <a:sym typeface="Arial"/>
              </a:rPr>
              <a:t> and </a:t>
            </a:r>
            <a:endParaRPr sz="14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ko" sz="1400">
                <a:latin typeface="Arial"/>
                <a:ea typeface="Arial"/>
                <a:cs typeface="Arial"/>
                <a:sym typeface="Arial"/>
              </a:rPr>
              <a:t>Therefore, we have to “pin down” the axis by setting two of the parameters to arbitrary constants. There is no uniquely correct choice of which parameters to fix, but we will fix the two extreme thresholds to meaningful values on the outcome scale. Specifically, we will set</a:t>
            </a:r>
            <a:endParaRPr sz="1400">
              <a:latin typeface="Arial"/>
              <a:ea typeface="Arial"/>
              <a:cs typeface="Arial"/>
              <a:sym typeface="Arial"/>
            </a:endParaRPr>
          </a:p>
          <a:p>
            <a:pPr indent="0" lvl="0" marL="0" rtl="0" algn="ctr">
              <a:spcBef>
                <a:spcPts val="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p:txBody>
      </p:sp>
      <p:pic>
        <p:nvPicPr>
          <p:cNvPr id="165" name="Google Shape;165;p28"/>
          <p:cNvPicPr preferRelativeResize="0"/>
          <p:nvPr/>
        </p:nvPicPr>
        <p:blipFill>
          <a:blip r:embed="rId3">
            <a:alphaModFix/>
          </a:blip>
          <a:stretch>
            <a:fillRect/>
          </a:stretch>
        </p:blipFill>
        <p:spPr>
          <a:xfrm>
            <a:off x="2370050" y="3345071"/>
            <a:ext cx="4169450" cy="340250"/>
          </a:xfrm>
          <a:prstGeom prst="rect">
            <a:avLst/>
          </a:prstGeom>
          <a:noFill/>
          <a:ln>
            <a:noFill/>
          </a:ln>
        </p:spPr>
      </p:pic>
      <p:pic>
        <p:nvPicPr>
          <p:cNvPr id="166" name="Google Shape;166;p28"/>
          <p:cNvPicPr preferRelativeResize="0"/>
          <p:nvPr/>
        </p:nvPicPr>
        <p:blipFill>
          <a:blip r:embed="rId4">
            <a:alphaModFix/>
          </a:blip>
          <a:stretch>
            <a:fillRect/>
          </a:stretch>
        </p:blipFill>
        <p:spPr>
          <a:xfrm>
            <a:off x="5166374" y="2218987"/>
            <a:ext cx="1424726" cy="225115"/>
          </a:xfrm>
          <a:prstGeom prst="rect">
            <a:avLst/>
          </a:prstGeom>
          <a:noFill/>
          <a:ln>
            <a:noFill/>
          </a:ln>
        </p:spPr>
      </p:pic>
      <p:pic>
        <p:nvPicPr>
          <p:cNvPr id="167" name="Google Shape;167;p28"/>
          <p:cNvPicPr preferRelativeResize="0"/>
          <p:nvPr/>
        </p:nvPicPr>
        <p:blipFill>
          <a:blip r:embed="rId5">
            <a:alphaModFix/>
          </a:blip>
          <a:stretch>
            <a:fillRect/>
          </a:stretch>
        </p:blipFill>
        <p:spPr>
          <a:xfrm>
            <a:off x="6959075" y="2261572"/>
            <a:ext cx="209925" cy="139950"/>
          </a:xfrm>
          <a:prstGeom prst="rect">
            <a:avLst/>
          </a:prstGeom>
          <a:noFill/>
          <a:ln>
            <a:noFill/>
          </a:ln>
        </p:spPr>
      </p:pic>
    </p:spTree>
  </p:cSld>
  <p:clrMapOvr>
    <a:masterClrMapping/>
  </p:clrMapOvr>
  <mc:AlternateContent>
    <mc:Choice Requires="p14">
      <p:transition p14:dur="24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ko">
                <a:latin typeface="Arial"/>
                <a:ea typeface="Arial"/>
                <a:cs typeface="Arial"/>
                <a:sym typeface="Arial"/>
              </a:rPr>
              <a:t>The Case of a Single Group</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pic>
        <p:nvPicPr>
          <p:cNvPr id="173" name="Google Shape;173;p29"/>
          <p:cNvPicPr preferRelativeResize="0"/>
          <p:nvPr/>
        </p:nvPicPr>
        <p:blipFill>
          <a:blip r:embed="rId3">
            <a:alphaModFix/>
          </a:blip>
          <a:stretch>
            <a:fillRect/>
          </a:stretch>
        </p:blipFill>
        <p:spPr>
          <a:xfrm>
            <a:off x="398998" y="761600"/>
            <a:ext cx="3960002" cy="3600001"/>
          </a:xfrm>
          <a:prstGeom prst="rect">
            <a:avLst/>
          </a:prstGeom>
          <a:noFill/>
          <a:ln>
            <a:noFill/>
          </a:ln>
        </p:spPr>
      </p:pic>
      <p:pic>
        <p:nvPicPr>
          <p:cNvPr id="174" name="Google Shape;174;p29"/>
          <p:cNvPicPr preferRelativeResize="0"/>
          <p:nvPr/>
        </p:nvPicPr>
        <p:blipFill>
          <a:blip r:embed="rId4">
            <a:alphaModFix/>
          </a:blip>
          <a:stretch>
            <a:fillRect/>
          </a:stretch>
        </p:blipFill>
        <p:spPr>
          <a:xfrm>
            <a:off x="4367052" y="761599"/>
            <a:ext cx="3960000" cy="3599999"/>
          </a:xfrm>
          <a:prstGeom prst="rect">
            <a:avLst/>
          </a:prstGeom>
          <a:noFill/>
          <a:ln>
            <a:noFill/>
          </a:ln>
        </p:spPr>
      </p:pic>
      <p:pic>
        <p:nvPicPr>
          <p:cNvPr id="175" name="Google Shape;175;p29"/>
          <p:cNvPicPr preferRelativeResize="0"/>
          <p:nvPr/>
        </p:nvPicPr>
        <p:blipFill>
          <a:blip r:embed="rId5">
            <a:alphaModFix/>
          </a:blip>
          <a:stretch>
            <a:fillRect/>
          </a:stretch>
        </p:blipFill>
        <p:spPr>
          <a:xfrm>
            <a:off x="4426850" y="453325"/>
            <a:ext cx="1425124" cy="139575"/>
          </a:xfrm>
          <a:prstGeom prst="rect">
            <a:avLst/>
          </a:prstGeom>
          <a:noFill/>
          <a:ln>
            <a:noFill/>
          </a:ln>
        </p:spPr>
      </p:pic>
      <p:pic>
        <p:nvPicPr>
          <p:cNvPr id="176" name="Google Shape;176;p29"/>
          <p:cNvPicPr preferRelativeResize="0"/>
          <p:nvPr/>
        </p:nvPicPr>
        <p:blipFill>
          <a:blip r:embed="rId6">
            <a:alphaModFix/>
          </a:blip>
          <a:stretch>
            <a:fillRect/>
          </a:stretch>
        </p:blipFill>
        <p:spPr>
          <a:xfrm>
            <a:off x="284675" y="434450"/>
            <a:ext cx="1198800" cy="139575"/>
          </a:xfrm>
          <a:prstGeom prst="rect">
            <a:avLst/>
          </a:prstGeom>
          <a:noFill/>
          <a:ln>
            <a:noFill/>
          </a:ln>
        </p:spPr>
      </p:pic>
      <p:pic>
        <p:nvPicPr>
          <p:cNvPr id="177" name="Google Shape;177;p29"/>
          <p:cNvPicPr preferRelativeResize="0"/>
          <p:nvPr/>
        </p:nvPicPr>
        <p:blipFill>
          <a:blip r:embed="rId7">
            <a:alphaModFix/>
          </a:blip>
          <a:stretch>
            <a:fillRect/>
          </a:stretch>
        </p:blipFill>
        <p:spPr>
          <a:xfrm>
            <a:off x="265750" y="598013"/>
            <a:ext cx="3730386" cy="139575"/>
          </a:xfrm>
          <a:prstGeom prst="rect">
            <a:avLst/>
          </a:prstGeom>
          <a:noFill/>
          <a:ln>
            <a:noFill/>
          </a:ln>
        </p:spPr>
      </p:pic>
      <p:pic>
        <p:nvPicPr>
          <p:cNvPr id="178" name="Google Shape;178;p29"/>
          <p:cNvPicPr preferRelativeResize="0"/>
          <p:nvPr/>
        </p:nvPicPr>
        <p:blipFill>
          <a:blip r:embed="rId8">
            <a:alphaModFix/>
          </a:blip>
          <a:stretch>
            <a:fillRect/>
          </a:stretch>
        </p:blipFill>
        <p:spPr>
          <a:xfrm>
            <a:off x="4387975" y="607463"/>
            <a:ext cx="3918162" cy="139575"/>
          </a:xfrm>
          <a:prstGeom prst="rect">
            <a:avLst/>
          </a:prstGeom>
          <a:noFill/>
          <a:ln>
            <a:noFill/>
          </a:ln>
        </p:spPr>
      </p:pic>
    </p:spTree>
  </p:cSld>
  <p:clrMapOvr>
    <a:masterClrMapping/>
  </p:clrMapOvr>
  <mc:AlternateContent>
    <mc:Choice Requires="p14">
      <p:transition p14:dur="24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ko">
                <a:latin typeface="Arial"/>
                <a:ea typeface="Arial"/>
                <a:cs typeface="Arial"/>
                <a:sym typeface="Arial"/>
              </a:rPr>
              <a:t>The Case of Two Groups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84" name="Google Shape;184;p30"/>
          <p:cNvSpPr txBox="1"/>
          <p:nvPr>
            <p:ph idx="1" type="body"/>
          </p:nvPr>
        </p:nvSpPr>
        <p:spPr>
          <a:xfrm>
            <a:off x="277300" y="488053"/>
            <a:ext cx="8224800" cy="3238500"/>
          </a:xfrm>
          <a:prstGeom prst="rect">
            <a:avLst/>
          </a:prstGeom>
        </p:spPr>
        <p:txBody>
          <a:bodyPr anchorCtr="0" anchor="t" bIns="54000" lIns="54000" spcFirstLastPara="1" rIns="54000" wrap="square" tIns="54000">
            <a:noAutofit/>
          </a:bodyPr>
          <a:lstStyle/>
          <a:p>
            <a:pPr indent="0" lvl="0" marL="0" rtl="0" algn="l">
              <a:spcBef>
                <a:spcPts val="200"/>
              </a:spcBef>
              <a:spcAft>
                <a:spcPts val="0"/>
              </a:spcAft>
              <a:buNone/>
            </a:pPr>
            <a:r>
              <a:rPr lang="ko" sz="1400">
                <a:latin typeface="Arial"/>
                <a:ea typeface="Arial"/>
                <a:cs typeface="Arial"/>
                <a:sym typeface="Arial"/>
              </a:rPr>
              <a:t>The ordinal response interface allows people to select one level of 1 = strongly disagree; 2 = disagree; 3 = undecided; 4 = agree; and 5 = strongly agree. </a:t>
            </a:r>
            <a:endParaRPr sz="1400">
              <a:latin typeface="Arial"/>
              <a:ea typeface="Arial"/>
              <a:cs typeface="Arial"/>
              <a:sym typeface="Arial"/>
            </a:endParaRPr>
          </a:p>
          <a:p>
            <a:pPr indent="0" lvl="0" marL="0" rtl="0" algn="l">
              <a:spcBef>
                <a:spcPts val="200"/>
              </a:spcBef>
              <a:spcAft>
                <a:spcPts val="0"/>
              </a:spcAft>
              <a:buNone/>
            </a:pPr>
            <a:r>
              <a:rPr lang="ko" sz="1400">
                <a:latin typeface="Arial"/>
                <a:ea typeface="Arial"/>
                <a:cs typeface="Arial"/>
                <a:sym typeface="Arial"/>
              </a:rPr>
              <a:t>One statement on the questionnaire is </a:t>
            </a:r>
            <a:endParaRPr sz="1400">
              <a:latin typeface="Arial"/>
              <a:ea typeface="Arial"/>
              <a:cs typeface="Arial"/>
              <a:sym typeface="Arial"/>
            </a:endParaRPr>
          </a:p>
          <a:p>
            <a:pPr indent="0" lvl="0" marL="0" rtl="0" algn="l">
              <a:spcBef>
                <a:spcPts val="200"/>
              </a:spcBef>
              <a:spcAft>
                <a:spcPts val="0"/>
              </a:spcAft>
              <a:buNone/>
            </a:pPr>
            <a:r>
              <a:rPr b="1" lang="ko" sz="1400">
                <a:latin typeface="Arial"/>
                <a:ea typeface="Arial"/>
                <a:cs typeface="Arial"/>
                <a:sym typeface="Arial"/>
              </a:rPr>
              <a:t>“Left-handed people should be given equal rights under the law.” </a:t>
            </a:r>
            <a:endParaRPr b="1" sz="1400">
              <a:latin typeface="Arial"/>
              <a:ea typeface="Arial"/>
              <a:cs typeface="Arial"/>
              <a:sym typeface="Arial"/>
            </a:endParaRPr>
          </a:p>
          <a:p>
            <a:pPr indent="0" lvl="0" marL="0" rtl="0" algn="l">
              <a:spcBef>
                <a:spcPts val="200"/>
              </a:spcBef>
              <a:spcAft>
                <a:spcPts val="0"/>
              </a:spcAft>
              <a:buNone/>
            </a:pPr>
            <a:r>
              <a:rPr lang="ko" sz="1400">
                <a:latin typeface="Arial"/>
                <a:ea typeface="Arial"/>
                <a:cs typeface="Arial"/>
                <a:sym typeface="Arial"/>
              </a:rPr>
              <a:t>Another statement on the questionnaire is </a:t>
            </a:r>
            <a:endParaRPr sz="1400">
              <a:latin typeface="Arial"/>
              <a:ea typeface="Arial"/>
              <a:cs typeface="Arial"/>
              <a:sym typeface="Arial"/>
            </a:endParaRPr>
          </a:p>
          <a:p>
            <a:pPr indent="0" lvl="0" marL="0" rtl="0" algn="l">
              <a:spcBef>
                <a:spcPts val="200"/>
              </a:spcBef>
              <a:spcAft>
                <a:spcPts val="0"/>
              </a:spcAft>
              <a:buNone/>
            </a:pPr>
            <a:r>
              <a:rPr b="1" lang="ko" sz="1400">
                <a:latin typeface="Arial"/>
                <a:ea typeface="Arial"/>
                <a:cs typeface="Arial"/>
                <a:sym typeface="Arial"/>
              </a:rPr>
              <a:t>“Homosexual people should be given equal rights under the law.” </a:t>
            </a:r>
            <a:endParaRPr b="1" sz="1400">
              <a:latin typeface="Arial"/>
              <a:ea typeface="Arial"/>
              <a:cs typeface="Arial"/>
              <a:sym typeface="Arial"/>
            </a:endParaRPr>
          </a:p>
          <a:p>
            <a:pPr indent="0" lvl="0" marL="0" rtl="0" algn="l">
              <a:spcBef>
                <a:spcPts val="200"/>
              </a:spcBef>
              <a:spcAft>
                <a:spcPts val="0"/>
              </a:spcAft>
              <a:buNone/>
            </a:pPr>
            <a:r>
              <a:t/>
            </a:r>
            <a:endParaRPr b="1" sz="14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ko" sz="1400">
                <a:latin typeface="Arial"/>
                <a:ea typeface="Arial"/>
                <a:cs typeface="Arial"/>
                <a:sym typeface="Arial"/>
              </a:rPr>
              <a:t>The two statements could be given to separate groups of respondents if within-subject contrast effects</a:t>
            </a:r>
            <a:endParaRPr sz="1400">
              <a:latin typeface="Arial"/>
              <a:ea typeface="Arial"/>
              <a:cs typeface="Arial"/>
              <a:sym typeface="Arial"/>
            </a:endParaRPr>
          </a:p>
          <a:p>
            <a:pPr indent="0" lvl="0" marL="0" rtl="0" algn="l">
              <a:spcBef>
                <a:spcPts val="200"/>
              </a:spcBef>
              <a:spcAft>
                <a:spcPts val="0"/>
              </a:spcAft>
              <a:buNone/>
            </a:pPr>
            <a:r>
              <a:rPr lang="ko" sz="1400">
                <a:latin typeface="Arial"/>
                <a:ea typeface="Arial"/>
                <a:cs typeface="Arial"/>
                <a:sym typeface="Arial"/>
              </a:rPr>
              <a:t>are a concern. </a:t>
            </a:r>
            <a:endParaRPr sz="1400">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ko" sz="1400">
                <a:latin typeface="Arial"/>
                <a:ea typeface="Arial"/>
                <a:cs typeface="Arial"/>
                <a:sym typeface="Arial"/>
              </a:rPr>
              <a:t>We may be interested in how different the responses are to the two questions.</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p:txBody>
      </p:sp>
    </p:spTree>
  </p:cSld>
  <p:clrMapOvr>
    <a:masterClrMapping/>
  </p:clrMapOvr>
  <mc:AlternateContent>
    <mc:Choice Requires="p14">
      <p:transition p14:dur="24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ko">
                <a:latin typeface="Arial"/>
                <a:ea typeface="Arial"/>
                <a:cs typeface="Arial"/>
                <a:sym typeface="Arial"/>
              </a:rPr>
              <a:t>The Case of Two Groups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90" name="Google Shape;190;p31"/>
          <p:cNvSpPr txBox="1"/>
          <p:nvPr>
            <p:ph idx="1" type="body"/>
          </p:nvPr>
        </p:nvSpPr>
        <p:spPr>
          <a:xfrm>
            <a:off x="277300" y="488012"/>
            <a:ext cx="8224800" cy="4102200"/>
          </a:xfrm>
          <a:prstGeom prst="rect">
            <a:avLst/>
          </a:prstGeom>
        </p:spPr>
        <p:txBody>
          <a:bodyPr anchorCtr="0" anchor="t" bIns="54000" lIns="54000" spcFirstLastPara="1" rIns="54000" wrap="square" tIns="54000">
            <a:noAutofit/>
          </a:bodyPr>
          <a:lstStyle/>
          <a:p>
            <a:pPr indent="0" lvl="0" marL="0" rtl="0" algn="l">
              <a:spcBef>
                <a:spcPts val="200"/>
              </a:spcBef>
              <a:spcAft>
                <a:spcPts val="0"/>
              </a:spcAft>
              <a:buNone/>
            </a:pPr>
            <a:r>
              <a:rPr lang="ko" sz="1400">
                <a:latin typeface="Arial"/>
                <a:ea typeface="Arial"/>
                <a:cs typeface="Arial"/>
                <a:sym typeface="Arial"/>
              </a:rPr>
              <a:t>                   </a:t>
            </a:r>
            <a:r>
              <a:rPr lang="ko" sz="1400">
                <a:latin typeface="Arial"/>
                <a:ea typeface="Arial"/>
                <a:cs typeface="Arial"/>
                <a:sym typeface="Arial"/>
              </a:rPr>
              <a:t>𝜇</a:t>
            </a:r>
            <a:r>
              <a:rPr baseline="-25000" lang="ko" sz="1400">
                <a:latin typeface="Arial"/>
                <a:ea typeface="Arial"/>
                <a:cs typeface="Arial"/>
                <a:sym typeface="Arial"/>
              </a:rPr>
              <a:t>1</a:t>
            </a:r>
            <a:r>
              <a:rPr lang="ko" sz="1400">
                <a:latin typeface="Arial"/>
                <a:ea typeface="Arial"/>
                <a:cs typeface="Arial"/>
                <a:sym typeface="Arial"/>
              </a:rPr>
              <a:t>=0.7 𝜎</a:t>
            </a:r>
            <a:r>
              <a:rPr baseline="-25000" lang="ko" sz="1400">
                <a:latin typeface="Arial"/>
                <a:ea typeface="Arial"/>
                <a:cs typeface="Arial"/>
                <a:sym typeface="Arial"/>
              </a:rPr>
              <a:t>1</a:t>
            </a:r>
            <a:r>
              <a:rPr lang="ko" sz="1400">
                <a:latin typeface="Arial"/>
                <a:ea typeface="Arial"/>
                <a:cs typeface="Arial"/>
                <a:sym typeface="Arial"/>
              </a:rPr>
              <a:t>=1.6   𝜇</a:t>
            </a:r>
            <a:r>
              <a:rPr baseline="-25000" lang="ko" sz="1400">
                <a:latin typeface="Arial"/>
                <a:ea typeface="Arial"/>
                <a:cs typeface="Arial"/>
                <a:sym typeface="Arial"/>
              </a:rPr>
              <a:t>2</a:t>
            </a:r>
            <a:r>
              <a:rPr lang="ko" sz="1400">
                <a:latin typeface="Arial"/>
                <a:ea typeface="Arial"/>
                <a:cs typeface="Arial"/>
                <a:sym typeface="Arial"/>
              </a:rPr>
              <a:t>=1.5 𝜎</a:t>
            </a:r>
            <a:r>
              <a:rPr baseline="-25000" lang="ko" sz="1400">
                <a:latin typeface="Arial"/>
                <a:ea typeface="Arial"/>
                <a:cs typeface="Arial"/>
                <a:sym typeface="Arial"/>
              </a:rPr>
              <a:t>2</a:t>
            </a:r>
            <a:r>
              <a:rPr lang="ko" sz="1400">
                <a:latin typeface="Arial"/>
                <a:ea typeface="Arial"/>
                <a:cs typeface="Arial"/>
                <a:sym typeface="Arial"/>
              </a:rPr>
              <a:t>=1.6</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sz="1400">
              <a:latin typeface="Arial"/>
              <a:ea typeface="Arial"/>
              <a:cs typeface="Arial"/>
              <a:sym typeface="Arial"/>
            </a:endParaRPr>
          </a:p>
          <a:p>
            <a:pPr indent="0" lvl="0" marL="0" rtl="0" algn="l">
              <a:spcBef>
                <a:spcPts val="200"/>
              </a:spcBef>
              <a:spcAft>
                <a:spcPts val="0"/>
              </a:spcAft>
              <a:buNone/>
            </a:pPr>
            <a:r>
              <a:t/>
            </a:r>
            <a:endParaRPr>
              <a:latin typeface="Arial"/>
              <a:ea typeface="Arial"/>
              <a:cs typeface="Arial"/>
              <a:sym typeface="Arial"/>
            </a:endParaRPr>
          </a:p>
          <a:p>
            <a:pPr indent="0" lvl="0" marL="0" rtl="0" algn="l">
              <a:spcBef>
                <a:spcPts val="200"/>
              </a:spcBef>
              <a:spcAft>
                <a:spcPts val="0"/>
              </a:spcAft>
              <a:buClr>
                <a:schemeClr val="dk1"/>
              </a:buClr>
              <a:buSzPts val="1100"/>
              <a:buFont typeface="Arial"/>
              <a:buNone/>
            </a:pPr>
            <a:r>
              <a:rPr lang="ko">
                <a:latin typeface="Arial"/>
                <a:ea typeface="Arial"/>
                <a:cs typeface="Arial"/>
                <a:sym typeface="Arial"/>
              </a:rPr>
              <a:t>In particular, a t test concludes that the means are significantly different and an F test concludes that the variances are also significantly different.</a:t>
            </a:r>
            <a:endParaRPr>
              <a:latin typeface="Arial"/>
              <a:ea typeface="Arial"/>
              <a:cs typeface="Arial"/>
              <a:sym typeface="Arial"/>
            </a:endParaRPr>
          </a:p>
          <a:p>
            <a:pPr indent="0" lvl="0" marL="0" rtl="0" algn="l">
              <a:spcBef>
                <a:spcPts val="200"/>
              </a:spcBef>
              <a:spcAft>
                <a:spcPts val="0"/>
              </a:spcAft>
              <a:buNone/>
            </a:pPr>
            <a:r>
              <a:rPr lang="ko" sz="1400">
                <a:latin typeface="Arial"/>
                <a:ea typeface="Arial"/>
                <a:cs typeface="Arial"/>
                <a:sym typeface="Arial"/>
              </a:rPr>
              <a:t>  </a:t>
            </a:r>
            <a:endParaRPr baseline="-25000" sz="1400">
              <a:latin typeface="Arial"/>
              <a:ea typeface="Arial"/>
              <a:cs typeface="Arial"/>
              <a:sym typeface="Arial"/>
            </a:endParaRPr>
          </a:p>
        </p:txBody>
      </p:sp>
      <p:pic>
        <p:nvPicPr>
          <p:cNvPr id="191" name="Google Shape;191;p31"/>
          <p:cNvPicPr preferRelativeResize="0"/>
          <p:nvPr/>
        </p:nvPicPr>
        <p:blipFill rotWithShape="1">
          <a:blip r:embed="rId3">
            <a:alphaModFix/>
          </a:blip>
          <a:srcRect b="0" l="-47540" r="47539" t="0"/>
          <a:stretch/>
        </p:blipFill>
        <p:spPr>
          <a:xfrm>
            <a:off x="-1897701" y="799425"/>
            <a:ext cx="4557776" cy="2658474"/>
          </a:xfrm>
          <a:prstGeom prst="rect">
            <a:avLst/>
          </a:prstGeom>
          <a:noFill/>
          <a:ln>
            <a:noFill/>
          </a:ln>
        </p:spPr>
      </p:pic>
      <p:pic>
        <p:nvPicPr>
          <p:cNvPr id="192" name="Google Shape;192;p31"/>
          <p:cNvPicPr preferRelativeResize="0"/>
          <p:nvPr/>
        </p:nvPicPr>
        <p:blipFill>
          <a:blip r:embed="rId4">
            <a:alphaModFix/>
          </a:blip>
          <a:stretch>
            <a:fillRect/>
          </a:stretch>
        </p:blipFill>
        <p:spPr>
          <a:xfrm>
            <a:off x="2363630" y="815850"/>
            <a:ext cx="2232175" cy="2625624"/>
          </a:xfrm>
          <a:prstGeom prst="rect">
            <a:avLst/>
          </a:prstGeom>
          <a:noFill/>
          <a:ln>
            <a:noFill/>
          </a:ln>
        </p:spPr>
      </p:pic>
      <p:pic>
        <p:nvPicPr>
          <p:cNvPr id="193" name="Google Shape;193;p31"/>
          <p:cNvPicPr preferRelativeResize="0"/>
          <p:nvPr/>
        </p:nvPicPr>
        <p:blipFill>
          <a:blip r:embed="rId5">
            <a:alphaModFix/>
          </a:blip>
          <a:stretch>
            <a:fillRect/>
          </a:stretch>
        </p:blipFill>
        <p:spPr>
          <a:xfrm>
            <a:off x="4747375" y="441100"/>
            <a:ext cx="3139500" cy="1390225"/>
          </a:xfrm>
          <a:prstGeom prst="rect">
            <a:avLst/>
          </a:prstGeom>
          <a:noFill/>
          <a:ln>
            <a:noFill/>
          </a:ln>
        </p:spPr>
      </p:pic>
      <p:pic>
        <p:nvPicPr>
          <p:cNvPr id="194" name="Google Shape;194;p31"/>
          <p:cNvPicPr preferRelativeResize="0"/>
          <p:nvPr/>
        </p:nvPicPr>
        <p:blipFill>
          <a:blip r:embed="rId6">
            <a:alphaModFix/>
          </a:blip>
          <a:stretch>
            <a:fillRect/>
          </a:stretch>
        </p:blipFill>
        <p:spPr>
          <a:xfrm>
            <a:off x="4910525" y="1831325"/>
            <a:ext cx="1721124" cy="2219699"/>
          </a:xfrm>
          <a:prstGeom prst="rect">
            <a:avLst/>
          </a:prstGeom>
          <a:noFill/>
          <a:ln>
            <a:noFill/>
          </a:ln>
        </p:spPr>
      </p:pic>
    </p:spTree>
  </p:cSld>
  <p:clrMapOvr>
    <a:masterClrMapping/>
  </p:clrMapOvr>
  <mc:AlternateContent>
    <mc:Choice Requires="p14">
      <p:transition p14:dur="24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223921" y="33468"/>
            <a:ext cx="8278200" cy="444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ko">
                <a:latin typeface="Arial"/>
                <a:ea typeface="Arial"/>
                <a:cs typeface="Arial"/>
                <a:sym typeface="Arial"/>
              </a:rPr>
              <a:t>The Case of Metric Predictors</a:t>
            </a:r>
            <a:endParaRPr>
              <a:latin typeface="Arial"/>
              <a:ea typeface="Arial"/>
              <a:cs typeface="Arial"/>
              <a:sym typeface="Arial"/>
            </a:endParaRPr>
          </a:p>
        </p:txBody>
      </p:sp>
      <p:sp>
        <p:nvSpPr>
          <p:cNvPr id="200" name="Google Shape;200;p32"/>
          <p:cNvSpPr txBox="1"/>
          <p:nvPr>
            <p:ph idx="1" type="body"/>
          </p:nvPr>
        </p:nvSpPr>
        <p:spPr>
          <a:xfrm>
            <a:off x="250625" y="497453"/>
            <a:ext cx="8224800" cy="3238500"/>
          </a:xfrm>
          <a:prstGeom prst="rect">
            <a:avLst/>
          </a:prstGeom>
        </p:spPr>
        <p:txBody>
          <a:bodyPr anchorCtr="0" anchor="t" bIns="54000" lIns="54000" spcFirstLastPara="1" rIns="54000" wrap="square" tIns="54000">
            <a:noAutofit/>
          </a:bodyPr>
          <a:lstStyle/>
          <a:p>
            <a:pPr indent="0" lvl="0" marL="0" rtl="0" algn="l">
              <a:spcBef>
                <a:spcPts val="200"/>
              </a:spcBef>
              <a:spcAft>
                <a:spcPts val="0"/>
              </a:spcAft>
              <a:buNone/>
            </a:pPr>
            <a:r>
              <a:rPr lang="ko" sz="1400">
                <a:latin typeface="Arial"/>
                <a:ea typeface="Arial"/>
                <a:cs typeface="Arial"/>
                <a:sym typeface="Arial"/>
              </a:rPr>
              <a:t>We now consider the case of an ordinal predicted value with metric predictors.</a:t>
            </a:r>
            <a:endParaRPr sz="1400">
              <a:latin typeface="Arial"/>
              <a:ea typeface="Arial"/>
              <a:cs typeface="Arial"/>
              <a:sym typeface="Arial"/>
            </a:endParaRPr>
          </a:p>
          <a:p>
            <a:pPr indent="0" lvl="0" marL="0" rtl="0" algn="l">
              <a:spcBef>
                <a:spcPts val="200"/>
              </a:spcBef>
              <a:spcAft>
                <a:spcPts val="0"/>
              </a:spcAft>
              <a:buNone/>
            </a:pPr>
            <a:r>
              <a:rPr lang="ko" sz="1400">
                <a:latin typeface="Arial"/>
                <a:ea typeface="Arial"/>
                <a:cs typeface="Arial"/>
                <a:sym typeface="Arial"/>
              </a:rPr>
              <a:t>Combines the basic ideas of linear regression with the </a:t>
            </a:r>
            <a:r>
              <a:rPr b="1" lang="ko" sz="1400">
                <a:latin typeface="Arial"/>
                <a:ea typeface="Arial"/>
                <a:cs typeface="Arial"/>
                <a:sym typeface="Arial"/>
              </a:rPr>
              <a:t>thresholded cumulative-normal model of ordinal outcome probabilities.</a:t>
            </a:r>
            <a:r>
              <a:rPr lang="ko" sz="1400">
                <a:latin typeface="Arial"/>
                <a:ea typeface="Arial"/>
                <a:cs typeface="Arial"/>
                <a:sym typeface="Arial"/>
              </a:rPr>
              <a:t> </a:t>
            </a:r>
            <a:endParaRPr sz="1400">
              <a:latin typeface="Arial"/>
              <a:ea typeface="Arial"/>
              <a:cs typeface="Arial"/>
              <a:sym typeface="Arial"/>
            </a:endParaRPr>
          </a:p>
        </p:txBody>
      </p:sp>
      <p:pic>
        <p:nvPicPr>
          <p:cNvPr id="201" name="Google Shape;201;p32"/>
          <p:cNvPicPr preferRelativeResize="0"/>
          <p:nvPr/>
        </p:nvPicPr>
        <p:blipFill>
          <a:blip r:embed="rId3">
            <a:alphaModFix/>
          </a:blip>
          <a:stretch>
            <a:fillRect/>
          </a:stretch>
        </p:blipFill>
        <p:spPr>
          <a:xfrm>
            <a:off x="1618125" y="1332076"/>
            <a:ext cx="5907751" cy="3274051"/>
          </a:xfrm>
          <a:prstGeom prst="rect">
            <a:avLst/>
          </a:prstGeom>
          <a:noFill/>
          <a:ln>
            <a:noFill/>
          </a:ln>
        </p:spPr>
      </p:pic>
    </p:spTree>
  </p:cSld>
  <p:clrMapOvr>
    <a:masterClrMapping/>
  </p:clrMapOvr>
  <mc:AlternateContent>
    <mc:Choice Requires="p14">
      <p:transition p14:dur="24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テーマ">
  <a:themeElements>
    <a:clrScheme name="ユーザー定義 1">
      <a:dk1>
        <a:srgbClr val="000000"/>
      </a:dk1>
      <a:lt1>
        <a:srgbClr val="FFFFFF"/>
      </a:lt1>
      <a:dk2>
        <a:srgbClr val="373545"/>
      </a:dk2>
      <a:lt2>
        <a:srgbClr val="CEDBE6"/>
      </a:lt2>
      <a:accent1>
        <a:srgbClr val="3494BA"/>
      </a:accent1>
      <a:accent2>
        <a:srgbClr val="4DB7E1"/>
      </a:accent2>
      <a:accent3>
        <a:srgbClr val="75BDA7"/>
      </a:accent3>
      <a:accent4>
        <a:srgbClr val="7A8C8E"/>
      </a:accent4>
      <a:accent5>
        <a:srgbClr val="E95167"/>
      </a:accent5>
      <a:accent6>
        <a:srgbClr val="92D050"/>
      </a:accent6>
      <a:hlink>
        <a:srgbClr val="0070C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