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  <p:sldId id="352" r:id="rId4"/>
    <p:sldId id="339" r:id="rId5"/>
    <p:sldId id="335" r:id="rId6"/>
    <p:sldId id="353" r:id="rId7"/>
    <p:sldId id="336" r:id="rId8"/>
    <p:sldId id="341" r:id="rId9"/>
    <p:sldId id="342" r:id="rId10"/>
    <p:sldId id="354" r:id="rId11"/>
    <p:sldId id="337" r:id="rId12"/>
    <p:sldId id="348" r:id="rId13"/>
    <p:sldId id="351" r:id="rId14"/>
    <p:sldId id="343" r:id="rId15"/>
    <p:sldId id="346" r:id="rId16"/>
    <p:sldId id="347" r:id="rId17"/>
    <p:sldId id="344" r:id="rId18"/>
    <p:sldId id="349" r:id="rId19"/>
    <p:sldId id="345" r:id="rId20"/>
    <p:sldId id="338" r:id="rId21"/>
    <p:sldId id="350" r:id="rId22"/>
    <p:sldId id="35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C72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8077D-32BF-4F81-B888-972D95A340A3}" v="66" dt="2021-11-03T21:32:10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 JUNSHENG" userId="0014229c37d15779" providerId="LiveId" clId="{1588077D-32BF-4F81-B888-972D95A340A3}"/>
    <pc:docChg chg="undo custSel addSld delSld modSld sldOrd">
      <pc:chgData name="ZHU JUNSHENG" userId="0014229c37d15779" providerId="LiveId" clId="{1588077D-32BF-4F81-B888-972D95A340A3}" dt="2021-11-04T11:52:37.767" v="2276" actId="20577"/>
      <pc:docMkLst>
        <pc:docMk/>
      </pc:docMkLst>
      <pc:sldChg chg="addSp delSp modSp mod">
        <pc:chgData name="ZHU JUNSHENG" userId="0014229c37d15779" providerId="LiveId" clId="{1588077D-32BF-4F81-B888-972D95A340A3}" dt="2021-11-03T17:51:51.866" v="1" actId="478"/>
        <pc:sldMkLst>
          <pc:docMk/>
          <pc:sldMk cId="720928810" sldId="256"/>
        </pc:sldMkLst>
        <pc:spChg chg="del">
          <ac:chgData name="ZHU JUNSHENG" userId="0014229c37d15779" providerId="LiveId" clId="{1588077D-32BF-4F81-B888-972D95A340A3}" dt="2021-11-03T17:51:43.747" v="0" actId="478"/>
          <ac:spMkLst>
            <pc:docMk/>
            <pc:sldMk cId="720928810" sldId="256"/>
            <ac:spMk id="3" creationId="{00000000-0000-0000-0000-000000000000}"/>
          </ac:spMkLst>
        </pc:spChg>
        <pc:spChg chg="add del mod">
          <ac:chgData name="ZHU JUNSHENG" userId="0014229c37d15779" providerId="LiveId" clId="{1588077D-32BF-4F81-B888-972D95A340A3}" dt="2021-11-03T17:51:51.866" v="1" actId="478"/>
          <ac:spMkLst>
            <pc:docMk/>
            <pc:sldMk cId="720928810" sldId="256"/>
            <ac:spMk id="5" creationId="{BC37714C-CB1C-424A-860C-62E68EDDD248}"/>
          </ac:spMkLst>
        </pc:spChg>
      </pc:sldChg>
      <pc:sldChg chg="del">
        <pc:chgData name="ZHU JUNSHENG" userId="0014229c37d15779" providerId="LiveId" clId="{1588077D-32BF-4F81-B888-972D95A340A3}" dt="2021-11-03T18:12:02.233" v="43" actId="47"/>
        <pc:sldMkLst>
          <pc:docMk/>
          <pc:sldMk cId="2059971362" sldId="257"/>
        </pc:sldMkLst>
      </pc:sldChg>
      <pc:sldChg chg="del">
        <pc:chgData name="ZHU JUNSHENG" userId="0014229c37d15779" providerId="LiveId" clId="{1588077D-32BF-4F81-B888-972D95A340A3}" dt="2021-11-03T20:31:24.337" v="1468" actId="47"/>
        <pc:sldMkLst>
          <pc:docMk/>
          <pc:sldMk cId="2975744126" sldId="258"/>
        </pc:sldMkLst>
      </pc:sldChg>
      <pc:sldChg chg="del">
        <pc:chgData name="ZHU JUNSHENG" userId="0014229c37d15779" providerId="LiveId" clId="{1588077D-32BF-4F81-B888-972D95A340A3}" dt="2021-11-03T20:31:28.523" v="1474" actId="47"/>
        <pc:sldMkLst>
          <pc:docMk/>
          <pc:sldMk cId="1619087750" sldId="259"/>
        </pc:sldMkLst>
      </pc:sldChg>
      <pc:sldChg chg="del">
        <pc:chgData name="ZHU JUNSHENG" userId="0014229c37d15779" providerId="LiveId" clId="{1588077D-32BF-4F81-B888-972D95A340A3}" dt="2021-11-03T20:31:26.443" v="1471" actId="47"/>
        <pc:sldMkLst>
          <pc:docMk/>
          <pc:sldMk cId="437354545" sldId="260"/>
        </pc:sldMkLst>
      </pc:sldChg>
      <pc:sldChg chg="modSp del mod">
        <pc:chgData name="ZHU JUNSHENG" userId="0014229c37d15779" providerId="LiveId" clId="{1588077D-32BF-4F81-B888-972D95A340A3}" dt="2021-11-03T20:31:29.650" v="1476" actId="47"/>
        <pc:sldMkLst>
          <pc:docMk/>
          <pc:sldMk cId="3756856148" sldId="261"/>
        </pc:sldMkLst>
        <pc:picChg chg="mod">
          <ac:chgData name="ZHU JUNSHENG" userId="0014229c37d15779" providerId="LiveId" clId="{1588077D-32BF-4F81-B888-972D95A340A3}" dt="2021-11-03T19:04:50.691" v="226" actId="1076"/>
          <ac:picMkLst>
            <pc:docMk/>
            <pc:sldMk cId="3756856148" sldId="261"/>
            <ac:picMk id="14" creationId="{FDF99AC3-CCFF-4927-B9E3-8DD5E5E4801A}"/>
          </ac:picMkLst>
        </pc:picChg>
      </pc:sldChg>
      <pc:sldChg chg="del">
        <pc:chgData name="ZHU JUNSHENG" userId="0014229c37d15779" providerId="LiveId" clId="{1588077D-32BF-4F81-B888-972D95A340A3}" dt="2021-11-03T20:31:30.771" v="1478" actId="47"/>
        <pc:sldMkLst>
          <pc:docMk/>
          <pc:sldMk cId="4210807351" sldId="262"/>
        </pc:sldMkLst>
      </pc:sldChg>
      <pc:sldChg chg="del">
        <pc:chgData name="ZHU JUNSHENG" userId="0014229c37d15779" providerId="LiveId" clId="{1588077D-32BF-4F81-B888-972D95A340A3}" dt="2021-11-03T20:31:32.918" v="1481" actId="47"/>
        <pc:sldMkLst>
          <pc:docMk/>
          <pc:sldMk cId="3470318386" sldId="265"/>
        </pc:sldMkLst>
      </pc:sldChg>
      <pc:sldChg chg="del">
        <pc:chgData name="ZHU JUNSHENG" userId="0014229c37d15779" providerId="LiveId" clId="{1588077D-32BF-4F81-B888-972D95A340A3}" dt="2021-11-03T20:31:39.246" v="1488" actId="47"/>
        <pc:sldMkLst>
          <pc:docMk/>
          <pc:sldMk cId="3370129085" sldId="266"/>
        </pc:sldMkLst>
      </pc:sldChg>
      <pc:sldChg chg="del">
        <pc:chgData name="ZHU JUNSHENG" userId="0014229c37d15779" providerId="LiveId" clId="{1588077D-32BF-4F81-B888-972D95A340A3}" dt="2021-11-03T20:31:33.891" v="1483" actId="47"/>
        <pc:sldMkLst>
          <pc:docMk/>
          <pc:sldMk cId="1655586099" sldId="268"/>
        </pc:sldMkLst>
      </pc:sldChg>
      <pc:sldChg chg="del">
        <pc:chgData name="ZHU JUNSHENG" userId="0014229c37d15779" providerId="LiveId" clId="{1588077D-32BF-4F81-B888-972D95A340A3}" dt="2021-11-03T20:31:52.329" v="1506" actId="47"/>
        <pc:sldMkLst>
          <pc:docMk/>
          <pc:sldMk cId="755661439" sldId="270"/>
        </pc:sldMkLst>
      </pc:sldChg>
      <pc:sldChg chg="del ord">
        <pc:chgData name="ZHU JUNSHENG" userId="0014229c37d15779" providerId="LiveId" clId="{1588077D-32BF-4F81-B888-972D95A340A3}" dt="2021-11-03T20:31:55.202" v="1507" actId="47"/>
        <pc:sldMkLst>
          <pc:docMk/>
          <pc:sldMk cId="4276371149" sldId="277"/>
        </pc:sldMkLst>
      </pc:sldChg>
      <pc:sldChg chg="del">
        <pc:chgData name="ZHU JUNSHENG" userId="0014229c37d15779" providerId="LiveId" clId="{1588077D-32BF-4F81-B888-972D95A340A3}" dt="2021-11-03T20:31:23.737" v="1467" actId="47"/>
        <pc:sldMkLst>
          <pc:docMk/>
          <pc:sldMk cId="4185075061" sldId="278"/>
        </pc:sldMkLst>
      </pc:sldChg>
      <pc:sldChg chg="addSp delSp modSp del mod">
        <pc:chgData name="ZHU JUNSHENG" userId="0014229c37d15779" providerId="LiveId" clId="{1588077D-32BF-4F81-B888-972D95A340A3}" dt="2021-11-03T20:31:17.503" v="1462" actId="47"/>
        <pc:sldMkLst>
          <pc:docMk/>
          <pc:sldMk cId="1242231350" sldId="279"/>
        </pc:sldMkLst>
        <pc:spChg chg="mod">
          <ac:chgData name="ZHU JUNSHENG" userId="0014229c37d15779" providerId="LiveId" clId="{1588077D-32BF-4F81-B888-972D95A340A3}" dt="2021-11-03T18:09:35.104" v="24" actId="20577"/>
          <ac:spMkLst>
            <pc:docMk/>
            <pc:sldMk cId="1242231350" sldId="279"/>
            <ac:spMk id="11" creationId="{54870691-76D5-435C-AB45-85BC97F0F1E1}"/>
          </ac:spMkLst>
        </pc:spChg>
        <pc:spChg chg="del mod">
          <ac:chgData name="ZHU JUNSHENG" userId="0014229c37d15779" providerId="LiveId" clId="{1588077D-32BF-4F81-B888-972D95A340A3}" dt="2021-11-03T18:09:55.437" v="30" actId="478"/>
          <ac:spMkLst>
            <pc:docMk/>
            <pc:sldMk cId="1242231350" sldId="279"/>
            <ac:spMk id="17" creationId="{980B83D0-3A89-446E-B6FD-9D4A7E1C94C7}"/>
          </ac:spMkLst>
        </pc:spChg>
        <pc:picChg chg="add mod">
          <ac:chgData name="ZHU JUNSHENG" userId="0014229c37d15779" providerId="LiveId" clId="{1588077D-32BF-4F81-B888-972D95A340A3}" dt="2021-11-03T18:10:58.548" v="38" actId="14861"/>
          <ac:picMkLst>
            <pc:docMk/>
            <pc:sldMk cId="1242231350" sldId="279"/>
            <ac:picMk id="3" creationId="{92FD4D84-3F94-4A80-982A-68FDAFA1157D}"/>
          </ac:picMkLst>
        </pc:picChg>
        <pc:picChg chg="del">
          <ac:chgData name="ZHU JUNSHENG" userId="0014229c37d15779" providerId="LiveId" clId="{1588077D-32BF-4F81-B888-972D95A340A3}" dt="2021-11-03T18:09:22.953" v="3" actId="478"/>
          <ac:picMkLst>
            <pc:docMk/>
            <pc:sldMk cId="1242231350" sldId="279"/>
            <ac:picMk id="13" creationId="{7D3544C5-8E7A-4BB2-ABC2-DFE6DA13108B}"/>
          </ac:picMkLst>
        </pc:picChg>
      </pc:sldChg>
      <pc:sldChg chg="del">
        <pc:chgData name="ZHU JUNSHENG" userId="0014229c37d15779" providerId="LiveId" clId="{1588077D-32BF-4F81-B888-972D95A340A3}" dt="2021-11-03T20:31:32.545" v="1480" actId="47"/>
        <pc:sldMkLst>
          <pc:docMk/>
          <pc:sldMk cId="2392512056" sldId="280"/>
        </pc:sldMkLst>
      </pc:sldChg>
      <pc:sldChg chg="delSp del mod ord">
        <pc:chgData name="ZHU JUNSHENG" userId="0014229c37d15779" providerId="LiveId" clId="{1588077D-32BF-4F81-B888-972D95A340A3}" dt="2021-11-03T20:31:15.315" v="1461" actId="47"/>
        <pc:sldMkLst>
          <pc:docMk/>
          <pc:sldMk cId="2485265189" sldId="281"/>
        </pc:sldMkLst>
        <pc:spChg chg="del">
          <ac:chgData name="ZHU JUNSHENG" userId="0014229c37d15779" providerId="LiveId" clId="{1588077D-32BF-4F81-B888-972D95A340A3}" dt="2021-11-03T19:03:10.610" v="220" actId="478"/>
          <ac:spMkLst>
            <pc:docMk/>
            <pc:sldMk cId="2485265189" sldId="281"/>
            <ac:spMk id="4" creationId="{FC7E5E08-F7EE-4D5E-A6B7-C20829EE7CDD}"/>
          </ac:spMkLst>
        </pc:spChg>
        <pc:spChg chg="del">
          <ac:chgData name="ZHU JUNSHENG" userId="0014229c37d15779" providerId="LiveId" clId="{1588077D-32BF-4F81-B888-972D95A340A3}" dt="2021-11-03T19:03:07.194" v="218" actId="478"/>
          <ac:spMkLst>
            <pc:docMk/>
            <pc:sldMk cId="2485265189" sldId="281"/>
            <ac:spMk id="7" creationId="{996844F8-D933-486D-AB0B-914EE1D321E6}"/>
          </ac:spMkLst>
        </pc:spChg>
        <pc:spChg chg="del">
          <ac:chgData name="ZHU JUNSHENG" userId="0014229c37d15779" providerId="LiveId" clId="{1588077D-32BF-4F81-B888-972D95A340A3}" dt="2021-11-03T19:03:07.194" v="218" actId="478"/>
          <ac:spMkLst>
            <pc:docMk/>
            <pc:sldMk cId="2485265189" sldId="281"/>
            <ac:spMk id="14" creationId="{D86BE1CC-67B1-45C4-8337-B1156DC9D52A}"/>
          </ac:spMkLst>
        </pc:spChg>
        <pc:spChg chg="del">
          <ac:chgData name="ZHU JUNSHENG" userId="0014229c37d15779" providerId="LiveId" clId="{1588077D-32BF-4F81-B888-972D95A340A3}" dt="2021-11-03T19:02:51.108" v="217" actId="478"/>
          <ac:spMkLst>
            <pc:docMk/>
            <pc:sldMk cId="2485265189" sldId="281"/>
            <ac:spMk id="15" creationId="{54EE30BB-CC70-4DB0-BFBC-01438EA9516A}"/>
          </ac:spMkLst>
        </pc:spChg>
        <pc:picChg chg="del">
          <ac:chgData name="ZHU JUNSHENG" userId="0014229c37d15779" providerId="LiveId" clId="{1588077D-32BF-4F81-B888-972D95A340A3}" dt="2021-11-03T19:03:08.579" v="219" actId="478"/>
          <ac:picMkLst>
            <pc:docMk/>
            <pc:sldMk cId="2485265189" sldId="281"/>
            <ac:picMk id="10" creationId="{E1494DE2-3417-4C97-9AA1-C8FB10593207}"/>
          </ac:picMkLst>
        </pc:picChg>
      </pc:sldChg>
      <pc:sldChg chg="del">
        <pc:chgData name="ZHU JUNSHENG" userId="0014229c37d15779" providerId="LiveId" clId="{1588077D-32BF-4F81-B888-972D95A340A3}" dt="2021-11-03T20:31:41.257" v="1491" actId="47"/>
        <pc:sldMkLst>
          <pc:docMk/>
          <pc:sldMk cId="217670429" sldId="284"/>
        </pc:sldMkLst>
      </pc:sldChg>
      <pc:sldChg chg="del">
        <pc:chgData name="ZHU JUNSHENG" userId="0014229c37d15779" providerId="LiveId" clId="{1588077D-32BF-4F81-B888-972D95A340A3}" dt="2021-11-03T20:31:37.087" v="1486" actId="47"/>
        <pc:sldMkLst>
          <pc:docMk/>
          <pc:sldMk cId="3240636024" sldId="287"/>
        </pc:sldMkLst>
      </pc:sldChg>
      <pc:sldChg chg="del">
        <pc:chgData name="ZHU JUNSHENG" userId="0014229c37d15779" providerId="LiveId" clId="{1588077D-32BF-4F81-B888-972D95A340A3}" dt="2021-11-03T20:31:39.828" v="1489" actId="47"/>
        <pc:sldMkLst>
          <pc:docMk/>
          <pc:sldMk cId="1864905846" sldId="295"/>
        </pc:sldMkLst>
      </pc:sldChg>
      <pc:sldChg chg="del">
        <pc:chgData name="ZHU JUNSHENG" userId="0014229c37d15779" providerId="LiveId" clId="{1588077D-32BF-4F81-B888-972D95A340A3}" dt="2021-11-03T20:31:34.979" v="1485" actId="47"/>
        <pc:sldMkLst>
          <pc:docMk/>
          <pc:sldMk cId="2547620872" sldId="297"/>
        </pc:sldMkLst>
      </pc:sldChg>
      <pc:sldChg chg="del">
        <pc:chgData name="ZHU JUNSHENG" userId="0014229c37d15779" providerId="LiveId" clId="{1588077D-32BF-4F81-B888-972D95A340A3}" dt="2021-11-03T20:31:38.536" v="1487" actId="47"/>
        <pc:sldMkLst>
          <pc:docMk/>
          <pc:sldMk cId="2756645444" sldId="298"/>
        </pc:sldMkLst>
      </pc:sldChg>
      <pc:sldChg chg="del">
        <pc:chgData name="ZHU JUNSHENG" userId="0014229c37d15779" providerId="LiveId" clId="{1588077D-32BF-4F81-B888-972D95A340A3}" dt="2021-11-03T20:31:45.687" v="1498" actId="47"/>
        <pc:sldMkLst>
          <pc:docMk/>
          <pc:sldMk cId="164329139" sldId="301"/>
        </pc:sldMkLst>
      </pc:sldChg>
      <pc:sldChg chg="del">
        <pc:chgData name="ZHU JUNSHENG" userId="0014229c37d15779" providerId="LiveId" clId="{1588077D-32BF-4F81-B888-972D95A340A3}" dt="2021-11-03T20:31:48.594" v="1500" actId="47"/>
        <pc:sldMkLst>
          <pc:docMk/>
          <pc:sldMk cId="829391221" sldId="302"/>
        </pc:sldMkLst>
      </pc:sldChg>
      <pc:sldChg chg="del">
        <pc:chgData name="ZHU JUNSHENG" userId="0014229c37d15779" providerId="LiveId" clId="{1588077D-32BF-4F81-B888-972D95A340A3}" dt="2021-11-03T20:31:51.665" v="1505" actId="47"/>
        <pc:sldMkLst>
          <pc:docMk/>
          <pc:sldMk cId="1062374137" sldId="303"/>
        </pc:sldMkLst>
      </pc:sldChg>
      <pc:sldChg chg="del">
        <pc:chgData name="ZHU JUNSHENG" userId="0014229c37d15779" providerId="LiveId" clId="{1588077D-32BF-4F81-B888-972D95A340A3}" dt="2021-11-03T20:31:25.038" v="1469" actId="47"/>
        <pc:sldMkLst>
          <pc:docMk/>
          <pc:sldMk cId="1807699936" sldId="304"/>
        </pc:sldMkLst>
      </pc:sldChg>
      <pc:sldChg chg="del">
        <pc:chgData name="ZHU JUNSHENG" userId="0014229c37d15779" providerId="LiveId" clId="{1588077D-32BF-4F81-B888-972D95A340A3}" dt="2021-11-03T20:31:25.996" v="1470" actId="47"/>
        <pc:sldMkLst>
          <pc:docMk/>
          <pc:sldMk cId="653728417" sldId="305"/>
        </pc:sldMkLst>
      </pc:sldChg>
      <pc:sldChg chg="del">
        <pc:chgData name="ZHU JUNSHENG" userId="0014229c37d15779" providerId="LiveId" clId="{1588077D-32BF-4F81-B888-972D95A340A3}" dt="2021-11-03T20:31:27.676" v="1473" actId="47"/>
        <pc:sldMkLst>
          <pc:docMk/>
          <pc:sldMk cId="2366701590" sldId="306"/>
        </pc:sldMkLst>
      </pc:sldChg>
      <pc:sldChg chg="del ord">
        <pc:chgData name="ZHU JUNSHENG" userId="0014229c37d15779" providerId="LiveId" clId="{1588077D-32BF-4F81-B888-972D95A340A3}" dt="2021-11-03T20:31:43.748" v="1495" actId="47"/>
        <pc:sldMkLst>
          <pc:docMk/>
          <pc:sldMk cId="179619116" sldId="309"/>
        </pc:sldMkLst>
      </pc:sldChg>
      <pc:sldChg chg="del">
        <pc:chgData name="ZHU JUNSHENG" userId="0014229c37d15779" providerId="LiveId" clId="{1588077D-32BF-4F81-B888-972D95A340A3}" dt="2021-11-03T20:31:44.230" v="1496" actId="47"/>
        <pc:sldMkLst>
          <pc:docMk/>
          <pc:sldMk cId="3017376725" sldId="310"/>
        </pc:sldMkLst>
      </pc:sldChg>
      <pc:sldChg chg="del">
        <pc:chgData name="ZHU JUNSHENG" userId="0014229c37d15779" providerId="LiveId" clId="{1588077D-32BF-4F81-B888-972D95A340A3}" dt="2021-11-03T20:31:33.437" v="1482" actId="47"/>
        <pc:sldMkLst>
          <pc:docMk/>
          <pc:sldMk cId="688637331" sldId="311"/>
        </pc:sldMkLst>
      </pc:sldChg>
      <pc:sldChg chg="del">
        <pc:chgData name="ZHU JUNSHENG" userId="0014229c37d15779" providerId="LiveId" clId="{1588077D-32BF-4F81-B888-972D95A340A3}" dt="2021-11-03T20:31:30.129" v="1477" actId="47"/>
        <pc:sldMkLst>
          <pc:docMk/>
          <pc:sldMk cId="1725548504" sldId="312"/>
        </pc:sldMkLst>
      </pc:sldChg>
      <pc:sldChg chg="del">
        <pc:chgData name="ZHU JUNSHENG" userId="0014229c37d15779" providerId="LiveId" clId="{1588077D-32BF-4F81-B888-972D95A340A3}" dt="2021-11-03T20:31:50.852" v="1504" actId="47"/>
        <pc:sldMkLst>
          <pc:docMk/>
          <pc:sldMk cId="3626000271" sldId="313"/>
        </pc:sldMkLst>
      </pc:sldChg>
      <pc:sldChg chg="del">
        <pc:chgData name="ZHU JUNSHENG" userId="0014229c37d15779" providerId="LiveId" clId="{1588077D-32BF-4F81-B888-972D95A340A3}" dt="2021-11-03T20:31:48.026" v="1499" actId="47"/>
        <pc:sldMkLst>
          <pc:docMk/>
          <pc:sldMk cId="653652601" sldId="314"/>
        </pc:sldMkLst>
      </pc:sldChg>
      <pc:sldChg chg="del">
        <pc:chgData name="ZHU JUNSHENG" userId="0014229c37d15779" providerId="LiveId" clId="{1588077D-32BF-4F81-B888-972D95A340A3}" dt="2021-11-03T20:31:48.938" v="1501" actId="47"/>
        <pc:sldMkLst>
          <pc:docMk/>
          <pc:sldMk cId="851355185" sldId="315"/>
        </pc:sldMkLst>
      </pc:sldChg>
      <pc:sldChg chg="del">
        <pc:chgData name="ZHU JUNSHENG" userId="0014229c37d15779" providerId="LiveId" clId="{1588077D-32BF-4F81-B888-972D95A340A3}" dt="2021-11-03T20:31:26.939" v="1472" actId="47"/>
        <pc:sldMkLst>
          <pc:docMk/>
          <pc:sldMk cId="1701725360" sldId="316"/>
        </pc:sldMkLst>
      </pc:sldChg>
      <pc:sldChg chg="del">
        <pc:chgData name="ZHU JUNSHENG" userId="0014229c37d15779" providerId="LiveId" clId="{1588077D-32BF-4F81-B888-972D95A340A3}" dt="2021-11-03T18:09:19.687" v="2" actId="47"/>
        <pc:sldMkLst>
          <pc:docMk/>
          <pc:sldMk cId="228486068" sldId="318"/>
        </pc:sldMkLst>
      </pc:sldChg>
      <pc:sldChg chg="del">
        <pc:chgData name="ZHU JUNSHENG" userId="0014229c37d15779" providerId="LiveId" clId="{1588077D-32BF-4F81-B888-972D95A340A3}" dt="2021-11-03T20:31:29.087" v="1475" actId="47"/>
        <pc:sldMkLst>
          <pc:docMk/>
          <pc:sldMk cId="1569505804" sldId="319"/>
        </pc:sldMkLst>
      </pc:sldChg>
      <pc:sldChg chg="del">
        <pc:chgData name="ZHU JUNSHENG" userId="0014229c37d15779" providerId="LiveId" clId="{1588077D-32BF-4F81-B888-972D95A340A3}" dt="2021-11-03T20:31:32.046" v="1479" actId="47"/>
        <pc:sldMkLst>
          <pc:docMk/>
          <pc:sldMk cId="4265926361" sldId="320"/>
        </pc:sldMkLst>
      </pc:sldChg>
      <pc:sldChg chg="del">
        <pc:chgData name="ZHU JUNSHENG" userId="0014229c37d15779" providerId="LiveId" clId="{1588077D-32BF-4F81-B888-972D95A340A3}" dt="2021-11-03T20:31:34.407" v="1484" actId="47"/>
        <pc:sldMkLst>
          <pc:docMk/>
          <pc:sldMk cId="764304116" sldId="321"/>
        </pc:sldMkLst>
      </pc:sldChg>
      <pc:sldChg chg="del">
        <pc:chgData name="ZHU JUNSHENG" userId="0014229c37d15779" providerId="LiveId" clId="{1588077D-32BF-4F81-B888-972D95A340A3}" dt="2021-11-03T20:31:40.628" v="1490" actId="47"/>
        <pc:sldMkLst>
          <pc:docMk/>
          <pc:sldMk cId="842246575" sldId="322"/>
        </pc:sldMkLst>
      </pc:sldChg>
      <pc:sldChg chg="del">
        <pc:chgData name="ZHU JUNSHENG" userId="0014229c37d15779" providerId="LiveId" clId="{1588077D-32BF-4F81-B888-972D95A340A3}" dt="2021-11-03T20:31:45.116" v="1497" actId="47"/>
        <pc:sldMkLst>
          <pc:docMk/>
          <pc:sldMk cId="2503544632" sldId="323"/>
        </pc:sldMkLst>
      </pc:sldChg>
      <pc:sldChg chg="del">
        <pc:chgData name="ZHU JUNSHENG" userId="0014229c37d15779" providerId="LiveId" clId="{1588077D-32BF-4F81-B888-972D95A340A3}" dt="2021-11-03T20:31:49.710" v="1502" actId="47"/>
        <pc:sldMkLst>
          <pc:docMk/>
          <pc:sldMk cId="4194029554" sldId="324"/>
        </pc:sldMkLst>
      </pc:sldChg>
      <pc:sldChg chg="del">
        <pc:chgData name="ZHU JUNSHENG" userId="0014229c37d15779" providerId="LiveId" clId="{1588077D-32BF-4F81-B888-972D95A340A3}" dt="2021-11-03T20:31:50.268" v="1503" actId="47"/>
        <pc:sldMkLst>
          <pc:docMk/>
          <pc:sldMk cId="3031099086" sldId="326"/>
        </pc:sldMkLst>
      </pc:sldChg>
      <pc:sldChg chg="del">
        <pc:chgData name="ZHU JUNSHENG" userId="0014229c37d15779" providerId="LiveId" clId="{1588077D-32BF-4F81-B888-972D95A340A3}" dt="2021-11-03T20:31:42.200" v="1492" actId="47"/>
        <pc:sldMkLst>
          <pc:docMk/>
          <pc:sldMk cId="1040776733" sldId="327"/>
        </pc:sldMkLst>
      </pc:sldChg>
      <pc:sldChg chg="del">
        <pc:chgData name="ZHU JUNSHENG" userId="0014229c37d15779" providerId="LiveId" clId="{1588077D-32BF-4F81-B888-972D95A340A3}" dt="2021-11-03T20:31:42.706" v="1493" actId="47"/>
        <pc:sldMkLst>
          <pc:docMk/>
          <pc:sldMk cId="4175092667" sldId="328"/>
        </pc:sldMkLst>
      </pc:sldChg>
      <pc:sldChg chg="del">
        <pc:chgData name="ZHU JUNSHENG" userId="0014229c37d15779" providerId="LiveId" clId="{1588077D-32BF-4F81-B888-972D95A340A3}" dt="2021-11-03T20:31:43.228" v="1494" actId="47"/>
        <pc:sldMkLst>
          <pc:docMk/>
          <pc:sldMk cId="651648306" sldId="329"/>
        </pc:sldMkLst>
      </pc:sldChg>
      <pc:sldChg chg="add del">
        <pc:chgData name="ZHU JUNSHENG" userId="0014229c37d15779" providerId="LiveId" clId="{1588077D-32BF-4F81-B888-972D95A340A3}" dt="2021-11-03T20:31:22.851" v="1466" actId="47"/>
        <pc:sldMkLst>
          <pc:docMk/>
          <pc:sldMk cId="666040219" sldId="330"/>
        </pc:sldMkLst>
      </pc:sldChg>
      <pc:sldChg chg="delSp modSp add del mod">
        <pc:chgData name="ZHU JUNSHENG" userId="0014229c37d15779" providerId="LiveId" clId="{1588077D-32BF-4F81-B888-972D95A340A3}" dt="2021-11-03T20:31:19.656" v="1463" actId="47"/>
        <pc:sldMkLst>
          <pc:docMk/>
          <pc:sldMk cId="2375115608" sldId="331"/>
        </pc:sldMkLst>
        <pc:spChg chg="mod">
          <ac:chgData name="ZHU JUNSHENG" userId="0014229c37d15779" providerId="LiveId" clId="{1588077D-32BF-4F81-B888-972D95A340A3}" dt="2021-11-03T18:12:40.981" v="60" actId="20577"/>
          <ac:spMkLst>
            <pc:docMk/>
            <pc:sldMk cId="2375115608" sldId="331"/>
            <ac:spMk id="11" creationId="{54870691-76D5-435C-AB45-85BC97F0F1E1}"/>
          </ac:spMkLst>
        </pc:spChg>
        <pc:picChg chg="del">
          <ac:chgData name="ZHU JUNSHENG" userId="0014229c37d15779" providerId="LiveId" clId="{1588077D-32BF-4F81-B888-972D95A340A3}" dt="2021-11-03T18:12:50.714" v="61" actId="478"/>
          <ac:picMkLst>
            <pc:docMk/>
            <pc:sldMk cId="2375115608" sldId="331"/>
            <ac:picMk id="3" creationId="{92FD4D84-3F94-4A80-982A-68FDAFA1157D}"/>
          </ac:picMkLst>
        </pc:picChg>
      </pc:sldChg>
      <pc:sldChg chg="add del">
        <pc:chgData name="ZHU JUNSHENG" userId="0014229c37d15779" providerId="LiveId" clId="{1588077D-32BF-4F81-B888-972D95A340A3}" dt="2021-11-03T20:31:20.971" v="1464" actId="47"/>
        <pc:sldMkLst>
          <pc:docMk/>
          <pc:sldMk cId="3183568020" sldId="332"/>
        </pc:sldMkLst>
      </pc:sldChg>
      <pc:sldChg chg="add del">
        <pc:chgData name="ZHU JUNSHENG" userId="0014229c37d15779" providerId="LiveId" clId="{1588077D-32BF-4F81-B888-972D95A340A3}" dt="2021-11-03T20:31:22.033" v="1465" actId="47"/>
        <pc:sldMkLst>
          <pc:docMk/>
          <pc:sldMk cId="1053902862" sldId="333"/>
        </pc:sldMkLst>
      </pc:sldChg>
      <pc:sldChg chg="addSp delSp modSp add mod">
        <pc:chgData name="ZHU JUNSHENG" userId="0014229c37d15779" providerId="LiveId" clId="{1588077D-32BF-4F81-B888-972D95A340A3}" dt="2021-11-03T20:33:09.785" v="1510" actId="1076"/>
        <pc:sldMkLst>
          <pc:docMk/>
          <pc:sldMk cId="1544719079" sldId="334"/>
        </pc:sldMkLst>
        <pc:spChg chg="mod">
          <ac:chgData name="ZHU JUNSHENG" userId="0014229c37d15779" providerId="LiveId" clId="{1588077D-32BF-4F81-B888-972D95A340A3}" dt="2021-11-03T20:33:09.785" v="1510" actId="1076"/>
          <ac:spMkLst>
            <pc:docMk/>
            <pc:sldMk cId="1544719079" sldId="334"/>
            <ac:spMk id="4" creationId="{3B9F1421-1A0E-4EFE-82B3-A6A4F1D2A0A4}"/>
          </ac:spMkLst>
        </pc:spChg>
        <pc:spChg chg="mod">
          <ac:chgData name="ZHU JUNSHENG" userId="0014229c37d15779" providerId="LiveId" clId="{1588077D-32BF-4F81-B888-972D95A340A3}" dt="2021-11-03T20:33:09.785" v="1510" actId="1076"/>
          <ac:spMkLst>
            <pc:docMk/>
            <pc:sldMk cId="1544719079" sldId="334"/>
            <ac:spMk id="5" creationId="{9A7D5756-280B-4939-B725-C2CBC0B14DA6}"/>
          </ac:spMkLst>
        </pc:spChg>
        <pc:spChg chg="mod">
          <ac:chgData name="ZHU JUNSHENG" userId="0014229c37d15779" providerId="LiveId" clId="{1588077D-32BF-4F81-B888-972D95A340A3}" dt="2021-11-03T20:33:09.785" v="1510" actId="1076"/>
          <ac:spMkLst>
            <pc:docMk/>
            <pc:sldMk cId="1544719079" sldId="334"/>
            <ac:spMk id="6" creationId="{420839D0-5108-4F40-B6D1-EEC2FE3458F4}"/>
          </ac:spMkLst>
        </pc:spChg>
        <pc:spChg chg="mod">
          <ac:chgData name="ZHU JUNSHENG" userId="0014229c37d15779" providerId="LiveId" clId="{1588077D-32BF-4F81-B888-972D95A340A3}" dt="2021-11-03T20:33:09.785" v="1510" actId="1076"/>
          <ac:spMkLst>
            <pc:docMk/>
            <pc:sldMk cId="1544719079" sldId="334"/>
            <ac:spMk id="7" creationId="{D8041EC0-5566-4BF4-9894-331405F3E93A}"/>
          </ac:spMkLst>
        </pc:spChg>
        <pc:spChg chg="mod">
          <ac:chgData name="ZHU JUNSHENG" userId="0014229c37d15779" providerId="LiveId" clId="{1588077D-32BF-4F81-B888-972D95A340A3}" dt="2021-11-03T20:33:09.785" v="1510" actId="1076"/>
          <ac:spMkLst>
            <pc:docMk/>
            <pc:sldMk cId="1544719079" sldId="334"/>
            <ac:spMk id="8" creationId="{343853B6-5A95-4380-B6EB-917034FA5F88}"/>
          </ac:spMkLst>
        </pc:spChg>
        <pc:spChg chg="mod">
          <ac:chgData name="ZHU JUNSHENG" userId="0014229c37d15779" providerId="LiveId" clId="{1588077D-32BF-4F81-B888-972D95A340A3}" dt="2021-11-03T18:57:41.775" v="169" actId="1076"/>
          <ac:spMkLst>
            <pc:docMk/>
            <pc:sldMk cId="1544719079" sldId="334"/>
            <ac:spMk id="9" creationId="{998BB78D-4762-4D5C-AB9E-EA296F7EFFD9}"/>
          </ac:spMkLst>
        </pc:spChg>
        <pc:spChg chg="mod">
          <ac:chgData name="ZHU JUNSHENG" userId="0014229c37d15779" providerId="LiveId" clId="{1588077D-32BF-4F81-B888-972D95A340A3}" dt="2021-11-03T18:57:38.300" v="168" actId="1076"/>
          <ac:spMkLst>
            <pc:docMk/>
            <pc:sldMk cId="1544719079" sldId="334"/>
            <ac:spMk id="10" creationId="{B107F560-25AB-4C19-9BCE-8735EA244CDC}"/>
          </ac:spMkLst>
        </pc:spChg>
        <pc:spChg chg="mod">
          <ac:chgData name="ZHU JUNSHENG" userId="0014229c37d15779" providerId="LiveId" clId="{1588077D-32BF-4F81-B888-972D95A340A3}" dt="2021-11-03T20:33:09.785" v="1510" actId="1076"/>
          <ac:spMkLst>
            <pc:docMk/>
            <pc:sldMk cId="1544719079" sldId="334"/>
            <ac:spMk id="11" creationId="{BD0B30FB-7FE1-473C-A88F-BCE01C1AC037}"/>
          </ac:spMkLst>
        </pc:spChg>
        <pc:spChg chg="del">
          <ac:chgData name="ZHU JUNSHENG" userId="0014229c37d15779" providerId="LiveId" clId="{1588077D-32BF-4F81-B888-972D95A340A3}" dt="2021-11-03T18:52:23.004" v="67" actId="478"/>
          <ac:spMkLst>
            <pc:docMk/>
            <pc:sldMk cId="1544719079" sldId="334"/>
            <ac:spMk id="12" creationId="{1A0473B1-E46B-4E5F-83B2-594D57CAFC12}"/>
          </ac:spMkLst>
        </pc:spChg>
        <pc:spChg chg="del">
          <ac:chgData name="ZHU JUNSHENG" userId="0014229c37d15779" providerId="LiveId" clId="{1588077D-32BF-4F81-B888-972D95A340A3}" dt="2021-11-03T18:52:23.004" v="67" actId="478"/>
          <ac:spMkLst>
            <pc:docMk/>
            <pc:sldMk cId="1544719079" sldId="334"/>
            <ac:spMk id="13" creationId="{250EA2FF-4224-49F1-8B77-CCF1D118ABEA}"/>
          </ac:spMkLst>
        </pc:spChg>
        <pc:spChg chg="del mod">
          <ac:chgData name="ZHU JUNSHENG" userId="0014229c37d15779" providerId="LiveId" clId="{1588077D-32BF-4F81-B888-972D95A340A3}" dt="2021-11-03T18:52:57.254" v="73" actId="478"/>
          <ac:spMkLst>
            <pc:docMk/>
            <pc:sldMk cId="1544719079" sldId="334"/>
            <ac:spMk id="14" creationId="{A4700409-1473-4B1D-AD54-275EF6A1D1BD}"/>
          </ac:spMkLst>
        </pc:spChg>
        <pc:spChg chg="del">
          <ac:chgData name="ZHU JUNSHENG" userId="0014229c37d15779" providerId="LiveId" clId="{1588077D-32BF-4F81-B888-972D95A340A3}" dt="2021-11-03T18:52:57.254" v="73" actId="478"/>
          <ac:spMkLst>
            <pc:docMk/>
            <pc:sldMk cId="1544719079" sldId="334"/>
            <ac:spMk id="15" creationId="{F7D8191F-A141-4CAB-B32A-DBFF65261F89}"/>
          </ac:spMkLst>
        </pc:spChg>
        <pc:spChg chg="del">
          <ac:chgData name="ZHU JUNSHENG" userId="0014229c37d15779" providerId="LiveId" clId="{1588077D-32BF-4F81-B888-972D95A340A3}" dt="2021-11-03T18:52:34.376" v="69" actId="478"/>
          <ac:spMkLst>
            <pc:docMk/>
            <pc:sldMk cId="1544719079" sldId="334"/>
            <ac:spMk id="16" creationId="{6E5CF51F-30B0-4872-9575-F84E01B900DD}"/>
          </ac:spMkLst>
        </pc:spChg>
        <pc:spChg chg="del">
          <ac:chgData name="ZHU JUNSHENG" userId="0014229c37d15779" providerId="LiveId" clId="{1588077D-32BF-4F81-B888-972D95A340A3}" dt="2021-11-03T18:52:34.376" v="69" actId="478"/>
          <ac:spMkLst>
            <pc:docMk/>
            <pc:sldMk cId="1544719079" sldId="334"/>
            <ac:spMk id="18" creationId="{9DA71151-8062-40AD-B0C8-1CF6F05A8CA4}"/>
          </ac:spMkLst>
        </pc:spChg>
        <pc:spChg chg="del">
          <ac:chgData name="ZHU JUNSHENG" userId="0014229c37d15779" providerId="LiveId" clId="{1588077D-32BF-4F81-B888-972D95A340A3}" dt="2021-11-03T18:52:23.004" v="67" actId="478"/>
          <ac:spMkLst>
            <pc:docMk/>
            <pc:sldMk cId="1544719079" sldId="334"/>
            <ac:spMk id="19" creationId="{7BE1709B-F23F-4007-A331-69AC7501A67B}"/>
          </ac:spMkLst>
        </pc:spChg>
        <pc:spChg chg="del mod">
          <ac:chgData name="ZHU JUNSHENG" userId="0014229c37d15779" providerId="LiveId" clId="{1588077D-32BF-4F81-B888-972D95A340A3}" dt="2021-11-03T18:52:57.254" v="73" actId="478"/>
          <ac:spMkLst>
            <pc:docMk/>
            <pc:sldMk cId="1544719079" sldId="334"/>
            <ac:spMk id="20" creationId="{E3B11155-703A-4B14-8477-A75BEEFA54A2}"/>
          </ac:spMkLst>
        </pc:spChg>
        <pc:spChg chg="del">
          <ac:chgData name="ZHU JUNSHENG" userId="0014229c37d15779" providerId="LiveId" clId="{1588077D-32BF-4F81-B888-972D95A340A3}" dt="2021-11-03T18:52:57.254" v="73" actId="478"/>
          <ac:spMkLst>
            <pc:docMk/>
            <pc:sldMk cId="1544719079" sldId="334"/>
            <ac:spMk id="21" creationId="{07B64697-8409-4AE0-9497-CF5A500BC798}"/>
          </ac:spMkLst>
        </pc:spChg>
        <pc:spChg chg="del">
          <ac:chgData name="ZHU JUNSHENG" userId="0014229c37d15779" providerId="LiveId" clId="{1588077D-32BF-4F81-B888-972D95A340A3}" dt="2021-11-03T18:52:34.376" v="69" actId="478"/>
          <ac:spMkLst>
            <pc:docMk/>
            <pc:sldMk cId="1544719079" sldId="334"/>
            <ac:spMk id="22" creationId="{91044FB4-3020-4A3C-A6D5-C2571B34D785}"/>
          </ac:spMkLst>
        </pc:spChg>
        <pc:spChg chg="del">
          <ac:chgData name="ZHU JUNSHENG" userId="0014229c37d15779" providerId="LiveId" clId="{1588077D-32BF-4F81-B888-972D95A340A3}" dt="2021-11-03T18:52:57.254" v="73" actId="478"/>
          <ac:spMkLst>
            <pc:docMk/>
            <pc:sldMk cId="1544719079" sldId="334"/>
            <ac:spMk id="23" creationId="{27BF664C-CA6E-4458-A6AC-13E6AEAEFB05}"/>
          </ac:spMkLst>
        </pc:spChg>
        <pc:spChg chg="del">
          <ac:chgData name="ZHU JUNSHENG" userId="0014229c37d15779" providerId="LiveId" clId="{1588077D-32BF-4F81-B888-972D95A340A3}" dt="2021-11-03T18:52:57.254" v="73" actId="478"/>
          <ac:spMkLst>
            <pc:docMk/>
            <pc:sldMk cId="1544719079" sldId="334"/>
            <ac:spMk id="24" creationId="{5225D6C5-F29F-459E-BA82-242889BEC12F}"/>
          </ac:spMkLst>
        </pc:spChg>
        <pc:spChg chg="add del mod">
          <ac:chgData name="ZHU JUNSHENG" userId="0014229c37d15779" providerId="LiveId" clId="{1588077D-32BF-4F81-B888-972D95A340A3}" dt="2021-11-03T20:33:03.705" v="1509" actId="478"/>
          <ac:spMkLst>
            <pc:docMk/>
            <pc:sldMk cId="1544719079" sldId="334"/>
            <ac:spMk id="25" creationId="{13AF9EEC-126E-4D47-A34E-9899BA62F764}"/>
          </ac:spMkLst>
        </pc:spChg>
        <pc:spChg chg="add del mod">
          <ac:chgData name="ZHU JUNSHENG" userId="0014229c37d15779" providerId="LiveId" clId="{1588077D-32BF-4F81-B888-972D95A340A3}" dt="2021-11-03T20:33:01.366" v="1508" actId="478"/>
          <ac:spMkLst>
            <pc:docMk/>
            <pc:sldMk cId="1544719079" sldId="334"/>
            <ac:spMk id="26" creationId="{DD11AD99-A93A-427A-BC13-9B831ECA0B99}"/>
          </ac:spMkLst>
        </pc:spChg>
      </pc:sldChg>
      <pc:sldChg chg="addSp delSp modSp add mod ord">
        <pc:chgData name="ZHU JUNSHENG" userId="0014229c37d15779" providerId="LiveId" clId="{1588077D-32BF-4F81-B888-972D95A340A3}" dt="2021-11-03T19:04:59.134" v="228"/>
        <pc:sldMkLst>
          <pc:docMk/>
          <pc:sldMk cId="1581583011" sldId="335"/>
        </pc:sldMkLst>
        <pc:spChg chg="add mod">
          <ac:chgData name="ZHU JUNSHENG" userId="0014229c37d15779" providerId="LiveId" clId="{1588077D-32BF-4F81-B888-972D95A340A3}" dt="2021-11-03T19:00:49.187" v="196" actId="1076"/>
          <ac:spMkLst>
            <pc:docMk/>
            <pc:sldMk cId="1581583011" sldId="335"/>
            <ac:spMk id="5" creationId="{84FB069F-F3C9-4B74-8DD6-C7A58F627E4E}"/>
          </ac:spMkLst>
        </pc:spChg>
        <pc:spChg chg="add mod">
          <ac:chgData name="ZHU JUNSHENG" userId="0014229c37d15779" providerId="LiveId" clId="{1588077D-32BF-4F81-B888-972D95A340A3}" dt="2021-11-03T19:03:31.798" v="222" actId="1076"/>
          <ac:spMkLst>
            <pc:docMk/>
            <pc:sldMk cId="1581583011" sldId="335"/>
            <ac:spMk id="6" creationId="{2A58BDBF-97B6-40FA-ACAC-791F85581D20}"/>
          </ac:spMkLst>
        </pc:spChg>
        <pc:spChg chg="add mod">
          <ac:chgData name="ZHU JUNSHENG" userId="0014229c37d15779" providerId="LiveId" clId="{1588077D-32BF-4F81-B888-972D95A340A3}" dt="2021-11-03T19:03:31.798" v="222" actId="1076"/>
          <ac:spMkLst>
            <pc:docMk/>
            <pc:sldMk cId="1581583011" sldId="335"/>
            <ac:spMk id="7" creationId="{B58D5F88-2445-4A97-AF19-D9798A5FF3D4}"/>
          </ac:spMkLst>
        </pc:spChg>
        <pc:spChg chg="del mod">
          <ac:chgData name="ZHU JUNSHENG" userId="0014229c37d15779" providerId="LiveId" clId="{1588077D-32BF-4F81-B888-972D95A340A3}" dt="2021-11-03T19:00:42.172" v="194" actId="478"/>
          <ac:spMkLst>
            <pc:docMk/>
            <pc:sldMk cId="1581583011" sldId="335"/>
            <ac:spMk id="11" creationId="{54870691-76D5-435C-AB45-85BC97F0F1E1}"/>
          </ac:spMkLst>
        </pc:spChg>
        <pc:spChg chg="add mod">
          <ac:chgData name="ZHU JUNSHENG" userId="0014229c37d15779" providerId="LiveId" clId="{1588077D-32BF-4F81-B888-972D95A340A3}" dt="2021-11-03T19:03:31.798" v="222" actId="1076"/>
          <ac:spMkLst>
            <pc:docMk/>
            <pc:sldMk cId="1581583011" sldId="335"/>
            <ac:spMk id="12" creationId="{5602B0C4-754E-4CA5-B1EA-93A22684EB18}"/>
          </ac:spMkLst>
        </pc:spChg>
        <pc:spChg chg="add mod">
          <ac:chgData name="ZHU JUNSHENG" userId="0014229c37d15779" providerId="LiveId" clId="{1588077D-32BF-4F81-B888-972D95A340A3}" dt="2021-11-03T19:03:31.798" v="222" actId="1076"/>
          <ac:spMkLst>
            <pc:docMk/>
            <pc:sldMk cId="1581583011" sldId="335"/>
            <ac:spMk id="13" creationId="{84420E08-5058-4A03-9643-0922F3DBFA12}"/>
          </ac:spMkLst>
        </pc:spChg>
        <pc:picChg chg="del mod">
          <ac:chgData name="ZHU JUNSHENG" userId="0014229c37d15779" providerId="LiveId" clId="{1588077D-32BF-4F81-B888-972D95A340A3}" dt="2021-11-03T18:59:42.877" v="177" actId="478"/>
          <ac:picMkLst>
            <pc:docMk/>
            <pc:sldMk cId="1581583011" sldId="335"/>
            <ac:picMk id="3" creationId="{92FD4D84-3F94-4A80-982A-68FDAFA1157D}"/>
          </ac:picMkLst>
        </pc:picChg>
        <pc:picChg chg="add mod">
          <ac:chgData name="ZHU JUNSHENG" userId="0014229c37d15779" providerId="LiveId" clId="{1588077D-32BF-4F81-B888-972D95A340A3}" dt="2021-11-03T19:03:31.798" v="222" actId="1076"/>
          <ac:picMkLst>
            <pc:docMk/>
            <pc:sldMk cId="1581583011" sldId="335"/>
            <ac:picMk id="8" creationId="{E43E4AC5-B6A6-4400-9282-614760BEC896}"/>
          </ac:picMkLst>
        </pc:picChg>
        <pc:picChg chg="add mod">
          <ac:chgData name="ZHU JUNSHENG" userId="0014229c37d15779" providerId="LiveId" clId="{1588077D-32BF-4F81-B888-972D95A340A3}" dt="2021-11-03T19:03:31.798" v="222" actId="1076"/>
          <ac:picMkLst>
            <pc:docMk/>
            <pc:sldMk cId="1581583011" sldId="335"/>
            <ac:picMk id="10" creationId="{F05DB7D3-95FA-42B0-8BFA-32A012B5A60C}"/>
          </ac:picMkLst>
        </pc:picChg>
      </pc:sldChg>
      <pc:sldChg chg="addSp delSp modSp add mod">
        <pc:chgData name="ZHU JUNSHENG" userId="0014229c37d15779" providerId="LiveId" clId="{1588077D-32BF-4F81-B888-972D95A340A3}" dt="2021-11-03T21:08:48.070" v="2054" actId="20577"/>
        <pc:sldMkLst>
          <pc:docMk/>
          <pc:sldMk cId="241832349" sldId="336"/>
        </pc:sldMkLst>
        <pc:spChg chg="add mod">
          <ac:chgData name="ZHU JUNSHENG" userId="0014229c37d15779" providerId="LiveId" clId="{1588077D-32BF-4F81-B888-972D95A340A3}" dt="2021-11-03T19:01:06.212" v="200" actId="1076"/>
          <ac:spMkLst>
            <pc:docMk/>
            <pc:sldMk cId="241832349" sldId="336"/>
            <ac:spMk id="5" creationId="{8FCF983F-C03C-4660-A7BF-546CB619A386}"/>
          </ac:spMkLst>
        </pc:spChg>
        <pc:spChg chg="add mod">
          <ac:chgData name="ZHU JUNSHENG" userId="0014229c37d15779" providerId="LiveId" clId="{1588077D-32BF-4F81-B888-972D95A340A3}" dt="2021-11-03T19:14:27.628" v="302" actId="20577"/>
          <ac:spMkLst>
            <pc:docMk/>
            <pc:sldMk cId="241832349" sldId="336"/>
            <ac:spMk id="6" creationId="{AF78073F-A301-4315-8749-D211A8EF8242}"/>
          </ac:spMkLst>
        </pc:spChg>
        <pc:spChg chg="add mod">
          <ac:chgData name="ZHU JUNSHENG" userId="0014229c37d15779" providerId="LiveId" clId="{1588077D-32BF-4F81-B888-972D95A340A3}" dt="2021-11-03T21:08:48.070" v="2054" actId="20577"/>
          <ac:spMkLst>
            <pc:docMk/>
            <pc:sldMk cId="241832349" sldId="336"/>
            <ac:spMk id="7" creationId="{DA9D7CB1-620C-43D5-B67E-712B461ED3CA}"/>
          </ac:spMkLst>
        </pc:spChg>
        <pc:spChg chg="del">
          <ac:chgData name="ZHU JUNSHENG" userId="0014229c37d15779" providerId="LiveId" clId="{1588077D-32BF-4F81-B888-972D95A340A3}" dt="2021-11-03T19:01:01.602" v="198" actId="478"/>
          <ac:spMkLst>
            <pc:docMk/>
            <pc:sldMk cId="241832349" sldId="336"/>
            <ac:spMk id="11" creationId="{54870691-76D5-435C-AB45-85BC97F0F1E1}"/>
          </ac:spMkLst>
        </pc:spChg>
        <pc:picChg chg="del">
          <ac:chgData name="ZHU JUNSHENG" userId="0014229c37d15779" providerId="LiveId" clId="{1588077D-32BF-4F81-B888-972D95A340A3}" dt="2021-11-03T19:00:59.831" v="197" actId="478"/>
          <ac:picMkLst>
            <pc:docMk/>
            <pc:sldMk cId="241832349" sldId="336"/>
            <ac:picMk id="3" creationId="{92FD4D84-3F94-4A80-982A-68FDAFA1157D}"/>
          </ac:picMkLst>
        </pc:picChg>
      </pc:sldChg>
      <pc:sldChg chg="addSp delSp modSp add mod">
        <pc:chgData name="ZHU JUNSHENG" userId="0014229c37d15779" providerId="LiveId" clId="{1588077D-32BF-4F81-B888-972D95A340A3}" dt="2021-11-03T21:32:06.119" v="2256" actId="1076"/>
        <pc:sldMkLst>
          <pc:docMk/>
          <pc:sldMk cId="3177603197" sldId="337"/>
        </pc:sldMkLst>
        <pc:spChg chg="add mod">
          <ac:chgData name="ZHU JUNSHENG" userId="0014229c37d15779" providerId="LiveId" clId="{1588077D-32BF-4F81-B888-972D95A340A3}" dt="2021-11-03T19:01:34.147" v="205" actId="1076"/>
          <ac:spMkLst>
            <pc:docMk/>
            <pc:sldMk cId="3177603197" sldId="337"/>
            <ac:spMk id="5" creationId="{CF109F7E-D028-452B-AEA0-2274F6A3A384}"/>
          </ac:spMkLst>
        </pc:spChg>
        <pc:spChg chg="add mod">
          <ac:chgData name="ZHU JUNSHENG" userId="0014229c37d15779" providerId="LiveId" clId="{1588077D-32BF-4F81-B888-972D95A340A3}" dt="2021-11-03T21:32:06.119" v="2256" actId="1076"/>
          <ac:spMkLst>
            <pc:docMk/>
            <pc:sldMk cId="3177603197" sldId="337"/>
            <ac:spMk id="7" creationId="{137A0BA2-9C84-4065-BECF-EE33AFE25CED}"/>
          </ac:spMkLst>
        </pc:spChg>
        <pc:spChg chg="del">
          <ac:chgData name="ZHU JUNSHENG" userId="0014229c37d15779" providerId="LiveId" clId="{1588077D-32BF-4F81-B888-972D95A340A3}" dt="2021-11-03T19:01:26.813" v="204" actId="478"/>
          <ac:spMkLst>
            <pc:docMk/>
            <pc:sldMk cId="3177603197" sldId="337"/>
            <ac:spMk id="11" creationId="{54870691-76D5-435C-AB45-85BC97F0F1E1}"/>
          </ac:spMkLst>
        </pc:spChg>
        <pc:picChg chg="del mod">
          <ac:chgData name="ZHU JUNSHENG" userId="0014229c37d15779" providerId="LiveId" clId="{1588077D-32BF-4F81-B888-972D95A340A3}" dt="2021-11-03T19:01:08.916" v="202" actId="478"/>
          <ac:picMkLst>
            <pc:docMk/>
            <pc:sldMk cId="3177603197" sldId="337"/>
            <ac:picMk id="3" creationId="{92FD4D84-3F94-4A80-982A-68FDAFA1157D}"/>
          </ac:picMkLst>
        </pc:picChg>
        <pc:picChg chg="add mod">
          <ac:chgData name="ZHU JUNSHENG" userId="0014229c37d15779" providerId="LiveId" clId="{1588077D-32BF-4F81-B888-972D95A340A3}" dt="2021-11-03T19:36:27.594" v="742" actId="14861"/>
          <ac:picMkLst>
            <pc:docMk/>
            <pc:sldMk cId="3177603197" sldId="337"/>
            <ac:picMk id="6" creationId="{AD0E93B1-C716-4347-AF9B-FDEF5064B030}"/>
          </ac:picMkLst>
        </pc:picChg>
      </pc:sldChg>
      <pc:sldChg chg="addSp delSp modSp add mod">
        <pc:chgData name="ZHU JUNSHENG" userId="0014229c37d15779" providerId="LiveId" clId="{1588077D-32BF-4F81-B888-972D95A340A3}" dt="2021-11-03T21:16:49.161" v="2222" actId="22"/>
        <pc:sldMkLst>
          <pc:docMk/>
          <pc:sldMk cId="66901655" sldId="338"/>
        </pc:sldMkLst>
        <pc:spChg chg="add del mod">
          <ac:chgData name="ZHU JUNSHENG" userId="0014229c37d15779" providerId="LiveId" clId="{1588077D-32BF-4F81-B888-972D95A340A3}" dt="2021-11-03T20:33:30.545" v="1513" actId="478"/>
          <ac:spMkLst>
            <pc:docMk/>
            <pc:sldMk cId="66901655" sldId="338"/>
            <ac:spMk id="5" creationId="{530F14B2-73E8-4463-AB7B-3E85C70162B1}"/>
          </ac:spMkLst>
        </pc:spChg>
        <pc:spChg chg="add del">
          <ac:chgData name="ZHU JUNSHENG" userId="0014229c37d15779" providerId="LiveId" clId="{1588077D-32BF-4F81-B888-972D95A340A3}" dt="2021-11-03T21:16:49.161" v="2222" actId="22"/>
          <ac:spMkLst>
            <pc:docMk/>
            <pc:sldMk cId="66901655" sldId="338"/>
            <ac:spMk id="8" creationId="{DFDDC6DC-CCB2-475E-92A4-C6CB360074C4}"/>
          </ac:spMkLst>
        </pc:spChg>
        <pc:spChg chg="mod">
          <ac:chgData name="ZHU JUNSHENG" userId="0014229c37d15779" providerId="LiveId" clId="{1588077D-32BF-4F81-B888-972D95A340A3}" dt="2021-11-03T19:02:40.749" v="216" actId="1076"/>
          <ac:spMkLst>
            <pc:docMk/>
            <pc:sldMk cId="66901655" sldId="338"/>
            <ac:spMk id="9" creationId="{998BB78D-4762-4D5C-AB9E-EA296F7EFFD9}"/>
          </ac:spMkLst>
        </pc:spChg>
        <pc:spChg chg="add del mod">
          <ac:chgData name="ZHU JUNSHENG" userId="0014229c37d15779" providerId="LiveId" clId="{1588077D-32BF-4F81-B888-972D95A340A3}" dt="2021-11-03T20:33:27.915" v="1512"/>
          <ac:spMkLst>
            <pc:docMk/>
            <pc:sldMk cId="66901655" sldId="338"/>
            <ac:spMk id="10" creationId="{B7A77EF6-7AA7-4498-812F-9BB93ED086FB}"/>
          </ac:spMkLst>
        </pc:spChg>
        <pc:spChg chg="del">
          <ac:chgData name="ZHU JUNSHENG" userId="0014229c37d15779" providerId="LiveId" clId="{1588077D-32BF-4F81-B888-972D95A340A3}" dt="2021-11-03T19:02:22.863" v="213" actId="478"/>
          <ac:spMkLst>
            <pc:docMk/>
            <pc:sldMk cId="66901655" sldId="338"/>
            <ac:spMk id="11" creationId="{54870691-76D5-435C-AB45-85BC97F0F1E1}"/>
          </ac:spMkLst>
        </pc:spChg>
        <pc:spChg chg="add mod">
          <ac:chgData name="ZHU JUNSHENG" userId="0014229c37d15779" providerId="LiveId" clId="{1588077D-32BF-4F81-B888-972D95A340A3}" dt="2021-11-03T20:33:32.223" v="1514"/>
          <ac:spMkLst>
            <pc:docMk/>
            <pc:sldMk cId="66901655" sldId="338"/>
            <ac:spMk id="12" creationId="{E644DDCF-7E30-40F3-B9AB-AFA0DF63C629}"/>
          </ac:spMkLst>
        </pc:spChg>
        <pc:picChg chg="del">
          <ac:chgData name="ZHU JUNSHENG" userId="0014229c37d15779" providerId="LiveId" clId="{1588077D-32BF-4F81-B888-972D95A340A3}" dt="2021-11-03T19:02:36.139" v="215" actId="478"/>
          <ac:picMkLst>
            <pc:docMk/>
            <pc:sldMk cId="66901655" sldId="338"/>
            <ac:picMk id="3" creationId="{92FD4D84-3F94-4A80-982A-68FDAFA1157D}"/>
          </ac:picMkLst>
        </pc:picChg>
        <pc:picChg chg="add mod ord">
          <ac:chgData name="ZHU JUNSHENG" userId="0014229c37d15779" providerId="LiveId" clId="{1588077D-32BF-4F81-B888-972D95A340A3}" dt="2021-11-03T20:29:41.620" v="1436" actId="166"/>
          <ac:picMkLst>
            <pc:docMk/>
            <pc:sldMk cId="66901655" sldId="338"/>
            <ac:picMk id="4" creationId="{AA18B4FB-0096-4D8A-8215-1FC698E04B63}"/>
          </ac:picMkLst>
        </pc:picChg>
        <pc:picChg chg="add mod">
          <ac:chgData name="ZHU JUNSHENG" userId="0014229c37d15779" providerId="LiveId" clId="{1588077D-32BF-4F81-B888-972D95A340A3}" dt="2021-11-03T20:30:39.036" v="1458" actId="1076"/>
          <ac:picMkLst>
            <pc:docMk/>
            <pc:sldMk cId="66901655" sldId="338"/>
            <ac:picMk id="7" creationId="{1148116B-A544-463D-826F-5EDD5B6E4C85}"/>
          </ac:picMkLst>
        </pc:picChg>
      </pc:sldChg>
      <pc:sldChg chg="add del">
        <pc:chgData name="ZHU JUNSHENG" userId="0014229c37d15779" providerId="LiveId" clId="{1588077D-32BF-4F81-B888-972D95A340A3}" dt="2021-11-03T19:00:35.805" v="193"/>
        <pc:sldMkLst>
          <pc:docMk/>
          <pc:sldMk cId="1163222644" sldId="339"/>
        </pc:sldMkLst>
      </pc:sldChg>
      <pc:sldChg chg="addSp delSp modSp add mod">
        <pc:chgData name="ZHU JUNSHENG" userId="0014229c37d15779" providerId="LiveId" clId="{1588077D-32BF-4F81-B888-972D95A340A3}" dt="2021-11-03T19:07:08.084" v="278" actId="14861"/>
        <pc:sldMkLst>
          <pc:docMk/>
          <pc:sldMk cId="3818391723" sldId="339"/>
        </pc:sldMkLst>
        <pc:spChg chg="del">
          <ac:chgData name="ZHU JUNSHENG" userId="0014229c37d15779" providerId="LiveId" clId="{1588077D-32BF-4F81-B888-972D95A340A3}" dt="2021-11-03T19:04:45.363" v="225" actId="478"/>
          <ac:spMkLst>
            <pc:docMk/>
            <pc:sldMk cId="3818391723" sldId="339"/>
            <ac:spMk id="6" creationId="{2A58BDBF-97B6-40FA-ACAC-791F85581D20}"/>
          </ac:spMkLst>
        </pc:spChg>
        <pc:spChg chg="del">
          <ac:chgData name="ZHU JUNSHENG" userId="0014229c37d15779" providerId="LiveId" clId="{1588077D-32BF-4F81-B888-972D95A340A3}" dt="2021-11-03T19:04:45.363" v="225" actId="478"/>
          <ac:spMkLst>
            <pc:docMk/>
            <pc:sldMk cId="3818391723" sldId="339"/>
            <ac:spMk id="7" creationId="{B58D5F88-2445-4A97-AF19-D9798A5FF3D4}"/>
          </ac:spMkLst>
        </pc:spChg>
        <pc:spChg chg="del">
          <ac:chgData name="ZHU JUNSHENG" userId="0014229c37d15779" providerId="LiveId" clId="{1588077D-32BF-4F81-B888-972D95A340A3}" dt="2021-11-03T19:04:45.363" v="225" actId="478"/>
          <ac:spMkLst>
            <pc:docMk/>
            <pc:sldMk cId="3818391723" sldId="339"/>
            <ac:spMk id="12" creationId="{5602B0C4-754E-4CA5-B1EA-93A22684EB18}"/>
          </ac:spMkLst>
        </pc:spChg>
        <pc:spChg chg="del">
          <ac:chgData name="ZHU JUNSHENG" userId="0014229c37d15779" providerId="LiveId" clId="{1588077D-32BF-4F81-B888-972D95A340A3}" dt="2021-11-03T19:04:45.363" v="225" actId="478"/>
          <ac:spMkLst>
            <pc:docMk/>
            <pc:sldMk cId="3818391723" sldId="339"/>
            <ac:spMk id="13" creationId="{84420E08-5058-4A03-9643-0922F3DBFA12}"/>
          </ac:spMkLst>
        </pc:spChg>
        <pc:picChg chg="del">
          <ac:chgData name="ZHU JUNSHENG" userId="0014229c37d15779" providerId="LiveId" clId="{1588077D-32BF-4F81-B888-972D95A340A3}" dt="2021-11-03T19:04:45.363" v="225" actId="478"/>
          <ac:picMkLst>
            <pc:docMk/>
            <pc:sldMk cId="3818391723" sldId="339"/>
            <ac:picMk id="8" creationId="{E43E4AC5-B6A6-4400-9282-614760BEC896}"/>
          </ac:picMkLst>
        </pc:picChg>
        <pc:picChg chg="del">
          <ac:chgData name="ZHU JUNSHENG" userId="0014229c37d15779" providerId="LiveId" clId="{1588077D-32BF-4F81-B888-972D95A340A3}" dt="2021-11-03T19:04:45.363" v="225" actId="478"/>
          <ac:picMkLst>
            <pc:docMk/>
            <pc:sldMk cId="3818391723" sldId="339"/>
            <ac:picMk id="10" creationId="{F05DB7D3-95FA-42B0-8BFA-32A012B5A60C}"/>
          </ac:picMkLst>
        </pc:picChg>
        <pc:picChg chg="add mod">
          <ac:chgData name="ZHU JUNSHENG" userId="0014229c37d15779" providerId="LiveId" clId="{1588077D-32BF-4F81-B888-972D95A340A3}" dt="2021-11-03T19:07:08.084" v="278" actId="14861"/>
          <ac:picMkLst>
            <pc:docMk/>
            <pc:sldMk cId="3818391723" sldId="339"/>
            <ac:picMk id="11" creationId="{3D2E5232-6946-4A61-B1E7-FEED7D9039BA}"/>
          </ac:picMkLst>
        </pc:picChg>
        <pc:picChg chg="add mod">
          <ac:chgData name="ZHU JUNSHENG" userId="0014229c37d15779" providerId="LiveId" clId="{1588077D-32BF-4F81-B888-972D95A340A3}" dt="2021-11-03T19:06:01.810" v="238" actId="1076"/>
          <ac:picMkLst>
            <pc:docMk/>
            <pc:sldMk cId="3818391723" sldId="339"/>
            <ac:picMk id="14" creationId="{5175575F-6DE5-4572-8CCA-CFD8A51328D7}"/>
          </ac:picMkLst>
        </pc:picChg>
      </pc:sldChg>
      <pc:sldChg chg="add del">
        <pc:chgData name="ZHU JUNSHENG" userId="0014229c37d15779" providerId="LiveId" clId="{1588077D-32BF-4F81-B888-972D95A340A3}" dt="2021-11-03T21:08:30.484" v="2033" actId="47"/>
        <pc:sldMkLst>
          <pc:docMk/>
          <pc:sldMk cId="3953146861" sldId="340"/>
        </pc:sldMkLst>
      </pc:sldChg>
      <pc:sldChg chg="addSp delSp modSp add mod">
        <pc:chgData name="ZHU JUNSHENG" userId="0014229c37d15779" providerId="LiveId" clId="{1588077D-32BF-4F81-B888-972D95A340A3}" dt="2021-11-03T19:21:51.663" v="448" actId="20577"/>
        <pc:sldMkLst>
          <pc:docMk/>
          <pc:sldMk cId="1703866072" sldId="341"/>
        </pc:sldMkLst>
        <pc:spChg chg="mod">
          <ac:chgData name="ZHU JUNSHENG" userId="0014229c37d15779" providerId="LiveId" clId="{1588077D-32BF-4F81-B888-972D95A340A3}" dt="2021-11-03T19:21:51.663" v="448" actId="20577"/>
          <ac:spMkLst>
            <pc:docMk/>
            <pc:sldMk cId="1703866072" sldId="341"/>
            <ac:spMk id="6" creationId="{AF78073F-A301-4315-8749-D211A8EF8242}"/>
          </ac:spMkLst>
        </pc:spChg>
        <pc:spChg chg="del">
          <ac:chgData name="ZHU JUNSHENG" userId="0014229c37d15779" providerId="LiveId" clId="{1588077D-32BF-4F81-B888-972D95A340A3}" dt="2021-11-03T19:19:04.219" v="421" actId="478"/>
          <ac:spMkLst>
            <pc:docMk/>
            <pc:sldMk cId="1703866072" sldId="341"/>
            <ac:spMk id="7" creationId="{DA9D7CB1-620C-43D5-B67E-712B461ED3CA}"/>
          </ac:spMkLst>
        </pc:spChg>
        <pc:picChg chg="add mod">
          <ac:chgData name="ZHU JUNSHENG" userId="0014229c37d15779" providerId="LiveId" clId="{1588077D-32BF-4F81-B888-972D95A340A3}" dt="2021-11-03T19:21:30.470" v="446" actId="14861"/>
          <ac:picMkLst>
            <pc:docMk/>
            <pc:sldMk cId="1703866072" sldId="341"/>
            <ac:picMk id="3" creationId="{BDDB5045-C866-4423-A91B-0A2821F6B1C1}"/>
          </ac:picMkLst>
        </pc:picChg>
      </pc:sldChg>
      <pc:sldChg chg="addSp delSp modSp add mod">
        <pc:chgData name="ZHU JUNSHENG" userId="0014229c37d15779" providerId="LiveId" clId="{1588077D-32BF-4F81-B888-972D95A340A3}" dt="2021-11-03T21:26:54.903" v="2243" actId="20577"/>
        <pc:sldMkLst>
          <pc:docMk/>
          <pc:sldMk cId="2084278334" sldId="342"/>
        </pc:sldMkLst>
        <pc:spChg chg="mod">
          <ac:chgData name="ZHU JUNSHENG" userId="0014229c37d15779" providerId="LiveId" clId="{1588077D-32BF-4F81-B888-972D95A340A3}" dt="2021-11-03T19:21:56.951" v="450" actId="20577"/>
          <ac:spMkLst>
            <pc:docMk/>
            <pc:sldMk cId="2084278334" sldId="342"/>
            <ac:spMk id="6" creationId="{AF78073F-A301-4315-8749-D211A8EF8242}"/>
          </ac:spMkLst>
        </pc:spChg>
        <pc:spChg chg="add mod">
          <ac:chgData name="ZHU JUNSHENG" userId="0014229c37d15779" providerId="LiveId" clId="{1588077D-32BF-4F81-B888-972D95A340A3}" dt="2021-11-03T21:26:54.903" v="2243" actId="20577"/>
          <ac:spMkLst>
            <pc:docMk/>
            <pc:sldMk cId="2084278334" sldId="342"/>
            <ac:spMk id="10" creationId="{E85A9334-D1E6-4301-83A6-FB0D58120676}"/>
          </ac:spMkLst>
        </pc:spChg>
        <pc:picChg chg="del mod">
          <ac:chgData name="ZHU JUNSHENG" userId="0014229c37d15779" providerId="LiveId" clId="{1588077D-32BF-4F81-B888-972D95A340A3}" dt="2021-11-03T19:20:31.167" v="429" actId="478"/>
          <ac:picMkLst>
            <pc:docMk/>
            <pc:sldMk cId="2084278334" sldId="342"/>
            <ac:picMk id="3" creationId="{BDDB5045-C866-4423-A91B-0A2821F6B1C1}"/>
          </ac:picMkLst>
        </pc:picChg>
        <pc:picChg chg="add mod">
          <ac:chgData name="ZHU JUNSHENG" userId="0014229c37d15779" providerId="LiveId" clId="{1588077D-32BF-4F81-B888-972D95A340A3}" dt="2021-11-03T19:21:23.988" v="440" actId="14861"/>
          <ac:picMkLst>
            <pc:docMk/>
            <pc:sldMk cId="2084278334" sldId="342"/>
            <ac:picMk id="4" creationId="{44459E8B-5317-420F-A15C-6E30896F72AC}"/>
          </ac:picMkLst>
        </pc:picChg>
      </pc:sldChg>
      <pc:sldChg chg="addSp delSp modSp add mod ord">
        <pc:chgData name="ZHU JUNSHENG" userId="0014229c37d15779" providerId="LiveId" clId="{1588077D-32BF-4F81-B888-972D95A340A3}" dt="2021-11-03T19:47:12.130" v="860"/>
        <pc:sldMkLst>
          <pc:docMk/>
          <pc:sldMk cId="4165360156" sldId="343"/>
        </pc:sldMkLst>
        <pc:spChg chg="add del mod">
          <ac:chgData name="ZHU JUNSHENG" userId="0014229c37d15779" providerId="LiveId" clId="{1588077D-32BF-4F81-B888-972D95A340A3}" dt="2021-11-03T19:45:22.142" v="820" actId="478"/>
          <ac:spMkLst>
            <pc:docMk/>
            <pc:sldMk cId="4165360156" sldId="343"/>
            <ac:spMk id="6" creationId="{72262F2F-E30F-4479-A69F-D896E18A2DE8}"/>
          </ac:spMkLst>
        </pc:spChg>
        <pc:spChg chg="add mod">
          <ac:chgData name="ZHU JUNSHENG" userId="0014229c37d15779" providerId="LiveId" clId="{1588077D-32BF-4F81-B888-972D95A340A3}" dt="2021-11-03T19:46:17.537" v="857" actId="1076"/>
          <ac:spMkLst>
            <pc:docMk/>
            <pc:sldMk cId="4165360156" sldId="343"/>
            <ac:spMk id="10" creationId="{822A0E6E-1D35-4283-B5E6-B49C58751504}"/>
          </ac:spMkLst>
        </pc:spChg>
        <pc:picChg chg="add del mod">
          <ac:chgData name="ZHU JUNSHENG" userId="0014229c37d15779" providerId="LiveId" clId="{1588077D-32BF-4F81-B888-972D95A340A3}" dt="2021-11-03T19:45:20.811" v="819" actId="478"/>
          <ac:picMkLst>
            <pc:docMk/>
            <pc:sldMk cId="4165360156" sldId="343"/>
            <ac:picMk id="3" creationId="{7373D033-0FF1-42EC-B7BB-5194026BB161}"/>
          </ac:picMkLst>
        </pc:picChg>
        <pc:picChg chg="add mod">
          <ac:chgData name="ZHU JUNSHENG" userId="0014229c37d15779" providerId="LiveId" clId="{1588077D-32BF-4F81-B888-972D95A340A3}" dt="2021-11-03T19:46:50.521" v="858" actId="1076"/>
          <ac:picMkLst>
            <pc:docMk/>
            <pc:sldMk cId="4165360156" sldId="343"/>
            <ac:picMk id="7" creationId="{3C78629E-E03C-4D20-993A-C607ECD3E1D4}"/>
          </ac:picMkLst>
        </pc:picChg>
      </pc:sldChg>
      <pc:sldChg chg="addSp modSp add mod">
        <pc:chgData name="ZHU JUNSHENG" userId="0014229c37d15779" providerId="LiveId" clId="{1588077D-32BF-4F81-B888-972D95A340A3}" dt="2021-11-03T20:11:01.919" v="1263" actId="20577"/>
        <pc:sldMkLst>
          <pc:docMk/>
          <pc:sldMk cId="1657732158" sldId="344"/>
        </pc:sldMkLst>
        <pc:spChg chg="add mod">
          <ac:chgData name="ZHU JUNSHENG" userId="0014229c37d15779" providerId="LiveId" clId="{1588077D-32BF-4F81-B888-972D95A340A3}" dt="2021-11-03T20:07:04.697" v="1189" actId="14100"/>
          <ac:spMkLst>
            <pc:docMk/>
            <pc:sldMk cId="1657732158" sldId="344"/>
            <ac:spMk id="6" creationId="{DEE3AB91-54C8-4F12-B8D2-2D026272BC3E}"/>
          </ac:spMkLst>
        </pc:spChg>
        <pc:spChg chg="add mod">
          <ac:chgData name="ZHU JUNSHENG" userId="0014229c37d15779" providerId="LiveId" clId="{1588077D-32BF-4F81-B888-972D95A340A3}" dt="2021-11-03T20:11:01.919" v="1263" actId="20577"/>
          <ac:spMkLst>
            <pc:docMk/>
            <pc:sldMk cId="1657732158" sldId="344"/>
            <ac:spMk id="10" creationId="{4C2C1F2B-B22D-4D34-888B-E54A1FDC5D62}"/>
          </ac:spMkLst>
        </pc:spChg>
        <pc:picChg chg="add mod">
          <ac:chgData name="ZHU JUNSHENG" userId="0014229c37d15779" providerId="LiveId" clId="{1588077D-32BF-4F81-B888-972D95A340A3}" dt="2021-11-03T20:06:00.881" v="1185" actId="14861"/>
          <ac:picMkLst>
            <pc:docMk/>
            <pc:sldMk cId="1657732158" sldId="344"/>
            <ac:picMk id="3" creationId="{3F5145A0-E2E5-4137-AB0A-A7659881B3C8}"/>
          </ac:picMkLst>
        </pc:picChg>
        <pc:picChg chg="add mod">
          <ac:chgData name="ZHU JUNSHENG" userId="0014229c37d15779" providerId="LiveId" clId="{1588077D-32BF-4F81-B888-972D95A340A3}" dt="2021-11-03T20:09:28.064" v="1205" actId="1076"/>
          <ac:picMkLst>
            <pc:docMk/>
            <pc:sldMk cId="1657732158" sldId="344"/>
            <ac:picMk id="7" creationId="{CE03FC96-EE6C-4940-B7B4-9CE250CF9F01}"/>
          </ac:picMkLst>
        </pc:picChg>
      </pc:sldChg>
      <pc:sldChg chg="addSp modSp add mod ord">
        <pc:chgData name="ZHU JUNSHENG" userId="0014229c37d15779" providerId="LiveId" clId="{1588077D-32BF-4F81-B888-972D95A340A3}" dt="2021-11-03T20:30:25.403" v="1456" actId="1076"/>
        <pc:sldMkLst>
          <pc:docMk/>
          <pc:sldMk cId="3174762475" sldId="345"/>
        </pc:sldMkLst>
        <pc:picChg chg="add mod ord">
          <ac:chgData name="ZHU JUNSHENG" userId="0014229c37d15779" providerId="LiveId" clId="{1588077D-32BF-4F81-B888-972D95A340A3}" dt="2021-11-03T20:28:57.044" v="1409" actId="1076"/>
          <ac:picMkLst>
            <pc:docMk/>
            <pc:sldMk cId="3174762475" sldId="345"/>
            <ac:picMk id="3" creationId="{341A57A9-41FB-4C6D-A097-778A7B5C404B}"/>
          </ac:picMkLst>
        </pc:picChg>
        <pc:picChg chg="add mod">
          <ac:chgData name="ZHU JUNSHENG" userId="0014229c37d15779" providerId="LiveId" clId="{1588077D-32BF-4F81-B888-972D95A340A3}" dt="2021-11-03T20:30:25.403" v="1456" actId="1076"/>
          <ac:picMkLst>
            <pc:docMk/>
            <pc:sldMk cId="3174762475" sldId="345"/>
            <ac:picMk id="6" creationId="{C42C6050-D6DC-4C7E-8B6F-DD2370D2EE8A}"/>
          </ac:picMkLst>
        </pc:picChg>
      </pc:sldChg>
      <pc:sldChg chg="addSp delSp modSp add mod">
        <pc:chgData name="ZHU JUNSHENG" userId="0014229c37d15779" providerId="LiveId" clId="{1588077D-32BF-4F81-B888-972D95A340A3}" dt="2021-11-03T19:59:14.993" v="1079" actId="14100"/>
        <pc:sldMkLst>
          <pc:docMk/>
          <pc:sldMk cId="2518332570" sldId="346"/>
        </pc:sldMkLst>
        <pc:spChg chg="del">
          <ac:chgData name="ZHU JUNSHENG" userId="0014229c37d15779" providerId="LiveId" clId="{1588077D-32BF-4F81-B888-972D95A340A3}" dt="2021-11-03T19:44:51.739" v="816" actId="478"/>
          <ac:spMkLst>
            <pc:docMk/>
            <pc:sldMk cId="2518332570" sldId="346"/>
            <ac:spMk id="6" creationId="{72262F2F-E30F-4479-A69F-D896E18A2DE8}"/>
          </ac:spMkLst>
        </pc:spChg>
        <pc:spChg chg="add mod">
          <ac:chgData name="ZHU JUNSHENG" userId="0014229c37d15779" providerId="LiveId" clId="{1588077D-32BF-4F81-B888-972D95A340A3}" dt="2021-11-03T19:49:04.752" v="977" actId="1076"/>
          <ac:spMkLst>
            <pc:docMk/>
            <pc:sldMk cId="2518332570" sldId="346"/>
            <ac:spMk id="8" creationId="{B4FE63CF-FA21-4763-A316-8B8BDE853607}"/>
          </ac:spMkLst>
        </pc:spChg>
        <pc:spChg chg="add mod">
          <ac:chgData name="ZHU JUNSHENG" userId="0014229c37d15779" providerId="LiveId" clId="{1588077D-32BF-4F81-B888-972D95A340A3}" dt="2021-11-03T19:59:14.993" v="1079" actId="14100"/>
          <ac:spMkLst>
            <pc:docMk/>
            <pc:sldMk cId="2518332570" sldId="346"/>
            <ac:spMk id="13" creationId="{94D7D19B-5147-495E-B6DA-AD79FE7D88F8}"/>
          </ac:spMkLst>
        </pc:spChg>
        <pc:picChg chg="del">
          <ac:chgData name="ZHU JUNSHENG" userId="0014229c37d15779" providerId="LiveId" clId="{1588077D-32BF-4F81-B888-972D95A340A3}" dt="2021-11-03T19:44:49.356" v="815" actId="478"/>
          <ac:picMkLst>
            <pc:docMk/>
            <pc:sldMk cId="2518332570" sldId="346"/>
            <ac:picMk id="3" creationId="{7373D033-0FF1-42EC-B7BB-5194026BB161}"/>
          </ac:picMkLst>
        </pc:picChg>
        <pc:picChg chg="add mod">
          <ac:chgData name="ZHU JUNSHENG" userId="0014229c37d15779" providerId="LiveId" clId="{1588077D-32BF-4F81-B888-972D95A340A3}" dt="2021-11-03T19:47:39.334" v="891" actId="1076"/>
          <ac:picMkLst>
            <pc:docMk/>
            <pc:sldMk cId="2518332570" sldId="346"/>
            <ac:picMk id="4" creationId="{44A4242E-B453-4FC5-A014-E2905A6B5903}"/>
          </ac:picMkLst>
        </pc:picChg>
        <pc:picChg chg="add mod">
          <ac:chgData name="ZHU JUNSHENG" userId="0014229c37d15779" providerId="LiveId" clId="{1588077D-32BF-4F81-B888-972D95A340A3}" dt="2021-11-03T19:57:09.548" v="985" actId="1076"/>
          <ac:picMkLst>
            <pc:docMk/>
            <pc:sldMk cId="2518332570" sldId="346"/>
            <ac:picMk id="10" creationId="{96162142-EA54-43E1-89BC-E3C38C530D72}"/>
          </ac:picMkLst>
        </pc:picChg>
        <pc:picChg chg="add mod">
          <ac:chgData name="ZHU JUNSHENG" userId="0014229c37d15779" providerId="LiveId" clId="{1588077D-32BF-4F81-B888-972D95A340A3}" dt="2021-11-03T19:57:27.831" v="990" actId="1076"/>
          <ac:picMkLst>
            <pc:docMk/>
            <pc:sldMk cId="2518332570" sldId="346"/>
            <ac:picMk id="12" creationId="{16DF6BA3-088A-49DA-9E65-D1B4E2F9E17E}"/>
          </ac:picMkLst>
        </pc:picChg>
      </pc:sldChg>
      <pc:sldChg chg="add del">
        <pc:chgData name="ZHU JUNSHENG" userId="0014229c37d15779" providerId="LiveId" clId="{1588077D-32BF-4F81-B888-972D95A340A3}" dt="2021-11-03T19:44:56.009" v="818"/>
        <pc:sldMkLst>
          <pc:docMk/>
          <pc:sldMk cId="1806678787" sldId="347"/>
        </pc:sldMkLst>
      </pc:sldChg>
      <pc:sldChg chg="addSp delSp modSp add mod ord">
        <pc:chgData name="ZHU JUNSHENG" userId="0014229c37d15779" providerId="LiveId" clId="{1588077D-32BF-4F81-B888-972D95A340A3}" dt="2021-11-03T20:27:37.206" v="1398" actId="20577"/>
        <pc:sldMkLst>
          <pc:docMk/>
          <pc:sldMk cId="3059224231" sldId="347"/>
        </pc:sldMkLst>
        <pc:spChg chg="mod">
          <ac:chgData name="ZHU JUNSHENG" userId="0014229c37d15779" providerId="LiveId" clId="{1588077D-32BF-4F81-B888-972D95A340A3}" dt="2021-11-03T20:27:37.206" v="1398" actId="20577"/>
          <ac:spMkLst>
            <pc:docMk/>
            <pc:sldMk cId="3059224231" sldId="347"/>
            <ac:spMk id="8" creationId="{B4FE63CF-FA21-4763-A316-8B8BDE853607}"/>
          </ac:spMkLst>
        </pc:spChg>
        <pc:spChg chg="add del mod">
          <ac:chgData name="ZHU JUNSHENG" userId="0014229c37d15779" providerId="LiveId" clId="{1588077D-32BF-4F81-B888-972D95A340A3}" dt="2021-11-03T20:02:27.980" v="1088" actId="478"/>
          <ac:spMkLst>
            <pc:docMk/>
            <pc:sldMk cId="3059224231" sldId="347"/>
            <ac:spMk id="11" creationId="{7C5B9C36-4515-45C8-BD05-5F74B83392A3}"/>
          </ac:spMkLst>
        </pc:spChg>
        <pc:spChg chg="mod">
          <ac:chgData name="ZHU JUNSHENG" userId="0014229c37d15779" providerId="LiveId" clId="{1588077D-32BF-4F81-B888-972D95A340A3}" dt="2021-11-03T20:03:36.983" v="1153" actId="1076"/>
          <ac:spMkLst>
            <pc:docMk/>
            <pc:sldMk cId="3059224231" sldId="347"/>
            <ac:spMk id="13" creationId="{94D7D19B-5147-495E-B6DA-AD79FE7D88F8}"/>
          </ac:spMkLst>
        </pc:spChg>
        <pc:picChg chg="add mod">
          <ac:chgData name="ZHU JUNSHENG" userId="0014229c37d15779" providerId="LiveId" clId="{1588077D-32BF-4F81-B888-972D95A340A3}" dt="2021-11-03T20:02:51.898" v="1098" actId="14861"/>
          <ac:picMkLst>
            <pc:docMk/>
            <pc:sldMk cId="3059224231" sldId="347"/>
            <ac:picMk id="6" creationId="{4F83F6CC-DE14-4D25-A96A-BF1DB2A38668}"/>
          </ac:picMkLst>
        </pc:picChg>
        <pc:picChg chg="del">
          <ac:chgData name="ZHU JUNSHENG" userId="0014229c37d15779" providerId="LiveId" clId="{1588077D-32BF-4F81-B888-972D95A340A3}" dt="2021-11-03T20:00:54.388" v="1083" actId="478"/>
          <ac:picMkLst>
            <pc:docMk/>
            <pc:sldMk cId="3059224231" sldId="347"/>
            <ac:picMk id="10" creationId="{96162142-EA54-43E1-89BC-E3C38C530D72}"/>
          </ac:picMkLst>
        </pc:picChg>
        <pc:picChg chg="del">
          <ac:chgData name="ZHU JUNSHENG" userId="0014229c37d15779" providerId="LiveId" clId="{1588077D-32BF-4F81-B888-972D95A340A3}" dt="2021-11-03T20:00:55.531" v="1084" actId="478"/>
          <ac:picMkLst>
            <pc:docMk/>
            <pc:sldMk cId="3059224231" sldId="347"/>
            <ac:picMk id="12" creationId="{16DF6BA3-088A-49DA-9E65-D1B4E2F9E17E}"/>
          </ac:picMkLst>
        </pc:picChg>
      </pc:sldChg>
      <pc:sldChg chg="addSp delSp modSp add mod">
        <pc:chgData name="ZHU JUNSHENG" userId="0014229c37d15779" providerId="LiveId" clId="{1588077D-32BF-4F81-B888-972D95A340A3}" dt="2021-11-03T21:32:19.664" v="2271" actId="20577"/>
        <pc:sldMkLst>
          <pc:docMk/>
          <pc:sldMk cId="971453246" sldId="348"/>
        </pc:sldMkLst>
        <pc:spChg chg="add mod">
          <ac:chgData name="ZHU JUNSHENG" userId="0014229c37d15779" providerId="LiveId" clId="{1588077D-32BF-4F81-B888-972D95A340A3}" dt="2021-11-03T21:32:19.664" v="2271" actId="20577"/>
          <ac:spMkLst>
            <pc:docMk/>
            <pc:sldMk cId="971453246" sldId="348"/>
            <ac:spMk id="6" creationId="{1DFBB73D-B077-4110-B4B7-2E3514F7C9BF}"/>
          </ac:spMkLst>
        </pc:spChg>
        <pc:picChg chg="add mod">
          <ac:chgData name="ZHU JUNSHENG" userId="0014229c37d15779" providerId="LiveId" clId="{1588077D-32BF-4F81-B888-972D95A340A3}" dt="2021-11-03T20:04:48.584" v="1173" actId="14861"/>
          <ac:picMkLst>
            <pc:docMk/>
            <pc:sldMk cId="971453246" sldId="348"/>
            <ac:picMk id="3" creationId="{80C5F0F4-FC5D-4D57-84EB-11F8005C7EC3}"/>
          </ac:picMkLst>
        </pc:picChg>
        <pc:picChg chg="del">
          <ac:chgData name="ZHU JUNSHENG" userId="0014229c37d15779" providerId="LiveId" clId="{1588077D-32BF-4F81-B888-972D95A340A3}" dt="2021-11-03T20:04:16.241" v="1155" actId="478"/>
          <ac:picMkLst>
            <pc:docMk/>
            <pc:sldMk cId="971453246" sldId="348"/>
            <ac:picMk id="6" creationId="{AD0E93B1-C716-4347-AF9B-FDEF5064B030}"/>
          </ac:picMkLst>
        </pc:picChg>
      </pc:sldChg>
      <pc:sldChg chg="addSp delSp modSp add mod">
        <pc:chgData name="ZHU JUNSHENG" userId="0014229c37d15779" providerId="LiveId" clId="{1588077D-32BF-4F81-B888-972D95A340A3}" dt="2021-11-03T20:21:17.495" v="1341" actId="20577"/>
        <pc:sldMkLst>
          <pc:docMk/>
          <pc:sldMk cId="814462730" sldId="349"/>
        </pc:sldMkLst>
        <pc:spChg chg="mod">
          <ac:chgData name="ZHU JUNSHENG" userId="0014229c37d15779" providerId="LiveId" clId="{1588077D-32BF-4F81-B888-972D95A340A3}" dt="2021-11-03T20:21:17.495" v="1341" actId="20577"/>
          <ac:spMkLst>
            <pc:docMk/>
            <pc:sldMk cId="814462730" sldId="349"/>
            <ac:spMk id="10" creationId="{4C2C1F2B-B22D-4D34-888B-E54A1FDC5D62}"/>
          </ac:spMkLst>
        </pc:spChg>
        <pc:picChg chg="add mod">
          <ac:chgData name="ZHU JUNSHENG" userId="0014229c37d15779" providerId="LiveId" clId="{1588077D-32BF-4F81-B888-972D95A340A3}" dt="2021-11-03T20:20:28.611" v="1274" actId="1076"/>
          <ac:picMkLst>
            <pc:docMk/>
            <pc:sldMk cId="814462730" sldId="349"/>
            <ac:picMk id="4" creationId="{E116FBCD-4847-4782-A4D6-BC2E7F246037}"/>
          </ac:picMkLst>
        </pc:picChg>
        <pc:picChg chg="del">
          <ac:chgData name="ZHU JUNSHENG" userId="0014229c37d15779" providerId="LiveId" clId="{1588077D-32BF-4F81-B888-972D95A340A3}" dt="2021-11-03T20:19:10.022" v="1268" actId="478"/>
          <ac:picMkLst>
            <pc:docMk/>
            <pc:sldMk cId="814462730" sldId="349"/>
            <ac:picMk id="7" creationId="{CE03FC96-EE6C-4940-B7B4-9CE250CF9F01}"/>
          </ac:picMkLst>
        </pc:picChg>
      </pc:sldChg>
      <pc:sldChg chg="add del ord">
        <pc:chgData name="ZHU JUNSHENG" userId="0014229c37d15779" providerId="LiveId" clId="{1588077D-32BF-4F81-B888-972D95A340A3}" dt="2021-11-03T20:29:21.792" v="1431" actId="47"/>
        <pc:sldMkLst>
          <pc:docMk/>
          <pc:sldMk cId="219598278" sldId="350"/>
        </pc:sldMkLst>
      </pc:sldChg>
      <pc:sldChg chg="addSp delSp modSp add mod">
        <pc:chgData name="ZHU JUNSHENG" userId="0014229c37d15779" providerId="LiveId" clId="{1588077D-32BF-4F81-B888-972D95A340A3}" dt="2021-11-04T11:52:37.767" v="2276" actId="20577"/>
        <pc:sldMkLst>
          <pc:docMk/>
          <pc:sldMk cId="1524342156" sldId="350"/>
        </pc:sldMkLst>
        <pc:spChg chg="add mod">
          <ac:chgData name="ZHU JUNSHENG" userId="0014229c37d15779" providerId="LiveId" clId="{1588077D-32BF-4F81-B888-972D95A340A3}" dt="2021-11-04T11:52:37.767" v="2276" actId="20577"/>
          <ac:spMkLst>
            <pc:docMk/>
            <pc:sldMk cId="1524342156" sldId="350"/>
            <ac:spMk id="6" creationId="{C5DA793D-5981-4B4A-8B15-8D4B05DEA5A0}"/>
          </ac:spMkLst>
        </pc:spChg>
        <pc:spChg chg="mod">
          <ac:chgData name="ZHU JUNSHENG" userId="0014229c37d15779" providerId="LiveId" clId="{1588077D-32BF-4F81-B888-972D95A340A3}" dt="2021-11-03T20:34:09.674" v="1562" actId="20577"/>
          <ac:spMkLst>
            <pc:docMk/>
            <pc:sldMk cId="1524342156" sldId="350"/>
            <ac:spMk id="12" creationId="{E644DDCF-7E30-40F3-B9AB-AFA0DF63C629}"/>
          </ac:spMkLst>
        </pc:spChg>
        <pc:picChg chg="del">
          <ac:chgData name="ZHU JUNSHENG" userId="0014229c37d15779" providerId="LiveId" clId="{1588077D-32BF-4F81-B888-972D95A340A3}" dt="2021-11-03T20:34:15.586" v="1564" actId="478"/>
          <ac:picMkLst>
            <pc:docMk/>
            <pc:sldMk cId="1524342156" sldId="350"/>
            <ac:picMk id="4" creationId="{AA18B4FB-0096-4D8A-8215-1FC698E04B63}"/>
          </ac:picMkLst>
        </pc:picChg>
        <pc:picChg chg="del">
          <ac:chgData name="ZHU JUNSHENG" userId="0014229c37d15779" providerId="LiveId" clId="{1588077D-32BF-4F81-B888-972D95A340A3}" dt="2021-11-03T20:34:13.399" v="1563" actId="478"/>
          <ac:picMkLst>
            <pc:docMk/>
            <pc:sldMk cId="1524342156" sldId="350"/>
            <ac:picMk id="7" creationId="{1148116B-A544-463D-826F-5EDD5B6E4C85}"/>
          </ac:picMkLst>
        </pc:picChg>
      </pc:sldChg>
      <pc:sldChg chg="add del">
        <pc:chgData name="ZHU JUNSHENG" userId="0014229c37d15779" providerId="LiveId" clId="{1588077D-32BF-4F81-B888-972D95A340A3}" dt="2021-11-03T20:34:30.532" v="1566" actId="47"/>
        <pc:sldMkLst>
          <pc:docMk/>
          <pc:sldMk cId="2504654709" sldId="351"/>
        </pc:sldMkLst>
      </pc:sldChg>
      <pc:sldChg chg="add del">
        <pc:chgData name="ZHU JUNSHENG" userId="0014229c37d15779" providerId="LiveId" clId="{1588077D-32BF-4F81-B888-972D95A340A3}" dt="2021-11-03T20:29:21.149" v="1430" actId="47"/>
        <pc:sldMkLst>
          <pc:docMk/>
          <pc:sldMk cId="2803858932" sldId="351"/>
        </pc:sldMkLst>
      </pc:sldChg>
      <pc:sldChg chg="addSp modSp add mod">
        <pc:chgData name="ZHU JUNSHENG" userId="0014229c37d15779" providerId="LiveId" clId="{1588077D-32BF-4F81-B888-972D95A340A3}" dt="2021-11-04T11:52:11.242" v="2273" actId="20577"/>
        <pc:sldMkLst>
          <pc:docMk/>
          <pc:sldMk cId="4180683245" sldId="351"/>
        </pc:sldMkLst>
        <pc:spChg chg="add mod">
          <ac:chgData name="ZHU JUNSHENG" userId="0014229c37d15779" providerId="LiveId" clId="{1588077D-32BF-4F81-B888-972D95A340A3}" dt="2021-11-04T11:52:11.242" v="2273" actId="20577"/>
          <ac:spMkLst>
            <pc:docMk/>
            <pc:sldMk cId="4180683245" sldId="351"/>
            <ac:spMk id="7" creationId="{7317FE64-A903-46C9-B17B-032CBE058531}"/>
          </ac:spMkLst>
        </pc:spChg>
        <pc:spChg chg="add mod">
          <ac:chgData name="ZHU JUNSHENG" userId="0014229c37d15779" providerId="LiveId" clId="{1588077D-32BF-4F81-B888-972D95A340A3}" dt="2021-11-03T21:13:24.704" v="2127" actId="1076"/>
          <ac:spMkLst>
            <pc:docMk/>
            <pc:sldMk cId="4180683245" sldId="351"/>
            <ac:spMk id="8" creationId="{EAE1870A-6F98-46F7-9502-6804592E8F1F}"/>
          </ac:spMkLst>
        </pc:spChg>
        <pc:picChg chg="mod">
          <ac:chgData name="ZHU JUNSHENG" userId="0014229c37d15779" providerId="LiveId" clId="{1588077D-32BF-4F81-B888-972D95A340A3}" dt="2021-11-03T21:11:06.134" v="2059" actId="1076"/>
          <ac:picMkLst>
            <pc:docMk/>
            <pc:sldMk cId="4180683245" sldId="351"/>
            <ac:picMk id="6" creationId="{AD0E93B1-C716-4347-AF9B-FDEF5064B030}"/>
          </ac:picMkLst>
        </pc:picChg>
      </pc:sldChg>
      <pc:sldChg chg="add del">
        <pc:chgData name="ZHU JUNSHENG" userId="0014229c37d15779" providerId="LiveId" clId="{1588077D-32BF-4F81-B888-972D95A340A3}" dt="2021-11-03T20:31:07.839" v="1459" actId="47"/>
        <pc:sldMkLst>
          <pc:docMk/>
          <pc:sldMk cId="2562195633" sldId="352"/>
        </pc:sldMkLst>
      </pc:sldChg>
      <pc:sldChg chg="delSp add mod">
        <pc:chgData name="ZHU JUNSHENG" userId="0014229c37d15779" providerId="LiveId" clId="{1588077D-32BF-4F81-B888-972D95A340A3}" dt="2021-11-03T21:17:10.313" v="2224" actId="478"/>
        <pc:sldMkLst>
          <pc:docMk/>
          <pc:sldMk cId="3435626262" sldId="352"/>
        </pc:sldMkLst>
        <pc:spChg chg="del">
          <ac:chgData name="ZHU JUNSHENG" userId="0014229c37d15779" providerId="LiveId" clId="{1588077D-32BF-4F81-B888-972D95A340A3}" dt="2021-11-03T21:17:10.313" v="2224" actId="478"/>
          <ac:spMkLst>
            <pc:docMk/>
            <pc:sldMk cId="3435626262" sldId="352"/>
            <ac:spMk id="4" creationId="{3B9F1421-1A0E-4EFE-82B3-A6A4F1D2A0A4}"/>
          </ac:spMkLst>
        </pc:spChg>
        <pc:spChg chg="del">
          <ac:chgData name="ZHU JUNSHENG" userId="0014229c37d15779" providerId="LiveId" clId="{1588077D-32BF-4F81-B888-972D95A340A3}" dt="2021-11-03T21:17:10.313" v="2224" actId="478"/>
          <ac:spMkLst>
            <pc:docMk/>
            <pc:sldMk cId="3435626262" sldId="352"/>
            <ac:spMk id="6" creationId="{420839D0-5108-4F40-B6D1-EEC2FE3458F4}"/>
          </ac:spMkLst>
        </pc:spChg>
        <pc:spChg chg="del">
          <ac:chgData name="ZHU JUNSHENG" userId="0014229c37d15779" providerId="LiveId" clId="{1588077D-32BF-4F81-B888-972D95A340A3}" dt="2021-11-03T21:17:10.313" v="2224" actId="478"/>
          <ac:spMkLst>
            <pc:docMk/>
            <pc:sldMk cId="3435626262" sldId="352"/>
            <ac:spMk id="8" creationId="{343853B6-5A95-4380-B6EB-917034FA5F88}"/>
          </ac:spMkLst>
        </pc:spChg>
        <pc:spChg chg="del">
          <ac:chgData name="ZHU JUNSHENG" userId="0014229c37d15779" providerId="LiveId" clId="{1588077D-32BF-4F81-B888-972D95A340A3}" dt="2021-11-03T21:17:10.313" v="2224" actId="478"/>
          <ac:spMkLst>
            <pc:docMk/>
            <pc:sldMk cId="3435626262" sldId="352"/>
            <ac:spMk id="11" creationId="{BD0B30FB-7FE1-473C-A88F-BCE01C1AC037}"/>
          </ac:spMkLst>
        </pc:spChg>
      </pc:sldChg>
      <pc:sldChg chg="delSp add mod">
        <pc:chgData name="ZHU JUNSHENG" userId="0014229c37d15779" providerId="LiveId" clId="{1588077D-32BF-4F81-B888-972D95A340A3}" dt="2021-11-03T21:17:26.141" v="2228" actId="478"/>
        <pc:sldMkLst>
          <pc:docMk/>
          <pc:sldMk cId="926320738" sldId="353"/>
        </pc:sldMkLst>
        <pc:spChg chg="del">
          <ac:chgData name="ZHU JUNSHENG" userId="0014229c37d15779" providerId="LiveId" clId="{1588077D-32BF-4F81-B888-972D95A340A3}" dt="2021-11-03T21:17:22.593" v="2225" actId="478"/>
          <ac:spMkLst>
            <pc:docMk/>
            <pc:sldMk cId="926320738" sldId="353"/>
            <ac:spMk id="5" creationId="{9A7D5756-280B-4939-B725-C2CBC0B14DA6}"/>
          </ac:spMkLst>
        </pc:spChg>
        <pc:spChg chg="del">
          <ac:chgData name="ZHU JUNSHENG" userId="0014229c37d15779" providerId="LiveId" clId="{1588077D-32BF-4F81-B888-972D95A340A3}" dt="2021-11-03T21:17:25.077" v="2227" actId="478"/>
          <ac:spMkLst>
            <pc:docMk/>
            <pc:sldMk cId="926320738" sldId="353"/>
            <ac:spMk id="6" creationId="{420839D0-5108-4F40-B6D1-EEC2FE3458F4}"/>
          </ac:spMkLst>
        </pc:spChg>
        <pc:spChg chg="del">
          <ac:chgData name="ZHU JUNSHENG" userId="0014229c37d15779" providerId="LiveId" clId="{1588077D-32BF-4F81-B888-972D95A340A3}" dt="2021-11-03T21:17:23.627" v="2226" actId="478"/>
          <ac:spMkLst>
            <pc:docMk/>
            <pc:sldMk cId="926320738" sldId="353"/>
            <ac:spMk id="7" creationId="{D8041EC0-5566-4BF4-9894-331405F3E93A}"/>
          </ac:spMkLst>
        </pc:spChg>
        <pc:spChg chg="del">
          <ac:chgData name="ZHU JUNSHENG" userId="0014229c37d15779" providerId="LiveId" clId="{1588077D-32BF-4F81-B888-972D95A340A3}" dt="2021-11-03T21:17:26.141" v="2228" actId="478"/>
          <ac:spMkLst>
            <pc:docMk/>
            <pc:sldMk cId="926320738" sldId="353"/>
            <ac:spMk id="11" creationId="{BD0B30FB-7FE1-473C-A88F-BCE01C1AC037}"/>
          </ac:spMkLst>
        </pc:spChg>
      </pc:sldChg>
      <pc:sldChg chg="add del">
        <pc:chgData name="ZHU JUNSHENG" userId="0014229c37d15779" providerId="LiveId" clId="{1588077D-32BF-4F81-B888-972D95A340A3}" dt="2021-11-03T20:31:13.555" v="1460" actId="47"/>
        <pc:sldMkLst>
          <pc:docMk/>
          <pc:sldMk cId="3082589315" sldId="353"/>
        </pc:sldMkLst>
      </pc:sldChg>
      <pc:sldChg chg="delSp add mod">
        <pc:chgData name="ZHU JUNSHENG" userId="0014229c37d15779" providerId="LiveId" clId="{1588077D-32BF-4F81-B888-972D95A340A3}" dt="2021-11-03T21:17:35.988" v="2229" actId="478"/>
        <pc:sldMkLst>
          <pc:docMk/>
          <pc:sldMk cId="901657710" sldId="354"/>
        </pc:sldMkLst>
        <pc:spChg chg="del">
          <ac:chgData name="ZHU JUNSHENG" userId="0014229c37d15779" providerId="LiveId" clId="{1588077D-32BF-4F81-B888-972D95A340A3}" dt="2021-11-03T21:17:35.988" v="2229" actId="478"/>
          <ac:spMkLst>
            <pc:docMk/>
            <pc:sldMk cId="901657710" sldId="354"/>
            <ac:spMk id="4" creationId="{3B9F1421-1A0E-4EFE-82B3-A6A4F1D2A0A4}"/>
          </ac:spMkLst>
        </pc:spChg>
        <pc:spChg chg="del">
          <ac:chgData name="ZHU JUNSHENG" userId="0014229c37d15779" providerId="LiveId" clId="{1588077D-32BF-4F81-B888-972D95A340A3}" dt="2021-11-03T21:17:35.988" v="2229" actId="478"/>
          <ac:spMkLst>
            <pc:docMk/>
            <pc:sldMk cId="901657710" sldId="354"/>
            <ac:spMk id="5" creationId="{9A7D5756-280B-4939-B725-C2CBC0B14DA6}"/>
          </ac:spMkLst>
        </pc:spChg>
        <pc:spChg chg="del">
          <ac:chgData name="ZHU JUNSHENG" userId="0014229c37d15779" providerId="LiveId" clId="{1588077D-32BF-4F81-B888-972D95A340A3}" dt="2021-11-03T21:17:35.988" v="2229" actId="478"/>
          <ac:spMkLst>
            <pc:docMk/>
            <pc:sldMk cId="901657710" sldId="354"/>
            <ac:spMk id="7" creationId="{D8041EC0-5566-4BF4-9894-331405F3E93A}"/>
          </ac:spMkLst>
        </pc:spChg>
        <pc:spChg chg="del">
          <ac:chgData name="ZHU JUNSHENG" userId="0014229c37d15779" providerId="LiveId" clId="{1588077D-32BF-4F81-B888-972D95A340A3}" dt="2021-11-03T21:17:35.988" v="2229" actId="478"/>
          <ac:spMkLst>
            <pc:docMk/>
            <pc:sldMk cId="901657710" sldId="354"/>
            <ac:spMk id="8" creationId="{343853B6-5A95-4380-B6EB-917034FA5F88}"/>
          </ac:spMkLst>
        </pc:spChg>
      </pc:sldChg>
      <pc:sldChg chg="add del">
        <pc:chgData name="ZHU JUNSHENG" userId="0014229c37d15779" providerId="LiveId" clId="{1588077D-32BF-4F81-B888-972D95A340A3}" dt="2021-11-03T21:19:22.587" v="2230" actId="47"/>
        <pc:sldMkLst>
          <pc:docMk/>
          <pc:sldMk cId="1645877825" sldId="355"/>
        </pc:sldMkLst>
      </pc:sldChg>
      <pc:sldChg chg="modSp add mod">
        <pc:chgData name="ZHU JUNSHENG" userId="0014229c37d15779" providerId="LiveId" clId="{1588077D-32BF-4F81-B888-972D95A340A3}" dt="2021-11-03T21:19:45.507" v="2241" actId="1076"/>
        <pc:sldMkLst>
          <pc:docMk/>
          <pc:sldMk cId="3623233739" sldId="355"/>
        </pc:sldMkLst>
        <pc:spChg chg="mod">
          <ac:chgData name="ZHU JUNSHENG" userId="0014229c37d15779" providerId="LiveId" clId="{1588077D-32BF-4F81-B888-972D95A340A3}" dt="2021-11-03T21:19:45.507" v="2241" actId="1076"/>
          <ac:spMkLst>
            <pc:docMk/>
            <pc:sldMk cId="3623233739" sldId="355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72C2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986" y="1214438"/>
            <a:ext cx="9969062" cy="2387600"/>
          </a:xfrm>
        </p:spPr>
        <p:txBody>
          <a:bodyPr>
            <a:normAutofit/>
          </a:bodyPr>
          <a:lstStyle/>
          <a:p>
            <a:r>
              <a:rPr lang="en-US" sz="4000" dirty="0"/>
              <a:t>Development of a Knowledge Graph for the Canadian Milk-recording Industry 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2">
            <a:extLst>
              <a:ext uri="{FF2B5EF4-FFF2-40B4-BE49-F238E27FC236}">
                <a16:creationId xmlns:a16="http://schemas.microsoft.com/office/drawing/2014/main" id="{998BB78D-4762-4D5C-AB9E-EA296F7EFFD9}"/>
              </a:ext>
            </a:extLst>
          </p:cNvPr>
          <p:cNvSpPr/>
          <p:nvPr/>
        </p:nvSpPr>
        <p:spPr>
          <a:xfrm>
            <a:off x="835631" y="261175"/>
            <a:ext cx="902876" cy="8691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B107F560-25AB-4C19-9BCE-8735EA244CDC}"/>
              </a:ext>
            </a:extLst>
          </p:cNvPr>
          <p:cNvSpPr txBox="1"/>
          <p:nvPr/>
        </p:nvSpPr>
        <p:spPr>
          <a:xfrm>
            <a:off x="1870280" y="311010"/>
            <a:ext cx="3931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Outline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420839D0-5108-4F40-B6D1-EEC2FE3458F4}"/>
              </a:ext>
            </a:extLst>
          </p:cNvPr>
          <p:cNvSpPr txBox="1"/>
          <p:nvPr/>
        </p:nvSpPr>
        <p:spPr>
          <a:xfrm>
            <a:off x="988534" y="3669563"/>
            <a:ext cx="90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D0B30FB-7FE1-473C-A88F-BCE01C1AC037}"/>
              </a:ext>
            </a:extLst>
          </p:cNvPr>
          <p:cNvSpPr txBox="1">
            <a:spLocks/>
          </p:cNvSpPr>
          <p:nvPr/>
        </p:nvSpPr>
        <p:spPr>
          <a:xfrm>
            <a:off x="1891410" y="3711540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Building Knowledge Base Question Answering (KBQA) </a:t>
            </a:r>
          </a:p>
        </p:txBody>
      </p:sp>
    </p:spTree>
    <p:extLst>
      <p:ext uri="{BB962C8B-B14F-4D97-AF65-F5344CB8AC3E}">
        <p14:creationId xmlns:p14="http://schemas.microsoft.com/office/powerpoint/2010/main" val="90165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2">
            <a:extLst>
              <a:ext uri="{FF2B5EF4-FFF2-40B4-BE49-F238E27FC236}">
                <a16:creationId xmlns:a16="http://schemas.microsoft.com/office/drawing/2014/main" id="{998BB78D-4762-4D5C-AB9E-EA296F7EFFD9}"/>
              </a:ext>
            </a:extLst>
          </p:cNvPr>
          <p:cNvSpPr/>
          <p:nvPr/>
        </p:nvSpPr>
        <p:spPr>
          <a:xfrm>
            <a:off x="534291" y="466687"/>
            <a:ext cx="755574" cy="6514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109F7E-D028-452B-AEA0-2274F6A3A384}"/>
              </a:ext>
            </a:extLst>
          </p:cNvPr>
          <p:cNvSpPr txBox="1">
            <a:spLocks/>
          </p:cNvSpPr>
          <p:nvPr/>
        </p:nvSpPr>
        <p:spPr>
          <a:xfrm>
            <a:off x="1392646" y="614821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Building Knowledge Base Question Answering  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AD0E93B1-C716-4347-AF9B-FDEF5064B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95" y="1282284"/>
            <a:ext cx="9444917" cy="5227434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7A0BA2-9C84-4065-BECF-EE33AFE25CED}"/>
              </a:ext>
            </a:extLst>
          </p:cNvPr>
          <p:cNvSpPr txBox="1"/>
          <p:nvPr/>
        </p:nvSpPr>
        <p:spPr>
          <a:xfrm>
            <a:off x="1653390" y="6341087"/>
            <a:ext cx="700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17760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2">
            <a:extLst>
              <a:ext uri="{FF2B5EF4-FFF2-40B4-BE49-F238E27FC236}">
                <a16:creationId xmlns:a16="http://schemas.microsoft.com/office/drawing/2014/main" id="{998BB78D-4762-4D5C-AB9E-EA296F7EFFD9}"/>
              </a:ext>
            </a:extLst>
          </p:cNvPr>
          <p:cNvSpPr/>
          <p:nvPr/>
        </p:nvSpPr>
        <p:spPr>
          <a:xfrm>
            <a:off x="534291" y="466687"/>
            <a:ext cx="755574" cy="6514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109F7E-D028-452B-AEA0-2274F6A3A384}"/>
              </a:ext>
            </a:extLst>
          </p:cNvPr>
          <p:cNvSpPr txBox="1">
            <a:spLocks/>
          </p:cNvSpPr>
          <p:nvPr/>
        </p:nvSpPr>
        <p:spPr>
          <a:xfrm>
            <a:off x="1392646" y="614821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Building Knowledge Base Question Answering  </a:t>
            </a: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80C5F0F4-FC5D-4D57-84EB-11F8005C7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154" y="1537051"/>
            <a:ext cx="7385862" cy="4988652"/>
          </a:xfrm>
          <a:prstGeom prst="rect">
            <a:avLst/>
          </a:prstGeom>
          <a:effectLst>
            <a:softEdge rad="21590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DFBB73D-B077-4110-B4B7-2E3514F7C9BF}"/>
              </a:ext>
            </a:extLst>
          </p:cNvPr>
          <p:cNvSpPr txBox="1"/>
          <p:nvPr/>
        </p:nvSpPr>
        <p:spPr>
          <a:xfrm>
            <a:off x="2074732" y="6341037"/>
            <a:ext cx="700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Data schema</a:t>
            </a:r>
          </a:p>
        </p:txBody>
      </p:sp>
    </p:spTree>
    <p:extLst>
      <p:ext uri="{BB962C8B-B14F-4D97-AF65-F5344CB8AC3E}">
        <p14:creationId xmlns:p14="http://schemas.microsoft.com/office/powerpoint/2010/main" val="97145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2">
            <a:extLst>
              <a:ext uri="{FF2B5EF4-FFF2-40B4-BE49-F238E27FC236}">
                <a16:creationId xmlns:a16="http://schemas.microsoft.com/office/drawing/2014/main" id="{998BB78D-4762-4D5C-AB9E-EA296F7EFFD9}"/>
              </a:ext>
            </a:extLst>
          </p:cNvPr>
          <p:cNvSpPr/>
          <p:nvPr/>
        </p:nvSpPr>
        <p:spPr>
          <a:xfrm>
            <a:off x="534291" y="466687"/>
            <a:ext cx="755574" cy="6514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109F7E-D028-452B-AEA0-2274F6A3A384}"/>
              </a:ext>
            </a:extLst>
          </p:cNvPr>
          <p:cNvSpPr txBox="1">
            <a:spLocks/>
          </p:cNvSpPr>
          <p:nvPr/>
        </p:nvSpPr>
        <p:spPr>
          <a:xfrm>
            <a:off x="1392646" y="614821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Building Knowledge Base Question Answering  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AD0E93B1-C716-4347-AF9B-FDEF5064B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46" y="1118115"/>
            <a:ext cx="9444917" cy="5227434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17FE64-A903-46C9-B17B-032CBE058531}"/>
              </a:ext>
            </a:extLst>
          </p:cNvPr>
          <p:cNvSpPr txBox="1"/>
          <p:nvPr/>
        </p:nvSpPr>
        <p:spPr>
          <a:xfrm>
            <a:off x="9912420" y="1589709"/>
            <a:ext cx="1027924" cy="1477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/>
              <a:t>B-NUT</a:t>
            </a:r>
          </a:p>
          <a:p>
            <a:pPr algn="l"/>
            <a:r>
              <a:rPr lang="en-US" dirty="0"/>
              <a:t>I-NUT</a:t>
            </a:r>
          </a:p>
          <a:p>
            <a:pPr algn="l"/>
            <a:r>
              <a:rPr lang="en-US" dirty="0"/>
              <a:t>B-DIS</a:t>
            </a:r>
          </a:p>
          <a:p>
            <a:pPr algn="l"/>
            <a:r>
              <a:rPr lang="en-US" dirty="0"/>
              <a:t>I-DIS</a:t>
            </a:r>
          </a:p>
          <a:p>
            <a:pPr algn="l"/>
            <a:r>
              <a:rPr lang="en-US" dirty="0"/>
              <a:t>O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E1870A-6F98-46F7-9502-6804592E8F1F}"/>
              </a:ext>
            </a:extLst>
          </p:cNvPr>
          <p:cNvSpPr txBox="1"/>
          <p:nvPr/>
        </p:nvSpPr>
        <p:spPr>
          <a:xfrm>
            <a:off x="9912420" y="4262425"/>
            <a:ext cx="1027924" cy="1477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/>
              <a:t>Prevent</a:t>
            </a:r>
          </a:p>
          <a:p>
            <a:pPr algn="l"/>
            <a:r>
              <a:rPr lang="en-US" dirty="0"/>
              <a:t>Cause</a:t>
            </a:r>
          </a:p>
          <a:p>
            <a:pPr algn="l"/>
            <a:r>
              <a:rPr lang="en-US" dirty="0"/>
              <a:t>Relate</a:t>
            </a:r>
          </a:p>
          <a:p>
            <a:pPr algn="l"/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418068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2">
            <a:extLst>
              <a:ext uri="{FF2B5EF4-FFF2-40B4-BE49-F238E27FC236}">
                <a16:creationId xmlns:a16="http://schemas.microsoft.com/office/drawing/2014/main" id="{998BB78D-4762-4D5C-AB9E-EA296F7EFFD9}"/>
              </a:ext>
            </a:extLst>
          </p:cNvPr>
          <p:cNvSpPr/>
          <p:nvPr/>
        </p:nvSpPr>
        <p:spPr>
          <a:xfrm>
            <a:off x="534291" y="466687"/>
            <a:ext cx="755574" cy="6514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109F7E-D028-452B-AEA0-2274F6A3A384}"/>
              </a:ext>
            </a:extLst>
          </p:cNvPr>
          <p:cNvSpPr txBox="1">
            <a:spLocks/>
          </p:cNvSpPr>
          <p:nvPr/>
        </p:nvSpPr>
        <p:spPr>
          <a:xfrm>
            <a:off x="1392646" y="614821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Building Knowledge Base Question Answering 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78629E-E03C-4D20-993A-C607ECD3E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98" y="1118115"/>
            <a:ext cx="9220999" cy="512870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22A0E6E-1D35-4283-B5E6-B49C58751504}"/>
              </a:ext>
            </a:extLst>
          </p:cNvPr>
          <p:cNvSpPr txBox="1"/>
          <p:nvPr/>
        </p:nvSpPr>
        <p:spPr>
          <a:xfrm>
            <a:off x="3831215" y="6358421"/>
            <a:ext cx="2891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(Building from 13 papers) </a:t>
            </a:r>
          </a:p>
        </p:txBody>
      </p:sp>
    </p:spTree>
    <p:extLst>
      <p:ext uri="{BB962C8B-B14F-4D97-AF65-F5344CB8AC3E}">
        <p14:creationId xmlns:p14="http://schemas.microsoft.com/office/powerpoint/2010/main" val="4165360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2">
            <a:extLst>
              <a:ext uri="{FF2B5EF4-FFF2-40B4-BE49-F238E27FC236}">
                <a16:creationId xmlns:a16="http://schemas.microsoft.com/office/drawing/2014/main" id="{998BB78D-4762-4D5C-AB9E-EA296F7EFFD9}"/>
              </a:ext>
            </a:extLst>
          </p:cNvPr>
          <p:cNvSpPr/>
          <p:nvPr/>
        </p:nvSpPr>
        <p:spPr>
          <a:xfrm>
            <a:off x="534291" y="466687"/>
            <a:ext cx="755574" cy="6514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109F7E-D028-452B-AEA0-2274F6A3A384}"/>
              </a:ext>
            </a:extLst>
          </p:cNvPr>
          <p:cNvSpPr txBox="1">
            <a:spLocks/>
          </p:cNvSpPr>
          <p:nvPr/>
        </p:nvSpPr>
        <p:spPr>
          <a:xfrm>
            <a:off x="1392646" y="614821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Building Knowledge Base Question Answering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A4242E-B453-4FC5-A014-E2905A6B5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65" y="1118115"/>
            <a:ext cx="2164268" cy="2110923"/>
          </a:xfrm>
          <a:prstGeom prst="rect">
            <a:avLst/>
          </a:prstGeom>
          <a:effectLst>
            <a:softEdge rad="266700"/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4FE63CF-FA21-4763-A316-8B8BDE853607}"/>
              </a:ext>
            </a:extLst>
          </p:cNvPr>
          <p:cNvSpPr txBox="1"/>
          <p:nvPr/>
        </p:nvSpPr>
        <p:spPr>
          <a:xfrm>
            <a:off x="3454133" y="1917677"/>
            <a:ext cx="6558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Model: Long-Short Term Memory Neural Model + Glove Vector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6162142-EA54-43E1-89BC-E3C38C530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707" y="2470252"/>
            <a:ext cx="1600339" cy="39603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6DF6BA3-088A-49DA-9E65-D1B4E2F9E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956" y="2470252"/>
            <a:ext cx="1863696" cy="396032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4D7D19B-5147-495E-B6DA-AD79FE7D88F8}"/>
              </a:ext>
            </a:extLst>
          </p:cNvPr>
          <p:cNvSpPr txBox="1"/>
          <p:nvPr/>
        </p:nvSpPr>
        <p:spPr>
          <a:xfrm>
            <a:off x="3454132" y="6429149"/>
            <a:ext cx="700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Training: 10257 words with BIO(Begin – In – Out - Entity) Tagging</a:t>
            </a:r>
          </a:p>
        </p:txBody>
      </p:sp>
    </p:spTree>
    <p:extLst>
      <p:ext uri="{BB962C8B-B14F-4D97-AF65-F5344CB8AC3E}">
        <p14:creationId xmlns:p14="http://schemas.microsoft.com/office/powerpoint/2010/main" val="2518332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2">
            <a:extLst>
              <a:ext uri="{FF2B5EF4-FFF2-40B4-BE49-F238E27FC236}">
                <a16:creationId xmlns:a16="http://schemas.microsoft.com/office/drawing/2014/main" id="{998BB78D-4762-4D5C-AB9E-EA296F7EFFD9}"/>
              </a:ext>
            </a:extLst>
          </p:cNvPr>
          <p:cNvSpPr/>
          <p:nvPr/>
        </p:nvSpPr>
        <p:spPr>
          <a:xfrm>
            <a:off x="534291" y="466687"/>
            <a:ext cx="755574" cy="6514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109F7E-D028-452B-AEA0-2274F6A3A384}"/>
              </a:ext>
            </a:extLst>
          </p:cNvPr>
          <p:cNvSpPr txBox="1">
            <a:spLocks/>
          </p:cNvSpPr>
          <p:nvPr/>
        </p:nvSpPr>
        <p:spPr>
          <a:xfrm>
            <a:off x="1392646" y="614821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Building Knowledge Base Question Answering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A4242E-B453-4FC5-A014-E2905A6B5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65" y="1118115"/>
            <a:ext cx="2164268" cy="2110923"/>
          </a:xfrm>
          <a:prstGeom prst="rect">
            <a:avLst/>
          </a:prstGeom>
          <a:effectLst>
            <a:softEdge rad="266700"/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4FE63CF-FA21-4763-A316-8B8BDE853607}"/>
              </a:ext>
            </a:extLst>
          </p:cNvPr>
          <p:cNvSpPr txBox="1"/>
          <p:nvPr/>
        </p:nvSpPr>
        <p:spPr>
          <a:xfrm>
            <a:off x="3454133" y="1917677"/>
            <a:ext cx="6558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Model: Long-Short Term Memory (LSTM) + Glove Vector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D7D19B-5147-495E-B6DA-AD79FE7D88F8}"/>
              </a:ext>
            </a:extLst>
          </p:cNvPr>
          <p:cNvSpPr txBox="1"/>
          <p:nvPr/>
        </p:nvSpPr>
        <p:spPr>
          <a:xfrm>
            <a:off x="3273261" y="5151973"/>
            <a:ext cx="4453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Prediction: Find the entities in the text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83F6CC-DE14-4D25-A96A-BF1DB2A3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666" y="3189184"/>
            <a:ext cx="9170469" cy="1814895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05922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2">
            <a:extLst>
              <a:ext uri="{FF2B5EF4-FFF2-40B4-BE49-F238E27FC236}">
                <a16:creationId xmlns:a16="http://schemas.microsoft.com/office/drawing/2014/main" id="{998BB78D-4762-4D5C-AB9E-EA296F7EFFD9}"/>
              </a:ext>
            </a:extLst>
          </p:cNvPr>
          <p:cNvSpPr/>
          <p:nvPr/>
        </p:nvSpPr>
        <p:spPr>
          <a:xfrm>
            <a:off x="534291" y="466687"/>
            <a:ext cx="755574" cy="6514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109F7E-D028-452B-AEA0-2274F6A3A384}"/>
              </a:ext>
            </a:extLst>
          </p:cNvPr>
          <p:cNvSpPr txBox="1">
            <a:spLocks/>
          </p:cNvSpPr>
          <p:nvPr/>
        </p:nvSpPr>
        <p:spPr>
          <a:xfrm>
            <a:off x="1392646" y="614821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Building Knowledge Base Question Answering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5145A0-E2E5-4137-AB0A-A7659881B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65" y="1409525"/>
            <a:ext cx="2057578" cy="2019475"/>
          </a:xfrm>
          <a:prstGeom prst="rect">
            <a:avLst/>
          </a:prstGeom>
          <a:effectLst>
            <a:softEdge rad="15240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E3AB91-54C8-4F12-B8D2-2D026272BC3E}"/>
              </a:ext>
            </a:extLst>
          </p:cNvPr>
          <p:cNvSpPr txBox="1"/>
          <p:nvPr/>
        </p:nvSpPr>
        <p:spPr>
          <a:xfrm>
            <a:off x="3655100" y="2138740"/>
            <a:ext cx="7609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Model: Bidirectional Encoder Representations from Transformers (BERT)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03FC96-EE6C-4940-B7B4-9CE250CF9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596" y="2909624"/>
            <a:ext cx="7270110" cy="288061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C2C1F2B-B22D-4D34-888B-E54A1FDC5D62}"/>
              </a:ext>
            </a:extLst>
          </p:cNvPr>
          <p:cNvSpPr txBox="1"/>
          <p:nvPr/>
        </p:nvSpPr>
        <p:spPr>
          <a:xfrm>
            <a:off x="3824596" y="6058513"/>
            <a:ext cx="700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Training: 120 sentences labeled with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657732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2">
            <a:extLst>
              <a:ext uri="{FF2B5EF4-FFF2-40B4-BE49-F238E27FC236}">
                <a16:creationId xmlns:a16="http://schemas.microsoft.com/office/drawing/2014/main" id="{998BB78D-4762-4D5C-AB9E-EA296F7EFFD9}"/>
              </a:ext>
            </a:extLst>
          </p:cNvPr>
          <p:cNvSpPr/>
          <p:nvPr/>
        </p:nvSpPr>
        <p:spPr>
          <a:xfrm>
            <a:off x="534291" y="466687"/>
            <a:ext cx="755574" cy="6514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109F7E-D028-452B-AEA0-2274F6A3A384}"/>
              </a:ext>
            </a:extLst>
          </p:cNvPr>
          <p:cNvSpPr txBox="1">
            <a:spLocks/>
          </p:cNvSpPr>
          <p:nvPr/>
        </p:nvSpPr>
        <p:spPr>
          <a:xfrm>
            <a:off x="1392646" y="614821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Building Knowledge Base Question Answering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5145A0-E2E5-4137-AB0A-A7659881B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65" y="1409525"/>
            <a:ext cx="2057578" cy="2019475"/>
          </a:xfrm>
          <a:prstGeom prst="rect">
            <a:avLst/>
          </a:prstGeom>
          <a:effectLst>
            <a:softEdge rad="15240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E3AB91-54C8-4F12-B8D2-2D026272BC3E}"/>
              </a:ext>
            </a:extLst>
          </p:cNvPr>
          <p:cNvSpPr txBox="1"/>
          <p:nvPr/>
        </p:nvSpPr>
        <p:spPr>
          <a:xfrm>
            <a:off x="3655100" y="2138740"/>
            <a:ext cx="7609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Model: Bidirectional Encoder Representations from Transformers (BERT)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2C1F2B-B22D-4D34-888B-E54A1FDC5D62}"/>
              </a:ext>
            </a:extLst>
          </p:cNvPr>
          <p:cNvSpPr txBox="1"/>
          <p:nvPr/>
        </p:nvSpPr>
        <p:spPr>
          <a:xfrm>
            <a:off x="3111163" y="5314935"/>
            <a:ext cx="700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Prediction: Given the entities, predict the relationship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16FBCD-4847-4782-A4D6-BC2E7F246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799" y="3056390"/>
            <a:ext cx="8537703" cy="189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62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2">
            <a:extLst>
              <a:ext uri="{FF2B5EF4-FFF2-40B4-BE49-F238E27FC236}">
                <a16:creationId xmlns:a16="http://schemas.microsoft.com/office/drawing/2014/main" id="{998BB78D-4762-4D5C-AB9E-EA296F7EFFD9}"/>
              </a:ext>
            </a:extLst>
          </p:cNvPr>
          <p:cNvSpPr/>
          <p:nvPr/>
        </p:nvSpPr>
        <p:spPr>
          <a:xfrm>
            <a:off x="534291" y="466687"/>
            <a:ext cx="755574" cy="6514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109F7E-D028-452B-AEA0-2274F6A3A384}"/>
              </a:ext>
            </a:extLst>
          </p:cNvPr>
          <p:cNvSpPr txBox="1">
            <a:spLocks/>
          </p:cNvSpPr>
          <p:nvPr/>
        </p:nvSpPr>
        <p:spPr>
          <a:xfrm>
            <a:off x="1392646" y="614821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Building Knowledge Base Question Answering  </a:t>
            </a:r>
          </a:p>
        </p:txBody>
      </p:sp>
      <p:pic>
        <p:nvPicPr>
          <p:cNvPr id="6" name="图片 5" descr="图表, 气泡图&#10;&#10;描述已自动生成">
            <a:extLst>
              <a:ext uri="{FF2B5EF4-FFF2-40B4-BE49-F238E27FC236}">
                <a16:creationId xmlns:a16="http://schemas.microsoft.com/office/drawing/2014/main" id="{C42C6050-D6DC-4C7E-8B6F-DD2370D2E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02" y="1266249"/>
            <a:ext cx="10400045" cy="4895169"/>
          </a:xfrm>
          <a:prstGeom prst="rect">
            <a:avLst/>
          </a:prstGeom>
          <a:effectLst>
            <a:softEdge rad="342900"/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41A57A9-41FB-4C6D-A097-778A7B5C4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02" y="1266249"/>
            <a:ext cx="2225233" cy="2034716"/>
          </a:xfrm>
          <a:prstGeom prst="rect">
            <a:avLst/>
          </a:prstGeom>
          <a:effectLst>
            <a:softEdge rad="203200"/>
          </a:effectLst>
        </p:spPr>
      </p:pic>
    </p:spTree>
    <p:extLst>
      <p:ext uri="{BB962C8B-B14F-4D97-AF65-F5344CB8AC3E}">
        <p14:creationId xmlns:p14="http://schemas.microsoft.com/office/powerpoint/2010/main" val="317476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2">
            <a:extLst>
              <a:ext uri="{FF2B5EF4-FFF2-40B4-BE49-F238E27FC236}">
                <a16:creationId xmlns:a16="http://schemas.microsoft.com/office/drawing/2014/main" id="{998BB78D-4762-4D5C-AB9E-EA296F7EFFD9}"/>
              </a:ext>
            </a:extLst>
          </p:cNvPr>
          <p:cNvSpPr/>
          <p:nvPr/>
        </p:nvSpPr>
        <p:spPr>
          <a:xfrm>
            <a:off x="835631" y="261175"/>
            <a:ext cx="902876" cy="8691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B107F560-25AB-4C19-9BCE-8735EA244CDC}"/>
              </a:ext>
            </a:extLst>
          </p:cNvPr>
          <p:cNvSpPr txBox="1"/>
          <p:nvPr/>
        </p:nvSpPr>
        <p:spPr>
          <a:xfrm>
            <a:off x="1870280" y="311010"/>
            <a:ext cx="3931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Outline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3B9F1421-1A0E-4EFE-82B3-A6A4F1D2A0A4}"/>
              </a:ext>
            </a:extLst>
          </p:cNvPr>
          <p:cNvSpPr txBox="1"/>
          <p:nvPr/>
        </p:nvSpPr>
        <p:spPr>
          <a:xfrm>
            <a:off x="988535" y="2778026"/>
            <a:ext cx="902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5" name="TextBox 59">
            <a:extLst>
              <a:ext uri="{FF2B5EF4-FFF2-40B4-BE49-F238E27FC236}">
                <a16:creationId xmlns:a16="http://schemas.microsoft.com/office/drawing/2014/main" id="{9A7D5756-280B-4939-B725-C2CBC0B14DA6}"/>
              </a:ext>
            </a:extLst>
          </p:cNvPr>
          <p:cNvSpPr txBox="1"/>
          <p:nvPr/>
        </p:nvSpPr>
        <p:spPr>
          <a:xfrm>
            <a:off x="967406" y="1916514"/>
            <a:ext cx="902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420839D0-5108-4F40-B6D1-EEC2FE3458F4}"/>
              </a:ext>
            </a:extLst>
          </p:cNvPr>
          <p:cNvSpPr txBox="1"/>
          <p:nvPr/>
        </p:nvSpPr>
        <p:spPr>
          <a:xfrm>
            <a:off x="988534" y="3669563"/>
            <a:ext cx="90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8041EC0-5566-4BF4-9894-331405F3E93A}"/>
              </a:ext>
            </a:extLst>
          </p:cNvPr>
          <p:cNvSpPr txBox="1">
            <a:spLocks/>
          </p:cNvSpPr>
          <p:nvPr/>
        </p:nvSpPr>
        <p:spPr>
          <a:xfrm>
            <a:off x="1870280" y="2026314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Knowledge Graphs Overview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43853B6-5A95-4380-B6EB-917034FA5F88}"/>
              </a:ext>
            </a:extLst>
          </p:cNvPr>
          <p:cNvSpPr txBox="1">
            <a:spLocks/>
          </p:cNvSpPr>
          <p:nvPr/>
        </p:nvSpPr>
        <p:spPr>
          <a:xfrm>
            <a:off x="1891410" y="2826950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Knowledge Graphs Application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D0B30FB-7FE1-473C-A88F-BCE01C1AC037}"/>
              </a:ext>
            </a:extLst>
          </p:cNvPr>
          <p:cNvSpPr txBox="1">
            <a:spLocks/>
          </p:cNvSpPr>
          <p:nvPr/>
        </p:nvSpPr>
        <p:spPr>
          <a:xfrm>
            <a:off x="1891410" y="3711540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Building Knowledge Base Question Answering (KBQA) </a:t>
            </a:r>
          </a:p>
        </p:txBody>
      </p:sp>
    </p:spTree>
    <p:extLst>
      <p:ext uri="{BB962C8B-B14F-4D97-AF65-F5344CB8AC3E}">
        <p14:creationId xmlns:p14="http://schemas.microsoft.com/office/powerpoint/2010/main" val="1544719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2">
            <a:extLst>
              <a:ext uri="{FF2B5EF4-FFF2-40B4-BE49-F238E27FC236}">
                <a16:creationId xmlns:a16="http://schemas.microsoft.com/office/drawing/2014/main" id="{998BB78D-4762-4D5C-AB9E-EA296F7EFFD9}"/>
              </a:ext>
            </a:extLst>
          </p:cNvPr>
          <p:cNvSpPr/>
          <p:nvPr/>
        </p:nvSpPr>
        <p:spPr>
          <a:xfrm>
            <a:off x="518114" y="400106"/>
            <a:ext cx="755574" cy="6514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1148116B-A544-463D-826F-5EDD5B6E4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94" y="1457011"/>
            <a:ext cx="9373412" cy="4825699"/>
          </a:xfrm>
          <a:prstGeom prst="rect">
            <a:avLst/>
          </a:prstGeom>
          <a:effectLst>
            <a:softEdge rad="215900"/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A18B4FB-0096-4D8A-8215-1FC698E04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865" y="1295215"/>
            <a:ext cx="2309060" cy="2133785"/>
          </a:xfrm>
          <a:prstGeom prst="rect">
            <a:avLst/>
          </a:prstGeom>
          <a:effectLst>
            <a:softEdge rad="190500"/>
          </a:effec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E644DDCF-7E30-40F3-B9AB-AFA0DF63C629}"/>
              </a:ext>
            </a:extLst>
          </p:cNvPr>
          <p:cNvSpPr txBox="1">
            <a:spLocks/>
          </p:cNvSpPr>
          <p:nvPr/>
        </p:nvSpPr>
        <p:spPr>
          <a:xfrm>
            <a:off x="1392646" y="614821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Building Knowledge Base Question Answering  </a:t>
            </a:r>
          </a:p>
        </p:txBody>
      </p:sp>
    </p:spTree>
    <p:extLst>
      <p:ext uri="{BB962C8B-B14F-4D97-AF65-F5344CB8AC3E}">
        <p14:creationId xmlns:p14="http://schemas.microsoft.com/office/powerpoint/2010/main" val="66901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2">
            <a:extLst>
              <a:ext uri="{FF2B5EF4-FFF2-40B4-BE49-F238E27FC236}">
                <a16:creationId xmlns:a16="http://schemas.microsoft.com/office/drawing/2014/main" id="{998BB78D-4762-4D5C-AB9E-EA296F7EFFD9}"/>
              </a:ext>
            </a:extLst>
          </p:cNvPr>
          <p:cNvSpPr/>
          <p:nvPr/>
        </p:nvSpPr>
        <p:spPr>
          <a:xfrm>
            <a:off x="518114" y="400106"/>
            <a:ext cx="755574" cy="6514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644DDCF-7E30-40F3-B9AB-AFA0DF63C629}"/>
              </a:ext>
            </a:extLst>
          </p:cNvPr>
          <p:cNvSpPr txBox="1">
            <a:spLocks/>
          </p:cNvSpPr>
          <p:nvPr/>
        </p:nvSpPr>
        <p:spPr>
          <a:xfrm>
            <a:off x="1392646" y="614821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Problems and consequently works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5DA793D-5981-4B4A-8B15-8D4B05DEA5A0}"/>
              </a:ext>
            </a:extLst>
          </p:cNvPr>
          <p:cNvSpPr txBox="1">
            <a:spLocks/>
          </p:cNvSpPr>
          <p:nvPr/>
        </p:nvSpPr>
        <p:spPr>
          <a:xfrm>
            <a:off x="1392646" y="1758462"/>
            <a:ext cx="9144000" cy="3858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en-US" sz="2400" dirty="0"/>
              <a:t>Haven’t fine tuning the model to give the better results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/>
              <a:t>Haven’t build the data format transformation between procedures, still need to manually change the data format between each </a:t>
            </a:r>
            <a:r>
              <a:rPr lang="en-US" sz="2400"/>
              <a:t>steps now</a:t>
            </a:r>
            <a:endParaRPr lang="en-US" sz="2400" dirty="0"/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/>
              <a:t>The input resources in terms of transition cow management are scarce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42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51" y="1259261"/>
            <a:ext cx="9969062" cy="2387600"/>
          </a:xfrm>
        </p:spPr>
        <p:txBody>
          <a:bodyPr>
            <a:normAutofit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232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2">
            <a:extLst>
              <a:ext uri="{FF2B5EF4-FFF2-40B4-BE49-F238E27FC236}">
                <a16:creationId xmlns:a16="http://schemas.microsoft.com/office/drawing/2014/main" id="{998BB78D-4762-4D5C-AB9E-EA296F7EFFD9}"/>
              </a:ext>
            </a:extLst>
          </p:cNvPr>
          <p:cNvSpPr/>
          <p:nvPr/>
        </p:nvSpPr>
        <p:spPr>
          <a:xfrm>
            <a:off x="835631" y="261175"/>
            <a:ext cx="902876" cy="8691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B107F560-25AB-4C19-9BCE-8735EA244CDC}"/>
              </a:ext>
            </a:extLst>
          </p:cNvPr>
          <p:cNvSpPr txBox="1"/>
          <p:nvPr/>
        </p:nvSpPr>
        <p:spPr>
          <a:xfrm>
            <a:off x="1870280" y="311010"/>
            <a:ext cx="3931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Outline</a:t>
            </a:r>
          </a:p>
        </p:txBody>
      </p:sp>
      <p:sp>
        <p:nvSpPr>
          <p:cNvPr id="5" name="TextBox 59">
            <a:extLst>
              <a:ext uri="{FF2B5EF4-FFF2-40B4-BE49-F238E27FC236}">
                <a16:creationId xmlns:a16="http://schemas.microsoft.com/office/drawing/2014/main" id="{9A7D5756-280B-4939-B725-C2CBC0B14DA6}"/>
              </a:ext>
            </a:extLst>
          </p:cNvPr>
          <p:cNvSpPr txBox="1"/>
          <p:nvPr/>
        </p:nvSpPr>
        <p:spPr>
          <a:xfrm>
            <a:off x="967406" y="1916514"/>
            <a:ext cx="902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8041EC0-5566-4BF4-9894-331405F3E93A}"/>
              </a:ext>
            </a:extLst>
          </p:cNvPr>
          <p:cNvSpPr txBox="1">
            <a:spLocks/>
          </p:cNvSpPr>
          <p:nvPr/>
        </p:nvSpPr>
        <p:spPr>
          <a:xfrm>
            <a:off x="1870280" y="2026314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Knowledge Graphs Overview</a:t>
            </a:r>
          </a:p>
        </p:txBody>
      </p:sp>
    </p:spTree>
    <p:extLst>
      <p:ext uri="{BB962C8B-B14F-4D97-AF65-F5344CB8AC3E}">
        <p14:creationId xmlns:p14="http://schemas.microsoft.com/office/powerpoint/2010/main" val="343562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2">
            <a:extLst>
              <a:ext uri="{FF2B5EF4-FFF2-40B4-BE49-F238E27FC236}">
                <a16:creationId xmlns:a16="http://schemas.microsoft.com/office/drawing/2014/main" id="{998BB78D-4762-4D5C-AB9E-EA296F7EFFD9}"/>
              </a:ext>
            </a:extLst>
          </p:cNvPr>
          <p:cNvSpPr/>
          <p:nvPr/>
        </p:nvSpPr>
        <p:spPr>
          <a:xfrm>
            <a:off x="534291" y="466687"/>
            <a:ext cx="755574" cy="6514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4FB069F-F3C9-4B74-8DD6-C7A58F627E4E}"/>
              </a:ext>
            </a:extLst>
          </p:cNvPr>
          <p:cNvSpPr txBox="1">
            <a:spLocks/>
          </p:cNvSpPr>
          <p:nvPr/>
        </p:nvSpPr>
        <p:spPr>
          <a:xfrm>
            <a:off x="1426935" y="605995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Knowledge Graphs Overview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2E5232-6946-4A61-B1E7-FEED7D903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80" y="2022553"/>
            <a:ext cx="3995675" cy="3553227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175575F-6DE5-4572-8CCA-CFD8A5132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8947"/>
            <a:ext cx="5394984" cy="3826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839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2">
            <a:extLst>
              <a:ext uri="{FF2B5EF4-FFF2-40B4-BE49-F238E27FC236}">
                <a16:creationId xmlns:a16="http://schemas.microsoft.com/office/drawing/2014/main" id="{998BB78D-4762-4D5C-AB9E-EA296F7EFFD9}"/>
              </a:ext>
            </a:extLst>
          </p:cNvPr>
          <p:cNvSpPr/>
          <p:nvPr/>
        </p:nvSpPr>
        <p:spPr>
          <a:xfrm>
            <a:off x="534291" y="466687"/>
            <a:ext cx="755574" cy="6514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4FB069F-F3C9-4B74-8DD6-C7A58F627E4E}"/>
              </a:ext>
            </a:extLst>
          </p:cNvPr>
          <p:cNvSpPr txBox="1">
            <a:spLocks/>
          </p:cNvSpPr>
          <p:nvPr/>
        </p:nvSpPr>
        <p:spPr>
          <a:xfrm>
            <a:off x="1426935" y="605995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Knowledge Graphs Overview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58BDBF-97B6-40FA-ACAC-791F85581D20}"/>
              </a:ext>
            </a:extLst>
          </p:cNvPr>
          <p:cNvSpPr txBox="1"/>
          <p:nvPr/>
        </p:nvSpPr>
        <p:spPr>
          <a:xfrm>
            <a:off x="7839366" y="2649181"/>
            <a:ext cx="2118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1" dirty="0"/>
              <a:t>Human-readable</a:t>
            </a:r>
            <a:endParaRPr lang="en-US" altLang="zh-CN" sz="1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8D5F88-2445-4A97-AF19-D9798A5FF3D4}"/>
              </a:ext>
            </a:extLst>
          </p:cNvPr>
          <p:cNvSpPr txBox="1"/>
          <p:nvPr/>
        </p:nvSpPr>
        <p:spPr>
          <a:xfrm>
            <a:off x="1426935" y="4002939"/>
            <a:ext cx="1351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altLang="zh-CN" sz="1800" b="1" dirty="0"/>
              <a:t>Database</a:t>
            </a:r>
            <a:endParaRPr lang="en-US" altLang="zh-CN" sz="18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3E4AC5-B6A6-4400-9282-614760BEC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171" y="1680551"/>
            <a:ext cx="4030314" cy="1645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5DB7D3-95FA-42B0-8BFA-32A012B5A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911" y="3405497"/>
            <a:ext cx="6889077" cy="14791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602B0C4-754E-4CA5-B1EA-93A22684EB18}"/>
              </a:ext>
            </a:extLst>
          </p:cNvPr>
          <p:cNvSpPr txBox="1"/>
          <p:nvPr/>
        </p:nvSpPr>
        <p:spPr>
          <a:xfrm>
            <a:off x="1426936" y="2655464"/>
            <a:ext cx="1351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altLang="zh-CN" sz="1800" b="1" dirty="0"/>
              <a:t>Symbolic</a:t>
            </a:r>
            <a:endParaRPr lang="en-US" altLang="zh-CN" sz="18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420E08-5058-4A03-9643-0922F3DBFA12}"/>
              </a:ext>
            </a:extLst>
          </p:cNvPr>
          <p:cNvSpPr txBox="1"/>
          <p:nvPr/>
        </p:nvSpPr>
        <p:spPr>
          <a:xfrm>
            <a:off x="10058049" y="3872346"/>
            <a:ext cx="2118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1" dirty="0"/>
              <a:t>Machine-readable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158158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2">
            <a:extLst>
              <a:ext uri="{FF2B5EF4-FFF2-40B4-BE49-F238E27FC236}">
                <a16:creationId xmlns:a16="http://schemas.microsoft.com/office/drawing/2014/main" id="{998BB78D-4762-4D5C-AB9E-EA296F7EFFD9}"/>
              </a:ext>
            </a:extLst>
          </p:cNvPr>
          <p:cNvSpPr/>
          <p:nvPr/>
        </p:nvSpPr>
        <p:spPr>
          <a:xfrm>
            <a:off x="835631" y="261175"/>
            <a:ext cx="902876" cy="8691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B107F560-25AB-4C19-9BCE-8735EA244CDC}"/>
              </a:ext>
            </a:extLst>
          </p:cNvPr>
          <p:cNvSpPr txBox="1"/>
          <p:nvPr/>
        </p:nvSpPr>
        <p:spPr>
          <a:xfrm>
            <a:off x="1870280" y="311010"/>
            <a:ext cx="3931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Outline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3B9F1421-1A0E-4EFE-82B3-A6A4F1D2A0A4}"/>
              </a:ext>
            </a:extLst>
          </p:cNvPr>
          <p:cNvSpPr txBox="1"/>
          <p:nvPr/>
        </p:nvSpPr>
        <p:spPr>
          <a:xfrm>
            <a:off x="988535" y="2778026"/>
            <a:ext cx="902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43853B6-5A95-4380-B6EB-917034FA5F88}"/>
              </a:ext>
            </a:extLst>
          </p:cNvPr>
          <p:cNvSpPr txBox="1">
            <a:spLocks/>
          </p:cNvSpPr>
          <p:nvPr/>
        </p:nvSpPr>
        <p:spPr>
          <a:xfrm>
            <a:off x="1891410" y="2826950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Knowledge Graphs Application</a:t>
            </a:r>
          </a:p>
        </p:txBody>
      </p:sp>
    </p:spTree>
    <p:extLst>
      <p:ext uri="{BB962C8B-B14F-4D97-AF65-F5344CB8AC3E}">
        <p14:creationId xmlns:p14="http://schemas.microsoft.com/office/powerpoint/2010/main" val="92632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2">
            <a:extLst>
              <a:ext uri="{FF2B5EF4-FFF2-40B4-BE49-F238E27FC236}">
                <a16:creationId xmlns:a16="http://schemas.microsoft.com/office/drawing/2014/main" id="{998BB78D-4762-4D5C-AB9E-EA296F7EFFD9}"/>
              </a:ext>
            </a:extLst>
          </p:cNvPr>
          <p:cNvSpPr/>
          <p:nvPr/>
        </p:nvSpPr>
        <p:spPr>
          <a:xfrm>
            <a:off x="534291" y="466687"/>
            <a:ext cx="755574" cy="6514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CF983F-C03C-4660-A7BF-546CB619A386}"/>
              </a:ext>
            </a:extLst>
          </p:cNvPr>
          <p:cNvSpPr txBox="1">
            <a:spLocks/>
          </p:cNvSpPr>
          <p:nvPr/>
        </p:nvSpPr>
        <p:spPr>
          <a:xfrm>
            <a:off x="1289865" y="603067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Knowledge Graphs Application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F78073F-A301-4315-8749-D211A8EF8242}"/>
              </a:ext>
            </a:extLst>
          </p:cNvPr>
          <p:cNvSpPr txBox="1">
            <a:spLocks/>
          </p:cNvSpPr>
          <p:nvPr/>
        </p:nvSpPr>
        <p:spPr>
          <a:xfrm>
            <a:off x="1289865" y="1625622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1) Question Answering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9D7CB1-620C-43D5-B67E-712B461ED3CA}"/>
              </a:ext>
            </a:extLst>
          </p:cNvPr>
          <p:cNvSpPr txBox="1">
            <a:spLocks/>
          </p:cNvSpPr>
          <p:nvPr/>
        </p:nvSpPr>
        <p:spPr>
          <a:xfrm>
            <a:off x="1641988" y="2648177"/>
            <a:ext cx="9144000" cy="3330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Why do I catch a cold?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exercise is good for my knee?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(Build from general source like webpages or books, used for general source like search engine)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2">
            <a:extLst>
              <a:ext uri="{FF2B5EF4-FFF2-40B4-BE49-F238E27FC236}">
                <a16:creationId xmlns:a16="http://schemas.microsoft.com/office/drawing/2014/main" id="{998BB78D-4762-4D5C-AB9E-EA296F7EFFD9}"/>
              </a:ext>
            </a:extLst>
          </p:cNvPr>
          <p:cNvSpPr/>
          <p:nvPr/>
        </p:nvSpPr>
        <p:spPr>
          <a:xfrm>
            <a:off x="534291" y="466687"/>
            <a:ext cx="755574" cy="6514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CF983F-C03C-4660-A7BF-546CB619A386}"/>
              </a:ext>
            </a:extLst>
          </p:cNvPr>
          <p:cNvSpPr txBox="1">
            <a:spLocks/>
          </p:cNvSpPr>
          <p:nvPr/>
        </p:nvSpPr>
        <p:spPr>
          <a:xfrm>
            <a:off x="1289865" y="603067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Knowledge Graphs Application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F78073F-A301-4315-8749-D211A8EF8242}"/>
              </a:ext>
            </a:extLst>
          </p:cNvPr>
          <p:cNvSpPr txBox="1">
            <a:spLocks/>
          </p:cNvSpPr>
          <p:nvPr/>
        </p:nvSpPr>
        <p:spPr>
          <a:xfrm>
            <a:off x="1289865" y="1625622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2) Decision Support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DB5045-C866-4423-A91B-0A2821F6B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35" y="2277049"/>
            <a:ext cx="9037684" cy="4109087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170386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2">
            <a:extLst>
              <a:ext uri="{FF2B5EF4-FFF2-40B4-BE49-F238E27FC236}">
                <a16:creationId xmlns:a16="http://schemas.microsoft.com/office/drawing/2014/main" id="{998BB78D-4762-4D5C-AB9E-EA296F7EFFD9}"/>
              </a:ext>
            </a:extLst>
          </p:cNvPr>
          <p:cNvSpPr/>
          <p:nvPr/>
        </p:nvSpPr>
        <p:spPr>
          <a:xfrm>
            <a:off x="534291" y="466687"/>
            <a:ext cx="755574" cy="6514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CF983F-C03C-4660-A7BF-546CB619A386}"/>
              </a:ext>
            </a:extLst>
          </p:cNvPr>
          <p:cNvSpPr txBox="1">
            <a:spLocks/>
          </p:cNvSpPr>
          <p:nvPr/>
        </p:nvSpPr>
        <p:spPr>
          <a:xfrm>
            <a:off x="1289865" y="603067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Knowledge Graphs Application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F78073F-A301-4315-8749-D211A8EF8242}"/>
              </a:ext>
            </a:extLst>
          </p:cNvPr>
          <p:cNvSpPr txBox="1">
            <a:spLocks/>
          </p:cNvSpPr>
          <p:nvPr/>
        </p:nvSpPr>
        <p:spPr>
          <a:xfrm>
            <a:off x="1289865" y="1625622"/>
            <a:ext cx="9144000" cy="6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2) Decision Support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459E8B-5317-420F-A15C-6E30896F7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37" y="2277049"/>
            <a:ext cx="9144000" cy="3474822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85A9334-D1E6-4301-83A6-FB0D58120676}"/>
              </a:ext>
            </a:extLst>
          </p:cNvPr>
          <p:cNvSpPr txBox="1"/>
          <p:nvPr/>
        </p:nvSpPr>
        <p:spPr>
          <a:xfrm>
            <a:off x="1531037" y="5751871"/>
            <a:ext cx="991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(Build from domain source like papers and medical records, used in domain like prescription)</a:t>
            </a:r>
          </a:p>
        </p:txBody>
      </p:sp>
    </p:spTree>
    <p:extLst>
      <p:ext uri="{BB962C8B-B14F-4D97-AF65-F5344CB8AC3E}">
        <p14:creationId xmlns:p14="http://schemas.microsoft.com/office/powerpoint/2010/main" val="208427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905778D-6D6A-4F45-B6E3-C576EA298037}" vid="{7D5D57E1-427C-8441-8873-2ED86A6E26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Science-PowerPoint-Template</Template>
  <TotalTime>1307</TotalTime>
  <Words>326</Words>
  <Application>Microsoft Office PowerPoint</Application>
  <PresentationFormat>宽屏</PresentationFormat>
  <Paragraphs>72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Arial</vt:lpstr>
      <vt:lpstr>Segoe UI</vt:lpstr>
      <vt:lpstr>Trebuchet MS</vt:lpstr>
      <vt:lpstr>Office 主题​​</vt:lpstr>
      <vt:lpstr>Development of a Knowledge Graph for the Canadian Milk-recording Industry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Knowledge Graph for the Canadian Milk-recording Industry</dc:title>
  <dc:creator>Zhu Junsheng</dc:creator>
  <cp:lastModifiedBy>ZHU JUNSHENG</cp:lastModifiedBy>
  <cp:revision>107</cp:revision>
  <dcterms:created xsi:type="dcterms:W3CDTF">2021-04-09T07:39:51Z</dcterms:created>
  <dcterms:modified xsi:type="dcterms:W3CDTF">2021-11-04T11:52:40Z</dcterms:modified>
</cp:coreProperties>
</file>