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BCDF8-54CB-4E32-A253-1B93C87E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BF97A-AF18-4021-A476-D57BFCBB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F267A-D6B9-4E6F-A918-2E0720B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12A4F-FADA-4AF5-959E-57F5B52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81601-B8B3-4740-A69D-7791D081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F35A6-35D0-4020-AE80-94A9309A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96BF1-B47F-4ED8-A6CB-FC111D20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58C60-A981-481E-8E86-F70BA04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11CD1-A009-4C3C-AF57-E9023F3C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0608-0BFD-44F3-B803-7E26A44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E479F-E4CF-4311-B644-0924AE0A1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93DF0-DAF0-418A-91F7-937BDEE0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04AAE-0B53-4016-BC48-D1961C94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99A33-0D5D-4FF9-8B3E-4B2F635D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36772-A28E-4F6E-821A-81F5737D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6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FF53-3933-457A-8CBF-9E9A1235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43C96-4427-4323-8156-20A2B432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A85B8-5B66-4A47-BF5A-869EF7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D4660-6863-41EE-AF91-3D7C9D0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F8F84-67BE-4D72-AB1C-E096E29E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9EAB-3532-49EC-B436-AA662AE6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9C5A5-F5C4-4FF5-AC2E-E95BB363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5E313-21FD-473F-9FBF-D158829E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5CF48-BCCA-413D-84F8-490270F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6B96-12FD-471D-99DD-D7D9F5D2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09119-7958-4C1D-AD52-2B83912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81098-CB73-4D2D-A597-9C3BF788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34FE6-B845-4EB7-A79B-4D2DBCF8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9B693-7DB4-45D1-BAC7-8CA00F04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A84D5-ECEC-4562-83E7-3FEFA59E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BBEE2-4E89-4D04-8EF1-3F2E30A0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6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26ECA-490C-4B02-A3B6-EF8D9C94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6E80E-C826-40B4-B13C-E7138440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00BF6-D4D3-4BFD-AE7B-5C9114BE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3BC5C-2AE1-4B16-A91F-352297E5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B22DD5-ACA2-47DD-92FA-934D9FAB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755D1-EF41-4045-B4F5-425A0107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7D37B8-3137-4E70-B1DE-E5A5FD3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C3B7BE-1C6B-4366-96B1-6AADE322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BEDD3-EB2C-420D-8E75-6375F363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0440A-3F04-4440-87E0-F81C467D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3F768-D5AC-4559-A9B7-5BA480EC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5C0C6-C097-4184-A9E9-556452F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24661-5059-4E56-85D2-62624500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BB56D-A34B-4D83-8983-36301FA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3F199-E366-4C90-B1B7-8E8B8BDF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D016-3C73-45A5-84FA-F87491FE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A2DFC-ED53-430A-BEB7-92192A6C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71CB2-713E-4DD4-84F2-F9A197DF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FBDA9-E1F1-428D-8D0C-57F4406F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BEF8D-174B-4F43-8976-3E2A9DEA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4011-F16A-475F-BDA1-38707236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7C6E4-8ED3-4AD1-BF29-0B21FEDE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94FF53-203E-4969-BCBE-5B23284F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F1361-3320-4CFB-B813-F45180E5D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08236-4887-4B10-A4B2-FF5C4750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DAE8-2B8E-4FEB-A8A3-5A93497E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16CAF-D908-403A-AC08-BA9EA1F3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9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613934-62A4-433B-9476-689C23AE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F1256-E03F-4021-A760-2F61156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7F089-7FD5-4006-A061-5DBBC6418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B32A-4621-4EED-80E7-3C3AAF9471CC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52D11-E5AD-4BC0-B752-AD2B8A3E2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DCE95-98C2-4CBD-A7E7-EFCAF7B2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719C-8490-418A-805B-85128E57A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A4CE3E-0F1D-4738-A93C-1F522DB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71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F922E62-5807-4B26-A0C6-81C32A2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11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DB8CD59-30BE-4513-BC7A-ADEDD0E4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83" y="1642928"/>
            <a:ext cx="1706369" cy="768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Life History Strategy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32DBFE2-E6AD-4769-9331-192B0577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71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Delay Discounting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7BF3B2-4E59-43A8-A4B3-06702D71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710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Childhood SES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10EC97-EDAC-45AD-9927-BBFC0FAF88C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219895" y="2026976"/>
            <a:ext cx="1741288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702ED9-C66B-49FF-AEBB-964F0F55761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7552" y="2026976"/>
            <a:ext cx="1647604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2">
            <a:extLst>
              <a:ext uri="{FF2B5EF4-FFF2-40B4-BE49-F238E27FC236}">
                <a16:creationId xmlns:a16="http://schemas.microsoft.com/office/drawing/2014/main" id="{C5000E20-4307-4A76-936F-1955E4D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814" y="2338334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0.16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41917FE-1375-43A7-8AD1-384439C3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483" y="2161243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-0.55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62D4C67D-B5AE-4412-9DA9-F66B6EB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74" y="4353726"/>
            <a:ext cx="1956452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-0.089*** 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A4CE3E-0F1D-4738-A93C-1F522DB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71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F922E62-5807-4B26-A0C6-81C32A2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11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DB8CD59-30BE-4513-BC7A-ADEDD0E4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83" y="1642928"/>
            <a:ext cx="1706369" cy="768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Life History Strategy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32DBFE2-E6AD-4769-9331-192B0577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71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Delay Discounting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7BF3B2-4E59-43A8-A4B3-06702D71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710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Childhood SES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10EC97-EDAC-45AD-9927-BBFC0FAF88C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219895" y="2026976"/>
            <a:ext cx="1741288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702ED9-C66B-49FF-AEBB-964F0F55761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7552" y="2026976"/>
            <a:ext cx="1647604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2">
            <a:extLst>
              <a:ext uri="{FF2B5EF4-FFF2-40B4-BE49-F238E27FC236}">
                <a16:creationId xmlns:a16="http://schemas.microsoft.com/office/drawing/2014/main" id="{C5000E20-4307-4A76-936F-1955E4D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814" y="2338334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0.16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41917FE-1375-43A7-8AD1-384439C3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483" y="2161243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-0.55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BD53CB-091D-49B4-8F5C-F69475F6A9EB}"/>
              </a:ext>
            </a:extLst>
          </p:cNvPr>
          <p:cNvSpPr txBox="1"/>
          <p:nvPr/>
        </p:nvSpPr>
        <p:spPr>
          <a:xfrm>
            <a:off x="2569995" y="5004174"/>
            <a:ext cx="722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Mediation effects of childhood socioeconomic status on delay discounting via life history strategy.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62D4C67D-B5AE-4412-9DA9-F66B6EB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74" y="4353726"/>
            <a:ext cx="1956452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-0.089*** 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A4CE3E-0F1D-4738-A93C-1F522DB8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71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F922E62-5807-4B26-A0C6-81C32A2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5" y="116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DB8CD59-30BE-4513-BC7A-ADEDD0E4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83" y="1642928"/>
            <a:ext cx="1706369" cy="7680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Physical Age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32DBFE2-E6AD-4769-9331-192B0577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971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Delay Discounting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7BF3B2-4E59-43A8-A4B3-06702D71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710" y="3494164"/>
            <a:ext cx="1706369" cy="7680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Physical Health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10EC97-EDAC-45AD-9927-BBFC0FAF88C5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219895" y="2026976"/>
            <a:ext cx="1741288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702ED9-C66B-49FF-AEBB-964F0F55761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667552" y="2026976"/>
            <a:ext cx="1647604" cy="1467188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2">
            <a:extLst>
              <a:ext uri="{FF2B5EF4-FFF2-40B4-BE49-F238E27FC236}">
                <a16:creationId xmlns:a16="http://schemas.microsoft.com/office/drawing/2014/main" id="{C5000E20-4307-4A76-936F-1955E4DD5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814" y="2338334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−2.375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641917FE-1375-43A7-8AD1-384439C3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483" y="2161243"/>
            <a:ext cx="1238301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0.054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BD53CB-091D-49B4-8F5C-F69475F6A9EB}"/>
              </a:ext>
            </a:extLst>
          </p:cNvPr>
          <p:cNvSpPr txBox="1"/>
          <p:nvPr/>
        </p:nvSpPr>
        <p:spPr>
          <a:xfrm>
            <a:off x="2569995" y="5004174"/>
            <a:ext cx="722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Mediation effects of childhood socioeconomic status on delay discounting via life history strategy.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62D4C67D-B5AE-4412-9DA9-F66B6EB1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774" y="4353726"/>
            <a:ext cx="1956452" cy="33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o="http://schemas.microsoft.com/office/mac/office/2008/main" xmlns:mc="http://schemas.openxmlformats.org/markup-compatibility/2006" xmlns:mv="urn:schemas-microsoft-com:mac:vml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×</a:t>
            </a:r>
            <a:r>
              <a:rPr lang="en-US" altLang="zh-CN" sz="1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en-US" altLang="zh-CN" sz="1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−</a:t>
            </a:r>
            <a:r>
              <a:rPr lang="en-US" sz="1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0.128* </a:t>
            </a:r>
            <a:endParaRPr 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96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Junsong Lu (HSS,218032015)</dc:creator>
  <cp:lastModifiedBy>Junsong Lu (HSS,218032015)</cp:lastModifiedBy>
  <cp:revision>14</cp:revision>
  <dcterms:created xsi:type="dcterms:W3CDTF">2020-12-25T03:49:18Z</dcterms:created>
  <dcterms:modified xsi:type="dcterms:W3CDTF">2022-02-25T08:26:57Z</dcterms:modified>
</cp:coreProperties>
</file>