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song Lu (HSS,218032015)" userId="cfa47a56-2ad5-44d1-84b0-d991f9fe6070" providerId="ADAL" clId="{010451FC-E27D-40FD-B662-1E3A55C8B47F}"/>
    <pc:docChg chg="custSel addSld delSld modSld">
      <pc:chgData name="Junsong Lu (HSS,218032015)" userId="cfa47a56-2ad5-44d1-84b0-d991f9fe6070" providerId="ADAL" clId="{010451FC-E27D-40FD-B662-1E3A55C8B47F}" dt="2021-11-19T02:36:50.483" v="234" actId="478"/>
      <pc:docMkLst>
        <pc:docMk/>
      </pc:docMkLst>
      <pc:sldChg chg="addSp delSp modSp mod">
        <pc:chgData name="Junsong Lu (HSS,218032015)" userId="cfa47a56-2ad5-44d1-84b0-d991f9fe6070" providerId="ADAL" clId="{010451FC-E27D-40FD-B662-1E3A55C8B47F}" dt="2021-11-19T02:36:50.483" v="234" actId="478"/>
        <pc:sldMkLst>
          <pc:docMk/>
          <pc:sldMk cId="3826773983" sldId="257"/>
        </pc:sldMkLst>
        <pc:spChg chg="del mod">
          <ac:chgData name="Junsong Lu (HSS,218032015)" userId="cfa47a56-2ad5-44d1-84b0-d991f9fe6070" providerId="ADAL" clId="{010451FC-E27D-40FD-B662-1E3A55C8B47F}" dt="2021-11-19T02:36:50.483" v="234" actId="478"/>
          <ac:spMkLst>
            <pc:docMk/>
            <pc:sldMk cId="3826773983" sldId="257"/>
            <ac:spMk id="2" creationId="{A7BD53CB-091D-49B4-8F5C-F69475F6A9EB}"/>
          </ac:spMkLst>
        </pc:spChg>
        <pc:spChg chg="mod">
          <ac:chgData name="Junsong Lu (HSS,218032015)" userId="cfa47a56-2ad5-44d1-84b0-d991f9fe6070" providerId="ADAL" clId="{010451FC-E27D-40FD-B662-1E3A55C8B47F}" dt="2021-11-19T02:30:17.356" v="42" actId="20577"/>
          <ac:spMkLst>
            <pc:docMk/>
            <pc:sldMk cId="3826773983" sldId="257"/>
            <ac:spMk id="5" creationId="{5DB8CD59-30BE-4513-BC7A-ADEDD0E402A9}"/>
          </ac:spMkLst>
        </pc:spChg>
        <pc:spChg chg="mod">
          <ac:chgData name="Junsong Lu (HSS,218032015)" userId="cfa47a56-2ad5-44d1-84b0-d991f9fe6070" providerId="ADAL" clId="{010451FC-E27D-40FD-B662-1E3A55C8B47F}" dt="2021-11-19T02:30:28.113" v="81" actId="20577"/>
          <ac:spMkLst>
            <pc:docMk/>
            <pc:sldMk cId="3826773983" sldId="257"/>
            <ac:spMk id="6" creationId="{632DBFE2-E6AD-4769-9331-192B0577C940}"/>
          </ac:spMkLst>
        </pc:spChg>
        <pc:spChg chg="mod">
          <ac:chgData name="Junsong Lu (HSS,218032015)" userId="cfa47a56-2ad5-44d1-84b0-d991f9fe6070" providerId="ADAL" clId="{010451FC-E27D-40FD-B662-1E3A55C8B47F}" dt="2021-11-19T02:30:05.908" v="19" actId="20577"/>
          <ac:spMkLst>
            <pc:docMk/>
            <pc:sldMk cId="3826773983" sldId="257"/>
            <ac:spMk id="7" creationId="{2A7BF3B2-4E59-43A8-A4B3-06702D71E0C1}"/>
          </ac:spMkLst>
        </pc:spChg>
        <pc:spChg chg="add mod">
          <ac:chgData name="Junsong Lu (HSS,218032015)" userId="cfa47a56-2ad5-44d1-84b0-d991f9fe6070" providerId="ADAL" clId="{010451FC-E27D-40FD-B662-1E3A55C8B47F}" dt="2021-11-19T02:34:31.144" v="141" actId="1076"/>
          <ac:spMkLst>
            <pc:docMk/>
            <pc:sldMk cId="3826773983" sldId="257"/>
            <ac:spMk id="14" creationId="{62D4C67D-B5AE-4412-9DA9-F66B6EB1559B}"/>
          </ac:spMkLst>
        </pc:spChg>
        <pc:spChg chg="mod">
          <ac:chgData name="Junsong Lu (HSS,218032015)" userId="cfa47a56-2ad5-44d1-84b0-d991f9fe6070" providerId="ADAL" clId="{010451FC-E27D-40FD-B662-1E3A55C8B47F}" dt="2021-11-19T02:31:41.333" v="88" actId="20577"/>
          <ac:spMkLst>
            <pc:docMk/>
            <pc:sldMk cId="3826773983" sldId="257"/>
            <ac:spMk id="38" creationId="{C5000E20-4307-4A76-936F-1955E4DD5FAC}"/>
          </ac:spMkLst>
        </pc:spChg>
        <pc:spChg chg="mod">
          <ac:chgData name="Junsong Lu (HSS,218032015)" userId="cfa47a56-2ad5-44d1-84b0-d991f9fe6070" providerId="ADAL" clId="{010451FC-E27D-40FD-B662-1E3A55C8B47F}" dt="2021-11-19T02:31:50.663" v="101" actId="20577"/>
          <ac:spMkLst>
            <pc:docMk/>
            <pc:sldMk cId="3826773983" sldId="257"/>
            <ac:spMk id="39" creationId="{641917FE-1375-43A7-8AD1-384439C32C91}"/>
          </ac:spMkLst>
        </pc:spChg>
        <pc:spChg chg="del">
          <ac:chgData name="Junsong Lu (HSS,218032015)" userId="cfa47a56-2ad5-44d1-84b0-d991f9fe6070" providerId="ADAL" clId="{010451FC-E27D-40FD-B662-1E3A55C8B47F}" dt="2021-11-19T02:29:59.634" v="3" actId="478"/>
          <ac:spMkLst>
            <pc:docMk/>
            <pc:sldMk cId="3826773983" sldId="257"/>
            <ac:spMk id="40" creationId="{94F84A4B-0416-4A52-914A-198294170CEE}"/>
          </ac:spMkLst>
        </pc:spChg>
        <pc:cxnChg chg="del mod">
          <ac:chgData name="Junsong Lu (HSS,218032015)" userId="cfa47a56-2ad5-44d1-84b0-d991f9fe6070" providerId="ADAL" clId="{010451FC-E27D-40FD-B662-1E3A55C8B47F}" dt="2021-11-19T02:29:56.188" v="2" actId="478"/>
          <ac:cxnSpMkLst>
            <pc:docMk/>
            <pc:sldMk cId="3826773983" sldId="257"/>
            <ac:cxnSpMk id="32" creationId="{2FD6CAFB-7280-4394-9200-2E1B28E68853}"/>
          </ac:cxnSpMkLst>
        </pc:cxnChg>
      </pc:sldChg>
      <pc:sldChg chg="add">
        <pc:chgData name="Junsong Lu (HSS,218032015)" userId="cfa47a56-2ad5-44d1-84b0-d991f9fe6070" providerId="ADAL" clId="{010451FC-E27D-40FD-B662-1E3A55C8B47F}" dt="2021-11-19T02:36:47.646" v="233"/>
        <pc:sldMkLst>
          <pc:docMk/>
          <pc:sldMk cId="1967718358" sldId="258"/>
        </pc:sldMkLst>
      </pc:sldChg>
      <pc:sldChg chg="del">
        <pc:chgData name="Junsong Lu (HSS,218032015)" userId="cfa47a56-2ad5-44d1-84b0-d991f9fe6070" providerId="ADAL" clId="{010451FC-E27D-40FD-B662-1E3A55C8B47F}" dt="2021-11-19T02:25:53.202" v="0" actId="47"/>
        <pc:sldMkLst>
          <pc:docMk/>
          <pc:sldMk cId="2689113321" sldId="259"/>
        </pc:sldMkLst>
      </pc:sldChg>
      <pc:sldChg chg="del">
        <pc:chgData name="Junsong Lu (HSS,218032015)" userId="cfa47a56-2ad5-44d1-84b0-d991f9fe6070" providerId="ADAL" clId="{010451FC-E27D-40FD-B662-1E3A55C8B47F}" dt="2021-11-19T02:25:54.087" v="1" actId="47"/>
        <pc:sldMkLst>
          <pc:docMk/>
          <pc:sldMk cId="4089154168" sldId="260"/>
        </pc:sldMkLst>
      </pc:sldChg>
    </pc:docChg>
  </pc:docChgLst>
  <pc:docChgLst>
    <pc:chgData name="Junsong Lu (HSS,218032015)" userId="cfa47a56-2ad5-44d1-84b0-d991f9fe6070" providerId="ADAL" clId="{E95134BD-8855-4C7C-887A-378DB2D470D2}"/>
    <pc:docChg chg="undo custSel addSld delSld modSld">
      <pc:chgData name="Junsong Lu (HSS,218032015)" userId="cfa47a56-2ad5-44d1-84b0-d991f9fe6070" providerId="ADAL" clId="{E95134BD-8855-4C7C-887A-378DB2D470D2}" dt="2021-03-08T09:49:36.355" v="191" actId="20577"/>
      <pc:docMkLst>
        <pc:docMk/>
      </pc:docMkLst>
      <pc:sldChg chg="del">
        <pc:chgData name="Junsong Lu (HSS,218032015)" userId="cfa47a56-2ad5-44d1-84b0-d991f9fe6070" providerId="ADAL" clId="{E95134BD-8855-4C7C-887A-378DB2D470D2}" dt="2021-03-08T09:19:39.105" v="108" actId="47"/>
        <pc:sldMkLst>
          <pc:docMk/>
          <pc:sldMk cId="2076897533" sldId="256"/>
        </pc:sldMkLst>
      </pc:sldChg>
      <pc:sldChg chg="del">
        <pc:chgData name="Junsong Lu (HSS,218032015)" userId="cfa47a56-2ad5-44d1-84b0-d991f9fe6070" providerId="ADAL" clId="{E95134BD-8855-4C7C-887A-378DB2D470D2}" dt="2021-03-08T09:19:38.159" v="107" actId="47"/>
        <pc:sldMkLst>
          <pc:docMk/>
          <pc:sldMk cId="2436382158" sldId="258"/>
        </pc:sldMkLst>
      </pc:sldChg>
      <pc:sldChg chg="addSp delSp modSp add mod">
        <pc:chgData name="Junsong Lu (HSS,218032015)" userId="cfa47a56-2ad5-44d1-84b0-d991f9fe6070" providerId="ADAL" clId="{E95134BD-8855-4C7C-887A-378DB2D470D2}" dt="2021-03-08T09:48:08.147" v="173" actId="20577"/>
        <pc:sldMkLst>
          <pc:docMk/>
          <pc:sldMk cId="2689113321" sldId="259"/>
        </pc:sldMkLst>
        <pc:spChg chg="mod">
          <ac:chgData name="Junsong Lu (HSS,218032015)" userId="cfa47a56-2ad5-44d1-84b0-d991f9fe6070" providerId="ADAL" clId="{E95134BD-8855-4C7C-887A-378DB2D470D2}" dt="2021-03-08T09:18:47.053" v="73" actId="20577"/>
          <ac:spMkLst>
            <pc:docMk/>
            <pc:sldMk cId="2689113321" sldId="259"/>
            <ac:spMk id="5" creationId="{5DB8CD59-30BE-4513-BC7A-ADEDD0E402A9}"/>
          </ac:spMkLst>
        </pc:spChg>
        <pc:spChg chg="mod">
          <ac:chgData name="Junsong Lu (HSS,218032015)" userId="cfa47a56-2ad5-44d1-84b0-d991f9fe6070" providerId="ADAL" clId="{E95134BD-8855-4C7C-887A-378DB2D470D2}" dt="2021-03-08T09:19:12.810" v="89" actId="20577"/>
          <ac:spMkLst>
            <pc:docMk/>
            <pc:sldMk cId="2689113321" sldId="259"/>
            <ac:spMk id="6" creationId="{632DBFE2-E6AD-4769-9331-192B0577C940}"/>
          </ac:spMkLst>
        </pc:spChg>
        <pc:spChg chg="mod">
          <ac:chgData name="Junsong Lu (HSS,218032015)" userId="cfa47a56-2ad5-44d1-84b0-d991f9fe6070" providerId="ADAL" clId="{E95134BD-8855-4C7C-887A-378DB2D470D2}" dt="2021-03-08T09:18:35.490" v="68" actId="20577"/>
          <ac:spMkLst>
            <pc:docMk/>
            <pc:sldMk cId="2689113321" sldId="259"/>
            <ac:spMk id="7" creationId="{2A7BF3B2-4E59-43A8-A4B3-06702D71E0C1}"/>
          </ac:spMkLst>
        </pc:spChg>
        <pc:spChg chg="add del">
          <ac:chgData name="Junsong Lu (HSS,218032015)" userId="cfa47a56-2ad5-44d1-84b0-d991f9fe6070" providerId="ADAL" clId="{E95134BD-8855-4C7C-887A-378DB2D470D2}" dt="2021-03-08T09:19:23.380" v="91" actId="22"/>
          <ac:spMkLst>
            <pc:docMk/>
            <pc:sldMk cId="2689113321" sldId="259"/>
            <ac:spMk id="14" creationId="{5A0758FE-62E1-47A6-A93C-A3250A228FAC}"/>
          </ac:spMkLst>
        </pc:spChg>
        <pc:spChg chg="mod">
          <ac:chgData name="Junsong Lu (HSS,218032015)" userId="cfa47a56-2ad5-44d1-84b0-d991f9fe6070" providerId="ADAL" clId="{E95134BD-8855-4C7C-887A-378DB2D470D2}" dt="2021-03-08T09:44:04.883" v="136" actId="20577"/>
          <ac:spMkLst>
            <pc:docMk/>
            <pc:sldMk cId="2689113321" sldId="259"/>
            <ac:spMk id="38" creationId="{C5000E20-4307-4A76-936F-1955E4DD5FAC}"/>
          </ac:spMkLst>
        </pc:spChg>
        <pc:spChg chg="mod">
          <ac:chgData name="Junsong Lu (HSS,218032015)" userId="cfa47a56-2ad5-44d1-84b0-d991f9fe6070" providerId="ADAL" clId="{E95134BD-8855-4C7C-887A-378DB2D470D2}" dt="2021-03-08T09:44:21.147" v="143" actId="20577"/>
          <ac:spMkLst>
            <pc:docMk/>
            <pc:sldMk cId="2689113321" sldId="259"/>
            <ac:spMk id="39" creationId="{641917FE-1375-43A7-8AD1-384439C32C91}"/>
          </ac:spMkLst>
        </pc:spChg>
        <pc:spChg chg="mod">
          <ac:chgData name="Junsong Lu (HSS,218032015)" userId="cfa47a56-2ad5-44d1-84b0-d991f9fe6070" providerId="ADAL" clId="{E95134BD-8855-4C7C-887A-378DB2D470D2}" dt="2021-03-08T09:48:08.147" v="173" actId="20577"/>
          <ac:spMkLst>
            <pc:docMk/>
            <pc:sldMk cId="2689113321" sldId="259"/>
            <ac:spMk id="40" creationId="{94F84A4B-0416-4A52-914A-198294170CEE}"/>
          </ac:spMkLst>
        </pc:spChg>
        <pc:cxnChg chg="add mod">
          <ac:chgData name="Junsong Lu (HSS,218032015)" userId="cfa47a56-2ad5-44d1-84b0-d991f9fe6070" providerId="ADAL" clId="{E95134BD-8855-4C7C-887A-378DB2D470D2}" dt="2021-03-08T09:22:20.087" v="112"/>
          <ac:cxnSpMkLst>
            <pc:docMk/>
            <pc:sldMk cId="2689113321" sldId="259"/>
            <ac:cxnSpMk id="15" creationId="{EBE0903E-2DB8-4B99-AABC-7DB5B549476F}"/>
          </ac:cxnSpMkLst>
        </pc:cxnChg>
        <pc:cxnChg chg="del mod">
          <ac:chgData name="Junsong Lu (HSS,218032015)" userId="cfa47a56-2ad5-44d1-84b0-d991f9fe6070" providerId="ADAL" clId="{E95134BD-8855-4C7C-887A-378DB2D470D2}" dt="2021-03-08T09:22:19.707" v="111" actId="478"/>
          <ac:cxnSpMkLst>
            <pc:docMk/>
            <pc:sldMk cId="2689113321" sldId="259"/>
            <ac:cxnSpMk id="32" creationId="{2FD6CAFB-7280-4394-9200-2E1B28E68853}"/>
          </ac:cxnSpMkLst>
        </pc:cxnChg>
      </pc:sldChg>
      <pc:sldChg chg="modSp add mod">
        <pc:chgData name="Junsong Lu (HSS,218032015)" userId="cfa47a56-2ad5-44d1-84b0-d991f9fe6070" providerId="ADAL" clId="{E95134BD-8855-4C7C-887A-378DB2D470D2}" dt="2021-03-08T09:49:36.355" v="191" actId="20577"/>
        <pc:sldMkLst>
          <pc:docMk/>
          <pc:sldMk cId="4089154168" sldId="260"/>
        </pc:sldMkLst>
        <pc:spChg chg="mod">
          <ac:chgData name="Junsong Lu (HSS,218032015)" userId="cfa47a56-2ad5-44d1-84b0-d991f9fe6070" providerId="ADAL" clId="{E95134BD-8855-4C7C-887A-378DB2D470D2}" dt="2021-03-08T09:19:32.151" v="106" actId="20577"/>
          <ac:spMkLst>
            <pc:docMk/>
            <pc:sldMk cId="4089154168" sldId="260"/>
            <ac:spMk id="6" creationId="{632DBFE2-E6AD-4769-9331-192B0577C940}"/>
          </ac:spMkLst>
        </pc:spChg>
        <pc:spChg chg="mod">
          <ac:chgData name="Junsong Lu (HSS,218032015)" userId="cfa47a56-2ad5-44d1-84b0-d991f9fe6070" providerId="ADAL" clId="{E95134BD-8855-4C7C-887A-378DB2D470D2}" dt="2021-03-08T09:49:32.224" v="189" actId="20577"/>
          <ac:spMkLst>
            <pc:docMk/>
            <pc:sldMk cId="4089154168" sldId="260"/>
            <ac:spMk id="38" creationId="{C5000E20-4307-4A76-936F-1955E4DD5FAC}"/>
          </ac:spMkLst>
        </pc:spChg>
        <pc:spChg chg="mod">
          <ac:chgData name="Junsong Lu (HSS,218032015)" userId="cfa47a56-2ad5-44d1-84b0-d991f9fe6070" providerId="ADAL" clId="{E95134BD-8855-4C7C-887A-378DB2D470D2}" dt="2021-03-08T09:48:32.256" v="182" actId="20577"/>
          <ac:spMkLst>
            <pc:docMk/>
            <pc:sldMk cId="4089154168" sldId="260"/>
            <ac:spMk id="39" creationId="{641917FE-1375-43A7-8AD1-384439C32C91}"/>
          </ac:spMkLst>
        </pc:spChg>
        <pc:spChg chg="mod">
          <ac:chgData name="Junsong Lu (HSS,218032015)" userId="cfa47a56-2ad5-44d1-84b0-d991f9fe6070" providerId="ADAL" clId="{E95134BD-8855-4C7C-887A-378DB2D470D2}" dt="2021-03-08T09:49:36.355" v="191" actId="20577"/>
          <ac:spMkLst>
            <pc:docMk/>
            <pc:sldMk cId="4089154168" sldId="260"/>
            <ac:spMk id="40" creationId="{94F84A4B-0416-4A52-914A-198294170CEE}"/>
          </ac:spMkLst>
        </pc:spChg>
      </pc:sldChg>
    </pc:docChg>
  </pc:docChgLst>
  <pc:docChgLst>
    <pc:chgData name="Junsong Lu (HSS,218032015)" userId="cfa47a56-2ad5-44d1-84b0-d991f9fe6070" providerId="ADAL" clId="{4679E06C-5519-4D51-BB1B-37E1B4C2C213}"/>
    <pc:docChg chg="undo custSel addSld delSld modSld">
      <pc:chgData name="Junsong Lu (HSS,218032015)" userId="cfa47a56-2ad5-44d1-84b0-d991f9fe6070" providerId="ADAL" clId="{4679E06C-5519-4D51-BB1B-37E1B4C2C213}" dt="2021-01-13T03:43:29.561" v="638" actId="478"/>
      <pc:docMkLst>
        <pc:docMk/>
      </pc:docMkLst>
      <pc:sldChg chg="addSp delSp modSp mod">
        <pc:chgData name="Junsong Lu (HSS,218032015)" userId="cfa47a56-2ad5-44d1-84b0-d991f9fe6070" providerId="ADAL" clId="{4679E06C-5519-4D51-BB1B-37E1B4C2C213}" dt="2021-01-12T09:31:59.237" v="290" actId="20577"/>
        <pc:sldMkLst>
          <pc:docMk/>
          <pc:sldMk cId="2076897533" sldId="256"/>
        </pc:sldMkLst>
        <pc:spChg chg="del">
          <ac:chgData name="Junsong Lu (HSS,218032015)" userId="cfa47a56-2ad5-44d1-84b0-d991f9fe6070" providerId="ADAL" clId="{4679E06C-5519-4D51-BB1B-37E1B4C2C213}" dt="2021-01-10T09:09:56.823" v="1" actId="478"/>
          <ac:spMkLst>
            <pc:docMk/>
            <pc:sldMk cId="2076897533" sldId="256"/>
            <ac:spMk id="4" creationId="{F2F50368-51AE-4356-BD2A-FD70A649DEB2}"/>
          </ac:spMkLst>
        </pc:spChg>
        <pc:spChg chg="mod">
          <ac:chgData name="Junsong Lu (HSS,218032015)" userId="cfa47a56-2ad5-44d1-84b0-d991f9fe6070" providerId="ADAL" clId="{4679E06C-5519-4D51-BB1B-37E1B4C2C213}" dt="2021-01-12T09:31:59.237" v="290" actId="20577"/>
          <ac:spMkLst>
            <pc:docMk/>
            <pc:sldMk cId="2076897533" sldId="256"/>
            <ac:spMk id="5" creationId="{5DB8CD59-30BE-4513-BC7A-ADEDD0E402A9}"/>
          </ac:spMkLst>
        </pc:spChg>
        <pc:spChg chg="mod">
          <ac:chgData name="Junsong Lu (HSS,218032015)" userId="cfa47a56-2ad5-44d1-84b0-d991f9fe6070" providerId="ADAL" clId="{4679E06C-5519-4D51-BB1B-37E1B4C2C213}" dt="2021-01-10T09:13:20.681" v="52" actId="20577"/>
          <ac:spMkLst>
            <pc:docMk/>
            <pc:sldMk cId="2076897533" sldId="256"/>
            <ac:spMk id="6" creationId="{632DBFE2-E6AD-4769-9331-192B0577C940}"/>
          </ac:spMkLst>
        </pc:spChg>
        <pc:spChg chg="mod">
          <ac:chgData name="Junsong Lu (HSS,218032015)" userId="cfa47a56-2ad5-44d1-84b0-d991f9fe6070" providerId="ADAL" clId="{4679E06C-5519-4D51-BB1B-37E1B4C2C213}" dt="2021-01-10T09:12:15.950" v="43" actId="20577"/>
          <ac:spMkLst>
            <pc:docMk/>
            <pc:sldMk cId="2076897533" sldId="256"/>
            <ac:spMk id="7" creationId="{2A7BF3B2-4E59-43A8-A4B3-06702D71E0C1}"/>
          </ac:spMkLst>
        </pc:spChg>
        <pc:spChg chg="del">
          <ac:chgData name="Junsong Lu (HSS,218032015)" userId="cfa47a56-2ad5-44d1-84b0-d991f9fe6070" providerId="ADAL" clId="{4679E06C-5519-4D51-BB1B-37E1B4C2C213}" dt="2021-01-10T09:10:06.568" v="7" actId="478"/>
          <ac:spMkLst>
            <pc:docMk/>
            <pc:sldMk cId="2076897533" sldId="256"/>
            <ac:spMk id="35" creationId="{DFF08CFF-E323-4D32-8C43-2B21CEBA8443}"/>
          </ac:spMkLst>
        </pc:spChg>
        <pc:spChg chg="del">
          <ac:chgData name="Junsong Lu (HSS,218032015)" userId="cfa47a56-2ad5-44d1-84b0-d991f9fe6070" providerId="ADAL" clId="{4679E06C-5519-4D51-BB1B-37E1B4C2C213}" dt="2021-01-10T09:10:03.185" v="5" actId="478"/>
          <ac:spMkLst>
            <pc:docMk/>
            <pc:sldMk cId="2076897533" sldId="256"/>
            <ac:spMk id="37" creationId="{62F42A4A-FE21-45B6-A561-5655397D2D1C}"/>
          </ac:spMkLst>
        </pc:spChg>
        <pc:spChg chg="mod topLvl">
          <ac:chgData name="Junsong Lu (HSS,218032015)" userId="cfa47a56-2ad5-44d1-84b0-d991f9fe6070" providerId="ADAL" clId="{4679E06C-5519-4D51-BB1B-37E1B4C2C213}" dt="2021-01-10T09:23:33.993" v="81" actId="20577"/>
          <ac:spMkLst>
            <pc:docMk/>
            <pc:sldMk cId="2076897533" sldId="256"/>
            <ac:spMk id="38" creationId="{C5000E20-4307-4A76-936F-1955E4DD5FAC}"/>
          </ac:spMkLst>
        </pc:spChg>
        <pc:spChg chg="mod topLvl">
          <ac:chgData name="Junsong Lu (HSS,218032015)" userId="cfa47a56-2ad5-44d1-84b0-d991f9fe6070" providerId="ADAL" clId="{4679E06C-5519-4D51-BB1B-37E1B4C2C213}" dt="2021-01-10T09:29:42.294" v="115" actId="20577"/>
          <ac:spMkLst>
            <pc:docMk/>
            <pc:sldMk cId="2076897533" sldId="256"/>
            <ac:spMk id="39" creationId="{641917FE-1375-43A7-8AD1-384439C32C91}"/>
          </ac:spMkLst>
        </pc:spChg>
        <pc:spChg chg="mod topLvl">
          <ac:chgData name="Junsong Lu (HSS,218032015)" userId="cfa47a56-2ad5-44d1-84b0-d991f9fe6070" providerId="ADAL" clId="{4679E06C-5519-4D51-BB1B-37E1B4C2C213}" dt="2021-01-10T09:32:10.373" v="166" actId="20577"/>
          <ac:spMkLst>
            <pc:docMk/>
            <pc:sldMk cId="2076897533" sldId="256"/>
            <ac:spMk id="40" creationId="{94F84A4B-0416-4A52-914A-198294170CEE}"/>
          </ac:spMkLst>
        </pc:spChg>
        <pc:grpChg chg="del">
          <ac:chgData name="Junsong Lu (HSS,218032015)" userId="cfa47a56-2ad5-44d1-84b0-d991f9fe6070" providerId="ADAL" clId="{4679E06C-5519-4D51-BB1B-37E1B4C2C213}" dt="2021-01-10T09:11:52.276" v="21" actId="165"/>
          <ac:grpSpMkLst>
            <pc:docMk/>
            <pc:sldMk cId="2076897533" sldId="256"/>
            <ac:grpSpMk id="46" creationId="{6BA16212-644B-4808-BD4C-11B5CA13C54D}"/>
          </ac:grpSpMkLst>
        </pc:grpChg>
        <pc:cxnChg chg="del mod">
          <ac:chgData name="Junsong Lu (HSS,218032015)" userId="cfa47a56-2ad5-44d1-84b0-d991f9fe6070" providerId="ADAL" clId="{4679E06C-5519-4D51-BB1B-37E1B4C2C213}" dt="2021-01-10T09:10:01.691" v="4" actId="478"/>
          <ac:cxnSpMkLst>
            <pc:docMk/>
            <pc:sldMk cId="2076897533" sldId="256"/>
            <ac:cxnSpMk id="15" creationId="{9468B47F-A5F7-48AC-B332-5094F6C1AE99}"/>
          </ac:cxnSpMkLst>
        </pc:cxnChg>
        <pc:cxnChg chg="mod">
          <ac:chgData name="Junsong Lu (HSS,218032015)" userId="cfa47a56-2ad5-44d1-84b0-d991f9fe6070" providerId="ADAL" clId="{4679E06C-5519-4D51-BB1B-37E1B4C2C213}" dt="2021-01-10T09:10:56.214" v="12" actId="1076"/>
          <ac:cxnSpMkLst>
            <pc:docMk/>
            <pc:sldMk cId="2076897533" sldId="256"/>
            <ac:cxnSpMk id="17" creationId="{2610EC97-EDAC-45AD-9927-BBFC0FAF88C5}"/>
          </ac:cxnSpMkLst>
        </pc:cxnChg>
        <pc:cxnChg chg="mod">
          <ac:chgData name="Junsong Lu (HSS,218032015)" userId="cfa47a56-2ad5-44d1-84b0-d991f9fe6070" providerId="ADAL" clId="{4679E06C-5519-4D51-BB1B-37E1B4C2C213}" dt="2021-01-10T09:11:03.612" v="13" actId="1076"/>
          <ac:cxnSpMkLst>
            <pc:docMk/>
            <pc:sldMk cId="2076897533" sldId="256"/>
            <ac:cxnSpMk id="19" creationId="{A8702ED9-C66B-49FF-AEBB-964F0F557613}"/>
          </ac:cxnSpMkLst>
        </pc:cxnChg>
        <pc:cxnChg chg="del mod">
          <ac:chgData name="Junsong Lu (HSS,218032015)" userId="cfa47a56-2ad5-44d1-84b0-d991f9fe6070" providerId="ADAL" clId="{4679E06C-5519-4D51-BB1B-37E1B4C2C213}" dt="2021-01-10T09:10:04.812" v="6" actId="478"/>
          <ac:cxnSpMkLst>
            <pc:docMk/>
            <pc:sldMk cId="2076897533" sldId="256"/>
            <ac:cxnSpMk id="21" creationId="{CA0F7555-46C7-4329-A3F2-D4EAC72B72DF}"/>
          </ac:cxnSpMkLst>
        </pc:cxnChg>
        <pc:cxnChg chg="del mod">
          <ac:chgData name="Junsong Lu (HSS,218032015)" userId="cfa47a56-2ad5-44d1-84b0-d991f9fe6070" providerId="ADAL" clId="{4679E06C-5519-4D51-BB1B-37E1B4C2C213}" dt="2021-01-10T09:11:20.494" v="17" actId="478"/>
          <ac:cxnSpMkLst>
            <pc:docMk/>
            <pc:sldMk cId="2076897533" sldId="256"/>
            <ac:cxnSpMk id="26" creationId="{5E3F11C5-BBB6-46C0-BC59-A933109726D3}"/>
          </ac:cxnSpMkLst>
        </pc:cxnChg>
        <pc:cxnChg chg="del mod">
          <ac:chgData name="Junsong Lu (HSS,218032015)" userId="cfa47a56-2ad5-44d1-84b0-d991f9fe6070" providerId="ADAL" clId="{4679E06C-5519-4D51-BB1B-37E1B4C2C213}" dt="2021-01-10T09:09:58.076" v="2" actId="478"/>
          <ac:cxnSpMkLst>
            <pc:docMk/>
            <pc:sldMk cId="2076897533" sldId="256"/>
            <ac:cxnSpMk id="28" creationId="{8AB2017B-F101-4A25-9944-B8004A8371F9}"/>
          </ac:cxnSpMkLst>
        </pc:cxnChg>
        <pc:cxnChg chg="add mod">
          <ac:chgData name="Junsong Lu (HSS,218032015)" userId="cfa47a56-2ad5-44d1-84b0-d991f9fe6070" providerId="ADAL" clId="{4679E06C-5519-4D51-BB1B-37E1B4C2C213}" dt="2021-01-10T09:11:29.232" v="20" actId="14100"/>
          <ac:cxnSpMkLst>
            <pc:docMk/>
            <pc:sldMk cId="2076897533" sldId="256"/>
            <ac:cxnSpMk id="32" creationId="{2FD6CAFB-7280-4394-9200-2E1B28E68853}"/>
          </ac:cxnSpMkLst>
        </pc:cxnChg>
      </pc:sldChg>
      <pc:sldChg chg="del">
        <pc:chgData name="Junsong Lu (HSS,218032015)" userId="cfa47a56-2ad5-44d1-84b0-d991f9fe6070" providerId="ADAL" clId="{4679E06C-5519-4D51-BB1B-37E1B4C2C213}" dt="2021-01-10T09:09:50.186" v="0" actId="47"/>
        <pc:sldMkLst>
          <pc:docMk/>
          <pc:sldMk cId="3551007385" sldId="257"/>
        </pc:sldMkLst>
      </pc:sldChg>
      <pc:sldChg chg="addSp modSp add mod">
        <pc:chgData name="Junsong Lu (HSS,218032015)" userId="cfa47a56-2ad5-44d1-84b0-d991f9fe6070" providerId="ADAL" clId="{4679E06C-5519-4D51-BB1B-37E1B4C2C213}" dt="2021-01-12T14:55:14.404" v="636" actId="1076"/>
        <pc:sldMkLst>
          <pc:docMk/>
          <pc:sldMk cId="3826773983" sldId="257"/>
        </pc:sldMkLst>
        <pc:spChg chg="add mod">
          <ac:chgData name="Junsong Lu (HSS,218032015)" userId="cfa47a56-2ad5-44d1-84b0-d991f9fe6070" providerId="ADAL" clId="{4679E06C-5519-4D51-BB1B-37E1B4C2C213}" dt="2021-01-12T14:55:14.404" v="636" actId="1076"/>
          <ac:spMkLst>
            <pc:docMk/>
            <pc:sldMk cId="3826773983" sldId="257"/>
            <ac:spMk id="2" creationId="{A7BD53CB-091D-49B4-8F5C-F69475F6A9EB}"/>
          </ac:spMkLst>
        </pc:spChg>
        <pc:spChg chg="mod">
          <ac:chgData name="Junsong Lu (HSS,218032015)" userId="cfa47a56-2ad5-44d1-84b0-d991f9fe6070" providerId="ADAL" clId="{4679E06C-5519-4D51-BB1B-37E1B4C2C213}" dt="2021-01-12T09:31:41.352" v="280" actId="20577"/>
          <ac:spMkLst>
            <pc:docMk/>
            <pc:sldMk cId="3826773983" sldId="257"/>
            <ac:spMk id="5" creationId="{5DB8CD59-30BE-4513-BC7A-ADEDD0E402A9}"/>
          </ac:spMkLst>
        </pc:spChg>
        <pc:spChg chg="mod">
          <ac:chgData name="Junsong Lu (HSS,218032015)" userId="cfa47a56-2ad5-44d1-84b0-d991f9fe6070" providerId="ADAL" clId="{4679E06C-5519-4D51-BB1B-37E1B4C2C213}" dt="2021-01-12T09:35:53.540" v="313" actId="20577"/>
          <ac:spMkLst>
            <pc:docMk/>
            <pc:sldMk cId="3826773983" sldId="257"/>
            <ac:spMk id="6" creationId="{632DBFE2-E6AD-4769-9331-192B0577C940}"/>
          </ac:spMkLst>
        </pc:spChg>
        <pc:spChg chg="mod">
          <ac:chgData name="Junsong Lu (HSS,218032015)" userId="cfa47a56-2ad5-44d1-84b0-d991f9fe6070" providerId="ADAL" clId="{4679E06C-5519-4D51-BB1B-37E1B4C2C213}" dt="2021-01-10T09:33:06.066" v="174" actId="20577"/>
          <ac:spMkLst>
            <pc:docMk/>
            <pc:sldMk cId="3826773983" sldId="257"/>
            <ac:spMk id="38" creationId="{C5000E20-4307-4A76-936F-1955E4DD5FAC}"/>
          </ac:spMkLst>
        </pc:spChg>
        <pc:spChg chg="mod">
          <ac:chgData name="Junsong Lu (HSS,218032015)" userId="cfa47a56-2ad5-44d1-84b0-d991f9fe6070" providerId="ADAL" clId="{4679E06C-5519-4D51-BB1B-37E1B4C2C213}" dt="2021-01-10T09:32:57.960" v="173" actId="20577"/>
          <ac:spMkLst>
            <pc:docMk/>
            <pc:sldMk cId="3826773983" sldId="257"/>
            <ac:spMk id="39" creationId="{641917FE-1375-43A7-8AD1-384439C32C91}"/>
          </ac:spMkLst>
        </pc:spChg>
        <pc:spChg chg="mod">
          <ac:chgData name="Junsong Lu (HSS,218032015)" userId="cfa47a56-2ad5-44d1-84b0-d991f9fe6070" providerId="ADAL" clId="{4679E06C-5519-4D51-BB1B-37E1B4C2C213}" dt="2021-01-12T09:31:24.496" v="253" actId="20577"/>
          <ac:spMkLst>
            <pc:docMk/>
            <pc:sldMk cId="3826773983" sldId="257"/>
            <ac:spMk id="40" creationId="{94F84A4B-0416-4A52-914A-198294170CEE}"/>
          </ac:spMkLst>
        </pc:spChg>
        <pc:cxnChg chg="mod">
          <ac:chgData name="Junsong Lu (HSS,218032015)" userId="cfa47a56-2ad5-44d1-84b0-d991f9fe6070" providerId="ADAL" clId="{4679E06C-5519-4D51-BB1B-37E1B4C2C213}" dt="2021-01-10T09:32:39.768" v="172" actId="692"/>
          <ac:cxnSpMkLst>
            <pc:docMk/>
            <pc:sldMk cId="3826773983" sldId="257"/>
            <ac:cxnSpMk id="32" creationId="{2FD6CAFB-7280-4394-9200-2E1B28E68853}"/>
          </ac:cxnSpMkLst>
        </pc:cxnChg>
      </pc:sldChg>
      <pc:sldChg chg="new del">
        <pc:chgData name="Junsong Lu (HSS,218032015)" userId="cfa47a56-2ad5-44d1-84b0-d991f9fe6070" providerId="ADAL" clId="{4679E06C-5519-4D51-BB1B-37E1B4C2C213}" dt="2021-01-10T11:27:45.494" v="177" actId="47"/>
        <pc:sldMkLst>
          <pc:docMk/>
          <pc:sldMk cId="1585578475" sldId="258"/>
        </pc:sldMkLst>
      </pc:sldChg>
      <pc:sldChg chg="delSp add mod">
        <pc:chgData name="Junsong Lu (HSS,218032015)" userId="cfa47a56-2ad5-44d1-84b0-d991f9fe6070" providerId="ADAL" clId="{4679E06C-5519-4D51-BB1B-37E1B4C2C213}" dt="2021-01-13T03:43:29.561" v="638" actId="478"/>
        <pc:sldMkLst>
          <pc:docMk/>
          <pc:sldMk cId="2436382158" sldId="258"/>
        </pc:sldMkLst>
        <pc:spChg chg="del">
          <ac:chgData name="Junsong Lu (HSS,218032015)" userId="cfa47a56-2ad5-44d1-84b0-d991f9fe6070" providerId="ADAL" clId="{4679E06C-5519-4D51-BB1B-37E1B4C2C213}" dt="2021-01-13T03:43:29.561" v="638" actId="478"/>
          <ac:spMkLst>
            <pc:docMk/>
            <pc:sldMk cId="2436382158" sldId="258"/>
            <ac:spMk id="2" creationId="{A7BD53CB-091D-49B4-8F5C-F69475F6A9EB}"/>
          </ac:spMkLst>
        </pc:spChg>
      </pc:sldChg>
      <pc:sldChg chg="addSp delSp modSp add del mod">
        <pc:chgData name="Junsong Lu (HSS,218032015)" userId="cfa47a56-2ad5-44d1-84b0-d991f9fe6070" providerId="ADAL" clId="{4679E06C-5519-4D51-BB1B-37E1B4C2C213}" dt="2021-01-12T10:55:45.621" v="628" actId="2696"/>
        <pc:sldMkLst>
          <pc:docMk/>
          <pc:sldMk cId="3230879886" sldId="258"/>
        </pc:sldMkLst>
        <pc:spChg chg="mod">
          <ac:chgData name="Junsong Lu (HSS,218032015)" userId="cfa47a56-2ad5-44d1-84b0-d991f9fe6070" providerId="ADAL" clId="{4679E06C-5519-4D51-BB1B-37E1B4C2C213}" dt="2021-01-10T11:32:16.909" v="195" actId="1076"/>
          <ac:spMkLst>
            <pc:docMk/>
            <pc:sldMk cId="3230879886" sldId="258"/>
            <ac:spMk id="5" creationId="{5DB8CD59-30BE-4513-BC7A-ADEDD0E402A9}"/>
          </ac:spMkLst>
        </pc:spChg>
        <pc:spChg chg="mod">
          <ac:chgData name="Junsong Lu (HSS,218032015)" userId="cfa47a56-2ad5-44d1-84b0-d991f9fe6070" providerId="ADAL" clId="{4679E06C-5519-4D51-BB1B-37E1B4C2C213}" dt="2021-01-10T11:32:20.283" v="196" actId="1076"/>
          <ac:spMkLst>
            <pc:docMk/>
            <pc:sldMk cId="3230879886" sldId="258"/>
            <ac:spMk id="6" creationId="{632DBFE2-E6AD-4769-9331-192B0577C940}"/>
          </ac:spMkLst>
        </pc:spChg>
        <pc:spChg chg="mod">
          <ac:chgData name="Junsong Lu (HSS,218032015)" userId="cfa47a56-2ad5-44d1-84b0-d991f9fe6070" providerId="ADAL" clId="{4679E06C-5519-4D51-BB1B-37E1B4C2C213}" dt="2021-01-10T11:32:51.904" v="198" actId="1076"/>
          <ac:spMkLst>
            <pc:docMk/>
            <pc:sldMk cId="3230879886" sldId="258"/>
            <ac:spMk id="7" creationId="{2A7BF3B2-4E59-43A8-A4B3-06702D71E0C1}"/>
          </ac:spMkLst>
        </pc:spChg>
        <pc:spChg chg="add mod">
          <ac:chgData name="Junsong Lu (HSS,218032015)" userId="cfa47a56-2ad5-44d1-84b0-d991f9fe6070" providerId="ADAL" clId="{4679E06C-5519-4D51-BB1B-37E1B4C2C213}" dt="2021-01-10T11:33:14.247" v="236" actId="20577"/>
          <ac:spMkLst>
            <pc:docMk/>
            <pc:sldMk cId="3230879886" sldId="258"/>
            <ac:spMk id="36" creationId="{571988DD-2705-454D-83F1-3552CD19AF03}"/>
          </ac:spMkLst>
        </pc:spChg>
        <pc:spChg chg="del">
          <ac:chgData name="Junsong Lu (HSS,218032015)" userId="cfa47a56-2ad5-44d1-84b0-d991f9fe6070" providerId="ADAL" clId="{4679E06C-5519-4D51-BB1B-37E1B4C2C213}" dt="2021-01-10T11:28:22.378" v="183" actId="478"/>
          <ac:spMkLst>
            <pc:docMk/>
            <pc:sldMk cId="3230879886" sldId="258"/>
            <ac:spMk id="38" creationId="{C5000E20-4307-4A76-936F-1955E4DD5FAC}"/>
          </ac:spMkLst>
        </pc:spChg>
        <pc:spChg chg="del">
          <ac:chgData name="Junsong Lu (HSS,218032015)" userId="cfa47a56-2ad5-44d1-84b0-d991f9fe6070" providerId="ADAL" clId="{4679E06C-5519-4D51-BB1B-37E1B4C2C213}" dt="2021-01-10T11:28:24.870" v="184" actId="478"/>
          <ac:spMkLst>
            <pc:docMk/>
            <pc:sldMk cId="3230879886" sldId="258"/>
            <ac:spMk id="39" creationId="{641917FE-1375-43A7-8AD1-384439C32C91}"/>
          </ac:spMkLst>
        </pc:spChg>
        <pc:spChg chg="del">
          <ac:chgData name="Junsong Lu (HSS,218032015)" userId="cfa47a56-2ad5-44d1-84b0-d991f9fe6070" providerId="ADAL" clId="{4679E06C-5519-4D51-BB1B-37E1B4C2C213}" dt="2021-01-10T11:28:50.231" v="193" actId="478"/>
          <ac:spMkLst>
            <pc:docMk/>
            <pc:sldMk cId="3230879886" sldId="258"/>
            <ac:spMk id="40" creationId="{94F84A4B-0416-4A52-914A-198294170CEE}"/>
          </ac:spMkLst>
        </pc:spChg>
        <pc:spChg chg="add mod">
          <ac:chgData name="Junsong Lu (HSS,218032015)" userId="cfa47a56-2ad5-44d1-84b0-d991f9fe6070" providerId="ADAL" clId="{4679E06C-5519-4D51-BB1B-37E1B4C2C213}" dt="2021-01-10T11:33:55.065" v="252" actId="1076"/>
          <ac:spMkLst>
            <pc:docMk/>
            <pc:sldMk cId="3230879886" sldId="258"/>
            <ac:spMk id="41" creationId="{E8B22287-68CB-4F38-B147-08D6150A503A}"/>
          </ac:spMkLst>
        </pc:spChg>
        <pc:cxnChg chg="mod">
          <ac:chgData name="Junsong Lu (HSS,218032015)" userId="cfa47a56-2ad5-44d1-84b0-d991f9fe6070" providerId="ADAL" clId="{4679E06C-5519-4D51-BB1B-37E1B4C2C213}" dt="2021-01-10T11:32:51.904" v="198" actId="1076"/>
          <ac:cxnSpMkLst>
            <pc:docMk/>
            <pc:sldMk cId="3230879886" sldId="258"/>
            <ac:cxnSpMk id="17" creationId="{2610EC97-EDAC-45AD-9927-BBFC0FAF88C5}"/>
          </ac:cxnSpMkLst>
        </pc:cxnChg>
        <pc:cxnChg chg="mod">
          <ac:chgData name="Junsong Lu (HSS,218032015)" userId="cfa47a56-2ad5-44d1-84b0-d991f9fe6070" providerId="ADAL" clId="{4679E06C-5519-4D51-BB1B-37E1B4C2C213}" dt="2021-01-10T11:32:51.904" v="198" actId="1076"/>
          <ac:cxnSpMkLst>
            <pc:docMk/>
            <pc:sldMk cId="3230879886" sldId="258"/>
            <ac:cxnSpMk id="19" creationId="{A8702ED9-C66B-49FF-AEBB-964F0F557613}"/>
          </ac:cxnSpMkLst>
        </pc:cxnChg>
        <pc:cxnChg chg="del mod">
          <ac:chgData name="Junsong Lu (HSS,218032015)" userId="cfa47a56-2ad5-44d1-84b0-d991f9fe6070" providerId="ADAL" clId="{4679E06C-5519-4D51-BB1B-37E1B4C2C213}" dt="2021-01-10T11:28:31.427" v="186" actId="478"/>
          <ac:cxnSpMkLst>
            <pc:docMk/>
            <pc:sldMk cId="3230879886" sldId="258"/>
            <ac:cxnSpMk id="32" creationId="{2FD6CAFB-7280-4394-9200-2E1B28E68853}"/>
          </ac:cxnSpMkLst>
        </pc:cxnChg>
        <pc:cxnChg chg="add mod">
          <ac:chgData name="Junsong Lu (HSS,218032015)" userId="cfa47a56-2ad5-44d1-84b0-d991f9fe6070" providerId="ADAL" clId="{4679E06C-5519-4D51-BB1B-37E1B4C2C213}" dt="2021-01-10T11:33:24.256" v="239" actId="14100"/>
          <ac:cxnSpMkLst>
            <pc:docMk/>
            <pc:sldMk cId="3230879886" sldId="258"/>
            <ac:cxnSpMk id="37" creationId="{3DF9EB16-0F93-4F25-9441-F90B4AA5CAB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BCDF8-54CB-4E32-A253-1B93C87E1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4BF97A-AF18-4021-A476-D57BFCBB1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F267A-D6B9-4E6F-A918-2E0720B4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B32A-4621-4EED-80E7-3C3AAF9471CC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912A4F-FADA-4AF5-959E-57F5B529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81601-B8B3-4740-A69D-7791D081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719C-8490-418A-805B-85128E57A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2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F35A6-35D0-4020-AE80-94A9309A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296BF1-B47F-4ED8-A6CB-FC111D208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58C60-A981-481E-8E86-F70BA041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B32A-4621-4EED-80E7-3C3AAF9471CC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11CD1-A009-4C3C-AF57-E9023F3C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B0608-0BFD-44F3-B803-7E26A444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719C-8490-418A-805B-85128E57A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65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0E479F-E4CF-4311-B644-0924AE0A1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793DF0-DAF0-418A-91F7-937BDEE0B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04AAE-0B53-4016-BC48-D1961C94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B32A-4621-4EED-80E7-3C3AAF9471CC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99A33-0D5D-4FF9-8B3E-4B2F635D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36772-A28E-4F6E-821A-81F5737D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719C-8490-418A-805B-85128E57A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96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BFF53-3933-457A-8CBF-9E9A1235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43C96-4427-4323-8156-20A2B4326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A85B8-5B66-4A47-BF5A-869EF793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B32A-4621-4EED-80E7-3C3AAF9471CC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D4660-6863-41EE-AF91-3D7C9D08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F8F84-67BE-4D72-AB1C-E096E29E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719C-8490-418A-805B-85128E57A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6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C9EAB-3532-49EC-B436-AA662AE6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9C5A5-F5C4-4FF5-AC2E-E95BB3630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5E313-21FD-473F-9FBF-D158829E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B32A-4621-4EED-80E7-3C3AAF9471CC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5CF48-BCCA-413D-84F8-490270F3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26B96-12FD-471D-99DD-D7D9F5D2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719C-8490-418A-805B-85128E57A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93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09119-7958-4C1D-AD52-2B839120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81098-CB73-4D2D-A597-9C3BF7881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B34FE6-B845-4EB7-A79B-4D2DBCF8F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9B693-7DB4-45D1-BAC7-8CA00F04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B32A-4621-4EED-80E7-3C3AAF9471CC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1A84D5-ECEC-4562-83E7-3FEFA59E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6BBEE2-4E89-4D04-8EF1-3F2E30A0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719C-8490-418A-805B-85128E57A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56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26ECA-490C-4B02-A3B6-EF8D9C94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F6E80E-C826-40B4-B13C-E7138440A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100BF6-D4D3-4BFD-AE7B-5C9114BE6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B3BC5C-2AE1-4B16-A91F-352297E57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B22DD5-ACA2-47DD-92FA-934D9FABE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8755D1-EF41-4045-B4F5-425A0107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B32A-4621-4EED-80E7-3C3AAF9471CC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7D37B8-3137-4E70-B1DE-E5A5FD3C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C3B7BE-1C6B-4366-96B1-6AADE322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719C-8490-418A-805B-85128E57A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24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BEDD3-EB2C-420D-8E75-6375F363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30440A-3F04-4440-87E0-F81C467D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B32A-4621-4EED-80E7-3C3AAF9471CC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93F768-D5AC-4559-A9B7-5BA480EC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45C0C6-C097-4184-A9E9-556452FE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719C-8490-418A-805B-85128E57A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89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624661-5059-4E56-85D2-62624500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B32A-4621-4EED-80E7-3C3AAF9471CC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9BB56D-A34B-4D83-8983-36301FAA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F3F199-E366-4C90-B1B7-8E8B8BDF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719C-8490-418A-805B-85128E57A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96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5D016-3C73-45A5-84FA-F87491FE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A2DFC-ED53-430A-BEB7-92192A6CA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571CB2-713E-4DD4-84F2-F9A197DF7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0FBDA9-E1F1-428D-8D0C-57F4406F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B32A-4621-4EED-80E7-3C3AAF9471CC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BBEF8D-174B-4F43-8976-3E2A9DEA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D04011-F16A-475F-BDA1-38707236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719C-8490-418A-805B-85128E57A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37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7C6E4-8ED3-4AD1-BF29-0B21FEDE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94FF53-203E-4969-BCBE-5B23284F6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DF1361-3320-4CFB-B813-F45180E5D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808236-4887-4B10-A4B2-FF5C4750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B32A-4621-4EED-80E7-3C3AAF9471CC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2EDAE8-2B8E-4FEB-A8A3-5A93497E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916CAF-D908-403A-AC08-BA9EA1F3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719C-8490-418A-805B-85128E57A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9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613934-62A4-433B-9476-689C23AEE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FF1256-E03F-4021-A760-2F611564E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7F089-7FD5-4006-A061-5DBBC6418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EB32A-4621-4EED-80E7-3C3AAF9471CC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352D11-E5AD-4BC0-B752-AD2B8A3E2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DCE95-98C2-4CBD-A7E7-EFCAF7B2D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5719C-8490-418A-805B-85128E57A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2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A9A4CE3E-0F1D-4738-A93C-1F522DB8D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85" y="7102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1F922E62-5807-4B26-A0C6-81C32A266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85" y="1167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5DB8CD59-30BE-4513-BC7A-ADEDD0E40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1183" y="1642928"/>
            <a:ext cx="1706369" cy="768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Life History Strategy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632DBFE2-E6AD-4769-9331-192B0577C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971" y="3494164"/>
            <a:ext cx="1706369" cy="76809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Delay Discounting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A7BF3B2-4E59-43A8-A4B3-06702D71E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710" y="3494164"/>
            <a:ext cx="1706369" cy="76809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Childhood SES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610EC97-EDAC-45AD-9927-BBFC0FAF88C5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flipV="1">
            <a:off x="3219895" y="2026976"/>
            <a:ext cx="1741288" cy="1467188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8702ED9-C66B-49FF-AEBB-964F0F557613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6667552" y="2026976"/>
            <a:ext cx="1647604" cy="1467188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Box 22">
            <a:extLst>
              <a:ext uri="{FF2B5EF4-FFF2-40B4-BE49-F238E27FC236}">
                <a16:creationId xmlns:a16="http://schemas.microsoft.com/office/drawing/2014/main" id="{C5000E20-4307-4A76-936F-1955E4DD5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814" y="2338334"/>
            <a:ext cx="1238301" cy="33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0.16</a:t>
            </a:r>
            <a:endParaRPr lang="zh-CN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9" name="Text Box 22">
            <a:extLst>
              <a:ext uri="{FF2B5EF4-FFF2-40B4-BE49-F238E27FC236}">
                <a16:creationId xmlns:a16="http://schemas.microsoft.com/office/drawing/2014/main" id="{641917FE-1375-43A7-8AD1-384439C32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483" y="2161243"/>
            <a:ext cx="1238301" cy="33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-0.55</a:t>
            </a:r>
            <a:endParaRPr lang="zh-CN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62D4C67D-B5AE-4412-9DA9-F66B6EB15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7774" y="4353726"/>
            <a:ext cx="1956452" cy="33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en-US" altLang="zh-CN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×</a:t>
            </a:r>
            <a:r>
              <a:rPr lang="en-US" altLang="zh-CN" sz="1400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</a:t>
            </a:r>
            <a:r>
              <a:rPr lang="en-US" altLang="zh-CN" sz="14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-0.089*** </a:t>
            </a:r>
            <a:endParaRPr lang="zh-CN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77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A9A4CE3E-0F1D-4738-A93C-1F522DB8D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85" y="7102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1F922E62-5807-4B26-A0C6-81C32A266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85" y="1167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5DB8CD59-30BE-4513-BC7A-ADEDD0E40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1183" y="1642928"/>
            <a:ext cx="1706369" cy="768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Life History Strategy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632DBFE2-E6AD-4769-9331-192B0577C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971" y="3494164"/>
            <a:ext cx="1706369" cy="76809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Delay Discounting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A7BF3B2-4E59-43A8-A4B3-06702D71E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710" y="3494164"/>
            <a:ext cx="1706369" cy="76809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Childhood SES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610EC97-EDAC-45AD-9927-BBFC0FAF88C5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flipV="1">
            <a:off x="3219895" y="2026976"/>
            <a:ext cx="1741288" cy="1467188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8702ED9-C66B-49FF-AEBB-964F0F557613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6667552" y="2026976"/>
            <a:ext cx="1647604" cy="1467188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Box 22">
            <a:extLst>
              <a:ext uri="{FF2B5EF4-FFF2-40B4-BE49-F238E27FC236}">
                <a16:creationId xmlns:a16="http://schemas.microsoft.com/office/drawing/2014/main" id="{C5000E20-4307-4A76-936F-1955E4DD5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814" y="2338334"/>
            <a:ext cx="1238301" cy="33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0.16</a:t>
            </a:r>
            <a:endParaRPr lang="zh-CN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9" name="Text Box 22">
            <a:extLst>
              <a:ext uri="{FF2B5EF4-FFF2-40B4-BE49-F238E27FC236}">
                <a16:creationId xmlns:a16="http://schemas.microsoft.com/office/drawing/2014/main" id="{641917FE-1375-43A7-8AD1-384439C32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483" y="2161243"/>
            <a:ext cx="1238301" cy="33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-0.55</a:t>
            </a:r>
            <a:endParaRPr lang="zh-CN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BD53CB-091D-49B4-8F5C-F69475F6A9EB}"/>
              </a:ext>
            </a:extLst>
          </p:cNvPr>
          <p:cNvSpPr txBox="1"/>
          <p:nvPr/>
        </p:nvSpPr>
        <p:spPr>
          <a:xfrm>
            <a:off x="2569995" y="5004174"/>
            <a:ext cx="7222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Mediation effects of childhood socioeconomic status on delay discounting via life history strategy. 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62D4C67D-B5AE-4412-9DA9-F66B6EB15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7774" y="4353726"/>
            <a:ext cx="1956452" cy="33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en-US" altLang="zh-CN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×</a:t>
            </a:r>
            <a:r>
              <a:rPr lang="en-US" altLang="zh-CN" sz="1400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</a:t>
            </a:r>
            <a:r>
              <a:rPr lang="en-US" altLang="zh-CN" sz="14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-0.089*** </a:t>
            </a:r>
            <a:endParaRPr lang="zh-CN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71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59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Arial</vt:lpstr>
      <vt:lpstr>Arial</vt:lpstr>
      <vt:lpstr>Cambria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Junsong Lu (HSS,218032015)</dc:creator>
  <cp:lastModifiedBy>Junsong Lu (HSS,218032015)</cp:lastModifiedBy>
  <cp:revision>13</cp:revision>
  <dcterms:created xsi:type="dcterms:W3CDTF">2020-12-25T03:49:18Z</dcterms:created>
  <dcterms:modified xsi:type="dcterms:W3CDTF">2021-11-19T02:38:46Z</dcterms:modified>
</cp:coreProperties>
</file>