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08B"/>
    <a:srgbClr val="E7C55A"/>
    <a:srgbClr val="A2549B"/>
    <a:srgbClr val="87D1D1"/>
    <a:srgbClr val="DE6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7FD1B-A22C-EA69-87D3-EBCA815C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D64F48-2219-03DC-B09E-5696EC16C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0D2C2-8833-B323-C8DF-E11AE258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D9AC1-74AE-9674-F73A-CB65D696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7C423-6B00-4857-CF9C-7576B5CA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73952-5A1E-7783-10E0-613BC3BF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736BC-66F2-975A-4076-4EE65238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879A7-BA4C-A63F-4A74-6EAFD1E6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E81F9-5109-4F94-E145-6B09EE8D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BEDA4-D84C-D0B7-5B3D-EF70685E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1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4CC788-2AB2-EA49-81CC-851C5FCA5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A7879-8754-D842-1EDC-5AD275D00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AEAC1-DCDC-2244-F226-173709AD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CEEC9-22E1-219F-92DC-FEB913A1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22F94-C23E-2E88-E30A-332100CD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D5B52-B652-6F9D-702D-1CBDE4FF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5CA6A-A4D0-3F70-D04D-7B35A05E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8B839-4F41-40F7-00D1-CD4A431A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B9EA3-5156-35F5-8380-F7A4B02F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3445A-D82D-4C8D-5330-D8E57DC2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EA689-8775-B2BE-5D59-72755FD8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F1CBC-5B53-C82D-EDB1-C6615370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33BCA-67C3-918A-1F53-A7FA6033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0C8A3-FE4D-E7D2-82B8-E782A03B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5CDEE-0188-C785-93CA-CDB34C6B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0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D49A1-2DDC-D829-BA87-E92FDF46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9F6B5-BA33-6B55-1FE3-5E4BF83C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F001B-F5D5-E7DD-28B5-294A48CA3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4A28B-24B2-441F-489C-281C7774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C2C23-D34F-27E4-A91A-628A38CE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8D713-8D54-68CD-FA23-81C19F9D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6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E7CD5-F343-1C5F-5984-BBA307DA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44A04-8E43-C224-86A6-72C2A1B32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9DCE3-F3F0-E830-9FBC-0FC19A7FC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A1C7E9-1526-ADCC-B307-6F9E8411A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9A1BC6-FD9A-C3B9-DD37-B231322DE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5672CE-34E6-EB07-B7B2-8EF77DE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B00B76-0774-E125-6A27-199BCBD3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F60C3D-3A6F-C7CF-896B-20D38276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9EA5C-26D9-D5AF-E326-DB4173CB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A0143-2BE0-64B0-4A33-0BC7EE90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E69D07-D405-BBE6-4271-2C45EBE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728833-7338-24A8-A49A-855BD8FE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124DD-AACA-EADA-CDB7-CA8EC1B8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0EA52-B083-1E00-009F-B3BB5BA2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1ADB6-56B8-D7BA-863B-90669879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8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6013C-117A-A369-0C2D-27A7F784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B32C5-397C-28A0-9764-D71735E1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EBE6B-B39F-94AA-2CC1-209633F3F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23516-BE22-33A5-3FDA-A3644186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03293-EDF4-17D8-339A-D61F8C18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5C25F-19AC-F8F7-CB20-7EC9E9BD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16A13-48D2-6AE0-B362-5238B9AB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A2D2F9-C631-7A87-9AC1-C1887935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CC6DA-0B11-B134-F838-A8E15EC39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D9265-9FDA-0D7C-666C-CD936343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F4411-0705-02D1-9464-EF925F45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E1EC3-CD19-752A-AE33-3A3F5166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4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8A2C4B-A8B9-25FE-B127-4CF99454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FF305-5AE9-AAB4-1239-4222D0BD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25D76-0B20-4E70-6FB7-9822C80A4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D1DB7-0D40-45C3-915E-B3B2773FD5D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CEE78-E1F8-1E42-4924-A18C5FB49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8A466-9F73-53DA-D328-36C65D0A0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51621-9E9E-4F49-8B58-3CFAF8C3B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7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 years, in a network | Nature Reviews Physics">
            <a:extLst>
              <a:ext uri="{FF2B5EF4-FFF2-40B4-BE49-F238E27FC236}">
                <a16:creationId xmlns:a16="http://schemas.microsoft.com/office/drawing/2014/main" id="{DFC71DBD-DBDF-FCE8-ECDD-013440C5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63" y="1280160"/>
            <a:ext cx="5046927" cy="50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D151FB-4EC0-C8B7-5B81-352EA4A91935}"/>
              </a:ext>
            </a:extLst>
          </p:cNvPr>
          <p:cNvSpPr txBox="1"/>
          <p:nvPr/>
        </p:nvSpPr>
        <p:spPr>
          <a:xfrm>
            <a:off x="429768" y="19659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E7C55A"/>
                </a:solidFill>
              </a:rPr>
              <a:t>xxx</a:t>
            </a:r>
            <a:endParaRPr lang="zh-CN" altLang="en-US" dirty="0">
              <a:solidFill>
                <a:srgbClr val="E7C5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雷达图&#10;&#10;AI 生成的内容可能不正确。">
            <a:extLst>
              <a:ext uri="{FF2B5EF4-FFF2-40B4-BE49-F238E27FC236}">
                <a16:creationId xmlns:a16="http://schemas.microsoft.com/office/drawing/2014/main" id="{A047EFAB-8CB6-07CF-BA03-0552F29DF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8" y="1112460"/>
            <a:ext cx="3986784" cy="3986784"/>
          </a:xfrm>
          <a:prstGeom prst="rect">
            <a:avLst/>
          </a:prstGeom>
        </p:spPr>
      </p:pic>
      <p:pic>
        <p:nvPicPr>
          <p:cNvPr id="17" name="图片 16" descr="图片包含 雨, 电脑, 小, 桌子&#10;&#10;AI 生成的内容可能不正确。">
            <a:extLst>
              <a:ext uri="{FF2B5EF4-FFF2-40B4-BE49-F238E27FC236}">
                <a16:creationId xmlns:a16="http://schemas.microsoft.com/office/drawing/2014/main" id="{DADE242E-BD68-5063-9127-228F6F380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25" y="1285867"/>
            <a:ext cx="3860314" cy="2952000"/>
          </a:xfrm>
          <a:prstGeom prst="rect">
            <a:avLst/>
          </a:prstGeom>
        </p:spPr>
      </p:pic>
      <p:pic>
        <p:nvPicPr>
          <p:cNvPr id="19" name="图片 18" descr="图片包含 游戏机, 雨&#10;&#10;AI 生成的内容可能不正确。">
            <a:extLst>
              <a:ext uri="{FF2B5EF4-FFF2-40B4-BE49-F238E27FC236}">
                <a16:creationId xmlns:a16="http://schemas.microsoft.com/office/drawing/2014/main" id="{E0937EF6-88D5-9F99-39D4-53CB897DC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74" y="1177867"/>
            <a:ext cx="4001545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1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80FA0-3F1D-8ADD-9F43-C30912FD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雨, 电脑, 小, 桌子&#10;&#10;AI 生成的内容可能不正确。">
            <a:extLst>
              <a:ext uri="{FF2B5EF4-FFF2-40B4-BE49-F238E27FC236}">
                <a16:creationId xmlns:a16="http://schemas.microsoft.com/office/drawing/2014/main" id="{199B0BC9-1FEC-0AFF-E111-BF362E3BC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36" y="3753993"/>
            <a:ext cx="3860314" cy="2952000"/>
          </a:xfrm>
          <a:prstGeom prst="rect">
            <a:avLst/>
          </a:prstGeom>
        </p:spPr>
      </p:pic>
      <p:pic>
        <p:nvPicPr>
          <p:cNvPr id="19" name="图片 18" descr="图片包含 游戏机, 雨&#10;&#10;AI 生成的内容可能不正确。">
            <a:extLst>
              <a:ext uri="{FF2B5EF4-FFF2-40B4-BE49-F238E27FC236}">
                <a16:creationId xmlns:a16="http://schemas.microsoft.com/office/drawing/2014/main" id="{E9074228-A7C2-D3CA-F0AF-B35343152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168" y="3699993"/>
            <a:ext cx="4001545" cy="3060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307E3D5-1ABB-D0AF-F7BC-3562C0F17186}"/>
              </a:ext>
            </a:extLst>
          </p:cNvPr>
          <p:cNvSpPr/>
          <p:nvPr/>
        </p:nvSpPr>
        <p:spPr>
          <a:xfrm>
            <a:off x="4676775" y="4000500"/>
            <a:ext cx="6172200" cy="2600325"/>
          </a:xfrm>
          <a:prstGeom prst="roundRect">
            <a:avLst/>
          </a:prstGeom>
          <a:noFill/>
          <a:ln w="22225">
            <a:solidFill>
              <a:srgbClr val="61708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表, 雷达图&#10;&#10;AI 生成的内容可能不正确。">
            <a:extLst>
              <a:ext uri="{FF2B5EF4-FFF2-40B4-BE49-F238E27FC236}">
                <a16:creationId xmlns:a16="http://schemas.microsoft.com/office/drawing/2014/main" id="{6B0A9068-5464-0759-C95C-33ED024D1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9" y="335567"/>
            <a:ext cx="3474104" cy="3474104"/>
          </a:xfrm>
          <a:prstGeom prst="rect">
            <a:avLst/>
          </a:prstGeom>
        </p:spPr>
      </p:pic>
      <p:sp>
        <p:nvSpPr>
          <p:cNvPr id="8" name="箭头: 左 7">
            <a:extLst>
              <a:ext uri="{FF2B5EF4-FFF2-40B4-BE49-F238E27FC236}">
                <a16:creationId xmlns:a16="http://schemas.microsoft.com/office/drawing/2014/main" id="{45F9980D-A8C6-9436-8B1E-C82F27D3C832}"/>
              </a:ext>
            </a:extLst>
          </p:cNvPr>
          <p:cNvSpPr/>
          <p:nvPr/>
        </p:nvSpPr>
        <p:spPr>
          <a:xfrm rot="10800000">
            <a:off x="7515225" y="5229993"/>
            <a:ext cx="409575" cy="218307"/>
          </a:xfrm>
          <a:prstGeom prst="leftArrow">
            <a:avLst/>
          </a:prstGeom>
          <a:solidFill>
            <a:srgbClr val="6170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CDBA297B-F0B0-73C5-8443-52CC98546F57}"/>
              </a:ext>
            </a:extLst>
          </p:cNvPr>
          <p:cNvSpPr/>
          <p:nvPr/>
        </p:nvSpPr>
        <p:spPr>
          <a:xfrm rot="10800000">
            <a:off x="4472136" y="3533775"/>
            <a:ext cx="6538764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C625865F-3878-25C1-6BB4-26BCC9C4C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6775" y="609600"/>
            <a:ext cx="2386722" cy="2424112"/>
          </a:xfrm>
          <a:prstGeom prst="rect">
            <a:avLst/>
          </a:prstGeom>
        </p:spPr>
      </p:pic>
      <p:sp>
        <p:nvSpPr>
          <p:cNvPr id="43" name="椭圆 42">
            <a:extLst>
              <a:ext uri="{FF2B5EF4-FFF2-40B4-BE49-F238E27FC236}">
                <a16:creationId xmlns:a16="http://schemas.microsoft.com/office/drawing/2014/main" id="{92A36F9B-A4F5-8F4D-71D7-60B87A50452B}"/>
              </a:ext>
            </a:extLst>
          </p:cNvPr>
          <p:cNvSpPr/>
          <p:nvPr/>
        </p:nvSpPr>
        <p:spPr>
          <a:xfrm>
            <a:off x="1461343" y="5390535"/>
            <a:ext cx="255992" cy="256375"/>
          </a:xfrm>
          <a:prstGeom prst="ellipse">
            <a:avLst/>
          </a:prstGeom>
          <a:solidFill>
            <a:srgbClr val="FF9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3" b="1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B656116-A106-5245-A1BC-F6C181984FBD}"/>
              </a:ext>
            </a:extLst>
          </p:cNvPr>
          <p:cNvGrpSpPr/>
          <p:nvPr/>
        </p:nvGrpSpPr>
        <p:grpSpPr>
          <a:xfrm>
            <a:off x="1139500" y="4059126"/>
            <a:ext cx="799976" cy="788831"/>
            <a:chOff x="3580012" y="5383552"/>
            <a:chExt cx="1076400" cy="1076400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062F7AD-AAF6-0C7D-AD5A-553F283ECD55}"/>
                </a:ext>
              </a:extLst>
            </p:cNvPr>
            <p:cNvSpPr/>
            <p:nvPr/>
          </p:nvSpPr>
          <p:spPr>
            <a:xfrm>
              <a:off x="3580012" y="5383552"/>
              <a:ext cx="1076400" cy="1076400"/>
            </a:xfrm>
            <a:prstGeom prst="ellipse">
              <a:avLst/>
            </a:prstGeom>
            <a:solidFill>
              <a:schemeClr val="bg1"/>
            </a:solidFill>
            <a:ln w="41275">
              <a:gradFill>
                <a:gsLst>
                  <a:gs pos="7000">
                    <a:srgbClr val="DBA5AA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3" b="1"/>
            </a:p>
          </p:txBody>
        </p:sp>
        <p:pic>
          <p:nvPicPr>
            <p:cNvPr id="64" name="图形 63">
              <a:extLst>
                <a:ext uri="{FF2B5EF4-FFF2-40B4-BE49-F238E27FC236}">
                  <a16:creationId xmlns:a16="http://schemas.microsoft.com/office/drawing/2014/main" id="{AC9A43BB-0C0D-08D5-072A-72DE920F1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9299" r="10891" b="15533"/>
            <a:stretch/>
          </p:blipFill>
          <p:spPr>
            <a:xfrm>
              <a:off x="3667450" y="5383552"/>
              <a:ext cx="875310" cy="1052225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46755CD-EB5C-C400-D57A-6637E4826442}"/>
              </a:ext>
            </a:extLst>
          </p:cNvPr>
          <p:cNvGrpSpPr/>
          <p:nvPr/>
        </p:nvGrpSpPr>
        <p:grpSpPr>
          <a:xfrm>
            <a:off x="2652135" y="4835615"/>
            <a:ext cx="799976" cy="801173"/>
            <a:chOff x="4940486" y="5366711"/>
            <a:chExt cx="1076400" cy="1093241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518B4E4-502A-1DF7-3E35-204B9CDEB31C}"/>
                </a:ext>
              </a:extLst>
            </p:cNvPr>
            <p:cNvSpPr/>
            <p:nvPr/>
          </p:nvSpPr>
          <p:spPr>
            <a:xfrm>
              <a:off x="4940486" y="5383552"/>
              <a:ext cx="1076400" cy="1076400"/>
            </a:xfrm>
            <a:prstGeom prst="ellipse">
              <a:avLst/>
            </a:prstGeom>
            <a:solidFill>
              <a:schemeClr val="bg1"/>
            </a:solidFill>
            <a:ln w="41275">
              <a:gradFill>
                <a:gsLst>
                  <a:gs pos="0">
                    <a:srgbClr val="F2D48B"/>
                  </a:gs>
                  <a:gs pos="99000">
                    <a:srgbClr val="EBA59C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3" b="1"/>
            </a:p>
          </p:txBody>
        </p:sp>
        <p:pic>
          <p:nvPicPr>
            <p:cNvPr id="62" name="图形 61">
              <a:extLst>
                <a:ext uri="{FF2B5EF4-FFF2-40B4-BE49-F238E27FC236}">
                  <a16:creationId xmlns:a16="http://schemas.microsoft.com/office/drawing/2014/main" id="{C92417DA-43F6-B432-2D84-4AA8E242B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b="25694"/>
            <a:stretch/>
          </p:blipFill>
          <p:spPr>
            <a:xfrm>
              <a:off x="4954811" y="5366711"/>
              <a:ext cx="1047750" cy="932134"/>
            </a:xfrm>
            <a:prstGeom prst="rect">
              <a:avLst/>
            </a:prstGeom>
          </p:spPr>
        </p:pic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D787A1E-E4FD-81A9-FD07-2BF93B7A2A88}"/>
              </a:ext>
            </a:extLst>
          </p:cNvPr>
          <p:cNvGrpSpPr/>
          <p:nvPr/>
        </p:nvGrpSpPr>
        <p:grpSpPr>
          <a:xfrm>
            <a:off x="2363589" y="3798502"/>
            <a:ext cx="799976" cy="788831"/>
            <a:chOff x="6358196" y="5389239"/>
            <a:chExt cx="1076400" cy="1076400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526701A-1739-3C18-351B-E59B144DA4FB}"/>
                </a:ext>
              </a:extLst>
            </p:cNvPr>
            <p:cNvSpPr/>
            <p:nvPr/>
          </p:nvSpPr>
          <p:spPr>
            <a:xfrm>
              <a:off x="6358196" y="5389239"/>
              <a:ext cx="1076400" cy="1076400"/>
            </a:xfrm>
            <a:prstGeom prst="ellipse">
              <a:avLst/>
            </a:prstGeom>
            <a:solidFill>
              <a:schemeClr val="bg1"/>
            </a:solidFill>
            <a:ln w="41275">
              <a:gradFill>
                <a:gsLst>
                  <a:gs pos="0">
                    <a:srgbClr val="88C6E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0">
                    <a:srgbClr val="92CD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3" b="1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FA743AF-3E4C-A56F-A571-3E7E4A45FD17}"/>
                </a:ext>
              </a:extLst>
            </p:cNvPr>
            <p:cNvGrpSpPr/>
            <p:nvPr/>
          </p:nvGrpSpPr>
          <p:grpSpPr>
            <a:xfrm>
              <a:off x="6510858" y="5617415"/>
              <a:ext cx="795856" cy="584497"/>
              <a:chOff x="577608" y="2898351"/>
              <a:chExt cx="795856" cy="584497"/>
            </a:xfrm>
          </p:grpSpPr>
          <p:sp>
            <p:nvSpPr>
              <p:cNvPr id="59" name="对话气泡: 椭圆形 58">
                <a:extLst>
                  <a:ext uri="{FF2B5EF4-FFF2-40B4-BE49-F238E27FC236}">
                    <a16:creationId xmlns:a16="http://schemas.microsoft.com/office/drawing/2014/main" id="{1830C0C7-EC05-90D1-FF7A-4BB99AE3BF6F}"/>
                  </a:ext>
                </a:extLst>
              </p:cNvPr>
              <p:cNvSpPr/>
              <p:nvPr/>
            </p:nvSpPr>
            <p:spPr>
              <a:xfrm flipH="1">
                <a:off x="823634" y="3096046"/>
                <a:ext cx="549830" cy="386802"/>
              </a:xfrm>
              <a:prstGeom prst="wedgeEllipseCallout">
                <a:avLst>
                  <a:gd name="adj1" fmla="val -48059"/>
                  <a:gd name="adj2" fmla="val 57652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91564">
                  <a:spcAft>
                    <a:spcPts val="709"/>
                  </a:spcAft>
                </a:pPr>
                <a:r>
                  <a:rPr lang="en-US" altLang="zh-CN" sz="1954" b="1" dirty="0"/>
                  <a:t>…</a:t>
                </a:r>
                <a:endParaRPr lang="zh-CN" altLang="en-US" sz="2123" b="1" dirty="0"/>
              </a:p>
            </p:txBody>
          </p:sp>
          <p:sp>
            <p:nvSpPr>
              <p:cNvPr id="60" name="对话气泡: 椭圆形 59">
                <a:extLst>
                  <a:ext uri="{FF2B5EF4-FFF2-40B4-BE49-F238E27FC236}">
                    <a16:creationId xmlns:a16="http://schemas.microsoft.com/office/drawing/2014/main" id="{56664DD4-F877-194C-9094-D7BEAA932409}"/>
                  </a:ext>
                </a:extLst>
              </p:cNvPr>
              <p:cNvSpPr/>
              <p:nvPr/>
            </p:nvSpPr>
            <p:spPr>
              <a:xfrm>
                <a:off x="577608" y="2898351"/>
                <a:ext cx="549830" cy="386802"/>
              </a:xfrm>
              <a:prstGeom prst="wedgeEllipseCallout">
                <a:avLst>
                  <a:gd name="adj1" fmla="val -48059"/>
                  <a:gd name="adj2" fmla="val 57652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91564">
                  <a:spcAft>
                    <a:spcPts val="709"/>
                  </a:spcAft>
                </a:pPr>
                <a:r>
                  <a:rPr lang="en-US" altLang="zh-CN" sz="1954" b="1"/>
                  <a:t>…</a:t>
                </a:r>
                <a:endParaRPr lang="zh-CN" altLang="en-US" sz="2123" b="1"/>
              </a:p>
            </p:txBody>
          </p:sp>
        </p:grpSp>
      </p:grpSp>
      <p:sp>
        <p:nvSpPr>
          <p:cNvPr id="47" name="椭圆 46">
            <a:extLst>
              <a:ext uri="{FF2B5EF4-FFF2-40B4-BE49-F238E27FC236}">
                <a16:creationId xmlns:a16="http://schemas.microsoft.com/office/drawing/2014/main" id="{2FF0B96C-4A6C-DB47-9C4F-DB4ABABAD5C6}"/>
              </a:ext>
            </a:extLst>
          </p:cNvPr>
          <p:cNvSpPr/>
          <p:nvPr/>
        </p:nvSpPr>
        <p:spPr>
          <a:xfrm>
            <a:off x="2113677" y="5807072"/>
            <a:ext cx="255992" cy="256375"/>
          </a:xfrm>
          <a:prstGeom prst="ellipse">
            <a:avLst/>
          </a:prstGeom>
          <a:solidFill>
            <a:srgbClr val="FF9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3" b="1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E85B40C-3A95-1416-E959-9729123914D1}"/>
              </a:ext>
            </a:extLst>
          </p:cNvPr>
          <p:cNvSpPr/>
          <p:nvPr/>
        </p:nvSpPr>
        <p:spPr>
          <a:xfrm>
            <a:off x="1058147" y="5747346"/>
            <a:ext cx="255992" cy="256375"/>
          </a:xfrm>
          <a:prstGeom prst="ellipse">
            <a:avLst/>
          </a:prstGeom>
          <a:solidFill>
            <a:srgbClr val="FF9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3" b="1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B5EA438-4BF4-F93F-1DB2-0299DF077E52}"/>
              </a:ext>
            </a:extLst>
          </p:cNvPr>
          <p:cNvSpPr/>
          <p:nvPr/>
        </p:nvSpPr>
        <p:spPr>
          <a:xfrm>
            <a:off x="1551849" y="6163884"/>
            <a:ext cx="255992" cy="256375"/>
          </a:xfrm>
          <a:prstGeom prst="ellipse">
            <a:avLst/>
          </a:prstGeom>
          <a:solidFill>
            <a:srgbClr val="FF93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3" b="1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E0F231B-19BC-471A-61FA-449722087B13}"/>
              </a:ext>
            </a:extLst>
          </p:cNvPr>
          <p:cNvCxnSpPr>
            <a:cxnSpLocks/>
            <a:stCxn id="63" idx="4"/>
            <a:endCxn id="43" idx="0"/>
          </p:cNvCxnSpPr>
          <p:nvPr/>
        </p:nvCxnSpPr>
        <p:spPr>
          <a:xfrm>
            <a:off x="1539489" y="4847957"/>
            <a:ext cx="49850" cy="542578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817F26D-015F-EDFD-11F3-288D2D638F91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1629349" y="4471812"/>
            <a:ext cx="851394" cy="918723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E8412EE-D3EB-C442-174F-267F5ACEC880}"/>
              </a:ext>
            </a:extLst>
          </p:cNvPr>
          <p:cNvCxnSpPr>
            <a:cxnSpLocks/>
            <a:stCxn id="61" idx="3"/>
            <a:endCxn id="47" idx="7"/>
          </p:cNvCxnSpPr>
          <p:nvPr/>
        </p:nvCxnSpPr>
        <p:spPr>
          <a:xfrm flipH="1">
            <a:off x="2332181" y="5521267"/>
            <a:ext cx="437108" cy="323351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9EEF9F-B2E4-559E-483A-F3EDD38D6677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1679847" y="5609365"/>
            <a:ext cx="471320" cy="2352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C542D7F-11AE-947F-BEFD-CC2027EE7D44}"/>
              </a:ext>
            </a:extLst>
          </p:cNvPr>
          <p:cNvCxnSpPr>
            <a:cxnSpLocks/>
            <a:stCxn id="43" idx="3"/>
            <a:endCxn id="48" idx="7"/>
          </p:cNvCxnSpPr>
          <p:nvPr/>
        </p:nvCxnSpPr>
        <p:spPr>
          <a:xfrm flipH="1">
            <a:off x="1276650" y="5609365"/>
            <a:ext cx="222182" cy="1755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6E5DCA-5A4D-C6B0-4C93-F55800956D7C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1589341" y="5646910"/>
            <a:ext cx="90506" cy="5169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208271E-632D-C713-63A6-D8A351B346E0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flipH="1" flipV="1">
            <a:off x="1314139" y="5875534"/>
            <a:ext cx="799538" cy="597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Lu, Junsong</dc:creator>
  <cp:lastModifiedBy>Lu, Junsong</cp:lastModifiedBy>
  <cp:revision>2</cp:revision>
  <dcterms:created xsi:type="dcterms:W3CDTF">2025-07-12T01:36:51Z</dcterms:created>
  <dcterms:modified xsi:type="dcterms:W3CDTF">2025-07-12T04:10:02Z</dcterms:modified>
</cp:coreProperties>
</file>