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71" r:id="rId2"/>
    <p:sldId id="268" r:id="rId3"/>
    <p:sldId id="267" r:id="rId4"/>
    <p:sldId id="305" r:id="rId5"/>
    <p:sldId id="335" r:id="rId6"/>
    <p:sldId id="336" r:id="rId7"/>
    <p:sldId id="338" r:id="rId8"/>
    <p:sldId id="339" r:id="rId9"/>
    <p:sldId id="337" r:id="rId10"/>
    <p:sldId id="340" r:id="rId11"/>
    <p:sldId id="341" r:id="rId12"/>
    <p:sldId id="342" r:id="rId13"/>
    <p:sldId id="343" r:id="rId14"/>
    <p:sldId id="349" r:id="rId15"/>
    <p:sldId id="344" r:id="rId16"/>
    <p:sldId id="345" r:id="rId17"/>
    <p:sldId id="346" r:id="rId18"/>
    <p:sldId id="347" r:id="rId19"/>
    <p:sldId id="348" r:id="rId20"/>
    <p:sldId id="352" r:id="rId21"/>
    <p:sldId id="351" r:id="rId22"/>
    <p:sldId id="269" r:id="rId23"/>
  </p:sldIdLst>
  <p:sldSz cx="12192000" cy="6858000"/>
  <p:notesSz cx="6858000" cy="9144000"/>
  <p:embeddedFontLst>
    <p:embeddedFont>
      <p:font typeface="나눔스퀘어라운드 Bold" panose="020B0600000101010101" pitchFamily="50" charset="-127"/>
      <p:bold r:id="rId25"/>
    </p:embeddedFont>
    <p:embeddedFont>
      <p:font typeface="나눔스퀘어라운드 ExtraBold" panose="020B0600000101010101" pitchFamily="50" charset="-127"/>
      <p:bold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HD" initials="H" lastIdx="2" clrIdx="0">
    <p:extLst>
      <p:ext uri="{19B8F6BF-5375-455C-9EA6-DF929625EA0E}">
        <p15:presenceInfo xmlns:p15="http://schemas.microsoft.com/office/powerpoint/2012/main" userId="HH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3B57"/>
    <a:srgbClr val="467DC3"/>
    <a:srgbClr val="323232"/>
    <a:srgbClr val="646464"/>
    <a:srgbClr val="FEC636"/>
    <a:srgbClr val="4182B8"/>
    <a:srgbClr val="4678C8"/>
    <a:srgbClr val="505050"/>
    <a:srgbClr val="7A7A7A"/>
    <a:srgbClr val="FFC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70" autoAdjust="0"/>
  </p:normalViewPr>
  <p:slideViewPr>
    <p:cSldViewPr snapToGrid="0">
      <p:cViewPr varScale="1">
        <p:scale>
          <a:sx n="102" d="100"/>
          <a:sy n="102" d="100"/>
        </p:scale>
        <p:origin x="834" y="11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19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74A3DE-5D91-4630-B0B9-AEA2C880C734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A410DE0-A84D-4780-9929-9687D4D35E14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변수</a:t>
          </a:r>
        </a:p>
      </dgm:t>
    </dgm:pt>
    <dgm:pt modelId="{6BB98D2B-8CC0-4DBE-8D87-5A33217A9E14}" type="parTrans" cxnId="{B6191F28-5289-4445-A4D8-FA45830D89A6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9780906-BAFE-418C-AC3E-70E9815F964A}" type="sibTrans" cxnId="{B6191F28-5289-4445-A4D8-FA45830D89A6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90881EEF-62F2-48EC-9234-B24268308FB3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문자열</a:t>
          </a:r>
          <a:endParaRPr lang="en-US" altLang="ko-KR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EF76278-B406-49D6-9071-D0992F562C2F}" type="parTrans" cxnId="{943AB0D3-0BF2-4FA1-B558-709A4F7ED470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D968D80-193D-40CA-AD3C-A8B1F709EFF8}" type="sibTrans" cxnId="{943AB0D3-0BF2-4FA1-B558-709A4F7ED470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F722F2FA-74F7-4D53-BF73-A4945A110299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연산자</a:t>
          </a:r>
        </a:p>
      </dgm:t>
    </dgm:pt>
    <dgm:pt modelId="{EBF06281-75F0-4B7E-BF99-2512B55F8CA6}" type="parTrans" cxnId="{3B79A987-133B-4F1B-83D3-1B0918753589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87FAAEC-FE0C-4F27-B6B3-B767BBF8B4AD}" type="sibTrans" cxnId="{3B79A987-133B-4F1B-83D3-1B0918753589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5144A74-3352-49BE-8F1D-E49A974502D5}">
      <dgm:prSet phldrT="[텍스트]" custT="1"/>
      <dgm:spPr>
        <a:solidFill>
          <a:srgbClr val="F53B57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조건문</a:t>
          </a:r>
        </a:p>
      </dgm:t>
    </dgm:pt>
    <dgm:pt modelId="{EEB4483D-F333-4109-935A-2097195A1673}" type="parTrans" cxnId="{637979AB-0178-42E0-92AF-19519FE5EE51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9CC25B7-8F4A-4601-88F7-DC3DCA88F5B4}" type="sibTrans" cxnId="{637979AB-0178-42E0-92AF-19519FE5EE51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7D5B27FC-897C-4EDC-BADE-F44B5AFE3983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리스트</a:t>
          </a:r>
          <a:r>
            <a: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</a:t>
          </a: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튜플</a:t>
          </a:r>
        </a:p>
      </dgm:t>
    </dgm:pt>
    <dgm:pt modelId="{AAF1F7AE-71B3-4E02-8934-501D6853DA73}" type="parTrans" cxnId="{6B56703E-B76D-49D1-B9A7-1A9178D1B296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37BBF3D3-9AA1-4D01-9AD1-23B3B39805A1}" type="sibTrans" cxnId="{6B56703E-B76D-49D1-B9A7-1A9178D1B296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6B18F306-1F5E-46E6-BDBD-45797A74DDCF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반복문</a:t>
          </a:r>
        </a:p>
      </dgm:t>
    </dgm:pt>
    <dgm:pt modelId="{F75418FF-3AF0-4473-98FE-A59E093C4FEC}" type="parTrans" cxnId="{D75628E4-F439-4C1F-A77E-55BC5E973D87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C04B7B8D-7B9B-48EF-8981-592FE0B9566D}" type="sibTrans" cxnId="{D75628E4-F439-4C1F-A77E-55BC5E973D87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99482AD3-F4D8-40D5-89BE-9E9BCF982885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딕셔너리</a:t>
          </a:r>
        </a:p>
      </dgm:t>
    </dgm:pt>
    <dgm:pt modelId="{CEC0E692-93C9-4B8E-A788-E80FB2423A7E}" type="parTrans" cxnId="{A292F034-3DE9-4E4C-821B-680FD8685D63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FEF7014F-D336-4C92-AC26-DEAA689C473D}" type="sibTrans" cxnId="{A292F034-3DE9-4E4C-821B-680FD8685D63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8265850-3C17-4F3D-9180-0279CD022302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함수</a:t>
          </a:r>
        </a:p>
      </dgm:t>
    </dgm:pt>
    <dgm:pt modelId="{A1130969-2F43-425B-BF81-89AD77A37833}" type="parTrans" cxnId="{F9A2D8B1-3ACC-427F-9C0A-A36F2F51BA80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8653E05-DB72-4F17-B8C8-ED5560A64AE6}" type="sibTrans" cxnId="{F9A2D8B1-3ACC-427F-9C0A-A36F2F51BA80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B9A4BE42-FCBB-405B-85DA-F02FDD751004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파일</a:t>
          </a:r>
        </a:p>
      </dgm:t>
    </dgm:pt>
    <dgm:pt modelId="{339D62E2-3673-4E10-99B7-8CA7E8BDB371}" type="parTrans" cxnId="{E8A36CFB-3F5E-4AE2-80B6-16296FBD127D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CAE1921-326A-4D73-88F5-B231714E530F}" type="sibTrans" cxnId="{E8A36CFB-3F5E-4AE2-80B6-16296FBD127D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B368282-BBDC-4D83-B116-6EDC5D59852F}" type="pres">
      <dgm:prSet presAssocID="{5E74A3DE-5D91-4630-B0B9-AEA2C880C734}" presName="Name0" presStyleCnt="0">
        <dgm:presLayoutVars>
          <dgm:dir/>
          <dgm:resizeHandles/>
        </dgm:presLayoutVars>
      </dgm:prSet>
      <dgm:spPr/>
    </dgm:pt>
    <dgm:pt modelId="{B4E6E67D-DB16-457E-AD3D-FEDE76130205}" type="pres">
      <dgm:prSet presAssocID="{8A410DE0-A84D-4780-9929-9687D4D35E14}" presName="compNode" presStyleCnt="0"/>
      <dgm:spPr/>
    </dgm:pt>
    <dgm:pt modelId="{0E3D47E2-D2D7-4A17-997D-2CD70B07FC6F}" type="pres">
      <dgm:prSet presAssocID="{8A410DE0-A84D-4780-9929-9687D4D35E14}" presName="dummyConnPt" presStyleCnt="0"/>
      <dgm:spPr/>
    </dgm:pt>
    <dgm:pt modelId="{182DAB28-F5BC-40F4-B594-AF1B800D8BDD}" type="pres">
      <dgm:prSet presAssocID="{8A410DE0-A84D-4780-9929-9687D4D35E14}" presName="node" presStyleLbl="node1" presStyleIdx="0" presStyleCnt="9">
        <dgm:presLayoutVars>
          <dgm:bulletEnabled val="1"/>
        </dgm:presLayoutVars>
      </dgm:prSet>
      <dgm:spPr/>
    </dgm:pt>
    <dgm:pt modelId="{B475E1B2-53E2-425E-8491-B8E1A9003B05}" type="pres">
      <dgm:prSet presAssocID="{E9780906-BAFE-418C-AC3E-70E9815F964A}" presName="sibTrans" presStyleLbl="bgSibTrans2D1" presStyleIdx="0" presStyleCnt="8"/>
      <dgm:spPr/>
    </dgm:pt>
    <dgm:pt modelId="{BE24EBA6-9CF5-48A1-93F9-5684F6DBCC29}" type="pres">
      <dgm:prSet presAssocID="{90881EEF-62F2-48EC-9234-B24268308FB3}" presName="compNode" presStyleCnt="0"/>
      <dgm:spPr/>
    </dgm:pt>
    <dgm:pt modelId="{0B7B34A0-9B5A-4AE6-846F-2437CCA309E9}" type="pres">
      <dgm:prSet presAssocID="{90881EEF-62F2-48EC-9234-B24268308FB3}" presName="dummyConnPt" presStyleCnt="0"/>
      <dgm:spPr/>
    </dgm:pt>
    <dgm:pt modelId="{10297F34-24B3-4511-9F30-39CE7B2325BE}" type="pres">
      <dgm:prSet presAssocID="{90881EEF-62F2-48EC-9234-B24268308FB3}" presName="node" presStyleLbl="node1" presStyleIdx="1" presStyleCnt="9">
        <dgm:presLayoutVars>
          <dgm:bulletEnabled val="1"/>
        </dgm:presLayoutVars>
      </dgm:prSet>
      <dgm:spPr/>
    </dgm:pt>
    <dgm:pt modelId="{F6783476-7880-486F-8A19-AD6443E17613}" type="pres">
      <dgm:prSet presAssocID="{1D968D80-193D-40CA-AD3C-A8B1F709EFF8}" presName="sibTrans" presStyleLbl="bgSibTrans2D1" presStyleIdx="1" presStyleCnt="8"/>
      <dgm:spPr/>
    </dgm:pt>
    <dgm:pt modelId="{D72B5373-A70A-4F57-932C-FD4F8BEA4725}" type="pres">
      <dgm:prSet presAssocID="{F722F2FA-74F7-4D53-BF73-A4945A110299}" presName="compNode" presStyleCnt="0"/>
      <dgm:spPr/>
    </dgm:pt>
    <dgm:pt modelId="{74858765-6FDA-45C5-A900-BE9F18AC2D19}" type="pres">
      <dgm:prSet presAssocID="{F722F2FA-74F7-4D53-BF73-A4945A110299}" presName="dummyConnPt" presStyleCnt="0"/>
      <dgm:spPr/>
    </dgm:pt>
    <dgm:pt modelId="{BFD54A3B-C5C9-44D9-9DA8-F15694E07945}" type="pres">
      <dgm:prSet presAssocID="{F722F2FA-74F7-4D53-BF73-A4945A110299}" presName="node" presStyleLbl="node1" presStyleIdx="2" presStyleCnt="9">
        <dgm:presLayoutVars>
          <dgm:bulletEnabled val="1"/>
        </dgm:presLayoutVars>
      </dgm:prSet>
      <dgm:spPr/>
    </dgm:pt>
    <dgm:pt modelId="{FF02386F-5F8F-479D-AF0C-E020BA62C1E9}" type="pres">
      <dgm:prSet presAssocID="{587FAAEC-FE0C-4F27-B6B3-B767BBF8B4AD}" presName="sibTrans" presStyleLbl="bgSibTrans2D1" presStyleIdx="2" presStyleCnt="8"/>
      <dgm:spPr/>
    </dgm:pt>
    <dgm:pt modelId="{192E86E1-FBDF-496F-8996-C40C85AE8ACD}" type="pres">
      <dgm:prSet presAssocID="{15144A74-3352-49BE-8F1D-E49A974502D5}" presName="compNode" presStyleCnt="0"/>
      <dgm:spPr/>
    </dgm:pt>
    <dgm:pt modelId="{53E7CE2D-84F3-4D00-8677-E42A0D483039}" type="pres">
      <dgm:prSet presAssocID="{15144A74-3352-49BE-8F1D-E49A974502D5}" presName="dummyConnPt" presStyleCnt="0"/>
      <dgm:spPr/>
    </dgm:pt>
    <dgm:pt modelId="{0A9D7BE3-835A-4D38-BDA2-DD3176B48E84}" type="pres">
      <dgm:prSet presAssocID="{15144A74-3352-49BE-8F1D-E49A974502D5}" presName="node" presStyleLbl="node1" presStyleIdx="3" presStyleCnt="9">
        <dgm:presLayoutVars>
          <dgm:bulletEnabled val="1"/>
        </dgm:presLayoutVars>
      </dgm:prSet>
      <dgm:spPr/>
    </dgm:pt>
    <dgm:pt modelId="{0D2E48E3-A5A9-4502-8785-8E281174EFAE}" type="pres">
      <dgm:prSet presAssocID="{89CC25B7-8F4A-4601-88F7-DC3DCA88F5B4}" presName="sibTrans" presStyleLbl="bgSibTrans2D1" presStyleIdx="3" presStyleCnt="8"/>
      <dgm:spPr/>
    </dgm:pt>
    <dgm:pt modelId="{C02CE34E-326A-4719-91D3-50A7EA8AD653}" type="pres">
      <dgm:prSet presAssocID="{7D5B27FC-897C-4EDC-BADE-F44B5AFE3983}" presName="compNode" presStyleCnt="0"/>
      <dgm:spPr/>
    </dgm:pt>
    <dgm:pt modelId="{FF54EDA2-45A1-458C-BDFA-2D382F84F787}" type="pres">
      <dgm:prSet presAssocID="{7D5B27FC-897C-4EDC-BADE-F44B5AFE3983}" presName="dummyConnPt" presStyleCnt="0"/>
      <dgm:spPr/>
    </dgm:pt>
    <dgm:pt modelId="{D0139562-E026-4A60-97CA-63FAA81D076B}" type="pres">
      <dgm:prSet presAssocID="{7D5B27FC-897C-4EDC-BADE-F44B5AFE3983}" presName="node" presStyleLbl="node1" presStyleIdx="4" presStyleCnt="9">
        <dgm:presLayoutVars>
          <dgm:bulletEnabled val="1"/>
        </dgm:presLayoutVars>
      </dgm:prSet>
      <dgm:spPr/>
    </dgm:pt>
    <dgm:pt modelId="{D273A848-8F4D-4694-B756-1CCB40FE6C6F}" type="pres">
      <dgm:prSet presAssocID="{37BBF3D3-9AA1-4D01-9AD1-23B3B39805A1}" presName="sibTrans" presStyleLbl="bgSibTrans2D1" presStyleIdx="4" presStyleCnt="8"/>
      <dgm:spPr/>
    </dgm:pt>
    <dgm:pt modelId="{CF47440B-16F1-4C1F-974A-AE34EA9D8648}" type="pres">
      <dgm:prSet presAssocID="{6B18F306-1F5E-46E6-BDBD-45797A74DDCF}" presName="compNode" presStyleCnt="0"/>
      <dgm:spPr/>
    </dgm:pt>
    <dgm:pt modelId="{A86E2FBF-7A28-4CBB-A840-9781531C13BD}" type="pres">
      <dgm:prSet presAssocID="{6B18F306-1F5E-46E6-BDBD-45797A74DDCF}" presName="dummyConnPt" presStyleCnt="0"/>
      <dgm:spPr/>
    </dgm:pt>
    <dgm:pt modelId="{A95C35A5-6565-4F73-8043-DB2BB05DDE74}" type="pres">
      <dgm:prSet presAssocID="{6B18F306-1F5E-46E6-BDBD-45797A74DDCF}" presName="node" presStyleLbl="node1" presStyleIdx="5" presStyleCnt="9">
        <dgm:presLayoutVars>
          <dgm:bulletEnabled val="1"/>
        </dgm:presLayoutVars>
      </dgm:prSet>
      <dgm:spPr/>
    </dgm:pt>
    <dgm:pt modelId="{2652D94E-617B-46C8-B1F4-764B0720A550}" type="pres">
      <dgm:prSet presAssocID="{C04B7B8D-7B9B-48EF-8981-592FE0B9566D}" presName="sibTrans" presStyleLbl="bgSibTrans2D1" presStyleIdx="5" presStyleCnt="8"/>
      <dgm:spPr/>
    </dgm:pt>
    <dgm:pt modelId="{B47ADD0B-C4AD-4093-A022-516E07186255}" type="pres">
      <dgm:prSet presAssocID="{99482AD3-F4D8-40D5-89BE-9E9BCF982885}" presName="compNode" presStyleCnt="0"/>
      <dgm:spPr/>
    </dgm:pt>
    <dgm:pt modelId="{4579C124-E9A6-4084-A0AD-2666E45DBD41}" type="pres">
      <dgm:prSet presAssocID="{99482AD3-F4D8-40D5-89BE-9E9BCF982885}" presName="dummyConnPt" presStyleCnt="0"/>
      <dgm:spPr/>
    </dgm:pt>
    <dgm:pt modelId="{DEA29A96-92EF-4627-8F1E-862EB12CFF3E}" type="pres">
      <dgm:prSet presAssocID="{99482AD3-F4D8-40D5-89BE-9E9BCF982885}" presName="node" presStyleLbl="node1" presStyleIdx="6" presStyleCnt="9">
        <dgm:presLayoutVars>
          <dgm:bulletEnabled val="1"/>
        </dgm:presLayoutVars>
      </dgm:prSet>
      <dgm:spPr/>
    </dgm:pt>
    <dgm:pt modelId="{BF9F290A-A73D-496E-9001-510347B3CDBC}" type="pres">
      <dgm:prSet presAssocID="{FEF7014F-D336-4C92-AC26-DEAA689C473D}" presName="sibTrans" presStyleLbl="bgSibTrans2D1" presStyleIdx="6" presStyleCnt="8"/>
      <dgm:spPr/>
    </dgm:pt>
    <dgm:pt modelId="{1F8D2914-CABB-4617-9F22-91D778123576}" type="pres">
      <dgm:prSet presAssocID="{08265850-3C17-4F3D-9180-0279CD022302}" presName="compNode" presStyleCnt="0"/>
      <dgm:spPr/>
    </dgm:pt>
    <dgm:pt modelId="{8A14036E-6BCD-42E9-8469-302872A464F5}" type="pres">
      <dgm:prSet presAssocID="{08265850-3C17-4F3D-9180-0279CD022302}" presName="dummyConnPt" presStyleCnt="0"/>
      <dgm:spPr/>
    </dgm:pt>
    <dgm:pt modelId="{E6ED1DC6-3A15-4B3A-B750-1C92F42A857C}" type="pres">
      <dgm:prSet presAssocID="{08265850-3C17-4F3D-9180-0279CD022302}" presName="node" presStyleLbl="node1" presStyleIdx="7" presStyleCnt="9">
        <dgm:presLayoutVars>
          <dgm:bulletEnabled val="1"/>
        </dgm:presLayoutVars>
      </dgm:prSet>
      <dgm:spPr/>
    </dgm:pt>
    <dgm:pt modelId="{8E31938D-4183-44F3-8FC5-A1EA2E7DC1AB}" type="pres">
      <dgm:prSet presAssocID="{18653E05-DB72-4F17-B8C8-ED5560A64AE6}" presName="sibTrans" presStyleLbl="bgSibTrans2D1" presStyleIdx="7" presStyleCnt="8"/>
      <dgm:spPr/>
    </dgm:pt>
    <dgm:pt modelId="{1461F275-9E01-45BA-A388-B04757718FB0}" type="pres">
      <dgm:prSet presAssocID="{B9A4BE42-FCBB-405B-85DA-F02FDD751004}" presName="compNode" presStyleCnt="0"/>
      <dgm:spPr/>
    </dgm:pt>
    <dgm:pt modelId="{97BEBEEE-52AB-4614-97F8-7FF5CE79D525}" type="pres">
      <dgm:prSet presAssocID="{B9A4BE42-FCBB-405B-85DA-F02FDD751004}" presName="dummyConnPt" presStyleCnt="0"/>
      <dgm:spPr/>
    </dgm:pt>
    <dgm:pt modelId="{EFB71A2D-9BB8-4754-B8D5-8709A5F69776}" type="pres">
      <dgm:prSet presAssocID="{B9A4BE42-FCBB-405B-85DA-F02FDD751004}" presName="node" presStyleLbl="node1" presStyleIdx="8" presStyleCnt="9">
        <dgm:presLayoutVars>
          <dgm:bulletEnabled val="1"/>
        </dgm:presLayoutVars>
      </dgm:prSet>
      <dgm:spPr/>
    </dgm:pt>
  </dgm:ptLst>
  <dgm:cxnLst>
    <dgm:cxn modelId="{F6C75407-29E4-4780-99B8-00D0BDCEF89F}" type="presOf" srcId="{C04B7B8D-7B9B-48EF-8981-592FE0B9566D}" destId="{2652D94E-617B-46C8-B1F4-764B0720A550}" srcOrd="0" destOrd="0" presId="urn:microsoft.com/office/officeart/2005/8/layout/bProcess4"/>
    <dgm:cxn modelId="{9C954C1A-DE5F-4D4A-B516-D559DB77F7D7}" type="presOf" srcId="{FEF7014F-D336-4C92-AC26-DEAA689C473D}" destId="{BF9F290A-A73D-496E-9001-510347B3CDBC}" srcOrd="0" destOrd="0" presId="urn:microsoft.com/office/officeart/2005/8/layout/bProcess4"/>
    <dgm:cxn modelId="{B6191F28-5289-4445-A4D8-FA45830D89A6}" srcId="{5E74A3DE-5D91-4630-B0B9-AEA2C880C734}" destId="{8A410DE0-A84D-4780-9929-9687D4D35E14}" srcOrd="0" destOrd="0" parTransId="{6BB98D2B-8CC0-4DBE-8D87-5A33217A9E14}" sibTransId="{E9780906-BAFE-418C-AC3E-70E9815F964A}"/>
    <dgm:cxn modelId="{B9BBC731-0330-4B12-926D-9956BF1F53C8}" type="presOf" srcId="{15144A74-3352-49BE-8F1D-E49A974502D5}" destId="{0A9D7BE3-835A-4D38-BDA2-DD3176B48E84}" srcOrd="0" destOrd="0" presId="urn:microsoft.com/office/officeart/2005/8/layout/bProcess4"/>
    <dgm:cxn modelId="{A292F034-3DE9-4E4C-821B-680FD8685D63}" srcId="{5E74A3DE-5D91-4630-B0B9-AEA2C880C734}" destId="{99482AD3-F4D8-40D5-89BE-9E9BCF982885}" srcOrd="6" destOrd="0" parTransId="{CEC0E692-93C9-4B8E-A788-E80FB2423A7E}" sibTransId="{FEF7014F-D336-4C92-AC26-DEAA689C473D}"/>
    <dgm:cxn modelId="{7EF2CA37-BD72-484A-938E-66293832E77E}" type="presOf" srcId="{99482AD3-F4D8-40D5-89BE-9E9BCF982885}" destId="{DEA29A96-92EF-4627-8F1E-862EB12CFF3E}" srcOrd="0" destOrd="0" presId="urn:microsoft.com/office/officeart/2005/8/layout/bProcess4"/>
    <dgm:cxn modelId="{7A660C3A-EFEE-4DF6-A51E-158493F8A2AA}" type="presOf" srcId="{5E74A3DE-5D91-4630-B0B9-AEA2C880C734}" destId="{0B368282-BBDC-4D83-B116-6EDC5D59852F}" srcOrd="0" destOrd="0" presId="urn:microsoft.com/office/officeart/2005/8/layout/bProcess4"/>
    <dgm:cxn modelId="{6B56703E-B76D-49D1-B9A7-1A9178D1B296}" srcId="{5E74A3DE-5D91-4630-B0B9-AEA2C880C734}" destId="{7D5B27FC-897C-4EDC-BADE-F44B5AFE3983}" srcOrd="4" destOrd="0" parTransId="{AAF1F7AE-71B3-4E02-8934-501D6853DA73}" sibTransId="{37BBF3D3-9AA1-4D01-9AD1-23B3B39805A1}"/>
    <dgm:cxn modelId="{A5B5B13F-998A-4FFD-92C7-CC6673E1D074}" type="presOf" srcId="{90881EEF-62F2-48EC-9234-B24268308FB3}" destId="{10297F34-24B3-4511-9F30-39CE7B2325BE}" srcOrd="0" destOrd="0" presId="urn:microsoft.com/office/officeart/2005/8/layout/bProcess4"/>
    <dgm:cxn modelId="{D9A33244-F33B-4473-9953-742AA8FE1DBF}" type="presOf" srcId="{F722F2FA-74F7-4D53-BF73-A4945A110299}" destId="{BFD54A3B-C5C9-44D9-9DA8-F15694E07945}" srcOrd="0" destOrd="0" presId="urn:microsoft.com/office/officeart/2005/8/layout/bProcess4"/>
    <dgm:cxn modelId="{0AEC244C-7EEB-46A6-A7BF-2A5439797830}" type="presOf" srcId="{587FAAEC-FE0C-4F27-B6B3-B767BBF8B4AD}" destId="{FF02386F-5F8F-479D-AF0C-E020BA62C1E9}" srcOrd="0" destOrd="0" presId="urn:microsoft.com/office/officeart/2005/8/layout/bProcess4"/>
    <dgm:cxn modelId="{18199255-AA14-4045-B2BF-01D6A8965BEF}" type="presOf" srcId="{B9A4BE42-FCBB-405B-85DA-F02FDD751004}" destId="{EFB71A2D-9BB8-4754-B8D5-8709A5F69776}" srcOrd="0" destOrd="0" presId="urn:microsoft.com/office/officeart/2005/8/layout/bProcess4"/>
    <dgm:cxn modelId="{7DD6037D-A01E-4BFE-9E35-DE28346F6A7B}" type="presOf" srcId="{08265850-3C17-4F3D-9180-0279CD022302}" destId="{E6ED1DC6-3A15-4B3A-B750-1C92F42A857C}" srcOrd="0" destOrd="0" presId="urn:microsoft.com/office/officeart/2005/8/layout/bProcess4"/>
    <dgm:cxn modelId="{3B79A987-133B-4F1B-83D3-1B0918753589}" srcId="{5E74A3DE-5D91-4630-B0B9-AEA2C880C734}" destId="{F722F2FA-74F7-4D53-BF73-A4945A110299}" srcOrd="2" destOrd="0" parTransId="{EBF06281-75F0-4B7E-BF99-2512B55F8CA6}" sibTransId="{587FAAEC-FE0C-4F27-B6B3-B767BBF8B4AD}"/>
    <dgm:cxn modelId="{EF9B949A-BDF3-4E76-A82A-DB9F617D5E39}" type="presOf" srcId="{8A410DE0-A84D-4780-9929-9687D4D35E14}" destId="{182DAB28-F5BC-40F4-B594-AF1B800D8BDD}" srcOrd="0" destOrd="0" presId="urn:microsoft.com/office/officeart/2005/8/layout/bProcess4"/>
    <dgm:cxn modelId="{EB9D7BA8-D893-4ACB-94AF-2FDCEB02035D}" type="presOf" srcId="{6B18F306-1F5E-46E6-BDBD-45797A74DDCF}" destId="{A95C35A5-6565-4F73-8043-DB2BB05DDE74}" srcOrd="0" destOrd="0" presId="urn:microsoft.com/office/officeart/2005/8/layout/bProcess4"/>
    <dgm:cxn modelId="{637979AB-0178-42E0-92AF-19519FE5EE51}" srcId="{5E74A3DE-5D91-4630-B0B9-AEA2C880C734}" destId="{15144A74-3352-49BE-8F1D-E49A974502D5}" srcOrd="3" destOrd="0" parTransId="{EEB4483D-F333-4109-935A-2097195A1673}" sibTransId="{89CC25B7-8F4A-4601-88F7-DC3DCA88F5B4}"/>
    <dgm:cxn modelId="{F9A2D8B1-3ACC-427F-9C0A-A36F2F51BA80}" srcId="{5E74A3DE-5D91-4630-B0B9-AEA2C880C734}" destId="{08265850-3C17-4F3D-9180-0279CD022302}" srcOrd="7" destOrd="0" parTransId="{A1130969-2F43-425B-BF81-89AD77A37833}" sibTransId="{18653E05-DB72-4F17-B8C8-ED5560A64AE6}"/>
    <dgm:cxn modelId="{084DBCBA-E304-47F7-B26F-EE717A5B3968}" type="presOf" srcId="{89CC25B7-8F4A-4601-88F7-DC3DCA88F5B4}" destId="{0D2E48E3-A5A9-4502-8785-8E281174EFAE}" srcOrd="0" destOrd="0" presId="urn:microsoft.com/office/officeart/2005/8/layout/bProcess4"/>
    <dgm:cxn modelId="{B24358BC-1CBA-40EC-9850-7EFF4904D7B4}" type="presOf" srcId="{7D5B27FC-897C-4EDC-BADE-F44B5AFE3983}" destId="{D0139562-E026-4A60-97CA-63FAA81D076B}" srcOrd="0" destOrd="0" presId="urn:microsoft.com/office/officeart/2005/8/layout/bProcess4"/>
    <dgm:cxn modelId="{711FC4CE-13CC-4E24-9E91-32000148FC6F}" type="presOf" srcId="{1D968D80-193D-40CA-AD3C-A8B1F709EFF8}" destId="{F6783476-7880-486F-8A19-AD6443E17613}" srcOrd="0" destOrd="0" presId="urn:microsoft.com/office/officeart/2005/8/layout/bProcess4"/>
    <dgm:cxn modelId="{943AB0D3-0BF2-4FA1-B558-709A4F7ED470}" srcId="{5E74A3DE-5D91-4630-B0B9-AEA2C880C734}" destId="{90881EEF-62F2-48EC-9234-B24268308FB3}" srcOrd="1" destOrd="0" parTransId="{5EF76278-B406-49D6-9071-D0992F562C2F}" sibTransId="{1D968D80-193D-40CA-AD3C-A8B1F709EFF8}"/>
    <dgm:cxn modelId="{D0C96DD6-A251-425D-AED6-00A951F7386A}" type="presOf" srcId="{37BBF3D3-9AA1-4D01-9AD1-23B3B39805A1}" destId="{D273A848-8F4D-4694-B756-1CCB40FE6C6F}" srcOrd="0" destOrd="0" presId="urn:microsoft.com/office/officeart/2005/8/layout/bProcess4"/>
    <dgm:cxn modelId="{D75628E4-F439-4C1F-A77E-55BC5E973D87}" srcId="{5E74A3DE-5D91-4630-B0B9-AEA2C880C734}" destId="{6B18F306-1F5E-46E6-BDBD-45797A74DDCF}" srcOrd="5" destOrd="0" parTransId="{F75418FF-3AF0-4473-98FE-A59E093C4FEC}" sibTransId="{C04B7B8D-7B9B-48EF-8981-592FE0B9566D}"/>
    <dgm:cxn modelId="{6E6962E4-F0EF-473A-B015-2A946EE20423}" type="presOf" srcId="{E9780906-BAFE-418C-AC3E-70E9815F964A}" destId="{B475E1B2-53E2-425E-8491-B8E1A9003B05}" srcOrd="0" destOrd="0" presId="urn:microsoft.com/office/officeart/2005/8/layout/bProcess4"/>
    <dgm:cxn modelId="{81A782EC-C42B-4ED3-B535-C2FCA0603728}" type="presOf" srcId="{18653E05-DB72-4F17-B8C8-ED5560A64AE6}" destId="{8E31938D-4183-44F3-8FC5-A1EA2E7DC1AB}" srcOrd="0" destOrd="0" presId="urn:microsoft.com/office/officeart/2005/8/layout/bProcess4"/>
    <dgm:cxn modelId="{E8A36CFB-3F5E-4AE2-80B6-16296FBD127D}" srcId="{5E74A3DE-5D91-4630-B0B9-AEA2C880C734}" destId="{B9A4BE42-FCBB-405B-85DA-F02FDD751004}" srcOrd="8" destOrd="0" parTransId="{339D62E2-3673-4E10-99B7-8CA7E8BDB371}" sibTransId="{8CAE1921-326A-4D73-88F5-B231714E530F}"/>
    <dgm:cxn modelId="{20F338AD-1C14-46FA-B420-8DF714929FAB}" type="presParOf" srcId="{0B368282-BBDC-4D83-B116-6EDC5D59852F}" destId="{B4E6E67D-DB16-457E-AD3D-FEDE76130205}" srcOrd="0" destOrd="0" presId="urn:microsoft.com/office/officeart/2005/8/layout/bProcess4"/>
    <dgm:cxn modelId="{A86AFDD1-DA4E-472D-B120-07AF9C5A1E28}" type="presParOf" srcId="{B4E6E67D-DB16-457E-AD3D-FEDE76130205}" destId="{0E3D47E2-D2D7-4A17-997D-2CD70B07FC6F}" srcOrd="0" destOrd="0" presId="urn:microsoft.com/office/officeart/2005/8/layout/bProcess4"/>
    <dgm:cxn modelId="{0B7365A7-3BEC-471B-AD56-BAA20EC01B3B}" type="presParOf" srcId="{B4E6E67D-DB16-457E-AD3D-FEDE76130205}" destId="{182DAB28-F5BC-40F4-B594-AF1B800D8BDD}" srcOrd="1" destOrd="0" presId="urn:microsoft.com/office/officeart/2005/8/layout/bProcess4"/>
    <dgm:cxn modelId="{C9BA39AA-80AE-4226-B19F-BFB907A14A43}" type="presParOf" srcId="{0B368282-BBDC-4D83-B116-6EDC5D59852F}" destId="{B475E1B2-53E2-425E-8491-B8E1A9003B05}" srcOrd="1" destOrd="0" presId="urn:microsoft.com/office/officeart/2005/8/layout/bProcess4"/>
    <dgm:cxn modelId="{A033A7DD-7386-4045-B2AB-854187477684}" type="presParOf" srcId="{0B368282-BBDC-4D83-B116-6EDC5D59852F}" destId="{BE24EBA6-9CF5-48A1-93F9-5684F6DBCC29}" srcOrd="2" destOrd="0" presId="urn:microsoft.com/office/officeart/2005/8/layout/bProcess4"/>
    <dgm:cxn modelId="{A0BB1B71-C269-4BBD-9974-B9EF0F972678}" type="presParOf" srcId="{BE24EBA6-9CF5-48A1-93F9-5684F6DBCC29}" destId="{0B7B34A0-9B5A-4AE6-846F-2437CCA309E9}" srcOrd="0" destOrd="0" presId="urn:microsoft.com/office/officeart/2005/8/layout/bProcess4"/>
    <dgm:cxn modelId="{F1E508AF-DAE3-472F-8186-367A33088586}" type="presParOf" srcId="{BE24EBA6-9CF5-48A1-93F9-5684F6DBCC29}" destId="{10297F34-24B3-4511-9F30-39CE7B2325BE}" srcOrd="1" destOrd="0" presId="urn:microsoft.com/office/officeart/2005/8/layout/bProcess4"/>
    <dgm:cxn modelId="{F0510E2F-A045-4041-8B74-C65C05D500A7}" type="presParOf" srcId="{0B368282-BBDC-4D83-B116-6EDC5D59852F}" destId="{F6783476-7880-486F-8A19-AD6443E17613}" srcOrd="3" destOrd="0" presId="urn:microsoft.com/office/officeart/2005/8/layout/bProcess4"/>
    <dgm:cxn modelId="{D19803F5-6665-41B9-B1EE-50D313ECBBE1}" type="presParOf" srcId="{0B368282-BBDC-4D83-B116-6EDC5D59852F}" destId="{D72B5373-A70A-4F57-932C-FD4F8BEA4725}" srcOrd="4" destOrd="0" presId="urn:microsoft.com/office/officeart/2005/8/layout/bProcess4"/>
    <dgm:cxn modelId="{4C415FB3-211A-4BCA-886B-2063D00A6B94}" type="presParOf" srcId="{D72B5373-A70A-4F57-932C-FD4F8BEA4725}" destId="{74858765-6FDA-45C5-A900-BE9F18AC2D19}" srcOrd="0" destOrd="0" presId="urn:microsoft.com/office/officeart/2005/8/layout/bProcess4"/>
    <dgm:cxn modelId="{84E83540-51FE-4F69-B936-06027DB25BBD}" type="presParOf" srcId="{D72B5373-A70A-4F57-932C-FD4F8BEA4725}" destId="{BFD54A3B-C5C9-44D9-9DA8-F15694E07945}" srcOrd="1" destOrd="0" presId="urn:microsoft.com/office/officeart/2005/8/layout/bProcess4"/>
    <dgm:cxn modelId="{752CBF38-AAC3-45DD-A2B6-12310C0F7E04}" type="presParOf" srcId="{0B368282-BBDC-4D83-B116-6EDC5D59852F}" destId="{FF02386F-5F8F-479D-AF0C-E020BA62C1E9}" srcOrd="5" destOrd="0" presId="urn:microsoft.com/office/officeart/2005/8/layout/bProcess4"/>
    <dgm:cxn modelId="{EBFEE0CC-324A-4326-A150-4A1FE9507353}" type="presParOf" srcId="{0B368282-BBDC-4D83-B116-6EDC5D59852F}" destId="{192E86E1-FBDF-496F-8996-C40C85AE8ACD}" srcOrd="6" destOrd="0" presId="urn:microsoft.com/office/officeart/2005/8/layout/bProcess4"/>
    <dgm:cxn modelId="{B8593FC1-AB2B-437A-8C6B-A41B8F75ABC9}" type="presParOf" srcId="{192E86E1-FBDF-496F-8996-C40C85AE8ACD}" destId="{53E7CE2D-84F3-4D00-8677-E42A0D483039}" srcOrd="0" destOrd="0" presId="urn:microsoft.com/office/officeart/2005/8/layout/bProcess4"/>
    <dgm:cxn modelId="{435D6871-BB26-4057-9693-DBF5BB0AA5F1}" type="presParOf" srcId="{192E86E1-FBDF-496F-8996-C40C85AE8ACD}" destId="{0A9D7BE3-835A-4D38-BDA2-DD3176B48E84}" srcOrd="1" destOrd="0" presId="urn:microsoft.com/office/officeart/2005/8/layout/bProcess4"/>
    <dgm:cxn modelId="{4F011DFE-4088-4C47-963A-43D21988CFBE}" type="presParOf" srcId="{0B368282-BBDC-4D83-B116-6EDC5D59852F}" destId="{0D2E48E3-A5A9-4502-8785-8E281174EFAE}" srcOrd="7" destOrd="0" presId="urn:microsoft.com/office/officeart/2005/8/layout/bProcess4"/>
    <dgm:cxn modelId="{13A54D06-39F9-4590-9430-E0E6997FF7C0}" type="presParOf" srcId="{0B368282-BBDC-4D83-B116-6EDC5D59852F}" destId="{C02CE34E-326A-4719-91D3-50A7EA8AD653}" srcOrd="8" destOrd="0" presId="urn:microsoft.com/office/officeart/2005/8/layout/bProcess4"/>
    <dgm:cxn modelId="{855D8088-A187-48FB-8D68-EDB6F006B29B}" type="presParOf" srcId="{C02CE34E-326A-4719-91D3-50A7EA8AD653}" destId="{FF54EDA2-45A1-458C-BDFA-2D382F84F787}" srcOrd="0" destOrd="0" presId="urn:microsoft.com/office/officeart/2005/8/layout/bProcess4"/>
    <dgm:cxn modelId="{C76E86EC-4839-40CD-8A1E-85E36A050C5C}" type="presParOf" srcId="{C02CE34E-326A-4719-91D3-50A7EA8AD653}" destId="{D0139562-E026-4A60-97CA-63FAA81D076B}" srcOrd="1" destOrd="0" presId="urn:microsoft.com/office/officeart/2005/8/layout/bProcess4"/>
    <dgm:cxn modelId="{3F4A22EE-F307-4C32-8C6C-776198DC37D4}" type="presParOf" srcId="{0B368282-BBDC-4D83-B116-6EDC5D59852F}" destId="{D273A848-8F4D-4694-B756-1CCB40FE6C6F}" srcOrd="9" destOrd="0" presId="urn:microsoft.com/office/officeart/2005/8/layout/bProcess4"/>
    <dgm:cxn modelId="{FCE94B45-3EE7-4153-9A14-EE5B0281F445}" type="presParOf" srcId="{0B368282-BBDC-4D83-B116-6EDC5D59852F}" destId="{CF47440B-16F1-4C1F-974A-AE34EA9D8648}" srcOrd="10" destOrd="0" presId="urn:microsoft.com/office/officeart/2005/8/layout/bProcess4"/>
    <dgm:cxn modelId="{2EB0D404-0670-4B06-BF6C-D12279AE55A1}" type="presParOf" srcId="{CF47440B-16F1-4C1F-974A-AE34EA9D8648}" destId="{A86E2FBF-7A28-4CBB-A840-9781531C13BD}" srcOrd="0" destOrd="0" presId="urn:microsoft.com/office/officeart/2005/8/layout/bProcess4"/>
    <dgm:cxn modelId="{1AA939BC-A8B0-495B-89D9-49800EB970B5}" type="presParOf" srcId="{CF47440B-16F1-4C1F-974A-AE34EA9D8648}" destId="{A95C35A5-6565-4F73-8043-DB2BB05DDE74}" srcOrd="1" destOrd="0" presId="urn:microsoft.com/office/officeart/2005/8/layout/bProcess4"/>
    <dgm:cxn modelId="{C29DB061-5C26-408F-B9FF-87F0DCBA0BD0}" type="presParOf" srcId="{0B368282-BBDC-4D83-B116-6EDC5D59852F}" destId="{2652D94E-617B-46C8-B1F4-764B0720A550}" srcOrd="11" destOrd="0" presId="urn:microsoft.com/office/officeart/2005/8/layout/bProcess4"/>
    <dgm:cxn modelId="{FC0FFE72-495A-4341-8851-D70F785DB554}" type="presParOf" srcId="{0B368282-BBDC-4D83-B116-6EDC5D59852F}" destId="{B47ADD0B-C4AD-4093-A022-516E07186255}" srcOrd="12" destOrd="0" presId="urn:microsoft.com/office/officeart/2005/8/layout/bProcess4"/>
    <dgm:cxn modelId="{F11D0189-2058-471C-8244-EA94410EAC03}" type="presParOf" srcId="{B47ADD0B-C4AD-4093-A022-516E07186255}" destId="{4579C124-E9A6-4084-A0AD-2666E45DBD41}" srcOrd="0" destOrd="0" presId="urn:microsoft.com/office/officeart/2005/8/layout/bProcess4"/>
    <dgm:cxn modelId="{1B093626-DD79-406E-B070-7EFE6DB8C417}" type="presParOf" srcId="{B47ADD0B-C4AD-4093-A022-516E07186255}" destId="{DEA29A96-92EF-4627-8F1E-862EB12CFF3E}" srcOrd="1" destOrd="0" presId="urn:microsoft.com/office/officeart/2005/8/layout/bProcess4"/>
    <dgm:cxn modelId="{206157A1-7B2D-4217-9B6A-3AAF87135340}" type="presParOf" srcId="{0B368282-BBDC-4D83-B116-6EDC5D59852F}" destId="{BF9F290A-A73D-496E-9001-510347B3CDBC}" srcOrd="13" destOrd="0" presId="urn:microsoft.com/office/officeart/2005/8/layout/bProcess4"/>
    <dgm:cxn modelId="{7F2F9F86-42B5-456A-A94F-A9C331E35E41}" type="presParOf" srcId="{0B368282-BBDC-4D83-B116-6EDC5D59852F}" destId="{1F8D2914-CABB-4617-9F22-91D778123576}" srcOrd="14" destOrd="0" presId="urn:microsoft.com/office/officeart/2005/8/layout/bProcess4"/>
    <dgm:cxn modelId="{55E5A5B2-B47B-41B0-83D6-2D6000D5F97A}" type="presParOf" srcId="{1F8D2914-CABB-4617-9F22-91D778123576}" destId="{8A14036E-6BCD-42E9-8469-302872A464F5}" srcOrd="0" destOrd="0" presId="urn:microsoft.com/office/officeart/2005/8/layout/bProcess4"/>
    <dgm:cxn modelId="{B53083D2-F5DA-49CD-B92A-E3DF051104C7}" type="presParOf" srcId="{1F8D2914-CABB-4617-9F22-91D778123576}" destId="{E6ED1DC6-3A15-4B3A-B750-1C92F42A857C}" srcOrd="1" destOrd="0" presId="urn:microsoft.com/office/officeart/2005/8/layout/bProcess4"/>
    <dgm:cxn modelId="{B0E4D77D-59BD-4AFD-B29F-6E3E61E402D6}" type="presParOf" srcId="{0B368282-BBDC-4D83-B116-6EDC5D59852F}" destId="{8E31938D-4183-44F3-8FC5-A1EA2E7DC1AB}" srcOrd="15" destOrd="0" presId="urn:microsoft.com/office/officeart/2005/8/layout/bProcess4"/>
    <dgm:cxn modelId="{C96CCE9C-7C60-431E-BB0A-B14B6BE5EFE3}" type="presParOf" srcId="{0B368282-BBDC-4D83-B116-6EDC5D59852F}" destId="{1461F275-9E01-45BA-A388-B04757718FB0}" srcOrd="16" destOrd="0" presId="urn:microsoft.com/office/officeart/2005/8/layout/bProcess4"/>
    <dgm:cxn modelId="{A2B168B6-58B2-45AB-AE6E-55FAB362E38F}" type="presParOf" srcId="{1461F275-9E01-45BA-A388-B04757718FB0}" destId="{97BEBEEE-52AB-4614-97F8-7FF5CE79D525}" srcOrd="0" destOrd="0" presId="urn:microsoft.com/office/officeart/2005/8/layout/bProcess4"/>
    <dgm:cxn modelId="{69F74A2C-2EA3-4702-8257-53154169780F}" type="presParOf" srcId="{1461F275-9E01-45BA-A388-B04757718FB0}" destId="{EFB71A2D-9BB8-4754-B8D5-8709A5F6977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5E1B2-53E2-425E-8491-B8E1A9003B05}">
      <dsp:nvSpPr>
        <dsp:cNvPr id="0" name=""/>
        <dsp:cNvSpPr/>
      </dsp:nvSpPr>
      <dsp:spPr>
        <a:xfrm rot="5400000">
          <a:off x="-342239" y="1299335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DAB28-F5BC-40F4-B594-AF1B800D8BDD}">
      <dsp:nvSpPr>
        <dsp:cNvPr id="0" name=""/>
        <dsp:cNvSpPr/>
      </dsp:nvSpPr>
      <dsp:spPr>
        <a:xfrm>
          <a:off x="3746" y="328647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변수</a:t>
          </a:r>
        </a:p>
      </dsp:txBody>
      <dsp:txXfrm>
        <a:off x="39476" y="364377"/>
        <a:ext cx="1961749" cy="1148465"/>
      </dsp:txXfrm>
    </dsp:sp>
    <dsp:sp modelId="{F6783476-7880-486F-8A19-AD6443E17613}">
      <dsp:nvSpPr>
        <dsp:cNvPr id="0" name=""/>
        <dsp:cNvSpPr/>
      </dsp:nvSpPr>
      <dsp:spPr>
        <a:xfrm rot="5400000">
          <a:off x="-342239" y="2824242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97F34-24B3-4511-9F30-39CE7B2325BE}">
      <dsp:nvSpPr>
        <dsp:cNvPr id="0" name=""/>
        <dsp:cNvSpPr/>
      </dsp:nvSpPr>
      <dsp:spPr>
        <a:xfrm>
          <a:off x="3746" y="1853554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문자열</a:t>
          </a:r>
          <a:endParaRPr lang="en-US" altLang="ko-KR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39476" y="1889284"/>
        <a:ext cx="1961749" cy="1148465"/>
      </dsp:txXfrm>
    </dsp:sp>
    <dsp:sp modelId="{FF02386F-5F8F-479D-AF0C-E020BA62C1E9}">
      <dsp:nvSpPr>
        <dsp:cNvPr id="0" name=""/>
        <dsp:cNvSpPr/>
      </dsp:nvSpPr>
      <dsp:spPr>
        <a:xfrm>
          <a:off x="420214" y="3586695"/>
          <a:ext cx="2694341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54A3B-C5C9-44D9-9DA8-F15694E07945}">
      <dsp:nvSpPr>
        <dsp:cNvPr id="0" name=""/>
        <dsp:cNvSpPr/>
      </dsp:nvSpPr>
      <dsp:spPr>
        <a:xfrm>
          <a:off x="3746" y="3378461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연산자</a:t>
          </a:r>
        </a:p>
      </dsp:txBody>
      <dsp:txXfrm>
        <a:off x="39476" y="3414191"/>
        <a:ext cx="1961749" cy="1148465"/>
      </dsp:txXfrm>
    </dsp:sp>
    <dsp:sp modelId="{0D2E48E3-A5A9-4502-8785-8E281174EFAE}">
      <dsp:nvSpPr>
        <dsp:cNvPr id="0" name=""/>
        <dsp:cNvSpPr/>
      </dsp:nvSpPr>
      <dsp:spPr>
        <a:xfrm rot="16200000">
          <a:off x="2361929" y="2824242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D7BE3-835A-4D38-BDA2-DD3176B48E84}">
      <dsp:nvSpPr>
        <dsp:cNvPr id="0" name=""/>
        <dsp:cNvSpPr/>
      </dsp:nvSpPr>
      <dsp:spPr>
        <a:xfrm>
          <a:off x="2707914" y="3378461"/>
          <a:ext cx="2033209" cy="1219925"/>
        </a:xfrm>
        <a:prstGeom prst="roundRect">
          <a:avLst>
            <a:gd name="adj" fmla="val 10000"/>
          </a:avLst>
        </a:prstGeom>
        <a:solidFill>
          <a:srgbClr val="F53B5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조건문</a:t>
          </a:r>
        </a:p>
      </dsp:txBody>
      <dsp:txXfrm>
        <a:off x="2743644" y="3414191"/>
        <a:ext cx="1961749" cy="1148465"/>
      </dsp:txXfrm>
    </dsp:sp>
    <dsp:sp modelId="{D273A848-8F4D-4694-B756-1CCB40FE6C6F}">
      <dsp:nvSpPr>
        <dsp:cNvPr id="0" name=""/>
        <dsp:cNvSpPr/>
      </dsp:nvSpPr>
      <dsp:spPr>
        <a:xfrm rot="16200000">
          <a:off x="2361929" y="1299335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39562-E026-4A60-97CA-63FAA81D076B}">
      <dsp:nvSpPr>
        <dsp:cNvPr id="0" name=""/>
        <dsp:cNvSpPr/>
      </dsp:nvSpPr>
      <dsp:spPr>
        <a:xfrm>
          <a:off x="2707914" y="1853554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리스트</a:t>
          </a:r>
          <a:r>
            <a:rPr lang="en-US" altLang="ko-KR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</a:t>
          </a: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튜플</a:t>
          </a:r>
        </a:p>
      </dsp:txBody>
      <dsp:txXfrm>
        <a:off x="2743644" y="1889284"/>
        <a:ext cx="1961749" cy="1148465"/>
      </dsp:txXfrm>
    </dsp:sp>
    <dsp:sp modelId="{2652D94E-617B-46C8-B1F4-764B0720A550}">
      <dsp:nvSpPr>
        <dsp:cNvPr id="0" name=""/>
        <dsp:cNvSpPr/>
      </dsp:nvSpPr>
      <dsp:spPr>
        <a:xfrm>
          <a:off x="3124382" y="536881"/>
          <a:ext cx="2694341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C35A5-6565-4F73-8043-DB2BB05DDE74}">
      <dsp:nvSpPr>
        <dsp:cNvPr id="0" name=""/>
        <dsp:cNvSpPr/>
      </dsp:nvSpPr>
      <dsp:spPr>
        <a:xfrm>
          <a:off x="2707914" y="328647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반복문</a:t>
          </a:r>
        </a:p>
      </dsp:txBody>
      <dsp:txXfrm>
        <a:off x="2743644" y="364377"/>
        <a:ext cx="1961749" cy="1148465"/>
      </dsp:txXfrm>
    </dsp:sp>
    <dsp:sp modelId="{BF9F290A-A73D-496E-9001-510347B3CDBC}">
      <dsp:nvSpPr>
        <dsp:cNvPr id="0" name=""/>
        <dsp:cNvSpPr/>
      </dsp:nvSpPr>
      <dsp:spPr>
        <a:xfrm rot="5400000">
          <a:off x="5066097" y="1299335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29A96-92EF-4627-8F1E-862EB12CFF3E}">
      <dsp:nvSpPr>
        <dsp:cNvPr id="0" name=""/>
        <dsp:cNvSpPr/>
      </dsp:nvSpPr>
      <dsp:spPr>
        <a:xfrm>
          <a:off x="5412082" y="328647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딕셔너리</a:t>
          </a:r>
        </a:p>
      </dsp:txBody>
      <dsp:txXfrm>
        <a:off x="5447812" y="364377"/>
        <a:ext cx="1961749" cy="1148465"/>
      </dsp:txXfrm>
    </dsp:sp>
    <dsp:sp modelId="{8E31938D-4183-44F3-8FC5-A1EA2E7DC1AB}">
      <dsp:nvSpPr>
        <dsp:cNvPr id="0" name=""/>
        <dsp:cNvSpPr/>
      </dsp:nvSpPr>
      <dsp:spPr>
        <a:xfrm rot="5400000">
          <a:off x="5066097" y="2824242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D1DC6-3A15-4B3A-B750-1C92F42A857C}">
      <dsp:nvSpPr>
        <dsp:cNvPr id="0" name=""/>
        <dsp:cNvSpPr/>
      </dsp:nvSpPr>
      <dsp:spPr>
        <a:xfrm>
          <a:off x="5412082" y="1853554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함수</a:t>
          </a:r>
        </a:p>
      </dsp:txBody>
      <dsp:txXfrm>
        <a:off x="5447812" y="1889284"/>
        <a:ext cx="1961749" cy="1148465"/>
      </dsp:txXfrm>
    </dsp:sp>
    <dsp:sp modelId="{EFB71A2D-9BB8-4754-B8D5-8709A5F69776}">
      <dsp:nvSpPr>
        <dsp:cNvPr id="0" name=""/>
        <dsp:cNvSpPr/>
      </dsp:nvSpPr>
      <dsp:spPr>
        <a:xfrm>
          <a:off x="5412082" y="3378461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파일</a:t>
          </a:r>
        </a:p>
      </dsp:txBody>
      <dsp:txXfrm>
        <a:off x="5447812" y="3414191"/>
        <a:ext cx="1961749" cy="1148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9F860-961F-491A-A914-95D82E5802CC}" type="datetimeFigureOut">
              <a:rPr lang="ko-KR" altLang="en-US" smtClean="0"/>
              <a:t>2024-12-18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EDEAE-B336-4AA4-9A5B-F913139DBA2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98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 블록 특정한 동작을 하기 위해 코드가 모여 잇는 상태</a:t>
            </a:r>
            <a:endParaRPr lang="en-US" altLang="ko-KR" dirty="0"/>
          </a:p>
          <a:p>
            <a:r>
              <a:rPr lang="ko-KR" altLang="en-US" dirty="0" err="1"/>
              <a:t>파이썬은</a:t>
            </a:r>
            <a:r>
              <a:rPr lang="ko-KR" altLang="en-US" dirty="0"/>
              <a:t> 들여쓰기를 기준으로 코드블록을 구성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893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7511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224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def </a:t>
            </a:r>
            <a:r>
              <a:rPr lang="en-US" altLang="ko-KR" dirty="0" err="1"/>
              <a:t>print_menu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print("""</a:t>
            </a:r>
          </a:p>
          <a:p>
            <a:r>
              <a:rPr lang="en-US" altLang="ko-KR" dirty="0"/>
              <a:t>================================================</a:t>
            </a:r>
          </a:p>
          <a:p>
            <a:r>
              <a:rPr lang="en-US" altLang="ko-KR" dirty="0"/>
              <a:t>================---- </a:t>
            </a:r>
            <a:r>
              <a:rPr lang="ko-KR" altLang="en-US" dirty="0"/>
              <a:t>자판기 </a:t>
            </a:r>
            <a:r>
              <a:rPr lang="en-US" altLang="ko-KR" dirty="0"/>
              <a:t>----================</a:t>
            </a:r>
          </a:p>
          <a:p>
            <a:r>
              <a:rPr lang="en-US" altLang="ko-KR" dirty="0"/>
              <a:t>================================================</a:t>
            </a:r>
          </a:p>
          <a:p>
            <a:r>
              <a:rPr lang="en-US" altLang="ko-KR" dirty="0"/>
              <a:t>== 1.</a:t>
            </a:r>
            <a:r>
              <a:rPr lang="ko-KR" altLang="en-US" dirty="0"/>
              <a:t>콜라 </a:t>
            </a:r>
            <a:r>
              <a:rPr lang="en-US" altLang="ko-KR" dirty="0"/>
              <a:t>== 2.</a:t>
            </a:r>
            <a:r>
              <a:rPr lang="ko-KR" altLang="en-US" dirty="0"/>
              <a:t>사이다 </a:t>
            </a:r>
            <a:r>
              <a:rPr lang="en-US" altLang="ko-KR" dirty="0"/>
              <a:t>==  3.</a:t>
            </a:r>
            <a:r>
              <a:rPr lang="ko-KR" altLang="en-US" dirty="0"/>
              <a:t>물  </a:t>
            </a:r>
            <a:r>
              <a:rPr lang="en-US" altLang="ko-KR" dirty="0"/>
              <a:t>=======insert===</a:t>
            </a:r>
          </a:p>
          <a:p>
            <a:r>
              <a:rPr lang="en-US" altLang="ko-KR" dirty="0"/>
              <a:t>==--------==----------==--------=======------===</a:t>
            </a:r>
          </a:p>
          <a:p>
            <a:r>
              <a:rPr lang="en-US" altLang="ko-KR" dirty="0"/>
              <a:t>==   600  ==    800   ==  1000  ======= O00</a:t>
            </a:r>
            <a:r>
              <a:rPr lang="ko-KR" altLang="en-US" dirty="0"/>
              <a:t>원</a:t>
            </a:r>
            <a:r>
              <a:rPr lang="en-US" altLang="ko-KR" dirty="0"/>
              <a:t>===</a:t>
            </a:r>
          </a:p>
          <a:p>
            <a:r>
              <a:rPr lang="en-US" altLang="ko-KR" dirty="0"/>
              <a:t>=======================================------===</a:t>
            </a:r>
          </a:p>
          <a:p>
            <a:r>
              <a:rPr lang="en-US" altLang="ko-KR" dirty="0"/>
              <a:t>================================================</a:t>
            </a:r>
          </a:p>
          <a:p>
            <a:r>
              <a:rPr lang="en-US" altLang="ko-KR" dirty="0"/>
              <a:t>==++++++++++++++++++++++++++++++++++++++++++++==</a:t>
            </a:r>
          </a:p>
          <a:p>
            <a:r>
              <a:rPr lang="en-US" altLang="ko-KR" dirty="0"/>
              <a:t>==++++++++++++++++++++++++++++++++++++++++++++==</a:t>
            </a:r>
          </a:p>
          <a:p>
            <a:r>
              <a:rPr lang="en-US" altLang="ko-KR" dirty="0"/>
              <a:t>==++++++++++++++++++++++++++++++++++++++++++++==</a:t>
            </a:r>
          </a:p>
          <a:p>
            <a:r>
              <a:rPr lang="en-US" altLang="ko-KR" dirty="0"/>
              <a:t>==+++++++++++++++              +++++++++++++++==</a:t>
            </a:r>
          </a:p>
          <a:p>
            <a:r>
              <a:rPr lang="en-US" altLang="ko-KR" dirty="0"/>
              <a:t>==+++++++++++++++     SMHRD    +++++++++++++++==</a:t>
            </a:r>
          </a:p>
          <a:p>
            <a:r>
              <a:rPr lang="en-US" altLang="ko-KR" dirty="0"/>
              <a:t>==+++++++++++++++              +++++++++++++++==</a:t>
            </a:r>
          </a:p>
          <a:p>
            <a:r>
              <a:rPr lang="en-US" altLang="ko-KR" dirty="0"/>
              <a:t>==++++++++++++++++++++++++++++++++++++++++++++==</a:t>
            </a:r>
          </a:p>
          <a:p>
            <a:r>
              <a:rPr lang="en-US" altLang="ko-KR" dirty="0"/>
              <a:t>==++++++++++++++++++++++++++++++++++++++++++++==</a:t>
            </a:r>
          </a:p>
          <a:p>
            <a:r>
              <a:rPr lang="en-US" altLang="ko-KR" dirty="0"/>
              <a:t>================================================</a:t>
            </a:r>
          </a:p>
          <a:p>
            <a:r>
              <a:rPr lang="en-US" altLang="ko-KR" dirty="0"/>
              <a:t>================================================</a:t>
            </a:r>
          </a:p>
          <a:p>
            <a:r>
              <a:rPr lang="en-US" altLang="ko-KR" dirty="0"/>
              <a:t>  ===                                      ===</a:t>
            </a:r>
          </a:p>
          <a:p>
            <a:r>
              <a:rPr lang="en-US" altLang="ko-KR" dirty="0"/>
              <a:t>  ===                                      ===""")</a:t>
            </a:r>
          </a:p>
          <a:p>
            <a:endParaRPr lang="en-US" altLang="ko-KR" dirty="0"/>
          </a:p>
          <a:p>
            <a:r>
              <a:rPr lang="en-US" altLang="ko-KR" dirty="0"/>
              <a:t>---------------</a:t>
            </a:r>
          </a:p>
          <a:p>
            <a:endParaRPr lang="en-US" altLang="ko-KR" dirty="0"/>
          </a:p>
          <a:p>
            <a:r>
              <a:rPr lang="en-US" altLang="ko-KR" dirty="0" err="1"/>
              <a:t>print_menu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input_coin</a:t>
            </a:r>
            <a:r>
              <a:rPr lang="en-US" altLang="ko-KR" dirty="0"/>
              <a:t> = int(input('</a:t>
            </a:r>
            <a:r>
              <a:rPr lang="ko-KR" altLang="en-US" dirty="0"/>
              <a:t>금액 넣기</a:t>
            </a:r>
            <a:r>
              <a:rPr lang="en-US" altLang="ko-KR" dirty="0"/>
              <a:t>&gt;&gt; '))</a:t>
            </a:r>
          </a:p>
          <a:p>
            <a:r>
              <a:rPr lang="en-US" altLang="ko-KR" dirty="0" err="1"/>
              <a:t>choice_mn</a:t>
            </a:r>
            <a:r>
              <a:rPr lang="en-US" altLang="ko-KR" dirty="0"/>
              <a:t> = int(input('</a:t>
            </a:r>
            <a:r>
              <a:rPr lang="ko-KR" altLang="en-US" dirty="0"/>
              <a:t>메뉴 선택</a:t>
            </a:r>
            <a:r>
              <a:rPr lang="en-US" altLang="ko-KR" dirty="0"/>
              <a:t>(</a:t>
            </a:r>
            <a:r>
              <a:rPr lang="ko-KR" altLang="en-US" dirty="0"/>
              <a:t>번호입력</a:t>
            </a:r>
            <a:r>
              <a:rPr lang="en-US" altLang="ko-KR" dirty="0"/>
              <a:t>)&gt;&gt; '))</a:t>
            </a:r>
          </a:p>
          <a:p>
            <a:r>
              <a:rPr lang="en-US" altLang="ko-KR" dirty="0" err="1"/>
              <a:t>ch,ob,b,change_money</a:t>
            </a:r>
            <a:r>
              <a:rPr lang="en-US" altLang="ko-KR" dirty="0"/>
              <a:t> = 0,0,0,0</a:t>
            </a:r>
          </a:p>
          <a:p>
            <a:endParaRPr lang="en-US" altLang="ko-KR" dirty="0"/>
          </a:p>
          <a:p>
            <a:r>
              <a:rPr lang="en-US" altLang="ko-KR" dirty="0"/>
              <a:t>if </a:t>
            </a:r>
            <a:r>
              <a:rPr lang="en-US" altLang="ko-KR" dirty="0" err="1"/>
              <a:t>choice_mn</a:t>
            </a:r>
            <a:r>
              <a:rPr lang="en-US" altLang="ko-KR" dirty="0"/>
              <a:t> == 1: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change_money</a:t>
            </a:r>
            <a:r>
              <a:rPr lang="en-US" altLang="ko-KR" dirty="0"/>
              <a:t> = </a:t>
            </a:r>
            <a:r>
              <a:rPr lang="en-US" altLang="ko-KR" dirty="0" err="1"/>
              <a:t>input_coin</a:t>
            </a:r>
            <a:r>
              <a:rPr lang="en-US" altLang="ko-KR" dirty="0"/>
              <a:t> - 600 # </a:t>
            </a:r>
            <a:r>
              <a:rPr lang="ko-KR" altLang="en-US" dirty="0"/>
              <a:t>콜라</a:t>
            </a:r>
          </a:p>
          <a:p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choice_mn</a:t>
            </a:r>
            <a:r>
              <a:rPr lang="en-US" altLang="ko-KR" dirty="0"/>
              <a:t> ==2: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change_money</a:t>
            </a:r>
            <a:r>
              <a:rPr lang="en-US" altLang="ko-KR" dirty="0"/>
              <a:t> = </a:t>
            </a:r>
            <a:r>
              <a:rPr lang="en-US" altLang="ko-KR" dirty="0" err="1"/>
              <a:t>input_coin</a:t>
            </a:r>
            <a:r>
              <a:rPr lang="en-US" altLang="ko-KR" dirty="0"/>
              <a:t> - 800 # </a:t>
            </a:r>
            <a:r>
              <a:rPr lang="ko-KR" altLang="en-US" dirty="0"/>
              <a:t>사이다</a:t>
            </a:r>
          </a:p>
          <a:p>
            <a:r>
              <a:rPr lang="en-US" altLang="ko-KR" dirty="0"/>
              <a:t>else 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change_money</a:t>
            </a:r>
            <a:r>
              <a:rPr lang="en-US" altLang="ko-KR" dirty="0"/>
              <a:t> = </a:t>
            </a:r>
            <a:r>
              <a:rPr lang="en-US" altLang="ko-KR" dirty="0" err="1"/>
              <a:t>input_coin</a:t>
            </a:r>
            <a:r>
              <a:rPr lang="en-US" altLang="ko-KR" dirty="0"/>
              <a:t> - 1000 # </a:t>
            </a:r>
            <a:r>
              <a:rPr lang="ko-KR" altLang="en-US" dirty="0"/>
              <a:t>물</a:t>
            </a:r>
          </a:p>
          <a:p>
            <a:endParaRPr lang="ko-KR" altLang="en-US" dirty="0"/>
          </a:p>
          <a:p>
            <a:r>
              <a:rPr lang="en-US" altLang="ko-KR" dirty="0"/>
              <a:t>#</a:t>
            </a:r>
            <a:r>
              <a:rPr lang="ko-KR" altLang="en-US" dirty="0"/>
              <a:t>잔돈 변환</a:t>
            </a:r>
          </a:p>
          <a:p>
            <a:r>
              <a:rPr lang="en-US" altLang="ko-KR" dirty="0"/>
              <a:t>if </a:t>
            </a:r>
            <a:r>
              <a:rPr lang="en-US" altLang="ko-KR" dirty="0" err="1"/>
              <a:t>change_money</a:t>
            </a:r>
            <a:r>
              <a:rPr lang="en-US" altLang="ko-KR" dirty="0"/>
              <a:t>&lt;0:</a:t>
            </a:r>
          </a:p>
          <a:p>
            <a:r>
              <a:rPr lang="en-US" altLang="ko-KR" dirty="0"/>
              <a:t>    print('</a:t>
            </a:r>
            <a:r>
              <a:rPr lang="ko-KR" altLang="en-US" dirty="0"/>
              <a:t>금액이 부족합니다</a:t>
            </a:r>
            <a:r>
              <a:rPr lang="en-US" altLang="ko-KR" dirty="0"/>
              <a:t>.')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ch</a:t>
            </a:r>
            <a:r>
              <a:rPr lang="en-US" altLang="ko-KR" dirty="0"/>
              <a:t> = </a:t>
            </a:r>
            <a:r>
              <a:rPr lang="en-US" altLang="ko-KR" dirty="0" err="1"/>
              <a:t>change_money</a:t>
            </a:r>
            <a:r>
              <a:rPr lang="en-US" altLang="ko-KR" dirty="0"/>
              <a:t>//1000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ob</a:t>
            </a:r>
            <a:r>
              <a:rPr lang="en-US" altLang="ko-KR" dirty="0"/>
              <a:t> = change_money%1000//500</a:t>
            </a:r>
          </a:p>
          <a:p>
            <a:r>
              <a:rPr lang="en-US" altLang="ko-KR" dirty="0"/>
              <a:t>    b  = change_money%1000%500//100  </a:t>
            </a:r>
          </a:p>
          <a:p>
            <a:r>
              <a:rPr lang="en-US" altLang="ko-KR" dirty="0"/>
              <a:t>    print(f'</a:t>
            </a:r>
            <a:r>
              <a:rPr lang="ko-KR" altLang="en-US" dirty="0"/>
              <a:t>거스름돈 </a:t>
            </a:r>
            <a:r>
              <a:rPr lang="en-US" altLang="ko-KR" dirty="0"/>
              <a:t>&gt;&gt; 1000</a:t>
            </a:r>
            <a:r>
              <a:rPr lang="ko-KR" altLang="en-US" dirty="0"/>
              <a:t>원 </a:t>
            </a:r>
            <a:r>
              <a:rPr lang="en-US" altLang="ko-KR" dirty="0"/>
              <a:t>{</a:t>
            </a:r>
            <a:r>
              <a:rPr lang="en-US" altLang="ko-KR" dirty="0" err="1"/>
              <a:t>ch</a:t>
            </a:r>
            <a:r>
              <a:rPr lang="en-US" altLang="ko-KR" dirty="0"/>
              <a:t>}</a:t>
            </a:r>
            <a:r>
              <a:rPr lang="ko-KR" altLang="en-US" dirty="0"/>
              <a:t>개 </a:t>
            </a:r>
            <a:r>
              <a:rPr lang="en-US" altLang="ko-KR" dirty="0"/>
              <a:t>500</a:t>
            </a:r>
            <a:r>
              <a:rPr lang="ko-KR" altLang="en-US" dirty="0"/>
              <a:t>원 </a:t>
            </a:r>
            <a:r>
              <a:rPr lang="en-US" altLang="ko-KR" dirty="0"/>
              <a:t>{</a:t>
            </a:r>
            <a:r>
              <a:rPr lang="en-US" altLang="ko-KR" dirty="0" err="1"/>
              <a:t>ob</a:t>
            </a:r>
            <a:r>
              <a:rPr lang="en-US" altLang="ko-KR" dirty="0"/>
              <a:t>}</a:t>
            </a:r>
            <a:r>
              <a:rPr lang="ko-KR" altLang="en-US" dirty="0"/>
              <a:t>개 </a:t>
            </a:r>
            <a:r>
              <a:rPr lang="en-US" altLang="ko-KR" dirty="0"/>
              <a:t>100</a:t>
            </a:r>
            <a:r>
              <a:rPr lang="ko-KR" altLang="en-US" dirty="0"/>
              <a:t>원 </a:t>
            </a:r>
            <a:r>
              <a:rPr lang="en-US" altLang="ko-KR" dirty="0"/>
              <a:t>{b}</a:t>
            </a:r>
            <a:r>
              <a:rPr lang="ko-KR" altLang="en-US" dirty="0"/>
              <a:t>개</a:t>
            </a:r>
            <a:r>
              <a:rPr lang="en-US" altLang="ko-KR" dirty="0"/>
              <a:t>')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776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def </a:t>
            </a:r>
            <a:r>
              <a:rPr lang="en-US" altLang="ko-KR" dirty="0" err="1"/>
              <a:t>print_menu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print("""</a:t>
            </a:r>
          </a:p>
          <a:p>
            <a:r>
              <a:rPr lang="en-US" altLang="ko-KR" dirty="0"/>
              <a:t>================================================</a:t>
            </a:r>
          </a:p>
          <a:p>
            <a:r>
              <a:rPr lang="en-US" altLang="ko-KR" dirty="0"/>
              <a:t>================---- </a:t>
            </a:r>
            <a:r>
              <a:rPr lang="ko-KR" altLang="en-US" dirty="0"/>
              <a:t>자판기 </a:t>
            </a:r>
            <a:r>
              <a:rPr lang="en-US" altLang="ko-KR" dirty="0"/>
              <a:t>----================</a:t>
            </a:r>
          </a:p>
          <a:p>
            <a:r>
              <a:rPr lang="en-US" altLang="ko-KR" dirty="0"/>
              <a:t>================================================</a:t>
            </a:r>
          </a:p>
          <a:p>
            <a:r>
              <a:rPr lang="en-US" altLang="ko-KR" dirty="0"/>
              <a:t>== 1.</a:t>
            </a:r>
            <a:r>
              <a:rPr lang="ko-KR" altLang="en-US" dirty="0"/>
              <a:t>콜라 </a:t>
            </a:r>
            <a:r>
              <a:rPr lang="en-US" altLang="ko-KR" dirty="0"/>
              <a:t>== 2.</a:t>
            </a:r>
            <a:r>
              <a:rPr lang="ko-KR" altLang="en-US" dirty="0"/>
              <a:t>사이다 </a:t>
            </a:r>
            <a:r>
              <a:rPr lang="en-US" altLang="ko-KR" dirty="0"/>
              <a:t>==  3.</a:t>
            </a:r>
            <a:r>
              <a:rPr lang="ko-KR" altLang="en-US" dirty="0"/>
              <a:t>물  </a:t>
            </a:r>
            <a:r>
              <a:rPr lang="en-US" altLang="ko-KR" dirty="0"/>
              <a:t>=======insert===</a:t>
            </a:r>
          </a:p>
          <a:p>
            <a:r>
              <a:rPr lang="en-US" altLang="ko-KR" dirty="0"/>
              <a:t>==--------==----------==--------=======------===</a:t>
            </a:r>
          </a:p>
          <a:p>
            <a:r>
              <a:rPr lang="en-US" altLang="ko-KR" dirty="0"/>
              <a:t>==   600  ==    800   ==  1000  ======= O00</a:t>
            </a:r>
            <a:r>
              <a:rPr lang="ko-KR" altLang="en-US" dirty="0"/>
              <a:t>원</a:t>
            </a:r>
            <a:r>
              <a:rPr lang="en-US" altLang="ko-KR" dirty="0"/>
              <a:t>===</a:t>
            </a:r>
          </a:p>
          <a:p>
            <a:r>
              <a:rPr lang="en-US" altLang="ko-KR" dirty="0"/>
              <a:t>=======================================------===</a:t>
            </a:r>
          </a:p>
          <a:p>
            <a:r>
              <a:rPr lang="en-US" altLang="ko-KR" dirty="0"/>
              <a:t>================================================</a:t>
            </a:r>
          </a:p>
          <a:p>
            <a:r>
              <a:rPr lang="en-US" altLang="ko-KR" dirty="0"/>
              <a:t>==++++++++++++++++++++++++++++++++++++++++++++==</a:t>
            </a:r>
          </a:p>
          <a:p>
            <a:r>
              <a:rPr lang="en-US" altLang="ko-KR" dirty="0"/>
              <a:t>==++++++++++++++++++++++++++++++++++++++++++++==</a:t>
            </a:r>
          </a:p>
          <a:p>
            <a:r>
              <a:rPr lang="en-US" altLang="ko-KR" dirty="0"/>
              <a:t>==++++++++++++++++++++++++++++++++++++++++++++==</a:t>
            </a:r>
          </a:p>
          <a:p>
            <a:r>
              <a:rPr lang="en-US" altLang="ko-KR" dirty="0"/>
              <a:t>==+++++++++++++++              +++++++++++++++==</a:t>
            </a:r>
          </a:p>
          <a:p>
            <a:r>
              <a:rPr lang="en-US" altLang="ko-KR" dirty="0"/>
              <a:t>==+++++++++++++++     SMHRD    +++++++++++++++==</a:t>
            </a:r>
          </a:p>
          <a:p>
            <a:r>
              <a:rPr lang="en-US" altLang="ko-KR" dirty="0"/>
              <a:t>==+++++++++++++++              +++++++++++++++==</a:t>
            </a:r>
          </a:p>
          <a:p>
            <a:r>
              <a:rPr lang="en-US" altLang="ko-KR" dirty="0"/>
              <a:t>==++++++++++++++++++++++++++++++++++++++++++++==</a:t>
            </a:r>
          </a:p>
          <a:p>
            <a:r>
              <a:rPr lang="en-US" altLang="ko-KR" dirty="0"/>
              <a:t>==++++++++++++++++++++++++++++++++++++++++++++==</a:t>
            </a:r>
          </a:p>
          <a:p>
            <a:r>
              <a:rPr lang="en-US" altLang="ko-KR" dirty="0"/>
              <a:t>================================================</a:t>
            </a:r>
          </a:p>
          <a:p>
            <a:r>
              <a:rPr lang="en-US" altLang="ko-KR" dirty="0"/>
              <a:t>================================================</a:t>
            </a:r>
          </a:p>
          <a:p>
            <a:r>
              <a:rPr lang="en-US" altLang="ko-KR" dirty="0"/>
              <a:t>  ===                                      ===</a:t>
            </a:r>
          </a:p>
          <a:p>
            <a:r>
              <a:rPr lang="en-US" altLang="ko-KR" dirty="0"/>
              <a:t>  ===                                      ===""")</a:t>
            </a:r>
          </a:p>
          <a:p>
            <a:endParaRPr lang="en-US" altLang="ko-KR" dirty="0"/>
          </a:p>
          <a:p>
            <a:r>
              <a:rPr lang="en-US" altLang="ko-KR" dirty="0"/>
              <a:t>---------------</a:t>
            </a:r>
          </a:p>
          <a:p>
            <a:endParaRPr lang="en-US" altLang="ko-KR" dirty="0"/>
          </a:p>
          <a:p>
            <a:r>
              <a:rPr lang="en-US" altLang="ko-KR" dirty="0" err="1"/>
              <a:t>print_menu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input_coin</a:t>
            </a:r>
            <a:r>
              <a:rPr lang="en-US" altLang="ko-KR" dirty="0"/>
              <a:t> = int(input('</a:t>
            </a:r>
            <a:r>
              <a:rPr lang="ko-KR" altLang="en-US" dirty="0"/>
              <a:t>금액 넣기</a:t>
            </a:r>
            <a:r>
              <a:rPr lang="en-US" altLang="ko-KR" dirty="0"/>
              <a:t>&gt;&gt; '))</a:t>
            </a:r>
          </a:p>
          <a:p>
            <a:r>
              <a:rPr lang="en-US" altLang="ko-KR" dirty="0" err="1"/>
              <a:t>choice_mn</a:t>
            </a:r>
            <a:r>
              <a:rPr lang="en-US" altLang="ko-KR" dirty="0"/>
              <a:t> = int(input('</a:t>
            </a:r>
            <a:r>
              <a:rPr lang="ko-KR" altLang="en-US" dirty="0"/>
              <a:t>메뉴 선택</a:t>
            </a:r>
            <a:r>
              <a:rPr lang="en-US" altLang="ko-KR" dirty="0"/>
              <a:t>(</a:t>
            </a:r>
            <a:r>
              <a:rPr lang="ko-KR" altLang="en-US" dirty="0"/>
              <a:t>번호입력</a:t>
            </a:r>
            <a:r>
              <a:rPr lang="en-US" altLang="ko-KR" dirty="0"/>
              <a:t>)&gt;&gt; '))</a:t>
            </a:r>
          </a:p>
          <a:p>
            <a:r>
              <a:rPr lang="en-US" altLang="ko-KR" dirty="0" err="1"/>
              <a:t>ch,ob,b,change_money</a:t>
            </a:r>
            <a:r>
              <a:rPr lang="en-US" altLang="ko-KR" dirty="0"/>
              <a:t> = 0,0,0,0</a:t>
            </a:r>
          </a:p>
          <a:p>
            <a:endParaRPr lang="en-US" altLang="ko-KR" dirty="0"/>
          </a:p>
          <a:p>
            <a:r>
              <a:rPr lang="en-US" altLang="ko-KR" dirty="0"/>
              <a:t>if </a:t>
            </a:r>
            <a:r>
              <a:rPr lang="en-US" altLang="ko-KR" dirty="0" err="1"/>
              <a:t>choice_mn</a:t>
            </a:r>
            <a:r>
              <a:rPr lang="en-US" altLang="ko-KR" dirty="0"/>
              <a:t> == 1: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change_money</a:t>
            </a:r>
            <a:r>
              <a:rPr lang="en-US" altLang="ko-KR" dirty="0"/>
              <a:t> = </a:t>
            </a:r>
            <a:r>
              <a:rPr lang="en-US" altLang="ko-KR" dirty="0" err="1"/>
              <a:t>input_coin</a:t>
            </a:r>
            <a:r>
              <a:rPr lang="en-US" altLang="ko-KR" dirty="0"/>
              <a:t> - 600 # </a:t>
            </a:r>
            <a:r>
              <a:rPr lang="ko-KR" altLang="en-US" dirty="0"/>
              <a:t>콜라</a:t>
            </a:r>
          </a:p>
          <a:p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choice_mn</a:t>
            </a:r>
            <a:r>
              <a:rPr lang="en-US" altLang="ko-KR" dirty="0"/>
              <a:t> ==2: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change_money</a:t>
            </a:r>
            <a:r>
              <a:rPr lang="en-US" altLang="ko-KR" dirty="0"/>
              <a:t> = </a:t>
            </a:r>
            <a:r>
              <a:rPr lang="en-US" altLang="ko-KR" dirty="0" err="1"/>
              <a:t>input_coin</a:t>
            </a:r>
            <a:r>
              <a:rPr lang="en-US" altLang="ko-KR" dirty="0"/>
              <a:t> - 800 # </a:t>
            </a:r>
            <a:r>
              <a:rPr lang="ko-KR" altLang="en-US" dirty="0"/>
              <a:t>사이다</a:t>
            </a:r>
          </a:p>
          <a:p>
            <a:r>
              <a:rPr lang="en-US" altLang="ko-KR" dirty="0"/>
              <a:t>else 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change_money</a:t>
            </a:r>
            <a:r>
              <a:rPr lang="en-US" altLang="ko-KR" dirty="0"/>
              <a:t> = </a:t>
            </a:r>
            <a:r>
              <a:rPr lang="en-US" altLang="ko-KR" dirty="0" err="1"/>
              <a:t>input_coin</a:t>
            </a:r>
            <a:r>
              <a:rPr lang="en-US" altLang="ko-KR" dirty="0"/>
              <a:t> - 1000 # </a:t>
            </a:r>
            <a:r>
              <a:rPr lang="ko-KR" altLang="en-US" dirty="0"/>
              <a:t>물</a:t>
            </a:r>
          </a:p>
          <a:p>
            <a:endParaRPr lang="ko-KR" altLang="en-US" dirty="0"/>
          </a:p>
          <a:p>
            <a:r>
              <a:rPr lang="en-US" altLang="ko-KR" dirty="0"/>
              <a:t>#</a:t>
            </a:r>
            <a:r>
              <a:rPr lang="ko-KR" altLang="en-US" dirty="0"/>
              <a:t>잔돈 변환</a:t>
            </a:r>
          </a:p>
          <a:p>
            <a:r>
              <a:rPr lang="en-US" altLang="ko-KR" dirty="0"/>
              <a:t>if </a:t>
            </a:r>
            <a:r>
              <a:rPr lang="en-US" altLang="ko-KR" dirty="0" err="1"/>
              <a:t>change_money</a:t>
            </a:r>
            <a:r>
              <a:rPr lang="en-US" altLang="ko-KR" dirty="0"/>
              <a:t>&lt;0:</a:t>
            </a:r>
          </a:p>
          <a:p>
            <a:r>
              <a:rPr lang="en-US" altLang="ko-KR" dirty="0"/>
              <a:t>    print('</a:t>
            </a:r>
            <a:r>
              <a:rPr lang="ko-KR" altLang="en-US" dirty="0"/>
              <a:t>금액이 부족합니다</a:t>
            </a:r>
            <a:r>
              <a:rPr lang="en-US" altLang="ko-KR" dirty="0"/>
              <a:t>.')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ch</a:t>
            </a:r>
            <a:r>
              <a:rPr lang="en-US" altLang="ko-KR" dirty="0"/>
              <a:t> = </a:t>
            </a:r>
            <a:r>
              <a:rPr lang="en-US" altLang="ko-KR" dirty="0" err="1"/>
              <a:t>change_money</a:t>
            </a:r>
            <a:r>
              <a:rPr lang="en-US" altLang="ko-KR" dirty="0"/>
              <a:t>//1000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ob</a:t>
            </a:r>
            <a:r>
              <a:rPr lang="en-US" altLang="ko-KR" dirty="0"/>
              <a:t> = change_money%1000//500</a:t>
            </a:r>
          </a:p>
          <a:p>
            <a:r>
              <a:rPr lang="en-US" altLang="ko-KR" dirty="0"/>
              <a:t>    b  = change_money%1000%500//100  </a:t>
            </a:r>
          </a:p>
          <a:p>
            <a:r>
              <a:rPr lang="en-US" altLang="ko-KR" dirty="0"/>
              <a:t>    print(f'</a:t>
            </a:r>
            <a:r>
              <a:rPr lang="ko-KR" altLang="en-US" dirty="0"/>
              <a:t>거스름돈 </a:t>
            </a:r>
            <a:r>
              <a:rPr lang="en-US" altLang="ko-KR" dirty="0"/>
              <a:t>&gt;&gt; 1000</a:t>
            </a:r>
            <a:r>
              <a:rPr lang="ko-KR" altLang="en-US" dirty="0"/>
              <a:t>원 </a:t>
            </a:r>
            <a:r>
              <a:rPr lang="en-US" altLang="ko-KR" dirty="0"/>
              <a:t>{</a:t>
            </a:r>
            <a:r>
              <a:rPr lang="en-US" altLang="ko-KR" dirty="0" err="1"/>
              <a:t>ch</a:t>
            </a:r>
            <a:r>
              <a:rPr lang="en-US" altLang="ko-KR" dirty="0"/>
              <a:t>}</a:t>
            </a:r>
            <a:r>
              <a:rPr lang="ko-KR" altLang="en-US" dirty="0"/>
              <a:t>개 </a:t>
            </a:r>
            <a:r>
              <a:rPr lang="en-US" altLang="ko-KR" dirty="0"/>
              <a:t>500</a:t>
            </a:r>
            <a:r>
              <a:rPr lang="ko-KR" altLang="en-US" dirty="0"/>
              <a:t>원 </a:t>
            </a:r>
            <a:r>
              <a:rPr lang="en-US" altLang="ko-KR" dirty="0"/>
              <a:t>{</a:t>
            </a:r>
            <a:r>
              <a:rPr lang="en-US" altLang="ko-KR" dirty="0" err="1"/>
              <a:t>ob</a:t>
            </a:r>
            <a:r>
              <a:rPr lang="en-US" altLang="ko-KR" dirty="0"/>
              <a:t>}</a:t>
            </a:r>
            <a:r>
              <a:rPr lang="ko-KR" altLang="en-US" dirty="0"/>
              <a:t>개 </a:t>
            </a:r>
            <a:r>
              <a:rPr lang="en-US" altLang="ko-KR" dirty="0"/>
              <a:t>100</a:t>
            </a:r>
            <a:r>
              <a:rPr lang="ko-KR" altLang="en-US" dirty="0"/>
              <a:t>원 </a:t>
            </a:r>
            <a:r>
              <a:rPr lang="en-US" altLang="ko-KR" dirty="0"/>
              <a:t>{b}</a:t>
            </a:r>
            <a:r>
              <a:rPr lang="ko-KR" altLang="en-US" dirty="0"/>
              <a:t>개</a:t>
            </a:r>
            <a:r>
              <a:rPr lang="en-US" altLang="ko-KR" dirty="0"/>
              <a:t>')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491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def </a:t>
            </a:r>
            <a:r>
              <a:rPr lang="en-US" altLang="ko-KR" dirty="0" err="1"/>
              <a:t>print_menu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print("""</a:t>
            </a:r>
          </a:p>
          <a:p>
            <a:r>
              <a:rPr lang="en-US" altLang="ko-KR" dirty="0"/>
              <a:t>================================================</a:t>
            </a:r>
          </a:p>
          <a:p>
            <a:r>
              <a:rPr lang="en-US" altLang="ko-KR" dirty="0"/>
              <a:t>================---- </a:t>
            </a:r>
            <a:r>
              <a:rPr lang="ko-KR" altLang="en-US" dirty="0"/>
              <a:t>자판기 </a:t>
            </a:r>
            <a:r>
              <a:rPr lang="en-US" altLang="ko-KR" dirty="0"/>
              <a:t>----================</a:t>
            </a:r>
          </a:p>
          <a:p>
            <a:r>
              <a:rPr lang="en-US" altLang="ko-KR" dirty="0"/>
              <a:t>================================================</a:t>
            </a:r>
          </a:p>
          <a:p>
            <a:r>
              <a:rPr lang="en-US" altLang="ko-KR" dirty="0"/>
              <a:t>== 1.</a:t>
            </a:r>
            <a:r>
              <a:rPr lang="ko-KR" altLang="en-US" dirty="0"/>
              <a:t>콜라 </a:t>
            </a:r>
            <a:r>
              <a:rPr lang="en-US" altLang="ko-KR" dirty="0"/>
              <a:t>== 2.</a:t>
            </a:r>
            <a:r>
              <a:rPr lang="ko-KR" altLang="en-US" dirty="0"/>
              <a:t>사이다 </a:t>
            </a:r>
            <a:r>
              <a:rPr lang="en-US" altLang="ko-KR" dirty="0"/>
              <a:t>==  3.</a:t>
            </a:r>
            <a:r>
              <a:rPr lang="ko-KR" altLang="en-US" dirty="0"/>
              <a:t>물  </a:t>
            </a:r>
            <a:r>
              <a:rPr lang="en-US" altLang="ko-KR" dirty="0"/>
              <a:t>=======insert===</a:t>
            </a:r>
          </a:p>
          <a:p>
            <a:r>
              <a:rPr lang="en-US" altLang="ko-KR" dirty="0"/>
              <a:t>==--------==----------==--------=======------===</a:t>
            </a:r>
          </a:p>
          <a:p>
            <a:r>
              <a:rPr lang="en-US" altLang="ko-KR" dirty="0"/>
              <a:t>==   600  ==    800   ==  1000  ======= O00</a:t>
            </a:r>
            <a:r>
              <a:rPr lang="ko-KR" altLang="en-US" dirty="0"/>
              <a:t>원</a:t>
            </a:r>
            <a:r>
              <a:rPr lang="en-US" altLang="ko-KR" dirty="0"/>
              <a:t>===</a:t>
            </a:r>
          </a:p>
          <a:p>
            <a:r>
              <a:rPr lang="en-US" altLang="ko-KR" dirty="0"/>
              <a:t>=======================================------===</a:t>
            </a:r>
          </a:p>
          <a:p>
            <a:r>
              <a:rPr lang="en-US" altLang="ko-KR" dirty="0"/>
              <a:t>================================================</a:t>
            </a:r>
          </a:p>
          <a:p>
            <a:r>
              <a:rPr lang="en-US" altLang="ko-KR" dirty="0"/>
              <a:t>==++++++++++++++++++++++++++++++++++++++++++++==</a:t>
            </a:r>
          </a:p>
          <a:p>
            <a:r>
              <a:rPr lang="en-US" altLang="ko-KR" dirty="0"/>
              <a:t>==++++++++++++++++++++++++++++++++++++++++++++==</a:t>
            </a:r>
          </a:p>
          <a:p>
            <a:r>
              <a:rPr lang="en-US" altLang="ko-KR" dirty="0"/>
              <a:t>==++++++++++++++++++++++++++++++++++++++++++++==</a:t>
            </a:r>
          </a:p>
          <a:p>
            <a:r>
              <a:rPr lang="en-US" altLang="ko-KR" dirty="0"/>
              <a:t>==+++++++++++++++              +++++++++++++++==</a:t>
            </a:r>
          </a:p>
          <a:p>
            <a:r>
              <a:rPr lang="en-US" altLang="ko-KR" dirty="0"/>
              <a:t>==+++++++++++++++     SMHRD    +++++++++++++++==</a:t>
            </a:r>
          </a:p>
          <a:p>
            <a:r>
              <a:rPr lang="en-US" altLang="ko-KR" dirty="0"/>
              <a:t>==+++++++++++++++              +++++++++++++++==</a:t>
            </a:r>
          </a:p>
          <a:p>
            <a:r>
              <a:rPr lang="en-US" altLang="ko-KR" dirty="0"/>
              <a:t>==++++++++++++++++++++++++++++++++++++++++++++==</a:t>
            </a:r>
          </a:p>
          <a:p>
            <a:r>
              <a:rPr lang="en-US" altLang="ko-KR" dirty="0"/>
              <a:t>==++++++++++++++++++++++++++++++++++++++++++++==</a:t>
            </a:r>
          </a:p>
          <a:p>
            <a:r>
              <a:rPr lang="en-US" altLang="ko-KR" dirty="0"/>
              <a:t>================================================</a:t>
            </a:r>
          </a:p>
          <a:p>
            <a:r>
              <a:rPr lang="en-US" altLang="ko-KR" dirty="0"/>
              <a:t>================================================</a:t>
            </a:r>
          </a:p>
          <a:p>
            <a:r>
              <a:rPr lang="en-US" altLang="ko-KR" dirty="0"/>
              <a:t>  ===                                      ===</a:t>
            </a:r>
          </a:p>
          <a:p>
            <a:r>
              <a:rPr lang="en-US" altLang="ko-KR" dirty="0"/>
              <a:t>  ===                                      ===""")</a:t>
            </a:r>
          </a:p>
          <a:p>
            <a:endParaRPr lang="en-US" altLang="ko-KR" dirty="0"/>
          </a:p>
          <a:p>
            <a:r>
              <a:rPr lang="en-US" altLang="ko-KR" dirty="0"/>
              <a:t>---------------</a:t>
            </a:r>
          </a:p>
          <a:p>
            <a:endParaRPr lang="en-US" altLang="ko-KR" dirty="0"/>
          </a:p>
          <a:p>
            <a:r>
              <a:rPr lang="en-US" altLang="ko-KR" dirty="0" err="1"/>
              <a:t>print_menu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input_coin</a:t>
            </a:r>
            <a:r>
              <a:rPr lang="en-US" altLang="ko-KR" dirty="0"/>
              <a:t> = int(input('</a:t>
            </a:r>
            <a:r>
              <a:rPr lang="ko-KR" altLang="en-US" dirty="0"/>
              <a:t>금액 넣기</a:t>
            </a:r>
            <a:r>
              <a:rPr lang="en-US" altLang="ko-KR" dirty="0"/>
              <a:t>&gt;&gt; '))</a:t>
            </a:r>
          </a:p>
          <a:p>
            <a:r>
              <a:rPr lang="en-US" altLang="ko-KR" dirty="0" err="1"/>
              <a:t>choice_mn</a:t>
            </a:r>
            <a:r>
              <a:rPr lang="en-US" altLang="ko-KR" dirty="0"/>
              <a:t> = int(input('</a:t>
            </a:r>
            <a:r>
              <a:rPr lang="ko-KR" altLang="en-US" dirty="0"/>
              <a:t>메뉴 선택</a:t>
            </a:r>
            <a:r>
              <a:rPr lang="en-US" altLang="ko-KR" dirty="0"/>
              <a:t>(</a:t>
            </a:r>
            <a:r>
              <a:rPr lang="ko-KR" altLang="en-US" dirty="0"/>
              <a:t>번호입력</a:t>
            </a:r>
            <a:r>
              <a:rPr lang="en-US" altLang="ko-KR" dirty="0"/>
              <a:t>)&gt;&gt; '))</a:t>
            </a:r>
          </a:p>
          <a:p>
            <a:r>
              <a:rPr lang="en-US" altLang="ko-KR" dirty="0" err="1"/>
              <a:t>ch,ob,b,change_money</a:t>
            </a:r>
            <a:r>
              <a:rPr lang="en-US" altLang="ko-KR" dirty="0"/>
              <a:t> = 0,0,0,0</a:t>
            </a:r>
          </a:p>
          <a:p>
            <a:endParaRPr lang="en-US" altLang="ko-KR" dirty="0"/>
          </a:p>
          <a:p>
            <a:r>
              <a:rPr lang="en-US" altLang="ko-KR" dirty="0"/>
              <a:t>if </a:t>
            </a:r>
            <a:r>
              <a:rPr lang="en-US" altLang="ko-KR" dirty="0" err="1"/>
              <a:t>choice_mn</a:t>
            </a:r>
            <a:r>
              <a:rPr lang="en-US" altLang="ko-KR" dirty="0"/>
              <a:t> == 1: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change_money</a:t>
            </a:r>
            <a:r>
              <a:rPr lang="en-US" altLang="ko-KR" dirty="0"/>
              <a:t> = </a:t>
            </a:r>
            <a:r>
              <a:rPr lang="en-US" altLang="ko-KR" dirty="0" err="1"/>
              <a:t>input_coin</a:t>
            </a:r>
            <a:r>
              <a:rPr lang="en-US" altLang="ko-KR" dirty="0"/>
              <a:t> - 600 # </a:t>
            </a:r>
            <a:r>
              <a:rPr lang="ko-KR" altLang="en-US" dirty="0"/>
              <a:t>콜라</a:t>
            </a:r>
          </a:p>
          <a:p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choice_mn</a:t>
            </a:r>
            <a:r>
              <a:rPr lang="en-US" altLang="ko-KR" dirty="0"/>
              <a:t> ==2: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change_money</a:t>
            </a:r>
            <a:r>
              <a:rPr lang="en-US" altLang="ko-KR" dirty="0"/>
              <a:t> = </a:t>
            </a:r>
            <a:r>
              <a:rPr lang="en-US" altLang="ko-KR" dirty="0" err="1"/>
              <a:t>input_coin</a:t>
            </a:r>
            <a:r>
              <a:rPr lang="en-US" altLang="ko-KR" dirty="0"/>
              <a:t> - 800 # </a:t>
            </a:r>
            <a:r>
              <a:rPr lang="ko-KR" altLang="en-US" dirty="0"/>
              <a:t>사이다</a:t>
            </a:r>
          </a:p>
          <a:p>
            <a:r>
              <a:rPr lang="en-US" altLang="ko-KR" dirty="0"/>
              <a:t>else 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change_money</a:t>
            </a:r>
            <a:r>
              <a:rPr lang="en-US" altLang="ko-KR" dirty="0"/>
              <a:t> = </a:t>
            </a:r>
            <a:r>
              <a:rPr lang="en-US" altLang="ko-KR" dirty="0" err="1"/>
              <a:t>input_coin</a:t>
            </a:r>
            <a:r>
              <a:rPr lang="en-US" altLang="ko-KR" dirty="0"/>
              <a:t> - 1000 # </a:t>
            </a:r>
            <a:r>
              <a:rPr lang="ko-KR" altLang="en-US" dirty="0"/>
              <a:t>물</a:t>
            </a:r>
          </a:p>
          <a:p>
            <a:endParaRPr lang="ko-KR" altLang="en-US" dirty="0"/>
          </a:p>
          <a:p>
            <a:r>
              <a:rPr lang="en-US" altLang="ko-KR" dirty="0"/>
              <a:t>#</a:t>
            </a:r>
            <a:r>
              <a:rPr lang="ko-KR" altLang="en-US" dirty="0"/>
              <a:t>잔돈 변환</a:t>
            </a:r>
          </a:p>
          <a:p>
            <a:r>
              <a:rPr lang="en-US" altLang="ko-KR" dirty="0"/>
              <a:t>if </a:t>
            </a:r>
            <a:r>
              <a:rPr lang="en-US" altLang="ko-KR" dirty="0" err="1"/>
              <a:t>change_money</a:t>
            </a:r>
            <a:r>
              <a:rPr lang="en-US" altLang="ko-KR" dirty="0"/>
              <a:t>&lt;0:</a:t>
            </a:r>
          </a:p>
          <a:p>
            <a:r>
              <a:rPr lang="en-US" altLang="ko-KR" dirty="0"/>
              <a:t>    print('</a:t>
            </a:r>
            <a:r>
              <a:rPr lang="ko-KR" altLang="en-US" dirty="0"/>
              <a:t>금액이 부족합니다</a:t>
            </a:r>
            <a:r>
              <a:rPr lang="en-US" altLang="ko-KR" dirty="0"/>
              <a:t>.')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ch</a:t>
            </a:r>
            <a:r>
              <a:rPr lang="en-US" altLang="ko-KR" dirty="0"/>
              <a:t> = </a:t>
            </a:r>
            <a:r>
              <a:rPr lang="en-US" altLang="ko-KR" dirty="0" err="1"/>
              <a:t>change_money</a:t>
            </a:r>
            <a:r>
              <a:rPr lang="en-US" altLang="ko-KR" dirty="0"/>
              <a:t>//1000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ob</a:t>
            </a:r>
            <a:r>
              <a:rPr lang="en-US" altLang="ko-KR" dirty="0"/>
              <a:t> = change_money%1000//500</a:t>
            </a:r>
          </a:p>
          <a:p>
            <a:r>
              <a:rPr lang="en-US" altLang="ko-KR" dirty="0"/>
              <a:t>    b  = change_money%1000%500//100  </a:t>
            </a:r>
          </a:p>
          <a:p>
            <a:r>
              <a:rPr lang="en-US" altLang="ko-KR" dirty="0"/>
              <a:t>    print(f'</a:t>
            </a:r>
            <a:r>
              <a:rPr lang="ko-KR" altLang="en-US" dirty="0"/>
              <a:t>거스름돈 </a:t>
            </a:r>
            <a:r>
              <a:rPr lang="en-US" altLang="ko-KR" dirty="0"/>
              <a:t>&gt;&gt; 1000</a:t>
            </a:r>
            <a:r>
              <a:rPr lang="ko-KR" altLang="en-US" dirty="0"/>
              <a:t>원 </a:t>
            </a:r>
            <a:r>
              <a:rPr lang="en-US" altLang="ko-KR" dirty="0"/>
              <a:t>{</a:t>
            </a:r>
            <a:r>
              <a:rPr lang="en-US" altLang="ko-KR" dirty="0" err="1"/>
              <a:t>ch</a:t>
            </a:r>
            <a:r>
              <a:rPr lang="en-US" altLang="ko-KR" dirty="0"/>
              <a:t>}</a:t>
            </a:r>
            <a:r>
              <a:rPr lang="ko-KR" altLang="en-US" dirty="0"/>
              <a:t>개 </a:t>
            </a:r>
            <a:r>
              <a:rPr lang="en-US" altLang="ko-KR" dirty="0"/>
              <a:t>500</a:t>
            </a:r>
            <a:r>
              <a:rPr lang="ko-KR" altLang="en-US" dirty="0"/>
              <a:t>원 </a:t>
            </a:r>
            <a:r>
              <a:rPr lang="en-US" altLang="ko-KR" dirty="0"/>
              <a:t>{</a:t>
            </a:r>
            <a:r>
              <a:rPr lang="en-US" altLang="ko-KR" dirty="0" err="1"/>
              <a:t>ob</a:t>
            </a:r>
            <a:r>
              <a:rPr lang="en-US" altLang="ko-KR" dirty="0"/>
              <a:t>}</a:t>
            </a:r>
            <a:r>
              <a:rPr lang="ko-KR" altLang="en-US" dirty="0"/>
              <a:t>개 </a:t>
            </a:r>
            <a:r>
              <a:rPr lang="en-US" altLang="ko-KR" dirty="0"/>
              <a:t>100</a:t>
            </a:r>
            <a:r>
              <a:rPr lang="ko-KR" altLang="en-US" dirty="0"/>
              <a:t>원 </a:t>
            </a:r>
            <a:r>
              <a:rPr lang="en-US" altLang="ko-KR" dirty="0"/>
              <a:t>{b}</a:t>
            </a:r>
            <a:r>
              <a:rPr lang="ko-KR" altLang="en-US" dirty="0"/>
              <a:t>개</a:t>
            </a:r>
            <a:r>
              <a:rPr lang="en-US" altLang="ko-KR" dirty="0"/>
              <a:t>')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643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44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실습추가 들여쓰기 없는 것도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58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예제 하나 추가</a:t>
            </a:r>
            <a:endParaRPr lang="en-US" altLang="ko-KR" dirty="0"/>
          </a:p>
          <a:p>
            <a:r>
              <a:rPr lang="ko-KR" altLang="en-US" dirty="0"/>
              <a:t>비교연산자를 쓸 수 있는지 모르니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939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034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543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cnt_mask</a:t>
            </a:r>
            <a:r>
              <a:rPr lang="en-US" altLang="ko-KR" dirty="0"/>
              <a:t> = int(input("</a:t>
            </a:r>
            <a:r>
              <a:rPr lang="ko-KR" altLang="en-US" dirty="0"/>
              <a:t>마스크 개수 입력 </a:t>
            </a:r>
            <a:r>
              <a:rPr lang="en-US" altLang="ko-KR" dirty="0"/>
              <a:t>&gt;&gt;"))</a:t>
            </a:r>
          </a:p>
          <a:p>
            <a:r>
              <a:rPr lang="en-US" altLang="ko-KR" dirty="0"/>
              <a:t>a = </a:t>
            </a:r>
            <a:r>
              <a:rPr lang="en-US" altLang="ko-KR" dirty="0" err="1"/>
              <a:t>cnt_mask</a:t>
            </a:r>
            <a:r>
              <a:rPr lang="en-US" altLang="ko-KR" dirty="0"/>
              <a:t> // 8</a:t>
            </a:r>
          </a:p>
          <a:p>
            <a:r>
              <a:rPr lang="en-US" altLang="ko-KR" dirty="0"/>
              <a:t>b = (</a:t>
            </a:r>
            <a:r>
              <a:rPr lang="en-US" altLang="ko-KR" dirty="0" err="1"/>
              <a:t>cnt_mask</a:t>
            </a:r>
            <a:r>
              <a:rPr lang="en-US" altLang="ko-KR" dirty="0"/>
              <a:t> % 8) // 5</a:t>
            </a:r>
          </a:p>
          <a:p>
            <a:r>
              <a:rPr lang="en-US" altLang="ko-KR" dirty="0"/>
              <a:t>c = (</a:t>
            </a:r>
            <a:r>
              <a:rPr lang="en-US" altLang="ko-KR" dirty="0" err="1"/>
              <a:t>cnt_mask</a:t>
            </a:r>
            <a:r>
              <a:rPr lang="en-US" altLang="ko-KR" dirty="0"/>
              <a:t> % 8) % 5</a:t>
            </a:r>
          </a:p>
          <a:p>
            <a:endParaRPr lang="en-US" altLang="ko-KR" dirty="0"/>
          </a:p>
          <a:p>
            <a:r>
              <a:rPr lang="en-US" altLang="ko-KR" dirty="0"/>
              <a:t>if c &gt; 0:</a:t>
            </a:r>
          </a:p>
          <a:p>
            <a:r>
              <a:rPr lang="en-US" altLang="ko-KR" dirty="0"/>
              <a:t>    b = b+1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dirty="0"/>
              <a:t>print("8</a:t>
            </a:r>
            <a:r>
              <a:rPr lang="ko-KR" altLang="en-US" dirty="0"/>
              <a:t>개들이 포장지 개수 </a:t>
            </a:r>
            <a:r>
              <a:rPr lang="en-US" altLang="ko-KR" dirty="0"/>
              <a:t>: {}".format(a))</a:t>
            </a:r>
          </a:p>
          <a:p>
            <a:r>
              <a:rPr lang="en-US" altLang="ko-KR" dirty="0"/>
              <a:t>print("5</a:t>
            </a:r>
            <a:r>
              <a:rPr lang="ko-KR" altLang="en-US" dirty="0"/>
              <a:t>개들이 포장지 개수 </a:t>
            </a:r>
            <a:r>
              <a:rPr lang="en-US" altLang="ko-KR" dirty="0"/>
              <a:t>: {}".format(b))</a:t>
            </a:r>
          </a:p>
          <a:p>
            <a:r>
              <a:rPr lang="en-US" altLang="ko-KR" dirty="0"/>
              <a:t>------------------------------------------------</a:t>
            </a:r>
          </a:p>
          <a:p>
            <a:r>
              <a:rPr lang="en-US" altLang="ko-KR" dirty="0" err="1"/>
              <a:t>cnt_mask</a:t>
            </a:r>
            <a:r>
              <a:rPr lang="en-US" altLang="ko-KR" dirty="0"/>
              <a:t> = int(input('</a:t>
            </a:r>
            <a:r>
              <a:rPr lang="ko-KR" altLang="en-US" dirty="0"/>
              <a:t>마스크 개수 입력 </a:t>
            </a:r>
            <a:r>
              <a:rPr lang="en-US" altLang="ko-KR" dirty="0"/>
              <a:t>&gt;&gt; '))</a:t>
            </a:r>
          </a:p>
          <a:p>
            <a:r>
              <a:rPr lang="en-US" altLang="ko-KR" dirty="0" err="1"/>
              <a:t>eight,five,ch</a:t>
            </a:r>
            <a:r>
              <a:rPr lang="en-US" altLang="ko-KR" dirty="0"/>
              <a:t> = 0,0,0</a:t>
            </a:r>
          </a:p>
          <a:p>
            <a:endParaRPr lang="en-US" altLang="ko-KR" dirty="0"/>
          </a:p>
          <a:p>
            <a:r>
              <a:rPr lang="en-US" altLang="ko-KR" dirty="0"/>
              <a:t>if </a:t>
            </a:r>
            <a:r>
              <a:rPr lang="en-US" altLang="ko-KR" dirty="0" err="1"/>
              <a:t>cnt_mask</a:t>
            </a:r>
            <a:r>
              <a:rPr lang="en-US" altLang="ko-KR" dirty="0"/>
              <a:t> &gt;= 8:</a:t>
            </a:r>
          </a:p>
          <a:p>
            <a:r>
              <a:rPr lang="en-US" altLang="ko-KR" dirty="0"/>
              <a:t>    eight= </a:t>
            </a:r>
            <a:r>
              <a:rPr lang="en-US" altLang="ko-KR" dirty="0" err="1"/>
              <a:t>cnt_mask</a:t>
            </a:r>
            <a:r>
              <a:rPr lang="en-US" altLang="ko-KR" dirty="0"/>
              <a:t>//8</a:t>
            </a:r>
          </a:p>
          <a:p>
            <a:r>
              <a:rPr lang="en-US" altLang="ko-KR" dirty="0"/>
              <a:t>    five = cnt_mask%8//5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ch</a:t>
            </a:r>
            <a:r>
              <a:rPr lang="en-US" altLang="ko-KR" dirty="0"/>
              <a:t> = cnt_mask%8%5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five =</a:t>
            </a:r>
            <a:r>
              <a:rPr lang="en-US" altLang="ko-KR" dirty="0" err="1"/>
              <a:t>cnt_mask</a:t>
            </a:r>
            <a:r>
              <a:rPr lang="en-US" altLang="ko-KR" dirty="0"/>
              <a:t>//5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ch</a:t>
            </a:r>
            <a:r>
              <a:rPr lang="en-US" altLang="ko-KR" dirty="0"/>
              <a:t> = cnt_mask%5</a:t>
            </a:r>
          </a:p>
          <a:p>
            <a:endParaRPr lang="en-US" altLang="ko-KR" dirty="0"/>
          </a:p>
          <a:p>
            <a:r>
              <a:rPr lang="en-US" altLang="ko-KR" dirty="0"/>
              <a:t>if </a:t>
            </a:r>
            <a:r>
              <a:rPr lang="en-US" altLang="ko-KR" dirty="0" err="1"/>
              <a:t>ch</a:t>
            </a:r>
            <a:r>
              <a:rPr lang="en-US" altLang="ko-KR" dirty="0"/>
              <a:t> &gt;=0:</a:t>
            </a:r>
          </a:p>
          <a:p>
            <a:r>
              <a:rPr lang="en-US" altLang="ko-KR" dirty="0"/>
              <a:t>    five += 1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print("8</a:t>
            </a:r>
            <a:r>
              <a:rPr lang="ko-KR" altLang="en-US" dirty="0"/>
              <a:t>개들이 포장지 개수 </a:t>
            </a:r>
            <a:r>
              <a:rPr lang="en-US" altLang="ko-KR" dirty="0"/>
              <a:t>: {}".format(eight))</a:t>
            </a:r>
          </a:p>
          <a:p>
            <a:r>
              <a:rPr lang="en-US" altLang="ko-KR" dirty="0"/>
              <a:t>print("5</a:t>
            </a:r>
            <a:r>
              <a:rPr lang="ko-KR" altLang="en-US" dirty="0"/>
              <a:t>개들이 포장지 개수 </a:t>
            </a:r>
            <a:r>
              <a:rPr lang="en-US" altLang="ko-KR" dirty="0"/>
              <a:t>: {}".format(five))</a:t>
            </a:r>
          </a:p>
          <a:p>
            <a:r>
              <a:rPr lang="en-US" altLang="ko-KR" dirty="0"/>
              <a:t>---------------------------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007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834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171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E8450E4-5FA0-4370-A35C-0DE4AEFC1A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366278" y="336390"/>
            <a:ext cx="1843972" cy="55977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B3CF185-F6F4-4C8C-94D2-282FE655FDC8}"/>
              </a:ext>
            </a:extLst>
          </p:cNvPr>
          <p:cNvSpPr/>
          <p:nvPr userDrawn="1"/>
        </p:nvSpPr>
        <p:spPr>
          <a:xfrm>
            <a:off x="366278" y="973466"/>
            <a:ext cx="11485752" cy="65936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수동 입력 9">
            <a:extLst>
              <a:ext uri="{FF2B5EF4-FFF2-40B4-BE49-F238E27FC236}">
                <a16:creationId xmlns:a16="http://schemas.microsoft.com/office/drawing/2014/main" id="{012D3E23-C795-4FFD-ACE8-85D1D45ADA6C}"/>
              </a:ext>
            </a:extLst>
          </p:cNvPr>
          <p:cNvSpPr/>
          <p:nvPr userDrawn="1"/>
        </p:nvSpPr>
        <p:spPr>
          <a:xfrm rot="16200000" flipH="1">
            <a:off x="10471193" y="-341435"/>
            <a:ext cx="592905" cy="2168768"/>
          </a:xfrm>
          <a:prstGeom prst="flowChartManualInput">
            <a:avLst/>
          </a:prstGeom>
          <a:gradFill>
            <a:gsLst>
              <a:gs pos="21000">
                <a:srgbClr val="D6B752"/>
              </a:gs>
              <a:gs pos="100000">
                <a:srgbClr val="FFC6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FFA9E3C-2FDA-4A64-B9F8-B2C816ABC5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10112363" y="509502"/>
            <a:ext cx="1662254" cy="46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5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E6E50-92AD-425E-B94A-BD2DC5C4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A1900A-6BB4-4387-A50B-4CB70367F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A08444-C95A-4776-8092-E4A9FF6F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2024-12-18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DA51EC-7C5D-4D94-941D-DCE2EB7F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2A553-6863-409F-B492-99AADBD9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40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C029EA-D5F2-4C1D-AD63-890DFC65B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51D734-EB78-4757-876C-8621A108A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DC9C7-7636-4E24-9C6E-10A427B0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2024-12-18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2575B-38B4-4E77-B612-87DD089F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DF8AF-85C3-493C-9CCB-6F03F417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04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1C537EC-D28F-4E16-85F2-8D639F74EA32}"/>
              </a:ext>
            </a:extLst>
          </p:cNvPr>
          <p:cNvSpPr/>
          <p:nvPr userDrawn="1"/>
        </p:nvSpPr>
        <p:spPr>
          <a:xfrm>
            <a:off x="0" y="0"/>
            <a:ext cx="3387969" cy="6858000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A20E77-B03E-487B-8C86-198CB1B04D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366347" y="452074"/>
            <a:ext cx="2179454" cy="66162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037A7D7-5357-4713-A6B6-9C8673F011BD}"/>
              </a:ext>
            </a:extLst>
          </p:cNvPr>
          <p:cNvCxnSpPr>
            <a:cxnSpLocks/>
          </p:cNvCxnSpPr>
          <p:nvPr userDrawn="1"/>
        </p:nvCxnSpPr>
        <p:spPr>
          <a:xfrm>
            <a:off x="433754" y="1336431"/>
            <a:ext cx="25673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D05CB55-84F2-4B37-904F-5658BD84E20F}"/>
              </a:ext>
            </a:extLst>
          </p:cNvPr>
          <p:cNvCxnSpPr>
            <a:cxnSpLocks/>
          </p:cNvCxnSpPr>
          <p:nvPr userDrawn="1"/>
        </p:nvCxnSpPr>
        <p:spPr>
          <a:xfrm>
            <a:off x="410307" y="2801816"/>
            <a:ext cx="25673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BCF66614-8F0B-44DD-9EA7-9F25A435CF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366347" y="6108985"/>
            <a:ext cx="1855766" cy="51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4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8220AFF-BCD0-4021-88C9-0948D7BE56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4AD1C54-A706-41B4-9670-E6FA5946D5D2}"/>
              </a:ext>
            </a:extLst>
          </p:cNvPr>
          <p:cNvSpPr/>
          <p:nvPr userDrawn="1"/>
        </p:nvSpPr>
        <p:spPr>
          <a:xfrm>
            <a:off x="568545" y="2192216"/>
            <a:ext cx="3555627" cy="8909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96A41-A3E1-4CB1-904D-5B086C949C1E}"/>
              </a:ext>
            </a:extLst>
          </p:cNvPr>
          <p:cNvSpPr txBox="1"/>
          <p:nvPr userDrawn="1"/>
        </p:nvSpPr>
        <p:spPr>
          <a:xfrm>
            <a:off x="886089" y="2333582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4182B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다음시간에는</a:t>
            </a:r>
            <a:r>
              <a:rPr lang="en-US" altLang="ko-KR" sz="3600" dirty="0">
                <a:solidFill>
                  <a:srgbClr val="4182B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B4E992D-7537-4213-91D4-F31F2CC159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594342" y="1216359"/>
            <a:ext cx="2406766" cy="73062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36026AE-0726-43B4-9CF6-FF555E371CAA}"/>
              </a:ext>
            </a:extLst>
          </p:cNvPr>
          <p:cNvCxnSpPr/>
          <p:nvPr userDrawn="1"/>
        </p:nvCxnSpPr>
        <p:spPr>
          <a:xfrm>
            <a:off x="708642" y="5372100"/>
            <a:ext cx="1081025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2238A48B-44E2-4D41-A1DF-0C06B77514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9752034" y="5622473"/>
            <a:ext cx="1855766" cy="51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9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1CE8B-833C-47C3-8083-08840FA0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1F9B9-FC36-4732-8310-C15DDA7B2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C60954-2DC4-4DB5-91CD-EE3DC0A65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81E0D9-9B78-498C-9C74-E958B27E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2024-12-18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AC0AC9-BB14-4843-86DE-9A96F5FB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C40A77-CE12-421C-9B24-184773C8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299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D8E8D-D180-4FEA-8A37-FB9E2A61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995F29-AFF1-4A20-8914-766B9B98E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55A78A-6FEA-461D-9C77-1825131C8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839CD0-F9ED-4700-90E1-4376FBD58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F976F2-A478-4971-8694-C78D88AFC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99CDEF-E0B7-4D56-B1C3-B7460990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2024-12-18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7AB627-CD24-4086-B60F-1DEF70A5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80FB37-8E2D-40EF-8D31-5072CC93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99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502BE-4D2A-488B-9295-40403DDB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834D93-9BC3-487B-AFBD-B9EDF2B56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2024-12-18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C47553-6955-406E-8169-E7F444D1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82EE87-B5FA-458A-8F98-11C9058C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93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DDEB70-82E5-4CA7-9ADF-E212D151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2024-12-18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36798C-8F65-4632-BF8E-4A2C9DB1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E84B1A-8DB7-4A71-9187-9D1E0D95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02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6EBFD-6DBC-42FB-A414-CB1D70FA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D9052-8946-4DBB-8F40-A9066CF32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9C65DD-5993-4522-B5D0-AA648ED95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2FC209-9F3F-4A58-BFAD-F230F975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2024-12-18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D1D494-7385-4512-B4AF-25297D12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C58571-68A0-4E25-85E6-3CA68422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69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EC4A3-3BB6-414A-BE95-0D7718D5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7F9AAF-6BF4-456D-95EB-2EBC45E27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FE0349-1012-4EB0-84A8-A2EB57B1F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C9CCBA-1E88-4164-9851-7FF95538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2024-12-18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BDADF-B852-4B4F-8B41-1370D5F4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EC8E35-D995-409C-AB8F-B8FBCD17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9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956746-2A69-4918-939A-495D6D87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A07A97-52B3-41B7-88DA-B97D90595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672F2-39C7-400D-AD4C-5614492EE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5393B-E305-464D-9E67-9DECB7A95015}" type="datetimeFigureOut">
              <a:rPr lang="ko-KR" altLang="en-US" smtClean="0"/>
              <a:t>2024-12-18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60F15B-9348-4C66-9D12-A22CFE9BA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FC19B-85F2-4216-BB17-634FB0DAA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87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0FD29F-021F-4E2E-B393-8E5418D210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2628900" y="1729888"/>
            <a:ext cx="6934200" cy="21050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7CDA0D7-0D89-4658-8B77-2B8EB1D21B67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603591-CD1B-48BB-993E-7E5FA4296B2F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gradFill>
            <a:gsLst>
              <a:gs pos="74000">
                <a:srgbClr val="4182B8"/>
              </a:gs>
              <a:gs pos="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EB6E276-1138-4E0E-AD7C-1072CEEEDB1D}"/>
              </a:ext>
            </a:extLst>
          </p:cNvPr>
          <p:cNvSpPr/>
          <p:nvPr/>
        </p:nvSpPr>
        <p:spPr>
          <a:xfrm>
            <a:off x="3407881" y="4149971"/>
            <a:ext cx="5376238" cy="8909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F2FD79A-6592-417C-B879-20F6B762D35D}"/>
              </a:ext>
            </a:extLst>
          </p:cNvPr>
          <p:cNvCxnSpPr/>
          <p:nvPr/>
        </p:nvCxnSpPr>
        <p:spPr>
          <a:xfrm>
            <a:off x="6260123" y="4443046"/>
            <a:ext cx="0" cy="33996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FC14BA0-E6D0-4D7F-AB7E-99DB36071725}"/>
              </a:ext>
            </a:extLst>
          </p:cNvPr>
          <p:cNvSpPr txBox="1"/>
          <p:nvPr/>
        </p:nvSpPr>
        <p:spPr>
          <a:xfrm>
            <a:off x="6433455" y="4313073"/>
            <a:ext cx="1978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손 준 수</a:t>
            </a:r>
            <a:r>
              <a:rPr lang="ko-KR" altLang="en-US" sz="200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강사</a:t>
            </a:r>
            <a:endParaRPr lang="ko-KR" altLang="en-US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E7E66BB-BB74-431D-AF7F-C60176E78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548" y="4291382"/>
            <a:ext cx="2412123" cy="62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50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90C437B-8A0C-4652-9F58-61B703D14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030" y="2885547"/>
            <a:ext cx="5639941" cy="26287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4416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if else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9C8EE1-C162-4A7D-AA21-06D8D83323E7}"/>
              </a:ext>
            </a:extLst>
          </p:cNvPr>
          <p:cNvSpPr txBox="1"/>
          <p:nvPr/>
        </p:nvSpPr>
        <p:spPr>
          <a:xfrm>
            <a:off x="987873" y="1310226"/>
            <a:ext cx="8978392" cy="109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조건식이 </a:t>
            </a:r>
            <a:r>
              <a:rPr lang="en-US" altLang="ko-KR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True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일 경우 </a:t>
            </a:r>
            <a:r>
              <a:rPr lang="ko-KR" altLang="en-US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실행문장</a:t>
            </a:r>
            <a:r>
              <a:rPr lang="en-US" altLang="ko-KR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실행 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조건식이 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False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일 경우 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실행문장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실행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0A4E085-87ED-4994-BC53-B60B76B3CAC5}"/>
              </a:ext>
            </a:extLst>
          </p:cNvPr>
          <p:cNvGrpSpPr/>
          <p:nvPr/>
        </p:nvGrpSpPr>
        <p:grpSpPr>
          <a:xfrm>
            <a:off x="4399522" y="3255155"/>
            <a:ext cx="3770051" cy="1482361"/>
            <a:chOff x="4399522" y="3255155"/>
            <a:chExt cx="3770051" cy="1482361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E47D273-E8DA-4302-AC3B-DB75F63B842C}"/>
                </a:ext>
              </a:extLst>
            </p:cNvPr>
            <p:cNvGrpSpPr/>
            <p:nvPr/>
          </p:nvGrpSpPr>
          <p:grpSpPr>
            <a:xfrm>
              <a:off x="5340711" y="3255155"/>
              <a:ext cx="2828862" cy="509948"/>
              <a:chOff x="5021179" y="1798375"/>
              <a:chExt cx="2828862" cy="509948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9FD2669-6DF5-41F8-B00A-AABCBF9012F9}"/>
                  </a:ext>
                </a:extLst>
              </p:cNvPr>
              <p:cNvSpPr/>
              <p:nvPr/>
            </p:nvSpPr>
            <p:spPr>
              <a:xfrm>
                <a:off x="5021179" y="1917365"/>
                <a:ext cx="272716" cy="339778"/>
              </a:xfrm>
              <a:prstGeom prst="rect">
                <a:avLst/>
              </a:prstGeom>
              <a:noFill/>
              <a:ln w="38100">
                <a:solidFill>
                  <a:srgbClr val="F5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3D964D88-7CAD-479E-98E7-04306465EA7C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>
                <a:off x="5293895" y="2087254"/>
                <a:ext cx="625642" cy="0"/>
              </a:xfrm>
              <a:prstGeom prst="straightConnector1">
                <a:avLst/>
              </a:prstGeom>
              <a:ln w="38100">
                <a:solidFill>
                  <a:srgbClr val="F53B5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44AC07-A3AF-41B2-AADB-F9ED2FB1DE8C}"/>
                  </a:ext>
                </a:extLst>
              </p:cNvPr>
              <p:cNvSpPr txBox="1"/>
              <p:nvPr/>
            </p:nvSpPr>
            <p:spPr>
              <a:xfrm>
                <a:off x="5919536" y="1798375"/>
                <a:ext cx="1930505" cy="50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solidFill>
                      <a:srgbClr val="FF0000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(colon, </a:t>
                </a:r>
                <a:r>
                  <a:rPr lang="ko-KR" altLang="en-US" sz="2400" dirty="0">
                    <a:solidFill>
                      <a:srgbClr val="FF0000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콜론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)</a:t>
                </a:r>
                <a:endParaRPr lang="en-US" altLang="ko-KR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5F32D14-07BE-4D8F-BEE2-CC648FB37DBC}"/>
                </a:ext>
              </a:extLst>
            </p:cNvPr>
            <p:cNvGrpSpPr/>
            <p:nvPr/>
          </p:nvGrpSpPr>
          <p:grpSpPr>
            <a:xfrm>
              <a:off x="4399522" y="4227568"/>
              <a:ext cx="2828863" cy="509948"/>
              <a:chOff x="5021179" y="1860884"/>
              <a:chExt cx="2828863" cy="509948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1D437A6-4D91-4C73-A775-CEEEC4368AB1}"/>
                  </a:ext>
                </a:extLst>
              </p:cNvPr>
              <p:cNvSpPr/>
              <p:nvPr/>
            </p:nvSpPr>
            <p:spPr>
              <a:xfrm>
                <a:off x="5021179" y="1930940"/>
                <a:ext cx="272716" cy="390772"/>
              </a:xfrm>
              <a:prstGeom prst="rect">
                <a:avLst/>
              </a:prstGeom>
              <a:noFill/>
              <a:ln w="38100">
                <a:solidFill>
                  <a:srgbClr val="F5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5386F37C-F4B5-4EDC-8259-7DFA8F15389A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 flipV="1">
                <a:off x="5293895" y="2117558"/>
                <a:ext cx="625642" cy="8768"/>
              </a:xfrm>
              <a:prstGeom prst="straightConnector1">
                <a:avLst/>
              </a:prstGeom>
              <a:ln w="38100">
                <a:solidFill>
                  <a:srgbClr val="F53B5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1F273DD-5558-4F9E-839F-7116ABD16CBC}"/>
                  </a:ext>
                </a:extLst>
              </p:cNvPr>
              <p:cNvSpPr txBox="1"/>
              <p:nvPr/>
            </p:nvSpPr>
            <p:spPr>
              <a:xfrm>
                <a:off x="5919537" y="1860884"/>
                <a:ext cx="1930505" cy="50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solidFill>
                      <a:srgbClr val="FF0000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(colon, </a:t>
                </a:r>
                <a:r>
                  <a:rPr lang="ko-KR" altLang="en-US" sz="2400" dirty="0">
                    <a:solidFill>
                      <a:srgbClr val="FF0000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콜론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)</a:t>
                </a:r>
                <a:endParaRPr lang="en-US" altLang="ko-KR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D7C7E24-E460-4FC3-A0A3-190446F8F567}"/>
              </a:ext>
            </a:extLst>
          </p:cNvPr>
          <p:cNvGrpSpPr/>
          <p:nvPr/>
        </p:nvGrpSpPr>
        <p:grpSpPr>
          <a:xfrm>
            <a:off x="1239942" y="3987103"/>
            <a:ext cx="4136294" cy="2394801"/>
            <a:chOff x="1239942" y="4023679"/>
            <a:chExt cx="4136294" cy="2394801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4665F7C-2C8E-4F12-A41F-CF582286B9D5}"/>
                </a:ext>
              </a:extLst>
            </p:cNvPr>
            <p:cNvGrpSpPr/>
            <p:nvPr/>
          </p:nvGrpSpPr>
          <p:grpSpPr>
            <a:xfrm>
              <a:off x="1239942" y="4023679"/>
              <a:ext cx="4136294" cy="2394801"/>
              <a:chOff x="935144" y="4007637"/>
              <a:chExt cx="4136294" cy="2394801"/>
            </a:xfrm>
          </p:grpSpPr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54DC8035-76E0-4B1E-BF64-56ACA73BAB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94852" y="4206449"/>
                <a:ext cx="674516" cy="1686041"/>
              </a:xfrm>
              <a:prstGeom prst="straightConnector1">
                <a:avLst/>
              </a:prstGeom>
              <a:ln w="38100">
                <a:solidFill>
                  <a:srgbClr val="F53B5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1FF5B1-B49C-42C8-824B-E5303AC8044B}"/>
                  </a:ext>
                </a:extLst>
              </p:cNvPr>
              <p:cNvSpPr txBox="1"/>
              <p:nvPr/>
            </p:nvSpPr>
            <p:spPr>
              <a:xfrm>
                <a:off x="935144" y="5892490"/>
                <a:ext cx="4136294" cy="50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2400" dirty="0">
                    <a:solidFill>
                      <a:srgbClr val="FF0000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들여쓰기 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(Space*4, Tab)</a:t>
                </a:r>
                <a:endParaRPr lang="en-US" altLang="ko-KR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5963C727-CD8D-4B7E-BF7B-6104F29FB12E}"/>
                  </a:ext>
                </a:extLst>
              </p:cNvPr>
              <p:cNvGrpSpPr/>
              <p:nvPr/>
            </p:nvGrpSpPr>
            <p:grpSpPr>
              <a:xfrm>
                <a:off x="3288987" y="4007637"/>
                <a:ext cx="833833" cy="195905"/>
                <a:chOff x="4203388" y="4197201"/>
                <a:chExt cx="625286" cy="1256905"/>
              </a:xfrm>
            </p:grpSpPr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AA333AE4-E70A-4183-8FB3-2551613DCC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3388" y="4197201"/>
                  <a:ext cx="0" cy="1233793"/>
                </a:xfrm>
                <a:prstGeom prst="line">
                  <a:avLst/>
                </a:prstGeom>
                <a:ln w="38100">
                  <a:solidFill>
                    <a:srgbClr val="F53B57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02006513-36A2-43D0-9FBB-23D2F6835E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03388" y="5430994"/>
                  <a:ext cx="625286" cy="0"/>
                </a:xfrm>
                <a:prstGeom prst="line">
                  <a:avLst/>
                </a:prstGeom>
                <a:ln w="38100">
                  <a:solidFill>
                    <a:srgbClr val="F53B57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63DD5E1B-45C2-4DCD-BE97-746481204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28674" y="4197201"/>
                  <a:ext cx="0" cy="1256905"/>
                </a:xfrm>
                <a:prstGeom prst="line">
                  <a:avLst/>
                </a:prstGeom>
                <a:ln w="38100">
                  <a:solidFill>
                    <a:srgbClr val="F53B57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3ED16CC-B608-40BB-980D-1AFAFC46ABD1}"/>
                </a:ext>
              </a:extLst>
            </p:cNvPr>
            <p:cNvGrpSpPr/>
            <p:nvPr/>
          </p:nvGrpSpPr>
          <p:grpSpPr>
            <a:xfrm>
              <a:off x="3308089" y="4934471"/>
              <a:ext cx="1119529" cy="974061"/>
              <a:chOff x="3003291" y="4007637"/>
              <a:chExt cx="1119529" cy="974061"/>
            </a:xfrm>
          </p:grpSpPr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8F222F37-4715-4CC7-ACA4-A3D09E8B347C}"/>
                  </a:ext>
                </a:extLst>
              </p:cNvPr>
              <p:cNvCxnSpPr>
                <a:cxnSpLocks/>
                <a:endCxn id="15" idx="0"/>
              </p:cNvCxnSpPr>
              <p:nvPr/>
            </p:nvCxnSpPr>
            <p:spPr>
              <a:xfrm flipH="1">
                <a:off x="3003291" y="4206449"/>
                <a:ext cx="266078" cy="775249"/>
              </a:xfrm>
              <a:prstGeom prst="straightConnector1">
                <a:avLst/>
              </a:prstGeom>
              <a:ln w="38100">
                <a:solidFill>
                  <a:srgbClr val="F53B5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9A843082-C31A-489C-9E51-AA5F6BE5F36D}"/>
                  </a:ext>
                </a:extLst>
              </p:cNvPr>
              <p:cNvGrpSpPr/>
              <p:nvPr/>
            </p:nvGrpSpPr>
            <p:grpSpPr>
              <a:xfrm>
                <a:off x="3288987" y="4007637"/>
                <a:ext cx="833833" cy="195905"/>
                <a:chOff x="4203388" y="4197201"/>
                <a:chExt cx="625286" cy="1256905"/>
              </a:xfrm>
            </p:grpSpPr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73DB64DC-9B78-4FE7-BDF8-70A15C6A98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3388" y="4197201"/>
                  <a:ext cx="0" cy="1233793"/>
                </a:xfrm>
                <a:prstGeom prst="line">
                  <a:avLst/>
                </a:prstGeom>
                <a:ln w="38100">
                  <a:solidFill>
                    <a:srgbClr val="F53B57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CE43002A-18BC-4AE3-89C7-285BE46267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03388" y="5430994"/>
                  <a:ext cx="625286" cy="0"/>
                </a:xfrm>
                <a:prstGeom prst="line">
                  <a:avLst/>
                </a:prstGeom>
                <a:ln w="38100">
                  <a:solidFill>
                    <a:srgbClr val="F53B57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B058A877-6DB6-4D6C-A21A-205B39EAB7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28674" y="4197201"/>
                  <a:ext cx="0" cy="1256905"/>
                </a:xfrm>
                <a:prstGeom prst="line">
                  <a:avLst/>
                </a:prstGeom>
                <a:ln w="38100">
                  <a:solidFill>
                    <a:srgbClr val="F53B57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F0CBF7A-2AE7-4DC5-20BB-746F552BDA54}"/>
              </a:ext>
            </a:extLst>
          </p:cNvPr>
          <p:cNvSpPr/>
          <p:nvPr/>
        </p:nvSpPr>
        <p:spPr>
          <a:xfrm>
            <a:off x="4454986" y="3750057"/>
            <a:ext cx="1819574" cy="459665"/>
          </a:xfrm>
          <a:prstGeom prst="rect">
            <a:avLst/>
          </a:prstGeom>
          <a:noFill/>
          <a:ln w="38100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12E607-D44E-5E7E-F0AF-5F7EBAD1AA98}"/>
              </a:ext>
            </a:extLst>
          </p:cNvPr>
          <p:cNvSpPr txBox="1"/>
          <p:nvPr/>
        </p:nvSpPr>
        <p:spPr>
          <a:xfrm>
            <a:off x="6239069" y="3787676"/>
            <a:ext cx="1930505" cy="50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(block,</a:t>
            </a:r>
            <a:r>
              <a:rPr lang="ko-KR" altLang="en-US" sz="24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블록</a:t>
            </a:r>
            <a:r>
              <a:rPr lang="en-US" altLang="ko-KR" sz="24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en-US" altLang="ko-KR" dirty="0"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E872AB-58C2-70A2-AE21-B45E5CD928BD}"/>
              </a:ext>
            </a:extLst>
          </p:cNvPr>
          <p:cNvSpPr/>
          <p:nvPr/>
        </p:nvSpPr>
        <p:spPr>
          <a:xfrm>
            <a:off x="4479049" y="4738679"/>
            <a:ext cx="1819574" cy="459665"/>
          </a:xfrm>
          <a:prstGeom prst="rect">
            <a:avLst/>
          </a:prstGeom>
          <a:noFill/>
          <a:ln w="38100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F55769-33B8-9C4B-3F8B-754CA09BD73D}"/>
              </a:ext>
            </a:extLst>
          </p:cNvPr>
          <p:cNvSpPr txBox="1"/>
          <p:nvPr/>
        </p:nvSpPr>
        <p:spPr>
          <a:xfrm>
            <a:off x="6263132" y="4776298"/>
            <a:ext cx="1930505" cy="50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(block,</a:t>
            </a:r>
            <a:r>
              <a:rPr lang="ko-KR" altLang="en-US" sz="24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블록</a:t>
            </a:r>
            <a:r>
              <a:rPr lang="en-US" altLang="ko-KR" sz="24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en-US" altLang="ko-KR" dirty="0"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10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7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06">
            <a:extLst>
              <a:ext uri="{FF2B5EF4-FFF2-40B4-BE49-F238E27FC236}">
                <a16:creationId xmlns:a16="http://schemas.microsoft.com/office/drawing/2014/main" id="{582A6CEB-F562-4330-80FA-EC8B79D18DD7}"/>
              </a:ext>
            </a:extLst>
          </p:cNvPr>
          <p:cNvSpPr/>
          <p:nvPr/>
        </p:nvSpPr>
        <p:spPr>
          <a:xfrm>
            <a:off x="1608755" y="1634760"/>
            <a:ext cx="3941814" cy="4815806"/>
          </a:xfrm>
          <a:prstGeom prst="roundRect">
            <a:avLst/>
          </a:prstGeom>
          <a:solidFill>
            <a:schemeClr val="bg1"/>
          </a:solidFill>
          <a:ln>
            <a:solidFill>
              <a:srgbClr val="467DC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모서리가 둥근 직사각형 107">
            <a:extLst>
              <a:ext uri="{FF2B5EF4-FFF2-40B4-BE49-F238E27FC236}">
                <a16:creationId xmlns:a16="http://schemas.microsoft.com/office/drawing/2014/main" id="{4C914BC1-6402-46EE-857A-9784486C13C4}"/>
              </a:ext>
            </a:extLst>
          </p:cNvPr>
          <p:cNvSpPr/>
          <p:nvPr/>
        </p:nvSpPr>
        <p:spPr>
          <a:xfrm>
            <a:off x="2357787" y="1418735"/>
            <a:ext cx="2443750" cy="523219"/>
          </a:xfrm>
          <a:prstGeom prst="roundRect">
            <a:avLst/>
          </a:prstGeom>
          <a:solidFill>
            <a:srgbClr val="467DC3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흐름도</a:t>
            </a:r>
            <a:endParaRPr lang="ko-KR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4416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if else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3B16131-0CB1-40D4-8B92-746A3BF70388}"/>
              </a:ext>
            </a:extLst>
          </p:cNvPr>
          <p:cNvSpPr/>
          <p:nvPr/>
        </p:nvSpPr>
        <p:spPr>
          <a:xfrm>
            <a:off x="2950619" y="2118659"/>
            <a:ext cx="1258087" cy="741226"/>
          </a:xfrm>
          <a:prstGeom prst="ellipse">
            <a:avLst/>
          </a:prstGeom>
          <a:solidFill>
            <a:srgbClr val="467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시작</a:t>
            </a:r>
          </a:p>
        </p:txBody>
      </p:sp>
      <p:sp>
        <p:nvSpPr>
          <p:cNvPr id="25" name="순서도: 판단 24">
            <a:extLst>
              <a:ext uri="{FF2B5EF4-FFF2-40B4-BE49-F238E27FC236}">
                <a16:creationId xmlns:a16="http://schemas.microsoft.com/office/drawing/2014/main" id="{09C80CB5-30A5-466D-AC4A-0FD58BE2758D}"/>
              </a:ext>
            </a:extLst>
          </p:cNvPr>
          <p:cNvSpPr/>
          <p:nvPr/>
        </p:nvSpPr>
        <p:spPr>
          <a:xfrm>
            <a:off x="2378861" y="3168024"/>
            <a:ext cx="2401602" cy="741226"/>
          </a:xfrm>
          <a:prstGeom prst="flowChartDecision">
            <a:avLst/>
          </a:prstGeom>
          <a:solidFill>
            <a:srgbClr val="467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조건식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88E6F27-A754-4155-8F07-75CDAB8B25C6}"/>
              </a:ext>
            </a:extLst>
          </p:cNvPr>
          <p:cNvSpPr/>
          <p:nvPr/>
        </p:nvSpPr>
        <p:spPr>
          <a:xfrm>
            <a:off x="1852427" y="4353536"/>
            <a:ext cx="1586787" cy="523218"/>
          </a:xfrm>
          <a:prstGeom prst="rect">
            <a:avLst/>
          </a:prstGeom>
          <a:solidFill>
            <a:srgbClr val="467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실행문장</a:t>
            </a:r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D53FE67-1316-4F06-95D6-34E1B7D4A401}"/>
              </a:ext>
            </a:extLst>
          </p:cNvPr>
          <p:cNvSpPr/>
          <p:nvPr/>
        </p:nvSpPr>
        <p:spPr>
          <a:xfrm>
            <a:off x="2950619" y="5469367"/>
            <a:ext cx="1258087" cy="741226"/>
          </a:xfrm>
          <a:prstGeom prst="ellipse">
            <a:avLst/>
          </a:prstGeom>
          <a:solidFill>
            <a:srgbClr val="467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끝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B6A6C24-C61C-4D52-86C4-5D85C16D52D2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>
          <a:xfrm flipH="1">
            <a:off x="3579662" y="2859885"/>
            <a:ext cx="1" cy="308139"/>
          </a:xfrm>
          <a:prstGeom prst="straightConnector1">
            <a:avLst/>
          </a:prstGeom>
          <a:ln w="38100">
            <a:solidFill>
              <a:srgbClr val="467D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797DA82-0811-4327-8087-2DE93D2753EB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2645821" y="3909250"/>
            <a:ext cx="933841" cy="444286"/>
          </a:xfrm>
          <a:prstGeom prst="straightConnector1">
            <a:avLst/>
          </a:prstGeom>
          <a:ln w="38100">
            <a:solidFill>
              <a:srgbClr val="467D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FEB788A-49F5-4952-B3D8-E1C95C4B792F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>
            <a:off x="2645821" y="4876754"/>
            <a:ext cx="933842" cy="592613"/>
          </a:xfrm>
          <a:prstGeom prst="straightConnector1">
            <a:avLst/>
          </a:prstGeom>
          <a:ln w="38100">
            <a:solidFill>
              <a:srgbClr val="467D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D2C5FDD-AAC9-4EE8-8C88-EB8AC261B975}"/>
              </a:ext>
            </a:extLst>
          </p:cNvPr>
          <p:cNvSpPr txBox="1"/>
          <p:nvPr/>
        </p:nvSpPr>
        <p:spPr>
          <a:xfrm>
            <a:off x="2116434" y="3660911"/>
            <a:ext cx="1055529" cy="50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True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BCD6F2-963F-4B71-B6E3-1D0B241974E4}"/>
              </a:ext>
            </a:extLst>
          </p:cNvPr>
          <p:cNvSpPr txBox="1"/>
          <p:nvPr/>
        </p:nvSpPr>
        <p:spPr>
          <a:xfrm>
            <a:off x="4163328" y="3707441"/>
            <a:ext cx="1055529" cy="50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False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DCD40F-CE35-4A2F-BCEC-D72DB104383C}"/>
              </a:ext>
            </a:extLst>
          </p:cNvPr>
          <p:cNvSpPr/>
          <p:nvPr/>
        </p:nvSpPr>
        <p:spPr>
          <a:xfrm>
            <a:off x="3682271" y="4377514"/>
            <a:ext cx="1586787" cy="523218"/>
          </a:xfrm>
          <a:prstGeom prst="rect">
            <a:avLst/>
          </a:prstGeom>
          <a:solidFill>
            <a:srgbClr val="F53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실행문장</a:t>
            </a:r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A82E32F-DF53-4B06-8040-789DF2AA7ADC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3579662" y="3909250"/>
            <a:ext cx="896003" cy="468264"/>
          </a:xfrm>
          <a:prstGeom prst="straightConnector1">
            <a:avLst/>
          </a:prstGeom>
          <a:ln w="38100">
            <a:solidFill>
              <a:srgbClr val="F53B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E8572AA-9A81-4CC4-978B-6C95F2DE7A21}"/>
              </a:ext>
            </a:extLst>
          </p:cNvPr>
          <p:cNvCxnSpPr>
            <a:cxnSpLocks/>
            <a:stCxn id="26" idx="2"/>
            <a:endCxn id="34" idx="0"/>
          </p:cNvCxnSpPr>
          <p:nvPr/>
        </p:nvCxnSpPr>
        <p:spPr>
          <a:xfrm flipH="1">
            <a:off x="3579663" y="4900732"/>
            <a:ext cx="896002" cy="568635"/>
          </a:xfrm>
          <a:prstGeom prst="straightConnector1">
            <a:avLst/>
          </a:prstGeom>
          <a:ln w="38100">
            <a:solidFill>
              <a:srgbClr val="F53B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D4D4E585-BEDD-47C8-BFA2-CED68C7D1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370" y="1418735"/>
            <a:ext cx="3941815" cy="50889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9387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42707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if else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실습 예제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E35A1-13FE-41BB-BE0D-E6B3886A702B}"/>
              </a:ext>
            </a:extLst>
          </p:cNvPr>
          <p:cNvSpPr txBox="1"/>
          <p:nvPr/>
        </p:nvSpPr>
        <p:spPr>
          <a:xfrm>
            <a:off x="954346" y="1355012"/>
            <a:ext cx="10063852" cy="109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조건문을 사용하여 변수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money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10000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이상이면 </a:t>
            </a:r>
            <a:r>
              <a:rPr lang="en-US" altLang="ko-KR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</a:t>
            </a:r>
            <a:r>
              <a:rPr lang="ko-KR" altLang="en-US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택시를 탄다</a:t>
            </a:r>
            <a:r>
              <a:rPr lang="en-US" altLang="ko-KR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”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출력하고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10000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미만이면 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버스를 탄다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출력하시오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247BE2-A09B-43E7-B864-451AF7BAD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491" y="2604404"/>
            <a:ext cx="3465562" cy="38210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4815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42707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if else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실습 예제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E35A1-13FE-41BB-BE0D-E6B3886A702B}"/>
              </a:ext>
            </a:extLst>
          </p:cNvPr>
          <p:cNvSpPr txBox="1"/>
          <p:nvPr/>
        </p:nvSpPr>
        <p:spPr>
          <a:xfrm>
            <a:off x="655160" y="1324118"/>
            <a:ext cx="10753663" cy="1613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키보드로 변수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num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을 입력 받고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num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 배수이면서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 배수이면 </a:t>
            </a:r>
            <a:r>
              <a:rPr lang="en-US" altLang="ko-KR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“3</a:t>
            </a:r>
            <a:r>
              <a:rPr lang="ko-KR" altLang="en-US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과 </a:t>
            </a:r>
            <a:r>
              <a:rPr lang="en-US" altLang="ko-KR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r>
              <a:rPr lang="ko-KR" altLang="en-US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 배수입니다</a:t>
            </a:r>
            <a:r>
              <a:rPr lang="en-US" altLang="ko-KR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”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출력하고 아니라면 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“3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과 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 배수가 아닙니다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출력하시오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49A3F42-73B4-464D-9AB9-4BA94AD21FB5}"/>
              </a:ext>
            </a:extLst>
          </p:cNvPr>
          <p:cNvGrpSpPr/>
          <p:nvPr/>
        </p:nvGrpSpPr>
        <p:grpSpPr>
          <a:xfrm>
            <a:off x="1320563" y="3119910"/>
            <a:ext cx="9221688" cy="2255782"/>
            <a:chOff x="1714804" y="3357654"/>
            <a:chExt cx="9221688" cy="225578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132BDC44-B5A7-4C26-9BAF-5B0F232BBE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2946"/>
            <a:stretch/>
          </p:blipFill>
          <p:spPr>
            <a:xfrm>
              <a:off x="1714804" y="3357654"/>
              <a:ext cx="4381195" cy="22557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5D2A6C7-644F-46A0-8088-D2F71407FD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2946"/>
            <a:stretch/>
          </p:blipFill>
          <p:spPr>
            <a:xfrm>
              <a:off x="6555297" y="3357654"/>
              <a:ext cx="4381195" cy="22557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602858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0620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 실습 예제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770875-44BB-4491-B9BC-D12B228FA5EE}"/>
              </a:ext>
            </a:extLst>
          </p:cNvPr>
          <p:cNvSpPr/>
          <p:nvPr/>
        </p:nvSpPr>
        <p:spPr>
          <a:xfrm>
            <a:off x="5645727" y="1260499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924829-FF16-4CA5-8A2E-61E22771D722}"/>
              </a:ext>
            </a:extLst>
          </p:cNvPr>
          <p:cNvSpPr/>
          <p:nvPr/>
        </p:nvSpPr>
        <p:spPr>
          <a:xfrm>
            <a:off x="750682" y="1260499"/>
            <a:ext cx="10917171" cy="1894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대박이는 마스크를 대량 구매했습니다. 주변 친구들에게 나눠주기 위해 포장지를 사려고 합니다. 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포장지는 8개들이와 5개들이 2종류가 있고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8개들이 포장지는 비싸기 때문에 반드시 전부 채워서 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포장할 때만 사용하고 나머지는 5개들이로 포장하려고 합니다. 과연 포장지는 각각 몇 개가 필요할까요? 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실행결과 </a:t>
            </a:r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처럼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동작하는 코드를 작성하세요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(단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남는 마스크 없이 전부 포장해야 합니다.)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71F392E-FA9A-4440-AEB7-862E110FE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868" y="3895949"/>
            <a:ext cx="6502527" cy="16890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5039A9C-64F1-4F3A-9F17-222378A3D7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433"/>
          <a:stretch/>
        </p:blipFill>
        <p:spPr>
          <a:xfrm>
            <a:off x="854544" y="3895949"/>
            <a:ext cx="3086531" cy="9335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D799ABD-387C-4AA8-BA2E-CB4C91E886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544" y="4955142"/>
            <a:ext cx="3086531" cy="9240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62B42AC-50CC-712C-B4D4-3FE52FA4B03D}"/>
              </a:ext>
            </a:extLst>
          </p:cNvPr>
          <p:cNvSpPr/>
          <p:nvPr/>
        </p:nvSpPr>
        <p:spPr>
          <a:xfrm>
            <a:off x="854544" y="3412445"/>
            <a:ext cx="1264666" cy="405360"/>
          </a:xfrm>
          <a:prstGeom prst="rect">
            <a:avLst/>
          </a:prstGeom>
          <a:solidFill>
            <a:srgbClr val="467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결과 화면</a:t>
            </a:r>
          </a:p>
        </p:txBody>
      </p:sp>
    </p:spTree>
    <p:extLst>
      <p:ext uri="{BB962C8B-B14F-4D97-AF65-F5344CB8AC3E}">
        <p14:creationId xmlns:p14="http://schemas.microsoft.com/office/powerpoint/2010/main" val="1600061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19239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elif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9C8EE1-C162-4A7D-AA21-06D8D83323E7}"/>
              </a:ext>
            </a:extLst>
          </p:cNvPr>
          <p:cNvSpPr txBox="1"/>
          <p:nvPr/>
        </p:nvSpPr>
        <p:spPr>
          <a:xfrm>
            <a:off x="1261874" y="1501316"/>
            <a:ext cx="8978392" cy="109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조건식이 </a:t>
            </a:r>
            <a:r>
              <a:rPr lang="en-US" altLang="ko-KR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True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일 경우 </a:t>
            </a:r>
            <a:r>
              <a:rPr lang="ko-KR" altLang="en-US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실행문장</a:t>
            </a:r>
            <a:r>
              <a:rPr lang="en-US" altLang="ko-KR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실행 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조건식이 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False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일 경우 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다음 조건식 확인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C2CBF3-BA49-41AF-9F8F-894547B047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093" b="42022"/>
          <a:stretch/>
        </p:blipFill>
        <p:spPr>
          <a:xfrm>
            <a:off x="816681" y="3033509"/>
            <a:ext cx="3099598" cy="20359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F2F9D410-CE92-4FDA-B8B7-6AE9D42334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07"/>
          <a:stretch/>
        </p:blipFill>
        <p:spPr>
          <a:xfrm>
            <a:off x="4546202" y="3033509"/>
            <a:ext cx="3099598" cy="29060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E834E30E-94C4-4B77-8AC7-DCF2D04DBD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512"/>
          <a:stretch/>
        </p:blipFill>
        <p:spPr>
          <a:xfrm>
            <a:off x="8275723" y="3033509"/>
            <a:ext cx="3099597" cy="3536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275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06">
            <a:extLst>
              <a:ext uri="{FF2B5EF4-FFF2-40B4-BE49-F238E27FC236}">
                <a16:creationId xmlns:a16="http://schemas.microsoft.com/office/drawing/2014/main" id="{582A6CEB-F562-4330-80FA-EC8B79D18DD7}"/>
              </a:ext>
            </a:extLst>
          </p:cNvPr>
          <p:cNvSpPr/>
          <p:nvPr/>
        </p:nvSpPr>
        <p:spPr>
          <a:xfrm>
            <a:off x="770018" y="1634760"/>
            <a:ext cx="5293895" cy="4815806"/>
          </a:xfrm>
          <a:prstGeom prst="roundRect">
            <a:avLst/>
          </a:prstGeom>
          <a:solidFill>
            <a:schemeClr val="bg1"/>
          </a:solidFill>
          <a:ln>
            <a:solidFill>
              <a:srgbClr val="467DC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모서리가 둥근 직사각형 107">
            <a:extLst>
              <a:ext uri="{FF2B5EF4-FFF2-40B4-BE49-F238E27FC236}">
                <a16:creationId xmlns:a16="http://schemas.microsoft.com/office/drawing/2014/main" id="{4C914BC1-6402-46EE-857A-9784486C13C4}"/>
              </a:ext>
            </a:extLst>
          </p:cNvPr>
          <p:cNvSpPr/>
          <p:nvPr/>
        </p:nvSpPr>
        <p:spPr>
          <a:xfrm>
            <a:off x="2195090" y="1418735"/>
            <a:ext cx="2443750" cy="523219"/>
          </a:xfrm>
          <a:prstGeom prst="roundRect">
            <a:avLst/>
          </a:prstGeom>
          <a:solidFill>
            <a:srgbClr val="467DC3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흐름도</a:t>
            </a:r>
            <a:endParaRPr lang="ko-KR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19239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elif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A0448B9-DF09-4D7F-8736-007FBF395BB6}"/>
              </a:ext>
            </a:extLst>
          </p:cNvPr>
          <p:cNvGrpSpPr/>
          <p:nvPr/>
        </p:nvGrpSpPr>
        <p:grpSpPr>
          <a:xfrm>
            <a:off x="1020396" y="2268325"/>
            <a:ext cx="4793137" cy="3548675"/>
            <a:chOff x="496329" y="2107780"/>
            <a:chExt cx="4793137" cy="3548675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3B16131-0CB1-40D4-8B92-746A3BF70388}"/>
                </a:ext>
              </a:extLst>
            </p:cNvPr>
            <p:cNvSpPr/>
            <p:nvPr/>
          </p:nvSpPr>
          <p:spPr>
            <a:xfrm>
              <a:off x="1030695" y="2107780"/>
              <a:ext cx="1020938" cy="601505"/>
            </a:xfrm>
            <a:prstGeom prst="ellipse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+mn-ea"/>
                </a:rPr>
                <a:t>시작</a:t>
              </a:r>
            </a:p>
          </p:txBody>
        </p:sp>
        <p:sp>
          <p:nvSpPr>
            <p:cNvPr id="25" name="순서도: 판단 24">
              <a:extLst>
                <a:ext uri="{FF2B5EF4-FFF2-40B4-BE49-F238E27FC236}">
                  <a16:creationId xmlns:a16="http://schemas.microsoft.com/office/drawing/2014/main" id="{09C80CB5-30A5-466D-AC4A-0FD58BE2758D}"/>
                </a:ext>
              </a:extLst>
            </p:cNvPr>
            <p:cNvSpPr/>
            <p:nvPr/>
          </p:nvSpPr>
          <p:spPr>
            <a:xfrm>
              <a:off x="496329" y="2970219"/>
              <a:ext cx="2089670" cy="644952"/>
            </a:xfrm>
            <a:prstGeom prst="flowChartDecision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+mn-ea"/>
                </a:rPr>
                <a:t>조건식</a:t>
              </a:r>
              <a:r>
                <a:rPr lang="en-US" altLang="ko-KR" sz="20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88E6F27-A754-4155-8F07-75CDAB8B25C6}"/>
                </a:ext>
              </a:extLst>
            </p:cNvPr>
            <p:cNvSpPr/>
            <p:nvPr/>
          </p:nvSpPr>
          <p:spPr>
            <a:xfrm>
              <a:off x="4001788" y="3068576"/>
              <a:ext cx="1287678" cy="424592"/>
            </a:xfrm>
            <a:prstGeom prst="rect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+mn-ea"/>
                </a:rPr>
                <a:t>실행문장</a:t>
              </a:r>
              <a:r>
                <a:rPr lang="en-US" altLang="ko-KR" sz="20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D53FE67-1316-4F06-95D6-34E1B7D4A401}"/>
                </a:ext>
              </a:extLst>
            </p:cNvPr>
            <p:cNvSpPr/>
            <p:nvPr/>
          </p:nvSpPr>
          <p:spPr>
            <a:xfrm>
              <a:off x="1030695" y="5054950"/>
              <a:ext cx="1020938" cy="601505"/>
            </a:xfrm>
            <a:prstGeom prst="ellipse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+mn-ea"/>
                </a:rPr>
                <a:t>끝</a:t>
              </a: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DB6A6C24-C61C-4D52-86C4-5D85C16D52D2}"/>
                </a:ext>
              </a:extLst>
            </p:cNvPr>
            <p:cNvCxnSpPr>
              <a:cxnSpLocks/>
              <a:stCxn id="21" idx="4"/>
              <a:endCxn id="25" idx="0"/>
            </p:cNvCxnSpPr>
            <p:nvPr/>
          </p:nvCxnSpPr>
          <p:spPr>
            <a:xfrm>
              <a:off x="1541164" y="2709285"/>
              <a:ext cx="0" cy="260934"/>
            </a:xfrm>
            <a:prstGeom prst="straightConnector1">
              <a:avLst/>
            </a:prstGeom>
            <a:ln w="38100">
              <a:solidFill>
                <a:srgbClr val="467DC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5797DA82-0811-4327-8087-2DE93D2753EB}"/>
                </a:ext>
              </a:extLst>
            </p:cNvPr>
            <p:cNvCxnSpPr>
              <a:cxnSpLocks/>
              <a:stCxn id="25" idx="3"/>
              <a:endCxn id="27" idx="1"/>
            </p:cNvCxnSpPr>
            <p:nvPr/>
          </p:nvCxnSpPr>
          <p:spPr>
            <a:xfrm flipV="1">
              <a:off x="2585999" y="3280872"/>
              <a:ext cx="1415789" cy="11823"/>
            </a:xfrm>
            <a:prstGeom prst="straightConnector1">
              <a:avLst/>
            </a:prstGeom>
            <a:ln w="38100">
              <a:solidFill>
                <a:srgbClr val="467DC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D2C5FDD-AAC9-4EE8-8C88-EB8AC261B975}"/>
                </a:ext>
              </a:extLst>
            </p:cNvPr>
            <p:cNvSpPr txBox="1"/>
            <p:nvPr/>
          </p:nvSpPr>
          <p:spPr>
            <a:xfrm>
              <a:off x="2884123" y="2758643"/>
              <a:ext cx="856562" cy="440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000" dirty="0">
                  <a:solidFill>
                    <a:srgbClr val="467DC3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True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5BCD6F2-963F-4B71-B6E3-1D0B241974E4}"/>
                </a:ext>
              </a:extLst>
            </p:cNvPr>
            <p:cNvSpPr txBox="1"/>
            <p:nvPr/>
          </p:nvSpPr>
          <p:spPr>
            <a:xfrm>
              <a:off x="1530421" y="3583087"/>
              <a:ext cx="856562" cy="357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0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False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5DCD40F-CE35-4A2F-BCEC-D72DB104383C}"/>
                </a:ext>
              </a:extLst>
            </p:cNvPr>
            <p:cNvSpPr/>
            <p:nvPr/>
          </p:nvSpPr>
          <p:spPr>
            <a:xfrm>
              <a:off x="3166582" y="4104643"/>
              <a:ext cx="1287678" cy="424592"/>
            </a:xfrm>
            <a:prstGeom prst="rect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+mn-ea"/>
                </a:rPr>
                <a:t>실행문장</a:t>
              </a:r>
              <a:r>
                <a:rPr lang="en-US" altLang="ko-KR" sz="20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8A82E32F-DF53-4B06-8040-789DF2AA7ADC}"/>
                </a:ext>
              </a:extLst>
            </p:cNvPr>
            <p:cNvCxnSpPr>
              <a:cxnSpLocks/>
              <a:stCxn id="36" idx="2"/>
              <a:endCxn id="34" idx="0"/>
            </p:cNvCxnSpPr>
            <p:nvPr/>
          </p:nvCxnSpPr>
          <p:spPr>
            <a:xfrm flipH="1">
              <a:off x="1541164" y="4645796"/>
              <a:ext cx="4361" cy="409154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E8572AA-9A81-4CC4-978B-6C95F2DE7A21}"/>
                </a:ext>
              </a:extLst>
            </p:cNvPr>
            <p:cNvCxnSpPr>
              <a:cxnSpLocks/>
              <a:stCxn id="25" idx="2"/>
              <a:endCxn id="36" idx="0"/>
            </p:cNvCxnSpPr>
            <p:nvPr/>
          </p:nvCxnSpPr>
          <p:spPr>
            <a:xfrm>
              <a:off x="1541164" y="3615171"/>
              <a:ext cx="4361" cy="385673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78E7B80B-F70B-40FD-9083-F2962D2DA123}"/>
                </a:ext>
              </a:extLst>
            </p:cNvPr>
            <p:cNvGrpSpPr/>
            <p:nvPr/>
          </p:nvGrpSpPr>
          <p:grpSpPr>
            <a:xfrm>
              <a:off x="2059077" y="3493168"/>
              <a:ext cx="2586550" cy="1946097"/>
              <a:chOff x="1981250" y="3493168"/>
              <a:chExt cx="2664377" cy="2527655"/>
            </a:xfrm>
          </p:grpSpPr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8FEB788A-49F5-4952-B3D8-E1C95C4B79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81250" y="6020823"/>
                <a:ext cx="2664377" cy="0"/>
              </a:xfrm>
              <a:prstGeom prst="straightConnector1">
                <a:avLst/>
              </a:prstGeom>
              <a:ln w="38100">
                <a:solidFill>
                  <a:srgbClr val="467DC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17DCFD51-F263-4DB4-A5F3-BDAF604556D7}"/>
                  </a:ext>
                </a:extLst>
              </p:cNvPr>
              <p:cNvCxnSpPr>
                <a:cxnSpLocks/>
                <a:stCxn id="27" idx="2"/>
              </p:cNvCxnSpPr>
              <p:nvPr/>
            </p:nvCxnSpPr>
            <p:spPr>
              <a:xfrm>
                <a:off x="4645627" y="3493168"/>
                <a:ext cx="0" cy="2527655"/>
              </a:xfrm>
              <a:prstGeom prst="straightConnector1">
                <a:avLst/>
              </a:prstGeom>
              <a:ln w="38100">
                <a:solidFill>
                  <a:srgbClr val="467DC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순서도: 판단 35">
              <a:extLst>
                <a:ext uri="{FF2B5EF4-FFF2-40B4-BE49-F238E27FC236}">
                  <a16:creationId xmlns:a16="http://schemas.microsoft.com/office/drawing/2014/main" id="{A85873EE-B918-4371-A624-8C79D10E6123}"/>
                </a:ext>
              </a:extLst>
            </p:cNvPr>
            <p:cNvSpPr/>
            <p:nvPr/>
          </p:nvSpPr>
          <p:spPr>
            <a:xfrm>
              <a:off x="500690" y="4000844"/>
              <a:ext cx="2089670" cy="644952"/>
            </a:xfrm>
            <a:prstGeom prst="flowChartDecision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+mn-ea"/>
                </a:rPr>
                <a:t>조건식</a:t>
              </a:r>
              <a:r>
                <a:rPr lang="en-US" altLang="ko-KR" sz="20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70B75DE-A43C-456C-9619-EA723B7F1F07}"/>
                </a:ext>
              </a:extLst>
            </p:cNvPr>
            <p:cNvCxnSpPr>
              <a:cxnSpLocks/>
              <a:stCxn id="36" idx="3"/>
              <a:endCxn id="26" idx="1"/>
            </p:cNvCxnSpPr>
            <p:nvPr/>
          </p:nvCxnSpPr>
          <p:spPr>
            <a:xfrm flipV="1">
              <a:off x="2590360" y="4316939"/>
              <a:ext cx="576222" cy="6381"/>
            </a:xfrm>
            <a:prstGeom prst="straightConnector1">
              <a:avLst/>
            </a:prstGeom>
            <a:ln w="38100">
              <a:solidFill>
                <a:srgbClr val="467DC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1FFA7B00-10A2-4835-8F1B-F13DF7CFAD83}"/>
                </a:ext>
              </a:extLst>
            </p:cNvPr>
            <p:cNvGrpSpPr/>
            <p:nvPr/>
          </p:nvGrpSpPr>
          <p:grpSpPr>
            <a:xfrm>
              <a:off x="2051633" y="4529236"/>
              <a:ext cx="1758788" cy="728036"/>
              <a:chOff x="1997293" y="4529235"/>
              <a:chExt cx="1813128" cy="1291115"/>
            </a:xfrm>
          </p:grpSpPr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0790C47E-B0AC-42BD-8DA9-D74BAA7DF62B}"/>
                  </a:ext>
                </a:extLst>
              </p:cNvPr>
              <p:cNvCxnSpPr>
                <a:cxnSpLocks/>
                <a:stCxn id="26" idx="2"/>
              </p:cNvCxnSpPr>
              <p:nvPr/>
            </p:nvCxnSpPr>
            <p:spPr>
              <a:xfrm>
                <a:off x="3810421" y="4529235"/>
                <a:ext cx="0" cy="1291115"/>
              </a:xfrm>
              <a:prstGeom prst="straightConnector1">
                <a:avLst/>
              </a:prstGeom>
              <a:ln w="38100">
                <a:solidFill>
                  <a:srgbClr val="467DC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49A40543-9F88-4696-A5FC-B9B3A9A6CA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7293" y="5820350"/>
                <a:ext cx="1813128" cy="0"/>
              </a:xfrm>
              <a:prstGeom prst="straightConnector1">
                <a:avLst/>
              </a:prstGeom>
              <a:ln w="38100">
                <a:solidFill>
                  <a:srgbClr val="467DC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43F15BD-F3F8-4EF6-B720-2137F1CF4209}"/>
                </a:ext>
              </a:extLst>
            </p:cNvPr>
            <p:cNvSpPr txBox="1"/>
            <p:nvPr/>
          </p:nvSpPr>
          <p:spPr>
            <a:xfrm>
              <a:off x="1552969" y="4630227"/>
              <a:ext cx="856562" cy="357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0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False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2733C40-A83F-43F9-8D43-2143BF52DB00}"/>
                </a:ext>
              </a:extLst>
            </p:cNvPr>
            <p:cNvSpPr txBox="1"/>
            <p:nvPr/>
          </p:nvSpPr>
          <p:spPr>
            <a:xfrm>
              <a:off x="2475340" y="3858412"/>
              <a:ext cx="856562" cy="440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000" dirty="0">
                  <a:solidFill>
                    <a:srgbClr val="467DC3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True</a:t>
              </a:r>
            </a:p>
          </p:txBody>
        </p:sp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81453A2A-27C2-4969-82E3-CD2FCB0FEC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797"/>
          <a:stretch/>
        </p:blipFill>
        <p:spPr>
          <a:xfrm>
            <a:off x="6862281" y="1344516"/>
            <a:ext cx="4213169" cy="51679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12D323BB-BA9D-4D76-9FA1-3F4F0A0A70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311"/>
          <a:stretch/>
        </p:blipFill>
        <p:spPr>
          <a:xfrm>
            <a:off x="6457372" y="2752771"/>
            <a:ext cx="5087416" cy="23390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828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7529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elif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실습 예제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E35A1-13FE-41BB-BE0D-E6B3886A702B}"/>
              </a:ext>
            </a:extLst>
          </p:cNvPr>
          <p:cNvSpPr txBox="1"/>
          <p:nvPr/>
        </p:nvSpPr>
        <p:spPr>
          <a:xfrm>
            <a:off x="719168" y="1501316"/>
            <a:ext cx="10753663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변수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num1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과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num2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숫자를 입력 받아 크기를 비교하시오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9C0B86F-9899-4FE4-90BB-C608DC49A0E4}"/>
              </a:ext>
            </a:extLst>
          </p:cNvPr>
          <p:cNvGrpSpPr/>
          <p:nvPr/>
        </p:nvGrpSpPr>
        <p:grpSpPr>
          <a:xfrm>
            <a:off x="516082" y="2677920"/>
            <a:ext cx="11159836" cy="2425166"/>
            <a:chOff x="1064882" y="2677920"/>
            <a:chExt cx="11159836" cy="242516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41234D2-B523-493E-AA5D-2C9553115F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3316" b="33316"/>
            <a:stretch/>
          </p:blipFill>
          <p:spPr>
            <a:xfrm>
              <a:off x="4862793" y="2677920"/>
              <a:ext cx="3564014" cy="24251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337C6C2-52EB-4273-90FB-6378A88F66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7814"/>
            <a:stretch/>
          </p:blipFill>
          <p:spPr>
            <a:xfrm>
              <a:off x="1064882" y="2677920"/>
              <a:ext cx="3564014" cy="24251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9217442-28BE-44EA-8F85-810B26CF05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6631"/>
            <a:stretch/>
          </p:blipFill>
          <p:spPr>
            <a:xfrm>
              <a:off x="8660704" y="2677920"/>
              <a:ext cx="3564014" cy="24251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126438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7529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elif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실습 예제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E35A1-13FE-41BB-BE0D-E6B3886A702B}"/>
              </a:ext>
            </a:extLst>
          </p:cNvPr>
          <p:cNvSpPr txBox="1"/>
          <p:nvPr/>
        </p:nvSpPr>
        <p:spPr>
          <a:xfrm>
            <a:off x="809479" y="1296166"/>
            <a:ext cx="10753663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변수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score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점수를 입력 받아서 다음과 같이 학점을 부여하시오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51407E-CEA1-4FBB-9267-D320D7F7121D}"/>
              </a:ext>
            </a:extLst>
          </p:cNvPr>
          <p:cNvSpPr/>
          <p:nvPr/>
        </p:nvSpPr>
        <p:spPr>
          <a:xfrm>
            <a:off x="1416876" y="2024325"/>
            <a:ext cx="4210872" cy="3974157"/>
          </a:xfrm>
          <a:prstGeom prst="rect">
            <a:avLst/>
          </a:prstGeom>
          <a:solidFill>
            <a:srgbClr val="467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100</a:t>
            </a:r>
            <a:r>
              <a:rPr lang="ko-KR" altLang="en-US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이하</a:t>
            </a:r>
            <a:r>
              <a:rPr lang="en-US" altLang="ko-KR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90</a:t>
            </a:r>
            <a:r>
              <a:rPr lang="ko-KR" altLang="en-US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이상 →</a:t>
            </a:r>
            <a:r>
              <a:rPr lang="en-US" altLang="ko-KR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A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90</a:t>
            </a:r>
            <a:r>
              <a:rPr lang="ko-KR" altLang="en-US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미만</a:t>
            </a:r>
            <a:r>
              <a:rPr lang="en-US" altLang="ko-KR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80</a:t>
            </a:r>
            <a:r>
              <a:rPr lang="ko-KR" altLang="en-US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이상 →</a:t>
            </a:r>
            <a:r>
              <a:rPr lang="en-US" altLang="ko-KR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B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80</a:t>
            </a:r>
            <a:r>
              <a:rPr lang="ko-KR" altLang="en-US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미만</a:t>
            </a:r>
            <a:r>
              <a:rPr lang="en-US" altLang="ko-KR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70</a:t>
            </a:r>
            <a:r>
              <a:rPr lang="ko-KR" altLang="en-US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이상 →</a:t>
            </a:r>
            <a:r>
              <a:rPr lang="en-US" altLang="ko-KR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C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70</a:t>
            </a:r>
            <a:r>
              <a:rPr lang="ko-KR" altLang="en-US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미만</a:t>
            </a:r>
            <a:r>
              <a:rPr lang="en-US" altLang="ko-KR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60</a:t>
            </a:r>
            <a:r>
              <a:rPr lang="ko-KR" altLang="en-US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이상 →</a:t>
            </a:r>
            <a:r>
              <a:rPr lang="en-US" altLang="ko-KR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D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60</a:t>
            </a:r>
            <a:r>
              <a:rPr lang="ko-KR" altLang="en-US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미만 →</a:t>
            </a:r>
            <a:r>
              <a:rPr lang="en-US" altLang="ko-KR" sz="32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F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E9C1E40-EFD7-4D7B-9C97-14F904DE25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899"/>
          <a:stretch/>
        </p:blipFill>
        <p:spPr>
          <a:xfrm>
            <a:off x="6362878" y="2024325"/>
            <a:ext cx="3847803" cy="21716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E7AC7F1-17B6-45F5-855F-A82D1612AC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417"/>
          <a:stretch/>
        </p:blipFill>
        <p:spPr>
          <a:xfrm>
            <a:off x="6362877" y="5521115"/>
            <a:ext cx="3847803" cy="9865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45A2BC3-80B2-4B08-AD03-B2BDFC4CA2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434"/>
          <a:stretch/>
        </p:blipFill>
        <p:spPr>
          <a:xfrm>
            <a:off x="6362877" y="4365245"/>
            <a:ext cx="3847803" cy="9865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130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0620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 실습 예제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E35A1-13FE-41BB-BE0D-E6B3886A702B}"/>
              </a:ext>
            </a:extLst>
          </p:cNvPr>
          <p:cNvSpPr txBox="1"/>
          <p:nvPr/>
        </p:nvSpPr>
        <p:spPr>
          <a:xfrm>
            <a:off x="614069" y="1152904"/>
            <a:ext cx="5376832" cy="92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자판기 프로그램을 만들어보자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C74437-4B51-1CE1-0A88-3BA616627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73281"/>
            <a:ext cx="4257386" cy="46344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9515CC-563C-758E-3EFA-C5B45ABFC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136" y="1873281"/>
            <a:ext cx="4243665" cy="46344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29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29C40F-68E0-427C-BEEE-E483FD2754A2}"/>
              </a:ext>
            </a:extLst>
          </p:cNvPr>
          <p:cNvSpPr txBox="1"/>
          <p:nvPr/>
        </p:nvSpPr>
        <p:spPr>
          <a:xfrm>
            <a:off x="0" y="1468959"/>
            <a:ext cx="338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수업</a:t>
            </a:r>
            <a:endParaRPr lang="en-US" altLang="ko-KR" sz="36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진행방향</a:t>
            </a: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6E39241F-BA8A-4571-A2CA-2F916D4B17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7378751"/>
              </p:ext>
            </p:extLst>
          </p:nvPr>
        </p:nvGraphicFramePr>
        <p:xfrm>
          <a:off x="3980962" y="965482"/>
          <a:ext cx="7449038" cy="4927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0287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0620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 실습 예제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E35A1-13FE-41BB-BE0D-E6B3886A702B}"/>
              </a:ext>
            </a:extLst>
          </p:cNvPr>
          <p:cNvSpPr txBox="1"/>
          <p:nvPr/>
        </p:nvSpPr>
        <p:spPr>
          <a:xfrm>
            <a:off x="629890" y="1144515"/>
            <a:ext cx="5376832" cy="221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자판기 프로그램을 만들어보자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</a:t>
            </a:r>
            <a:r>
              <a:rPr lang="ko-KR" altLang="en-US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메뉴 출력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</a:t>
            </a:r>
            <a:r>
              <a:rPr lang="ko-KR" altLang="en-US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돈 입력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</a:t>
            </a:r>
            <a:r>
              <a:rPr lang="ko-KR" altLang="en-US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선택 메뉴 입력</a:t>
            </a:r>
            <a:endParaRPr lang="en-US" altLang="ko-KR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C74437-4B51-1CE1-0A88-3BA616627C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45"/>
          <a:stretch/>
        </p:blipFill>
        <p:spPr>
          <a:xfrm>
            <a:off x="7055898" y="1974263"/>
            <a:ext cx="4064596" cy="42146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9515CC-563C-758E-3EFA-C5B45ABFCE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745"/>
          <a:stretch/>
        </p:blipFill>
        <p:spPr>
          <a:xfrm>
            <a:off x="2805407" y="1974263"/>
            <a:ext cx="4051496" cy="42146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44729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0620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 실습 예제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E35A1-13FE-41BB-BE0D-E6B3886A702B}"/>
              </a:ext>
            </a:extLst>
          </p:cNvPr>
          <p:cNvSpPr txBox="1"/>
          <p:nvPr/>
        </p:nvSpPr>
        <p:spPr>
          <a:xfrm>
            <a:off x="534611" y="1136126"/>
            <a:ext cx="5376832" cy="2069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자판기 프로그램을 만들어보자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</a:t>
            </a:r>
            <a:r>
              <a:rPr lang="ko-KR" altLang="en-US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결과 확인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-  </a:t>
            </a:r>
            <a:r>
              <a:rPr lang="ko-KR" altLang="en-US" sz="1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잔액부족 출력</a:t>
            </a:r>
            <a:endParaRPr lang="en-US" altLang="ko-KR" sz="1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-  </a:t>
            </a:r>
            <a:r>
              <a:rPr lang="ko-KR" altLang="en-US" sz="1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거스름돈 환전 </a:t>
            </a:r>
            <a:r>
              <a:rPr lang="en-US" altLang="ko-KR" sz="1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(1000</a:t>
            </a:r>
            <a:r>
              <a:rPr lang="ko-KR" altLang="en-US" sz="1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원</a:t>
            </a:r>
            <a:r>
              <a:rPr lang="en-US" altLang="ko-KR" sz="1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500</a:t>
            </a:r>
            <a:r>
              <a:rPr lang="ko-KR" altLang="en-US" sz="1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원</a:t>
            </a:r>
            <a:r>
              <a:rPr lang="en-US" altLang="ko-KR" sz="1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100</a:t>
            </a:r>
            <a:r>
              <a:rPr lang="ko-KR" altLang="en-US" sz="1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원</a:t>
            </a:r>
            <a:r>
              <a:rPr lang="en-US" altLang="ko-KR" sz="1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en-US" altLang="ko-KR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C74437-4B51-1CE1-0A88-3BA616627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168" y="2255519"/>
            <a:ext cx="3322397" cy="36166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9515CC-563C-758E-3EFA-C5B45ABFC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649" y="2255519"/>
            <a:ext cx="3311689" cy="36166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56519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B7D6AF-55F8-4569-BB99-8C43114C5D00}"/>
              </a:ext>
            </a:extLst>
          </p:cNvPr>
          <p:cNvSpPr txBox="1"/>
          <p:nvPr/>
        </p:nvSpPr>
        <p:spPr>
          <a:xfrm>
            <a:off x="888894" y="3139209"/>
            <a:ext cx="5846443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리스트</a:t>
            </a:r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(list)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튜플</a:t>
            </a:r>
            <a:r>
              <a:rPr lang="en-US" altLang="ko-KR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(tuple)</a:t>
            </a:r>
          </a:p>
        </p:txBody>
      </p:sp>
    </p:spTree>
    <p:extLst>
      <p:ext uri="{BB962C8B-B14F-4D97-AF65-F5344CB8AC3E}">
        <p14:creationId xmlns:p14="http://schemas.microsoft.com/office/powerpoint/2010/main" val="284902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997572-AD19-45E8-8139-B8DFD33E48AE}"/>
              </a:ext>
            </a:extLst>
          </p:cNvPr>
          <p:cNvSpPr txBox="1"/>
          <p:nvPr/>
        </p:nvSpPr>
        <p:spPr>
          <a:xfrm>
            <a:off x="0" y="1745958"/>
            <a:ext cx="3380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8F6F70-7248-41E0-B638-3069C3370997}"/>
              </a:ext>
            </a:extLst>
          </p:cNvPr>
          <p:cNvSpPr txBox="1"/>
          <p:nvPr/>
        </p:nvSpPr>
        <p:spPr>
          <a:xfrm>
            <a:off x="4249716" y="1305341"/>
            <a:ext cx="738214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조건문에 대해 이해할 수 있다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endParaRPr lang="en-US" altLang="ko-KR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조건문의 종류를 알 수 있다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조건문을 이용하여 코드를 작성 할 수 있다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473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12330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930404" y="1311212"/>
            <a:ext cx="8978392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상황에 따라 실행 흐름을 다르게 하는 문법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31D680-DA0F-4619-9AEA-D9A5D9A0D0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1287891" y="3010232"/>
            <a:ext cx="914903" cy="18298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3C7D93-D13A-42D3-929C-8370C8A12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590" y="2888735"/>
            <a:ext cx="2003415" cy="1951301"/>
          </a:xfrm>
          <a:prstGeom prst="rect">
            <a:avLst/>
          </a:prstGeom>
        </p:spPr>
      </p:pic>
      <p:sp>
        <p:nvSpPr>
          <p:cNvPr id="9" name="화살표: 줄무늬가 있는 오른쪽 8">
            <a:extLst>
              <a:ext uri="{FF2B5EF4-FFF2-40B4-BE49-F238E27FC236}">
                <a16:creationId xmlns:a16="http://schemas.microsoft.com/office/drawing/2014/main" id="{939556EC-60F9-4505-8D1A-8E4396AE7D92}"/>
              </a:ext>
            </a:extLst>
          </p:cNvPr>
          <p:cNvSpPr/>
          <p:nvPr/>
        </p:nvSpPr>
        <p:spPr>
          <a:xfrm>
            <a:off x="4671382" y="3631007"/>
            <a:ext cx="2003415" cy="466755"/>
          </a:xfrm>
          <a:prstGeom prst="stripedRightArrow">
            <a:avLst>
              <a:gd name="adj1" fmla="val 40244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DAE07E3-E7B8-4275-B4E5-EA1FDF3DF6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858" y="3406932"/>
            <a:ext cx="914903" cy="914903"/>
          </a:xfrm>
          <a:prstGeom prst="rect">
            <a:avLst/>
          </a:prstGeom>
        </p:spPr>
      </p:pic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E28AA905-7EBE-4C25-A8CC-079AFF0603A1}"/>
              </a:ext>
            </a:extLst>
          </p:cNvPr>
          <p:cNvSpPr/>
          <p:nvPr/>
        </p:nvSpPr>
        <p:spPr>
          <a:xfrm>
            <a:off x="3622220" y="2818705"/>
            <a:ext cx="298654" cy="63577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7FEA3B36-FBE5-4DF2-BA26-D13727BD06F9}"/>
              </a:ext>
            </a:extLst>
          </p:cNvPr>
          <p:cNvSpPr/>
          <p:nvPr/>
        </p:nvSpPr>
        <p:spPr>
          <a:xfrm flipV="1">
            <a:off x="3614679" y="4321835"/>
            <a:ext cx="298654" cy="63577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95D3B4E-FA97-42ED-A2C0-CCDC84079B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792" y="2745142"/>
            <a:ext cx="819614" cy="8196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9A1BF32-A56E-4A09-854F-7F50F3C594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97613" y="4046317"/>
            <a:ext cx="1186811" cy="11868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589BB2-863F-355E-3BEC-B2A31C679C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404" y="5295530"/>
            <a:ext cx="4188179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9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11111E-6 L 0.27617 0.0004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0.26954 -0.0087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77" y="-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3775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 키워드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9874188-64DB-4D46-8058-B3CF57DAEA89}"/>
              </a:ext>
            </a:extLst>
          </p:cNvPr>
          <p:cNvGrpSpPr/>
          <p:nvPr/>
        </p:nvGrpSpPr>
        <p:grpSpPr>
          <a:xfrm>
            <a:off x="1372884" y="2086017"/>
            <a:ext cx="9446232" cy="1587625"/>
            <a:chOff x="2013743" y="2086017"/>
            <a:chExt cx="9446232" cy="1587625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BF5C4F90-4223-493B-880C-97C9FA5E673A}"/>
                </a:ext>
              </a:extLst>
            </p:cNvPr>
            <p:cNvSpPr/>
            <p:nvPr/>
          </p:nvSpPr>
          <p:spPr>
            <a:xfrm>
              <a:off x="2013743" y="2086019"/>
              <a:ext cx="2532084" cy="1587623"/>
            </a:xfrm>
            <a:prstGeom prst="roundRect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/>
                <a:t>if</a:t>
              </a:r>
              <a:endParaRPr lang="ko-KR" altLang="en-US" sz="4800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61860B33-018D-4BED-8FEB-DF9832DCBA3B}"/>
                </a:ext>
              </a:extLst>
            </p:cNvPr>
            <p:cNvSpPr/>
            <p:nvPr/>
          </p:nvSpPr>
          <p:spPr>
            <a:xfrm>
              <a:off x="5470817" y="2086018"/>
              <a:ext cx="2532084" cy="1587623"/>
            </a:xfrm>
            <a:prstGeom prst="roundRect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/>
                <a:t>elif</a:t>
              </a:r>
              <a:endParaRPr lang="ko-KR" altLang="en-US" sz="4800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C196422-D74E-4172-83DC-21B036CEB64F}"/>
                </a:ext>
              </a:extLst>
            </p:cNvPr>
            <p:cNvSpPr/>
            <p:nvPr/>
          </p:nvSpPr>
          <p:spPr>
            <a:xfrm>
              <a:off x="8927891" y="2086017"/>
              <a:ext cx="2532084" cy="1587623"/>
            </a:xfrm>
            <a:prstGeom prst="roundRect">
              <a:avLst/>
            </a:prstGeom>
            <a:solidFill>
              <a:srgbClr val="46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/>
                <a:t>else</a:t>
              </a:r>
              <a:endParaRPr lang="ko-KR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2677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1593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if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080C72-A91C-4C6C-9C7A-1258F6C186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274"/>
          <a:stretch/>
        </p:blipFill>
        <p:spPr>
          <a:xfrm>
            <a:off x="3036031" y="2471935"/>
            <a:ext cx="6119937" cy="21354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E47D273-E8DA-4302-AC3B-DB75F63B842C}"/>
              </a:ext>
            </a:extLst>
          </p:cNvPr>
          <p:cNvGrpSpPr/>
          <p:nvPr/>
        </p:nvGrpSpPr>
        <p:grpSpPr>
          <a:xfrm>
            <a:off x="5044039" y="2866626"/>
            <a:ext cx="2828863" cy="513348"/>
            <a:chOff x="5021179" y="1860884"/>
            <a:chExt cx="2828863" cy="51334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9FD2669-6DF5-41F8-B00A-AABCBF9012F9}"/>
                </a:ext>
              </a:extLst>
            </p:cNvPr>
            <p:cNvSpPr/>
            <p:nvPr/>
          </p:nvSpPr>
          <p:spPr>
            <a:xfrm>
              <a:off x="5021179" y="1860884"/>
              <a:ext cx="272716" cy="513348"/>
            </a:xfrm>
            <a:prstGeom prst="rect">
              <a:avLst/>
            </a:prstGeom>
            <a:noFill/>
            <a:ln w="38100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3D964D88-7CAD-479E-98E7-04306465EA7C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5293895" y="2117558"/>
              <a:ext cx="625642" cy="0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44AC07-A3AF-41B2-AADB-F9ED2FB1DE8C}"/>
                </a:ext>
              </a:extLst>
            </p:cNvPr>
            <p:cNvSpPr txBox="1"/>
            <p:nvPr/>
          </p:nvSpPr>
          <p:spPr>
            <a:xfrm>
              <a:off x="5919537" y="1860884"/>
              <a:ext cx="1930505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(colon, </a:t>
              </a:r>
              <a:r>
                <a:rPr lang="ko-KR" altLang="en-US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콜론</a:t>
              </a:r>
              <a:r>
                <a:rPr lang="en-US" altLang="ko-KR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)</a:t>
              </a:r>
              <a:endParaRPr lang="en-US" altLang="ko-KR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4665F7C-2C8E-4F12-A41F-CF582286B9D5}"/>
              </a:ext>
            </a:extLst>
          </p:cNvPr>
          <p:cNvGrpSpPr/>
          <p:nvPr/>
        </p:nvGrpSpPr>
        <p:grpSpPr>
          <a:xfrm>
            <a:off x="1239013" y="4119380"/>
            <a:ext cx="3995425" cy="1694709"/>
            <a:chOff x="1164337" y="4007637"/>
            <a:chExt cx="4136294" cy="1694709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54DC8035-76E0-4B1E-BF64-56ACA73BA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2484" y="4203542"/>
              <a:ext cx="499124" cy="928720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1FF5B1-B49C-42C8-824B-E5303AC8044B}"/>
                </a:ext>
              </a:extLst>
            </p:cNvPr>
            <p:cNvSpPr txBox="1"/>
            <p:nvPr/>
          </p:nvSpPr>
          <p:spPr>
            <a:xfrm>
              <a:off x="1164337" y="5192398"/>
              <a:ext cx="4136294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들여쓰기 </a:t>
              </a:r>
              <a:r>
                <a:rPr lang="en-US" altLang="ko-KR" sz="2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(Space*4, Tab)</a:t>
              </a:r>
              <a:endParaRPr lang="en-US" altLang="ko-KR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5963C727-CD8D-4B7E-BF7B-6104F29FB12E}"/>
                </a:ext>
              </a:extLst>
            </p:cNvPr>
            <p:cNvGrpSpPr/>
            <p:nvPr/>
          </p:nvGrpSpPr>
          <p:grpSpPr>
            <a:xfrm>
              <a:off x="3288987" y="4007637"/>
              <a:ext cx="833833" cy="195905"/>
              <a:chOff x="4203388" y="4197201"/>
              <a:chExt cx="625286" cy="1256905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AA333AE4-E70A-4183-8FB3-2551613DCC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3388" y="4197201"/>
                <a:ext cx="0" cy="1233793"/>
              </a:xfrm>
              <a:prstGeom prst="line">
                <a:avLst/>
              </a:prstGeom>
              <a:ln w="38100">
                <a:solidFill>
                  <a:srgbClr val="F53B57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02006513-36A2-43D0-9FBB-23D2F6835E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03388" y="5430994"/>
                <a:ext cx="625286" cy="0"/>
              </a:xfrm>
              <a:prstGeom prst="line">
                <a:avLst/>
              </a:prstGeom>
              <a:ln w="38100">
                <a:solidFill>
                  <a:srgbClr val="F53B57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63DD5E1B-45C2-4DCD-BE97-7464812042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8674" y="4197201"/>
                <a:ext cx="0" cy="1256905"/>
              </a:xfrm>
              <a:prstGeom prst="line">
                <a:avLst/>
              </a:prstGeom>
              <a:ln w="38100">
                <a:solidFill>
                  <a:srgbClr val="F53B57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49C8EE1-C162-4A7D-AA21-06D8D83323E7}"/>
              </a:ext>
            </a:extLst>
          </p:cNvPr>
          <p:cNvSpPr txBox="1"/>
          <p:nvPr/>
        </p:nvSpPr>
        <p:spPr>
          <a:xfrm>
            <a:off x="1261874" y="1501316"/>
            <a:ext cx="897839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조건식이 </a:t>
            </a:r>
            <a:r>
              <a:rPr lang="en-US" altLang="ko-KR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True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일 경우 </a:t>
            </a:r>
            <a:r>
              <a:rPr lang="ko-KR" altLang="en-US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실행문장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실행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2A62E0-A176-5041-411E-6F638AA75FF4}"/>
              </a:ext>
            </a:extLst>
          </p:cNvPr>
          <p:cNvSpPr/>
          <p:nvPr/>
        </p:nvSpPr>
        <p:spPr>
          <a:xfrm>
            <a:off x="4134250" y="3376574"/>
            <a:ext cx="1819574" cy="928707"/>
          </a:xfrm>
          <a:prstGeom prst="rect">
            <a:avLst/>
          </a:prstGeom>
          <a:noFill/>
          <a:ln w="38100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47F4B0-1324-66CE-EF97-FB6506B5C453}"/>
              </a:ext>
            </a:extLst>
          </p:cNvPr>
          <p:cNvSpPr txBox="1"/>
          <p:nvPr/>
        </p:nvSpPr>
        <p:spPr>
          <a:xfrm>
            <a:off x="5942396" y="3855785"/>
            <a:ext cx="1930505" cy="50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(block,</a:t>
            </a:r>
            <a:r>
              <a:rPr lang="ko-KR" altLang="en-US" sz="24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블록</a:t>
            </a:r>
            <a:r>
              <a:rPr lang="en-US" altLang="ko-KR" sz="24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en-US" altLang="ko-KR" dirty="0"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341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06">
            <a:extLst>
              <a:ext uri="{FF2B5EF4-FFF2-40B4-BE49-F238E27FC236}">
                <a16:creationId xmlns:a16="http://schemas.microsoft.com/office/drawing/2014/main" id="{582A6CEB-F562-4330-80FA-EC8B79D18DD7}"/>
              </a:ext>
            </a:extLst>
          </p:cNvPr>
          <p:cNvSpPr/>
          <p:nvPr/>
        </p:nvSpPr>
        <p:spPr>
          <a:xfrm>
            <a:off x="774565" y="1691898"/>
            <a:ext cx="3941814" cy="4815806"/>
          </a:xfrm>
          <a:prstGeom prst="roundRect">
            <a:avLst/>
          </a:prstGeom>
          <a:solidFill>
            <a:schemeClr val="bg1"/>
          </a:solidFill>
          <a:ln>
            <a:solidFill>
              <a:srgbClr val="467DC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모서리가 둥근 직사각형 107">
            <a:extLst>
              <a:ext uri="{FF2B5EF4-FFF2-40B4-BE49-F238E27FC236}">
                <a16:creationId xmlns:a16="http://schemas.microsoft.com/office/drawing/2014/main" id="{4C914BC1-6402-46EE-857A-9784486C13C4}"/>
              </a:ext>
            </a:extLst>
          </p:cNvPr>
          <p:cNvSpPr/>
          <p:nvPr/>
        </p:nvSpPr>
        <p:spPr>
          <a:xfrm>
            <a:off x="1523597" y="1475873"/>
            <a:ext cx="2443750" cy="523219"/>
          </a:xfrm>
          <a:prstGeom prst="roundRect">
            <a:avLst/>
          </a:prstGeom>
          <a:solidFill>
            <a:srgbClr val="467DC3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흐름도</a:t>
            </a:r>
            <a:endParaRPr lang="ko-KR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1593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if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3B16131-0CB1-40D4-8B92-746A3BF70388}"/>
              </a:ext>
            </a:extLst>
          </p:cNvPr>
          <p:cNvSpPr/>
          <p:nvPr/>
        </p:nvSpPr>
        <p:spPr>
          <a:xfrm>
            <a:off x="1811631" y="2175797"/>
            <a:ext cx="1258087" cy="741226"/>
          </a:xfrm>
          <a:prstGeom prst="ellipse">
            <a:avLst/>
          </a:prstGeom>
          <a:solidFill>
            <a:srgbClr val="467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시작</a:t>
            </a:r>
          </a:p>
        </p:txBody>
      </p:sp>
      <p:sp>
        <p:nvSpPr>
          <p:cNvPr id="25" name="순서도: 판단 24">
            <a:extLst>
              <a:ext uri="{FF2B5EF4-FFF2-40B4-BE49-F238E27FC236}">
                <a16:creationId xmlns:a16="http://schemas.microsoft.com/office/drawing/2014/main" id="{09C80CB5-30A5-466D-AC4A-0FD58BE2758D}"/>
              </a:ext>
            </a:extLst>
          </p:cNvPr>
          <p:cNvSpPr/>
          <p:nvPr/>
        </p:nvSpPr>
        <p:spPr>
          <a:xfrm>
            <a:off x="1239873" y="3225162"/>
            <a:ext cx="2401602" cy="741226"/>
          </a:xfrm>
          <a:prstGeom prst="flowChartDecision">
            <a:avLst/>
          </a:prstGeom>
          <a:solidFill>
            <a:srgbClr val="467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조건식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88E6F27-A754-4155-8F07-75CDAB8B25C6}"/>
              </a:ext>
            </a:extLst>
          </p:cNvPr>
          <p:cNvSpPr/>
          <p:nvPr/>
        </p:nvSpPr>
        <p:spPr>
          <a:xfrm>
            <a:off x="1364957" y="4397566"/>
            <a:ext cx="2151435" cy="523218"/>
          </a:xfrm>
          <a:prstGeom prst="rect">
            <a:avLst/>
          </a:prstGeom>
          <a:solidFill>
            <a:srgbClr val="467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실행문장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D53FE67-1316-4F06-95D6-34E1B7D4A401}"/>
              </a:ext>
            </a:extLst>
          </p:cNvPr>
          <p:cNvSpPr/>
          <p:nvPr/>
        </p:nvSpPr>
        <p:spPr>
          <a:xfrm>
            <a:off x="1811631" y="5526505"/>
            <a:ext cx="1258087" cy="741226"/>
          </a:xfrm>
          <a:prstGeom prst="ellipse">
            <a:avLst/>
          </a:prstGeom>
          <a:solidFill>
            <a:srgbClr val="467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끝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B6A6C24-C61C-4D52-86C4-5D85C16D52D2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>
          <a:xfrm flipH="1">
            <a:off x="2440674" y="2917023"/>
            <a:ext cx="1" cy="308139"/>
          </a:xfrm>
          <a:prstGeom prst="straightConnector1">
            <a:avLst/>
          </a:prstGeom>
          <a:ln w="38100">
            <a:solidFill>
              <a:srgbClr val="467D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797DA82-0811-4327-8087-2DE93D2753EB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2440674" y="3966388"/>
            <a:ext cx="1" cy="431178"/>
          </a:xfrm>
          <a:prstGeom prst="straightConnector1">
            <a:avLst/>
          </a:prstGeom>
          <a:ln w="38100">
            <a:solidFill>
              <a:srgbClr val="467D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FEB788A-49F5-4952-B3D8-E1C95C4B792F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>
            <a:off x="2440675" y="4920784"/>
            <a:ext cx="0" cy="605721"/>
          </a:xfrm>
          <a:prstGeom prst="straightConnector1">
            <a:avLst/>
          </a:prstGeom>
          <a:ln w="38100">
            <a:solidFill>
              <a:srgbClr val="467D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0C85F13-21DF-40AE-BAB3-6D13C2D52A12}"/>
              </a:ext>
            </a:extLst>
          </p:cNvPr>
          <p:cNvCxnSpPr/>
          <p:nvPr/>
        </p:nvCxnSpPr>
        <p:spPr>
          <a:xfrm>
            <a:off x="3641475" y="3595775"/>
            <a:ext cx="545516" cy="0"/>
          </a:xfrm>
          <a:prstGeom prst="line">
            <a:avLst/>
          </a:prstGeom>
          <a:ln w="38100">
            <a:solidFill>
              <a:srgbClr val="F53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E63E2E8-9364-416E-A916-C2478D1B8D03}"/>
              </a:ext>
            </a:extLst>
          </p:cNvPr>
          <p:cNvCxnSpPr>
            <a:cxnSpLocks/>
          </p:cNvCxnSpPr>
          <p:nvPr/>
        </p:nvCxnSpPr>
        <p:spPr>
          <a:xfrm>
            <a:off x="4186991" y="3595775"/>
            <a:ext cx="0" cy="2301343"/>
          </a:xfrm>
          <a:prstGeom prst="line">
            <a:avLst/>
          </a:prstGeom>
          <a:ln w="38100">
            <a:solidFill>
              <a:srgbClr val="F53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6E7724A-8883-4933-9ECD-C39ACB9A5016}"/>
              </a:ext>
            </a:extLst>
          </p:cNvPr>
          <p:cNvCxnSpPr>
            <a:cxnSpLocks/>
            <a:endCxn id="34" idx="6"/>
          </p:cNvCxnSpPr>
          <p:nvPr/>
        </p:nvCxnSpPr>
        <p:spPr>
          <a:xfrm flipH="1">
            <a:off x="3069718" y="5897118"/>
            <a:ext cx="1117274" cy="0"/>
          </a:xfrm>
          <a:prstGeom prst="straightConnector1">
            <a:avLst/>
          </a:prstGeom>
          <a:ln w="38100">
            <a:solidFill>
              <a:srgbClr val="F53B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D2C5FDD-AAC9-4EE8-8C88-EB8AC261B975}"/>
              </a:ext>
            </a:extLst>
          </p:cNvPr>
          <p:cNvSpPr txBox="1"/>
          <p:nvPr/>
        </p:nvSpPr>
        <p:spPr>
          <a:xfrm>
            <a:off x="2502419" y="3879288"/>
            <a:ext cx="1055529" cy="50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True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BCD6F2-963F-4B71-B6E3-1D0B241974E4}"/>
              </a:ext>
            </a:extLst>
          </p:cNvPr>
          <p:cNvSpPr txBox="1"/>
          <p:nvPr/>
        </p:nvSpPr>
        <p:spPr>
          <a:xfrm>
            <a:off x="3557948" y="3071092"/>
            <a:ext cx="1055529" cy="50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False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DFB934E9-8F10-434B-8BB2-092814897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978" y="2068882"/>
            <a:ext cx="5710284" cy="37918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2281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0764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들여쓰기의 중요성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EDFD5A-B427-430F-9191-FEAEC1DA6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946" y="1333744"/>
            <a:ext cx="6000108" cy="49172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1970CCC-8617-733D-C5FE-9C85D2232C70}"/>
              </a:ext>
            </a:extLst>
          </p:cNvPr>
          <p:cNvSpPr/>
          <p:nvPr/>
        </p:nvSpPr>
        <p:spPr>
          <a:xfrm>
            <a:off x="3227832" y="2962656"/>
            <a:ext cx="4078224" cy="8138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030A0"/>
                </a:solidFill>
              </a:rPr>
              <a:t>?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07AD6F-49D1-A4B6-EBF1-E17F5979FAFA}"/>
              </a:ext>
            </a:extLst>
          </p:cNvPr>
          <p:cNvSpPr/>
          <p:nvPr/>
        </p:nvSpPr>
        <p:spPr>
          <a:xfrm>
            <a:off x="3205624" y="5693888"/>
            <a:ext cx="4078224" cy="42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030A0"/>
                </a:solidFill>
              </a:rPr>
              <a:t>?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31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4227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if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실습 예제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E35A1-13FE-41BB-BE0D-E6B3886A702B}"/>
              </a:ext>
            </a:extLst>
          </p:cNvPr>
          <p:cNvSpPr txBox="1"/>
          <p:nvPr/>
        </p:nvSpPr>
        <p:spPr>
          <a:xfrm>
            <a:off x="983863" y="1406903"/>
            <a:ext cx="10224273" cy="50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조건문을 사용하여 변수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money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10000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이상이면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택시를 탄다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”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</a:t>
            </a:r>
            <a:r>
              <a:rPr lang="ko-KR" altLang="en-US" sz="24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출력하시오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endParaRPr lang="en-US" altLang="ko-KR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208361D-BD7A-4BF3-935F-66D024F71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740" y="2419460"/>
            <a:ext cx="4144518" cy="35863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011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라운드 ExtraBold"/>
        <a:ea typeface="나눔스퀘어라운드 ExtraBold"/>
        <a:cs typeface=""/>
      </a:majorFont>
      <a:minorFont>
        <a:latin typeface="나눔스퀘어라운드 ExtraBold"/>
        <a:ea typeface="나눔스퀘어라운드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6906</TotalTime>
  <Words>1374</Words>
  <Application>Microsoft Office PowerPoint</Application>
  <PresentationFormat>와이드스크린</PresentationFormat>
  <Paragraphs>291</Paragraphs>
  <Slides>22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Arial</vt:lpstr>
      <vt:lpstr>나눔스퀘어라운드 Bold</vt:lpstr>
      <vt:lpstr>나눔스퀘어라운드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명호</dc:creator>
  <cp:lastModifiedBy>JunSu Son</cp:lastModifiedBy>
  <cp:revision>368</cp:revision>
  <dcterms:created xsi:type="dcterms:W3CDTF">2020-03-14T09:06:26Z</dcterms:created>
  <dcterms:modified xsi:type="dcterms:W3CDTF">2024-12-18T09:03:47Z</dcterms:modified>
</cp:coreProperties>
</file>