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71" r:id="rId2"/>
    <p:sldId id="268" r:id="rId3"/>
    <p:sldId id="267" r:id="rId4"/>
    <p:sldId id="305" r:id="rId5"/>
    <p:sldId id="306" r:id="rId6"/>
    <p:sldId id="307" r:id="rId7"/>
    <p:sldId id="308" r:id="rId8"/>
    <p:sldId id="310" r:id="rId9"/>
    <p:sldId id="309" r:id="rId10"/>
    <p:sldId id="316" r:id="rId11"/>
    <p:sldId id="315" r:id="rId12"/>
    <p:sldId id="318" r:id="rId13"/>
    <p:sldId id="319" r:id="rId14"/>
    <p:sldId id="335" r:id="rId15"/>
    <p:sldId id="311" r:id="rId16"/>
    <p:sldId id="320" r:id="rId17"/>
    <p:sldId id="322" r:id="rId18"/>
    <p:sldId id="321" r:id="rId19"/>
    <p:sldId id="312" r:id="rId20"/>
    <p:sldId id="336" r:id="rId21"/>
    <p:sldId id="323" r:id="rId22"/>
    <p:sldId id="337" r:id="rId23"/>
    <p:sldId id="324" r:id="rId24"/>
    <p:sldId id="325" r:id="rId25"/>
    <p:sldId id="326" r:id="rId26"/>
    <p:sldId id="327" r:id="rId27"/>
    <p:sldId id="338" r:id="rId28"/>
    <p:sldId id="328" r:id="rId29"/>
    <p:sldId id="329" r:id="rId30"/>
    <p:sldId id="330" r:id="rId31"/>
    <p:sldId id="331" r:id="rId32"/>
    <p:sldId id="341" r:id="rId33"/>
    <p:sldId id="332" r:id="rId34"/>
    <p:sldId id="340" r:id="rId35"/>
    <p:sldId id="339" r:id="rId36"/>
    <p:sldId id="333" r:id="rId37"/>
    <p:sldId id="269" r:id="rId38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53B57"/>
    <a:srgbClr val="323232"/>
    <a:srgbClr val="467DC3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1569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문법에 거의 가까운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2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7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9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r>
              <a:rPr lang="en-US" altLang="ko-KR" dirty="0"/>
              <a:t>b = int(input('</a:t>
            </a:r>
            <a:r>
              <a:rPr lang="ko-KR" altLang="en-US" dirty="0"/>
              <a:t>정수입력</a:t>
            </a:r>
            <a:r>
              <a:rPr lang="en-US" altLang="ko-KR" dirty="0"/>
              <a:t>2 &gt;&gt; '))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:{b}') if a &lt; b else 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66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r>
              <a:rPr lang="en-US" altLang="ko-KR" dirty="0"/>
              <a:t>b = int(input('</a:t>
            </a:r>
            <a:r>
              <a:rPr lang="ko-KR" altLang="en-US" dirty="0"/>
              <a:t>정수입력</a:t>
            </a:r>
            <a:r>
              <a:rPr lang="en-US" altLang="ko-KR" dirty="0"/>
              <a:t>2 &gt;&gt; '))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-a:{b-a}') if a &lt; b else print(</a:t>
            </a:r>
            <a:r>
              <a:rPr lang="en-US" altLang="ko-KR" dirty="0" err="1"/>
              <a:t>f'a</a:t>
            </a:r>
            <a:r>
              <a:rPr lang="en-US" altLang="ko-KR" dirty="0"/>
              <a:t>-b:{a-b}')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3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endParaRPr lang="en-US" altLang="ko-KR" dirty="0"/>
          </a:p>
          <a:p>
            <a:r>
              <a:rPr lang="en-US" altLang="ko-KR" dirty="0"/>
              <a:t>print(f'{a}</a:t>
            </a:r>
            <a:r>
              <a:rPr lang="ko-KR" altLang="en-US" dirty="0"/>
              <a:t>는 짝수입니다</a:t>
            </a:r>
            <a:r>
              <a:rPr lang="en-US" altLang="ko-KR" dirty="0"/>
              <a:t>.') if a%2 ==0 else print(f'{a}</a:t>
            </a:r>
            <a:r>
              <a:rPr lang="ko-KR" altLang="en-US" dirty="0"/>
              <a:t>는 홀수입니다</a:t>
            </a:r>
            <a:r>
              <a:rPr lang="en-US" altLang="ko-KR" dirty="0"/>
              <a:t>.')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9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숫자와 문자를 더하면 에러난다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위해서는 숫자를 문자로 변환해준다</a:t>
            </a:r>
            <a:r>
              <a:rPr lang="en-US" altLang="ko-KR" dirty="0"/>
              <a:t>. str()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58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99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0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9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54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3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치환 방법 </a:t>
            </a:r>
            <a:r>
              <a:rPr lang="en-US" altLang="ko-KR" dirty="0"/>
              <a:t>1 </a:t>
            </a:r>
          </a:p>
          <a:p>
            <a:r>
              <a:rPr lang="en-US" altLang="ko-KR" dirty="0"/>
              <a:t># a</a:t>
            </a:r>
            <a:r>
              <a:rPr lang="ko-KR" altLang="en-US" dirty="0"/>
              <a:t>에는 </a:t>
            </a:r>
            <a:r>
              <a:rPr lang="en-US" altLang="ko-KR" dirty="0"/>
              <a:t>b</a:t>
            </a:r>
            <a:r>
              <a:rPr lang="ko-KR" altLang="en-US" dirty="0"/>
              <a:t>데이터</a:t>
            </a:r>
            <a:r>
              <a:rPr lang="en-US" altLang="ko-KR" dirty="0"/>
              <a:t>(7)</a:t>
            </a:r>
            <a:r>
              <a:rPr lang="ko-KR" altLang="en-US" dirty="0"/>
              <a:t>이</a:t>
            </a:r>
            <a:r>
              <a:rPr lang="en-US" altLang="ko-KR" dirty="0"/>
              <a:t>, b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데이터</a:t>
            </a:r>
            <a:r>
              <a:rPr lang="en-US" altLang="ko-KR" dirty="0"/>
              <a:t>(3)</a:t>
            </a:r>
            <a:r>
              <a:rPr lang="ko-KR" altLang="en-US" dirty="0"/>
              <a:t>을 </a:t>
            </a:r>
            <a:r>
              <a:rPr lang="ko-KR" altLang="en-US" dirty="0" err="1"/>
              <a:t>담아주기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7</a:t>
            </a:r>
          </a:p>
          <a:p>
            <a:endParaRPr lang="en-US" altLang="ko-KR" dirty="0"/>
          </a:p>
          <a:p>
            <a:r>
              <a:rPr lang="en-US" altLang="ko-KR" dirty="0"/>
              <a:t>temp = a</a:t>
            </a:r>
          </a:p>
          <a:p>
            <a:r>
              <a:rPr lang="en-US" altLang="ko-KR" dirty="0"/>
              <a:t>a = b</a:t>
            </a:r>
          </a:p>
          <a:p>
            <a:r>
              <a:rPr lang="en-US" altLang="ko-KR" dirty="0"/>
              <a:t>b = temp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:{b}’)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치환방법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# </a:t>
            </a:r>
            <a:r>
              <a:rPr lang="ko-KR" altLang="en-US" dirty="0" err="1"/>
              <a:t>파이썬은</a:t>
            </a:r>
            <a:r>
              <a:rPr lang="ko-KR" altLang="en-US" dirty="0"/>
              <a:t> 쉽고 사용하기 편해요 </a:t>
            </a:r>
            <a:r>
              <a:rPr lang="en-US" altLang="ko-KR" dirty="0"/>
              <a:t>!! </a:t>
            </a:r>
          </a:p>
          <a:p>
            <a:endParaRPr lang="en-US" altLang="ko-KR" dirty="0"/>
          </a:p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7</a:t>
            </a:r>
          </a:p>
          <a:p>
            <a:endParaRPr lang="en-US" altLang="ko-KR" dirty="0"/>
          </a:p>
          <a:p>
            <a:r>
              <a:rPr lang="en-US" altLang="ko-KR" dirty="0" err="1"/>
              <a:t>a,b</a:t>
            </a:r>
            <a:r>
              <a:rPr lang="en-US" altLang="ko-KR" dirty="0"/>
              <a:t> = </a:t>
            </a:r>
            <a:r>
              <a:rPr lang="en-US" altLang="ko-KR" dirty="0" err="1"/>
              <a:t>b,a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3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64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2024-12-13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준 수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77924A-4F7B-440B-A2B9-3BEBDF92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117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 받는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111E1-907F-4953-A488-86A33FF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57" y="1279398"/>
            <a:ext cx="9707330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A8AF66-CA2D-4A25-88D0-E5EAAB163222}"/>
              </a:ext>
            </a:extLst>
          </p:cNvPr>
          <p:cNvSpPr/>
          <p:nvPr/>
        </p:nvSpPr>
        <p:spPr>
          <a:xfrm>
            <a:off x="783771" y="1560243"/>
            <a:ext cx="638628" cy="638628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53B57"/>
                </a:solidFill>
              </a:rPr>
              <a:t>1</a:t>
            </a:r>
            <a:endParaRPr lang="ko-KR" altLang="en-US" sz="2400" dirty="0">
              <a:solidFill>
                <a:srgbClr val="F53B57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90A666-37BA-41A2-B7E2-317DE51A8624}"/>
              </a:ext>
            </a:extLst>
          </p:cNvPr>
          <p:cNvGrpSpPr/>
          <p:nvPr/>
        </p:nvGrpSpPr>
        <p:grpSpPr>
          <a:xfrm>
            <a:off x="783771" y="2845747"/>
            <a:ext cx="10462516" cy="1162212"/>
            <a:chOff x="783771" y="2591713"/>
            <a:chExt cx="10462516" cy="11622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BFF9ED-BE05-4D1A-86C0-33BDF4DF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8957" y="2591713"/>
              <a:ext cx="9707330" cy="1162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719909E-704E-493D-AD44-7B2C5B51143B}"/>
                </a:ext>
              </a:extLst>
            </p:cNvPr>
            <p:cNvSpPr/>
            <p:nvPr/>
          </p:nvSpPr>
          <p:spPr>
            <a:xfrm>
              <a:off x="783771" y="2853505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2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66AC31-A7F2-4D11-B5F6-018EB85F25B3}"/>
              </a:ext>
            </a:extLst>
          </p:cNvPr>
          <p:cNvGrpSpPr/>
          <p:nvPr/>
        </p:nvGrpSpPr>
        <p:grpSpPr>
          <a:xfrm>
            <a:off x="783771" y="4428998"/>
            <a:ext cx="10462516" cy="1162213"/>
            <a:chOff x="783771" y="4428998"/>
            <a:chExt cx="10462516" cy="11622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A8E547-669C-4A99-9572-2DEA2D90D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587"/>
            <a:stretch/>
          </p:blipFill>
          <p:spPr>
            <a:xfrm>
              <a:off x="1538957" y="4428998"/>
              <a:ext cx="9707330" cy="1162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56E49D-FA9B-4417-9384-21F0B49DDC9D}"/>
                </a:ext>
              </a:extLst>
            </p:cNvPr>
            <p:cNvSpPr/>
            <p:nvPr/>
          </p:nvSpPr>
          <p:spPr>
            <a:xfrm>
              <a:off x="783771" y="4659129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3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24EB5E-EBF8-4FCE-A550-22CF3486EFFE}"/>
              </a:ext>
            </a:extLst>
          </p:cNvPr>
          <p:cNvSpPr/>
          <p:nvPr/>
        </p:nvSpPr>
        <p:spPr>
          <a:xfrm>
            <a:off x="4231269" y="3519749"/>
            <a:ext cx="631018" cy="43015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E7D8C7-2AAD-4E63-BAFD-7F4D9E0B1D3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8253" y="3246112"/>
            <a:ext cx="2063016" cy="48871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E4640E-F5D0-4850-B6A6-17F32B995093}"/>
              </a:ext>
            </a:extLst>
          </p:cNvPr>
          <p:cNvGrpSpPr/>
          <p:nvPr/>
        </p:nvGrpSpPr>
        <p:grpSpPr>
          <a:xfrm>
            <a:off x="1654982" y="5161058"/>
            <a:ext cx="2576287" cy="461665"/>
            <a:chOff x="1654982" y="5741140"/>
            <a:chExt cx="2576287" cy="4616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D4815-7A9F-4298-B3E7-21482F520C4F}"/>
                </a:ext>
              </a:extLst>
            </p:cNvPr>
            <p:cNvSpPr/>
            <p:nvPr/>
          </p:nvSpPr>
          <p:spPr>
            <a:xfrm>
              <a:off x="1654982" y="5741140"/>
              <a:ext cx="783417" cy="430154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B753FE-2DAF-4151-94A0-0DBED19C2F10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2438399" y="5956217"/>
              <a:ext cx="76136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0F90E-1738-40CA-BF0E-06014EF3BE0D}"/>
                </a:ext>
              </a:extLst>
            </p:cNvPr>
            <p:cNvSpPr txBox="1"/>
            <p:nvPr/>
          </p:nvSpPr>
          <p:spPr>
            <a:xfrm>
              <a:off x="3199761" y="5741140"/>
              <a:ext cx="1031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23232"/>
                  </a:solidFill>
                </a:rPr>
                <a:t>문자열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1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828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사용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D3D3D-9F84-4426-B906-EBA054C40CA0}"/>
              </a:ext>
            </a:extLst>
          </p:cNvPr>
          <p:cNvSpPr txBox="1"/>
          <p:nvPr/>
        </p:nvSpPr>
        <p:spPr>
          <a:xfrm>
            <a:off x="1240103" y="1283778"/>
            <a:ext cx="8978392" cy="235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문자를 숫자로 바꾸는 방법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정수로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float(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실수로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ACE873-8301-4141-92BE-4E6CC7A26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86"/>
          <a:stretch/>
        </p:blipFill>
        <p:spPr>
          <a:xfrm>
            <a:off x="2580394" y="4019869"/>
            <a:ext cx="7031212" cy="2356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7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4" y="1327144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코드에서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받아서 결과를 계산하시오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73054-68B3-4BC6-964A-0B678283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99" y="2626991"/>
            <a:ext cx="5674801" cy="3775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555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026205" y="1271024"/>
            <a:ext cx="921776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Python, 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머신러닝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딥러닝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점수를 키보드로 입력 받아 합계와 평균을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988F5-28D3-469A-B462-CB22B7A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25" y="2633430"/>
            <a:ext cx="5537349" cy="3314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C82162-4F49-430A-8614-C46A0BFA0DFD}"/>
              </a:ext>
            </a:extLst>
          </p:cNvPr>
          <p:cNvSpPr/>
          <p:nvPr/>
        </p:nvSpPr>
        <p:spPr>
          <a:xfrm>
            <a:off x="6633029" y="3904343"/>
            <a:ext cx="943428" cy="133531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6FFD8-6E4B-4002-8EB4-BD47B141E7CB}"/>
              </a:ext>
            </a:extLst>
          </p:cNvPr>
          <p:cNvSpPr txBox="1"/>
          <p:nvPr/>
        </p:nvSpPr>
        <p:spPr>
          <a:xfrm>
            <a:off x="7532915" y="434116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&lt;=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값</a:t>
            </a:r>
          </a:p>
        </p:txBody>
      </p:sp>
    </p:spTree>
    <p:extLst>
      <p:ext uri="{BB962C8B-B14F-4D97-AF65-F5344CB8AC3E}">
        <p14:creationId xmlns:p14="http://schemas.microsoft.com/office/powerpoint/2010/main" val="195028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751136" y="1297291"/>
            <a:ext cx="1036414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개를 입력 받고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변수 </a:t>
            </a: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cal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입력 받아 아래와 같이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08288D-09AF-4999-BE96-6F0C5110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461112"/>
            <a:ext cx="8277225" cy="37433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A18D6C-616B-438F-896D-6502C29F150F}"/>
              </a:ext>
            </a:extLst>
          </p:cNvPr>
          <p:cNvGrpSpPr/>
          <p:nvPr/>
        </p:nvGrpSpPr>
        <p:grpSpPr>
          <a:xfrm>
            <a:off x="2871787" y="2665914"/>
            <a:ext cx="6189086" cy="1656469"/>
            <a:chOff x="2871787" y="2665914"/>
            <a:chExt cx="6189086" cy="165646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99F329C-B912-4CD8-8ADF-A1240584EFEF}"/>
                </a:ext>
              </a:extLst>
            </p:cNvPr>
            <p:cNvGrpSpPr/>
            <p:nvPr/>
          </p:nvGrpSpPr>
          <p:grpSpPr>
            <a:xfrm>
              <a:off x="2871787" y="2665914"/>
              <a:ext cx="6189086" cy="1656469"/>
              <a:chOff x="2871787" y="2665914"/>
              <a:chExt cx="6189086" cy="165646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535CBB6-6971-4D7C-98B2-C20D9DBB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787" y="2665914"/>
                <a:ext cx="3244995" cy="30865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B09BA8B-DE58-4330-BDFA-48B50894A9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19" r="15279"/>
              <a:stretch/>
            </p:blipFill>
            <p:spPr>
              <a:xfrm>
                <a:off x="3730336" y="3637909"/>
                <a:ext cx="2365664" cy="30865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40105DE-0F2C-4CEC-A177-E03AFE49BF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00" r="1616"/>
              <a:stretch/>
            </p:blipFill>
            <p:spPr>
              <a:xfrm>
                <a:off x="5933209" y="4013733"/>
                <a:ext cx="3127664" cy="308650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539600F-B9C4-4ECF-8A24-9B5F51FEE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13" r="21990" b="-10769"/>
            <a:stretch/>
          </p:blipFill>
          <p:spPr>
            <a:xfrm>
              <a:off x="2909887" y="3980496"/>
              <a:ext cx="2005151" cy="341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78BA2-D897-490C-92CA-8B9D97B42593}"/>
              </a:ext>
            </a:extLst>
          </p:cNvPr>
          <p:cNvSpPr txBox="1"/>
          <p:nvPr/>
        </p:nvSpPr>
        <p:spPr>
          <a:xfrm>
            <a:off x="691260" y="127752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초를 입력 받아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8132D2-58C9-491E-B129-8F7CE5A0CB11}"/>
              </a:ext>
            </a:extLst>
          </p:cNvPr>
          <p:cNvGrpSpPr/>
          <p:nvPr/>
        </p:nvGrpSpPr>
        <p:grpSpPr>
          <a:xfrm>
            <a:off x="1596412" y="2108546"/>
            <a:ext cx="9229528" cy="3218713"/>
            <a:chOff x="2523626" y="2209630"/>
            <a:chExt cx="7362124" cy="25674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80F77D-C87B-4983-B07A-4B9F65FC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3626" y="2209630"/>
              <a:ext cx="7144747" cy="24387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3897CB-6511-427E-B3A9-2BC8EA36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2434" y="3956940"/>
              <a:ext cx="2600688" cy="7621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E90712-5A5D-480A-904C-15779345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7010" y="3985968"/>
              <a:ext cx="2438740" cy="7049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225B4-217C-47CF-9033-A5DC3479D212}"/>
                </a:ext>
              </a:extLst>
            </p:cNvPr>
            <p:cNvSpPr/>
            <p:nvPr/>
          </p:nvSpPr>
          <p:spPr>
            <a:xfrm>
              <a:off x="2523626" y="2209630"/>
              <a:ext cx="7144747" cy="256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AA855D-F782-4828-BAC5-5B99AA776C8B}"/>
              </a:ext>
            </a:extLst>
          </p:cNvPr>
          <p:cNvSpPr txBox="1"/>
          <p:nvPr/>
        </p:nvSpPr>
        <p:spPr>
          <a:xfrm>
            <a:off x="6897470" y="5479904"/>
            <a:ext cx="392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👀✨</a:t>
            </a:r>
            <a:r>
              <a:rPr lang="en-US" altLang="ko-KR" dirty="0"/>
              <a:t>Hint 1</a:t>
            </a:r>
            <a:r>
              <a:rPr lang="ko-KR" altLang="en-US" dirty="0"/>
              <a:t>분 </a:t>
            </a:r>
            <a:r>
              <a:rPr lang="en-US" altLang="ko-KR" dirty="0"/>
              <a:t>= 60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= 60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83689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421852" y="1285040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곱하기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92BA32-258E-4F54-90DF-7C31A526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0" y="1700373"/>
            <a:ext cx="3842280" cy="413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BEF6B9-015D-422E-8C9D-A6611D84EA66}"/>
              </a:ext>
            </a:extLst>
          </p:cNvPr>
          <p:cNvSpPr/>
          <p:nvPr/>
        </p:nvSpPr>
        <p:spPr>
          <a:xfrm>
            <a:off x="4283476" y="4492059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AB623-5E08-4971-90B2-ACDC5BCA9674}"/>
              </a:ext>
            </a:extLst>
          </p:cNvPr>
          <p:cNvSpPr/>
          <p:nvPr/>
        </p:nvSpPr>
        <p:spPr>
          <a:xfrm>
            <a:off x="5000889" y="3988625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467571" y="1292464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지수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A47E4-AB79-439B-88F0-6D6A812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2" y="2319182"/>
            <a:ext cx="9669396" cy="2586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29A876-A1AA-4AAB-9A9A-8C39BFB7C7F2}"/>
              </a:ext>
            </a:extLst>
          </p:cNvPr>
          <p:cNvSpPr/>
          <p:nvPr/>
        </p:nvSpPr>
        <p:spPr>
          <a:xfrm>
            <a:off x="2375912" y="3171670"/>
            <a:ext cx="7908519" cy="3782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2776"/>
              </p:ext>
            </p:extLst>
          </p:nvPr>
        </p:nvGraphicFramePr>
        <p:xfrm>
          <a:off x="1219201" y="1624806"/>
          <a:ext cx="9927770" cy="29617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9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 = a + 1    b = b + 3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+=, -=, *=, /=, %=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 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+= b 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+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-=3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–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716F11-C6B3-4FAA-AAC4-F716FE856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753732" y="1625099"/>
            <a:ext cx="585306" cy="585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D1302-3F13-4B9D-912E-B8A87E2B3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7052761" y="1625098"/>
            <a:ext cx="585306" cy="585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7F049A-6CAC-46C3-90E3-B94BB129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8754363" y="1625099"/>
            <a:ext cx="585306" cy="5853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BC77E0-6220-4E24-92DB-B73A2A0BB566}"/>
              </a:ext>
            </a:extLst>
          </p:cNvPr>
          <p:cNvCxnSpPr/>
          <p:nvPr/>
        </p:nvCxnSpPr>
        <p:spPr>
          <a:xfrm>
            <a:off x="6183086" y="2380344"/>
            <a:ext cx="377371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DC3D71-D12E-4087-B2E3-7DD3B79B5DF1}"/>
              </a:ext>
            </a:extLst>
          </p:cNvPr>
          <p:cNvCxnSpPr>
            <a:cxnSpLocks/>
          </p:cNvCxnSpPr>
          <p:nvPr/>
        </p:nvCxnSpPr>
        <p:spPr>
          <a:xfrm>
            <a:off x="7552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4115A7-1FDD-4987-9AC8-D1B2EC904525}"/>
              </a:ext>
            </a:extLst>
          </p:cNvPr>
          <p:cNvCxnSpPr>
            <a:cxnSpLocks/>
          </p:cNvCxnSpPr>
          <p:nvPr/>
        </p:nvCxnSpPr>
        <p:spPr>
          <a:xfrm>
            <a:off x="9330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1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89B15-8D8C-461F-89E9-3CBEA9B5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35" y="2153629"/>
            <a:ext cx="3294997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29197" y="1345155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0F820-3CCF-4A4D-AE38-09362C7D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7" y="4677132"/>
            <a:ext cx="1091843" cy="545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9713E-1312-4E9E-A41D-6089273C6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47" y="2153629"/>
            <a:ext cx="3931146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7D5C41-EC52-4AE4-9339-BF698BF2BEBC}"/>
              </a:ext>
            </a:extLst>
          </p:cNvPr>
          <p:cNvGrpSpPr/>
          <p:nvPr/>
        </p:nvGrpSpPr>
        <p:grpSpPr>
          <a:xfrm>
            <a:off x="7574165" y="3904875"/>
            <a:ext cx="1636295" cy="579582"/>
            <a:chOff x="7443537" y="4090737"/>
            <a:chExt cx="1636295" cy="57958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467B88-17E1-480E-9F94-7B59A66A3668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A5CBE-3D46-4239-B6B5-9863952BAFB5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9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1402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C7E34D-1D83-4CE5-B981-7118306F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48" y="2326125"/>
            <a:ext cx="3346933" cy="3165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B98667-36F2-46AA-BE77-74A7CAC6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07" y="4862994"/>
            <a:ext cx="1091843" cy="545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E91BB-045A-4B8E-8567-708E6DB1B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75" y="2326125"/>
            <a:ext cx="4225503" cy="31098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A6A019-16EF-490B-A7D0-74F2901E3AB1}"/>
              </a:ext>
            </a:extLst>
          </p:cNvPr>
          <p:cNvGrpSpPr/>
          <p:nvPr/>
        </p:nvGrpSpPr>
        <p:grpSpPr>
          <a:xfrm>
            <a:off x="7152591" y="3986828"/>
            <a:ext cx="1636295" cy="579582"/>
            <a:chOff x="7443537" y="4090737"/>
            <a:chExt cx="1636295" cy="57958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9F240B-4657-498F-9475-A47B04CF95A0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F00E3-FE37-473C-91A0-43CFCB4E37B7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E5249-54EE-43D5-AA1E-47861513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21093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36EDD1-6B23-4D27-BB6F-08CD9DCB1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438961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52E5F-765E-4A4C-8CC5-5624818F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28" y="5549515"/>
            <a:ext cx="1091843" cy="5459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4D062B7-0319-4B39-AEFF-1D2ECDEF622F}"/>
              </a:ext>
            </a:extLst>
          </p:cNvPr>
          <p:cNvGrpSpPr/>
          <p:nvPr/>
        </p:nvGrpSpPr>
        <p:grpSpPr>
          <a:xfrm>
            <a:off x="7723267" y="3592806"/>
            <a:ext cx="2579725" cy="1460644"/>
            <a:chOff x="7723267" y="3592806"/>
            <a:chExt cx="2579725" cy="146064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15E08D-5468-4A93-90FC-B55BD9A5AD01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C1A8B6-519B-4347-8C21-DD4903417BCF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8D54AF-023E-433F-B37A-C4C134623421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5408F6-7083-42A0-BD76-D6B1D28D32D5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33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CB7030-883D-4131-85FF-AFAE469740DB}"/>
                </a:ext>
              </a:extLst>
            </p:cNvPr>
            <p:cNvCxnSpPr/>
            <p:nvPr/>
          </p:nvCxnSpPr>
          <p:spPr>
            <a:xfrm>
              <a:off x="7723267" y="4914399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587C9-1E8D-49D9-B97C-0413F4454A58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BAA644-B8B4-7CE3-7C42-D75ABAC4D83D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7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79031C-CC46-4636-8C9A-186E9629D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73"/>
          <a:stretch/>
        </p:blipFill>
        <p:spPr>
          <a:xfrm>
            <a:off x="1375706" y="2247153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39C2CC-B9A1-47E1-A880-D440213AF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83" b="1690"/>
          <a:stretch/>
        </p:blipFill>
        <p:spPr>
          <a:xfrm>
            <a:off x="6662830" y="2247152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3781F8-32CC-4A6E-B9F8-703AB1F5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31" y="5205979"/>
            <a:ext cx="1091843" cy="54592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63E0BA-F716-47DC-89D8-E16E37D0B4A9}"/>
              </a:ext>
            </a:extLst>
          </p:cNvPr>
          <p:cNvGrpSpPr/>
          <p:nvPr/>
        </p:nvGrpSpPr>
        <p:grpSpPr>
          <a:xfrm>
            <a:off x="7964784" y="3540852"/>
            <a:ext cx="2566808" cy="1460644"/>
            <a:chOff x="7736184" y="3592806"/>
            <a:chExt cx="2566808" cy="14606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6FA8A9-57E2-4C7F-969F-6D3ECE37656D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EF06D6-A2E7-4150-8280-55B8F723C907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50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A630D5-97A8-41CD-A50C-B1A22D3B94B0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D4DE67-E2B5-4283-B735-D54E60119542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DDD14B-4B1E-40F4-9060-5BD6C169EE3F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445E87-F9D7-5577-194C-B1D820239799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293830" cy="36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각각 볼펜을 들고 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들고 있을 때 들고있는 손만 활용하여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가질 수 있도록 하려면 어떻게 해야 할 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??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4BE7C-5C27-BE50-2AB5-2EF978110D23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치환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74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5600" y="1314047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값을 치환하시오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3F4E5B-0642-4BAF-91B6-47453AA9D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04"/>
          <a:stretch/>
        </p:blipFill>
        <p:spPr>
          <a:xfrm>
            <a:off x="1415890" y="2491187"/>
            <a:ext cx="3939681" cy="27599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2DE123-2403-4CA6-AEA3-A57D4A7BCF8A}"/>
              </a:ext>
            </a:extLst>
          </p:cNvPr>
          <p:cNvGrpSpPr/>
          <p:nvPr/>
        </p:nvGrpSpPr>
        <p:grpSpPr>
          <a:xfrm>
            <a:off x="5355571" y="1135433"/>
            <a:ext cx="4919169" cy="3081262"/>
            <a:chOff x="5355571" y="1135433"/>
            <a:chExt cx="4919169" cy="30812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F4293D-62EE-405B-96DF-ED6739602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96" b="30378"/>
            <a:stretch/>
          </p:blipFill>
          <p:spPr>
            <a:xfrm>
              <a:off x="6335059" y="1135433"/>
              <a:ext cx="3939681" cy="30812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014074D-AEF9-4F8E-B97B-A72A8280F181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 flipV="1">
              <a:off x="5355571" y="2676064"/>
              <a:ext cx="979488" cy="1195116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BEAA0-E476-43AD-B307-A2515D7C0099}"/>
              </a:ext>
            </a:extLst>
          </p:cNvPr>
          <p:cNvGrpSpPr/>
          <p:nvPr/>
        </p:nvGrpSpPr>
        <p:grpSpPr>
          <a:xfrm>
            <a:off x="5355571" y="3871180"/>
            <a:ext cx="4919169" cy="2932641"/>
            <a:chOff x="5355571" y="3871180"/>
            <a:chExt cx="4919169" cy="29326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866B3-F915-4B7E-BB14-99D43FD99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738"/>
            <a:stretch/>
          </p:blipFill>
          <p:spPr>
            <a:xfrm>
              <a:off x="6335059" y="4264821"/>
              <a:ext cx="3939681" cy="253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BAB3B43-607E-4F09-84A5-5F169A56641A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5355571" y="3871180"/>
              <a:ext cx="979488" cy="166314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0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9981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&gt;=   &lt;   &lt;=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a &gt; b   a &gt;= b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==   !=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== b   a != 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9436F6-E8A1-4472-A944-9E66D09C72B9}"/>
              </a:ext>
            </a:extLst>
          </p:cNvPr>
          <p:cNvGrpSpPr/>
          <p:nvPr/>
        </p:nvGrpSpPr>
        <p:grpSpPr>
          <a:xfrm>
            <a:off x="1219201" y="3737811"/>
            <a:ext cx="3705725" cy="1413771"/>
            <a:chOff x="1219201" y="3737811"/>
            <a:chExt cx="3705725" cy="141377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1DD68E2-A455-4A8C-8B6E-22226A49F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884" y="3737811"/>
              <a:ext cx="497305" cy="83418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7330B9-2722-4247-921B-6DB542A94249}"/>
                </a:ext>
              </a:extLst>
            </p:cNvPr>
            <p:cNvSpPr txBox="1"/>
            <p:nvPr/>
          </p:nvSpPr>
          <p:spPr>
            <a:xfrm>
              <a:off x="1219201" y="4572000"/>
              <a:ext cx="127277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FD096B0-EC76-427F-AF9C-EDF087724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0926" y="3737811"/>
              <a:ext cx="585537" cy="83419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B2B740-4F20-40CA-B7CD-0A543AD7F7B7}"/>
                </a:ext>
              </a:extLst>
            </p:cNvPr>
            <p:cNvSpPr txBox="1"/>
            <p:nvPr/>
          </p:nvSpPr>
          <p:spPr>
            <a:xfrm>
              <a:off x="3344780" y="4572000"/>
              <a:ext cx="158014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같지 않다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97378C-543D-4C0B-A3D7-C46C5BB0D2E8}"/>
              </a:ext>
            </a:extLst>
          </p:cNvPr>
          <p:cNvGrpSpPr/>
          <p:nvPr/>
        </p:nvGrpSpPr>
        <p:grpSpPr>
          <a:xfrm>
            <a:off x="8646694" y="2216083"/>
            <a:ext cx="481264" cy="1325214"/>
            <a:chOff x="8598568" y="2213811"/>
            <a:chExt cx="336885" cy="1215189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37A22-C6EA-4E24-BA75-1128D80C709B}"/>
                </a:ext>
              </a:extLst>
            </p:cNvPr>
            <p:cNvCxnSpPr/>
            <p:nvPr/>
          </p:nvCxnSpPr>
          <p:spPr>
            <a:xfrm>
              <a:off x="8598568" y="2213811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581FC02-7E02-49C2-BC40-F4021BE4C24D}"/>
                </a:ext>
              </a:extLst>
            </p:cNvPr>
            <p:cNvCxnSpPr/>
            <p:nvPr/>
          </p:nvCxnSpPr>
          <p:spPr>
            <a:xfrm>
              <a:off x="8598568" y="3429000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CA2C3C3-0265-49B7-A98A-9B62A4CD114F}"/>
                </a:ext>
              </a:extLst>
            </p:cNvPr>
            <p:cNvCxnSpPr>
              <a:cxnSpLocks/>
            </p:cNvCxnSpPr>
            <p:nvPr/>
          </p:nvCxnSpPr>
          <p:spPr>
            <a:xfrm>
              <a:off x="8935453" y="2213811"/>
              <a:ext cx="0" cy="1215189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504530-9F23-4B77-A033-141E945D7BFF}"/>
              </a:ext>
            </a:extLst>
          </p:cNvPr>
          <p:cNvSpPr/>
          <p:nvPr/>
        </p:nvSpPr>
        <p:spPr>
          <a:xfrm>
            <a:off x="9207024" y="2708067"/>
            <a:ext cx="547716" cy="342982"/>
          </a:xfrm>
          <a:prstGeom prst="rightArrow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7310E-05A9-4492-BE74-CC957CB747EE}"/>
              </a:ext>
            </a:extLst>
          </p:cNvPr>
          <p:cNvSpPr/>
          <p:nvPr/>
        </p:nvSpPr>
        <p:spPr>
          <a:xfrm>
            <a:off x="9754740" y="2518611"/>
            <a:ext cx="2100376" cy="77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결과값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endParaRPr lang="ko-KR" altLang="en-US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28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9843" y="1299885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61034-BC00-44DF-89F8-A9202C5A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26" y="1959417"/>
            <a:ext cx="4421646" cy="41213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5EF50EC-4234-4268-B2A2-5B56DFDDAC60}"/>
              </a:ext>
            </a:extLst>
          </p:cNvPr>
          <p:cNvGrpSpPr/>
          <p:nvPr/>
        </p:nvGrpSpPr>
        <p:grpSpPr>
          <a:xfrm>
            <a:off x="6810617" y="3709095"/>
            <a:ext cx="2335846" cy="2291418"/>
            <a:chOff x="7074568" y="4058628"/>
            <a:chExt cx="2335846" cy="22914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95DA7C9-27C7-4B16-BFB4-C0B995148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9100" y="4058628"/>
              <a:ext cx="1761314" cy="2291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732228E-7865-4523-B76D-1D50002342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433771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B1FEA6-D314-4498-92A5-CF87389916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939098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1F109BA-E9FE-4C5E-8DFA-D02D4DC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396299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8B8AF3C-8F67-42B6-902F-2E9D75B88D7B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885584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9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554D3F-18D3-47DB-B4BC-DABFF95F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0"/>
          <a:stretch/>
        </p:blipFill>
        <p:spPr>
          <a:xfrm>
            <a:off x="2096127" y="3278278"/>
            <a:ext cx="4915586" cy="3229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91534" y="1222678"/>
            <a:ext cx="10390409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Random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개의 난수를 각각 변수에 초기화하고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비교연산자를 이용해서 출력 값을 확인해보자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85C855-FFEA-4EBD-98B6-C63FFFA8C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6" t="67363" r="64596"/>
          <a:stretch/>
        </p:blipFill>
        <p:spPr>
          <a:xfrm>
            <a:off x="7424848" y="4534396"/>
            <a:ext cx="2018347" cy="1788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2ABD46-1452-4592-87F4-1A8D757B7CEA}"/>
              </a:ext>
            </a:extLst>
          </p:cNvPr>
          <p:cNvGrpSpPr/>
          <p:nvPr/>
        </p:nvGrpSpPr>
        <p:grpSpPr>
          <a:xfrm>
            <a:off x="6865180" y="5048944"/>
            <a:ext cx="455759" cy="1090768"/>
            <a:chOff x="7074568" y="4433771"/>
            <a:chExt cx="606616" cy="1451813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21C9CF0-1D2B-4BBF-B48B-0B4F50B41868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433771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98BF1B2-02DD-4541-B3F4-8A0107E5C6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939098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DE9A6F3-4AD3-4F45-A2A3-93EDF3CC638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396299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1EC1674-7A96-4CB6-804C-76CCDD4AA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885584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A7A7F4D-14D5-4144-A3F9-1860E35C1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126" y="2566594"/>
            <a:ext cx="491558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2419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  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  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논리</a:t>
                      </a:r>
                      <a:endParaRPr lang="en-US" altLang="ko-KR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548642" y="1368194"/>
            <a:ext cx="8978392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논리값을 뒤집는 역할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 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5CEC8-7708-4985-BC6B-360185B5C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171"/>
          <a:stretch/>
        </p:blipFill>
        <p:spPr>
          <a:xfrm>
            <a:off x="4796757" y="2668916"/>
            <a:ext cx="3193831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9292D-636E-4288-9C67-0BA1D0D9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70"/>
          <a:stretch/>
        </p:blipFill>
        <p:spPr>
          <a:xfrm>
            <a:off x="8224803" y="2668916"/>
            <a:ext cx="3193832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414F94-23D2-4D98-AFD0-D21ACDBA055D}"/>
              </a:ext>
            </a:extLst>
          </p:cNvPr>
          <p:cNvGrpSpPr/>
          <p:nvPr/>
        </p:nvGrpSpPr>
        <p:grpSpPr>
          <a:xfrm>
            <a:off x="5843630" y="4292534"/>
            <a:ext cx="2146958" cy="579582"/>
            <a:chOff x="5922224" y="3663855"/>
            <a:chExt cx="2146958" cy="5795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A3892E-D192-427D-BE4D-E57C1FA9B9B6}"/>
                </a:ext>
              </a:extLst>
            </p:cNvPr>
            <p:cNvCxnSpPr/>
            <p:nvPr/>
          </p:nvCxnSpPr>
          <p:spPr>
            <a:xfrm>
              <a:off x="5922224" y="3687403"/>
              <a:ext cx="1117612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E5CE9F-A4AD-469A-A0EF-ADD92ADB0DE9}"/>
                </a:ext>
              </a:extLst>
            </p:cNvPr>
            <p:cNvSpPr txBox="1"/>
            <p:nvPr/>
          </p:nvSpPr>
          <p:spPr>
            <a:xfrm>
              <a:off x="658749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23CE6-9468-43BE-9759-182B3D71AEB2}"/>
              </a:ext>
            </a:extLst>
          </p:cNvPr>
          <p:cNvGrpSpPr/>
          <p:nvPr/>
        </p:nvGrpSpPr>
        <p:grpSpPr>
          <a:xfrm>
            <a:off x="9271677" y="4292534"/>
            <a:ext cx="2371681" cy="579582"/>
            <a:chOff x="9350271" y="3663855"/>
            <a:chExt cx="2371681" cy="57958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BBE1D3-77C0-4DB1-A9B9-14B9BED52B79}"/>
                </a:ext>
              </a:extLst>
            </p:cNvPr>
            <p:cNvCxnSpPr>
              <a:cxnSpLocks/>
            </p:cNvCxnSpPr>
            <p:nvPr/>
          </p:nvCxnSpPr>
          <p:spPr>
            <a:xfrm>
              <a:off x="9350271" y="3745504"/>
              <a:ext cx="1333771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356FD-4D62-4630-9F12-F9E792497231}"/>
                </a:ext>
              </a:extLst>
            </p:cNvPr>
            <p:cNvSpPr txBox="1"/>
            <p:nvPr/>
          </p:nvSpPr>
          <p:spPr>
            <a:xfrm>
              <a:off x="1024026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98E88D-B9C1-4FE6-9AF6-7A28FA1B6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6351"/>
              </p:ext>
            </p:extLst>
          </p:nvPr>
        </p:nvGraphicFramePr>
        <p:xfrm>
          <a:off x="1459708" y="3745504"/>
          <a:ext cx="2602456" cy="1700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5248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이해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연산자의 종류를 이해하고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483503" y="129961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모두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경우만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18088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and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B369FF-BD6B-45F2-9E93-505023AB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1" y="1501316"/>
            <a:ext cx="3771097" cy="45881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C95221-3515-4CD0-A147-F91BA9AAA95C}"/>
              </a:ext>
            </a:extLst>
          </p:cNvPr>
          <p:cNvGrpSpPr/>
          <p:nvPr/>
        </p:nvGrpSpPr>
        <p:grpSpPr>
          <a:xfrm>
            <a:off x="6475842" y="2116034"/>
            <a:ext cx="4163933" cy="509948"/>
            <a:chOff x="6475842" y="2116034"/>
            <a:chExt cx="4163933" cy="5099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0507CC-1C63-471C-95EF-5E024751E4DE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0974B4B-0DBF-4186-B46D-215C2FB75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8A9518-29FB-42B1-BAD6-4FBDFFCEEE9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77E1F39-7955-4293-82C7-D1E4B7D6FC0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3302B30-71C6-4387-81C6-3642C4E38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D553F-B4C2-465A-8925-AEDDA9FFC038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D516AB-8261-4E83-BA8D-54C48CF2E490}"/>
              </a:ext>
            </a:extLst>
          </p:cNvPr>
          <p:cNvGrpSpPr/>
          <p:nvPr/>
        </p:nvGrpSpPr>
        <p:grpSpPr>
          <a:xfrm>
            <a:off x="6522015" y="3722071"/>
            <a:ext cx="4163933" cy="509948"/>
            <a:chOff x="6475842" y="2116034"/>
            <a:chExt cx="4163933" cy="50994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1ECE5C-5D3D-4D32-ADA4-9204B5AD6F55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E7F5E10-58C6-4001-96B5-CAEADB4A2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C7963-A7CA-4D12-AFF3-239D51AC194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ED44BD9-CA39-4E19-8D66-C8D217A02D38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8F32EB-FE4D-4D01-9CAB-F0582A492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6DA659-31E2-4DC3-82DB-6C0BB90CB00C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4A7696-C543-43F6-A8D0-4E4F958106CF}"/>
              </a:ext>
            </a:extLst>
          </p:cNvPr>
          <p:cNvGrpSpPr/>
          <p:nvPr/>
        </p:nvGrpSpPr>
        <p:grpSpPr>
          <a:xfrm>
            <a:off x="6475842" y="5302668"/>
            <a:ext cx="4163933" cy="509948"/>
            <a:chOff x="6475842" y="2116034"/>
            <a:chExt cx="4163933" cy="50994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3058620-914C-4204-AC8C-4042118706FF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CF16207-0448-4093-992A-C0A1BDD54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EDCF14-33AB-41AC-B8D8-D7EF82A749C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DD131C-C964-4203-8BB7-EA412E559BA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1728F7C-B6BE-4BC9-9AE1-16221B4CD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3B3073-4BB0-451A-A3BE-4BDA4D075B09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5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402332" y="1312442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하나라도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1940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or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6C0AE2B-9852-4C67-A226-9B9476DB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42" y="1312442"/>
            <a:ext cx="3763054" cy="51952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51C6FA9-96D9-4BBC-BBA9-45D4258696B2}"/>
              </a:ext>
            </a:extLst>
          </p:cNvPr>
          <p:cNvGrpSpPr/>
          <p:nvPr/>
        </p:nvGrpSpPr>
        <p:grpSpPr>
          <a:xfrm>
            <a:off x="6700430" y="1987698"/>
            <a:ext cx="4163933" cy="509948"/>
            <a:chOff x="6475842" y="2116034"/>
            <a:chExt cx="4163933" cy="50994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B208DF-1281-491B-8C83-D09245ABD4FD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89E8B2F-37BE-441C-81DB-EFE4B6DB2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3A7B17-C2D5-4AB5-ABF4-DDAB3450626B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0EBC51-0BB9-4E7B-AA24-1AB2BECF25A5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A45B8C1-CF46-4AC3-9EEB-96D695534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55B879-5175-420C-8D37-A60766DDB3A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A4F128-EEB3-4B83-A00A-520AC3C25D21}"/>
              </a:ext>
            </a:extLst>
          </p:cNvPr>
          <p:cNvGrpSpPr/>
          <p:nvPr/>
        </p:nvGrpSpPr>
        <p:grpSpPr>
          <a:xfrm>
            <a:off x="6698477" y="3754155"/>
            <a:ext cx="4163933" cy="509948"/>
            <a:chOff x="6475842" y="2116034"/>
            <a:chExt cx="4163933" cy="50994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19468C4-DC5D-4415-8CB1-092E203822D9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F667B0D-A64F-4356-9277-C90D7FE86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BCFD9E-D4B2-4AF0-A9AE-DC39F0BBCD3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FF03B3E-6759-44B2-9027-3F1148A80DE6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B2D622C-3281-4252-AD81-327D58DDA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6B7538-C587-4D04-8DE6-D1EAA3CCDC87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7BE545-72CC-4E86-B0B4-91133B4E64BC}"/>
              </a:ext>
            </a:extLst>
          </p:cNvPr>
          <p:cNvGrpSpPr/>
          <p:nvPr/>
        </p:nvGrpSpPr>
        <p:grpSpPr>
          <a:xfrm>
            <a:off x="6698477" y="5545558"/>
            <a:ext cx="4163933" cy="509948"/>
            <a:chOff x="6475842" y="2116034"/>
            <a:chExt cx="4163933" cy="50994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4A591AC-7A2A-4980-A1D1-4BF2D9281D47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C72C9EE-E781-47AA-9DDA-A97CE3AEF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70BC01-D32B-42BA-BDD2-D58EFC0CB8CA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513D2A7-B4D3-47D9-ACEF-79DD68480F77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93E51E9-125D-4CF9-BF40-602B46814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88AF24-2021-4002-BE12-0F369B14108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8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511721" y="1296079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자주 활용되는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 not in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 되어 있으면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 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포함되어 있지 않으면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AFCDB51-D1CC-4799-8F38-A26EDE10315F}"/>
              </a:ext>
            </a:extLst>
          </p:cNvPr>
          <p:cNvGraphicFramePr>
            <a:graphicFrameLocks noGrp="1"/>
          </p:cNvGraphicFramePr>
          <p:nvPr/>
        </p:nvGraphicFramePr>
        <p:xfrm>
          <a:off x="1115225" y="3006201"/>
          <a:ext cx="3807994" cy="2173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26A730-6D75-481D-A02D-0B8D5B7D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48"/>
          <a:stretch/>
        </p:blipFill>
        <p:spPr>
          <a:xfrm>
            <a:off x="5281923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466BB-A497-4F72-93DC-DA9718667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48"/>
          <a:stretch/>
        </p:blipFill>
        <p:spPr>
          <a:xfrm>
            <a:off x="8513824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03918-F385-4418-9403-5FFAF716192A}"/>
              </a:ext>
            </a:extLst>
          </p:cNvPr>
          <p:cNvSpPr txBox="1"/>
          <p:nvPr/>
        </p:nvSpPr>
        <p:spPr>
          <a:xfrm>
            <a:off x="2269853" y="312539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멤버연산자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606804" y="1265010"/>
            <a:ext cx="8978392" cy="8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if </a:t>
            </a:r>
            <a:r>
              <a:rPr lang="ko-KR" altLang="en-US" sz="4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</a:t>
            </a:r>
            <a:r>
              <a:rPr lang="ko-KR" altLang="en-US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else </a:t>
            </a: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85F4A7-D942-4421-9747-0BE92C62DBAF}"/>
              </a:ext>
            </a:extLst>
          </p:cNvPr>
          <p:cNvCxnSpPr/>
          <p:nvPr/>
        </p:nvCxnSpPr>
        <p:spPr>
          <a:xfrm>
            <a:off x="4908884" y="2123002"/>
            <a:ext cx="1524000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9188F3-EE9A-4C77-89CC-35863571D9CF}"/>
              </a:ext>
            </a:extLst>
          </p:cNvPr>
          <p:cNvGrpSpPr/>
          <p:nvPr/>
        </p:nvGrpSpPr>
        <p:grpSpPr>
          <a:xfrm>
            <a:off x="4196372" y="2123002"/>
            <a:ext cx="1034715" cy="1038218"/>
            <a:chOff x="4196372" y="2359308"/>
            <a:chExt cx="1034715" cy="10382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3F2DD1-A3EE-44EC-8369-559F0062E8CF}"/>
                </a:ext>
              </a:extLst>
            </p:cNvPr>
            <p:cNvGrpSpPr/>
            <p:nvPr/>
          </p:nvGrpSpPr>
          <p:grpSpPr>
            <a:xfrm>
              <a:off x="4196372" y="2359308"/>
              <a:ext cx="1034715" cy="528272"/>
              <a:chOff x="4196372" y="2359308"/>
              <a:chExt cx="1034715" cy="52827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89AD276-0982-41CB-A25F-02DEEC602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57994BD-50EA-423F-96AB-19546CD0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397DD66-4590-45A5-8676-35B1381A1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5A492-2A53-414D-9435-D2F6334E4D71}"/>
                </a:ext>
              </a:extLst>
            </p:cNvPr>
            <p:cNvSpPr txBox="1"/>
            <p:nvPr/>
          </p:nvSpPr>
          <p:spPr>
            <a:xfrm>
              <a:off x="4196378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B959E-9553-4F9C-B7AD-7CFD23ECE4FC}"/>
              </a:ext>
            </a:extLst>
          </p:cNvPr>
          <p:cNvGrpSpPr/>
          <p:nvPr/>
        </p:nvGrpSpPr>
        <p:grpSpPr>
          <a:xfrm>
            <a:off x="6157518" y="2123001"/>
            <a:ext cx="1879573" cy="1038219"/>
            <a:chOff x="6157518" y="2359307"/>
            <a:chExt cx="1879573" cy="103821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8CCFC32-69A9-4EEB-8B0D-460EA5741924}"/>
                </a:ext>
              </a:extLst>
            </p:cNvPr>
            <p:cNvGrpSpPr/>
            <p:nvPr/>
          </p:nvGrpSpPr>
          <p:grpSpPr>
            <a:xfrm flipH="1">
              <a:off x="6157518" y="2359307"/>
              <a:ext cx="1879573" cy="528272"/>
              <a:chOff x="4196372" y="2359308"/>
              <a:chExt cx="1034715" cy="528272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1F0F0DB-9730-4E14-94F6-61E16D385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C733596-BDDA-4ECC-84DC-CED644B5C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A233510-CA4D-4072-B11A-F825A295D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3CA782-076B-4FAB-872D-B6C2A3F5500C}"/>
                </a:ext>
              </a:extLst>
            </p:cNvPr>
            <p:cNvSpPr txBox="1"/>
            <p:nvPr/>
          </p:nvSpPr>
          <p:spPr>
            <a:xfrm>
              <a:off x="6579950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F966DF4-FE1D-4C80-BF79-EA824BDE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18" y="3224169"/>
            <a:ext cx="5473764" cy="31756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879AD-193D-484C-822A-85B8A28EC8FB}"/>
              </a:ext>
            </a:extLst>
          </p:cNvPr>
          <p:cNvGrpSpPr/>
          <p:nvPr/>
        </p:nvGrpSpPr>
        <p:grpSpPr>
          <a:xfrm>
            <a:off x="4816642" y="4127151"/>
            <a:ext cx="1676400" cy="509948"/>
            <a:chOff x="4816642" y="4363457"/>
            <a:chExt cx="1676400" cy="5099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27A1E6-8974-47B1-A5C5-730DCA591BCB}"/>
                </a:ext>
              </a:extLst>
            </p:cNvPr>
            <p:cNvCxnSpPr/>
            <p:nvPr/>
          </p:nvCxnSpPr>
          <p:spPr>
            <a:xfrm>
              <a:off x="4816642" y="4404676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0D0443-C7DF-47DC-A046-0350C8E4EDC8}"/>
                </a:ext>
              </a:extLst>
            </p:cNvPr>
            <p:cNvSpPr txBox="1"/>
            <p:nvPr/>
          </p:nvSpPr>
          <p:spPr>
            <a:xfrm>
              <a:off x="5137488" y="4363457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6E14CC-C60F-421F-8D28-3FF91853A7EB}"/>
              </a:ext>
            </a:extLst>
          </p:cNvPr>
          <p:cNvGrpSpPr/>
          <p:nvPr/>
        </p:nvGrpSpPr>
        <p:grpSpPr>
          <a:xfrm>
            <a:off x="4816642" y="5796644"/>
            <a:ext cx="1676400" cy="518312"/>
            <a:chOff x="4816642" y="6032950"/>
            <a:chExt cx="1676400" cy="5183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7EC012C-9A62-40F2-998B-A6DDA172A175}"/>
                </a:ext>
              </a:extLst>
            </p:cNvPr>
            <p:cNvCxnSpPr/>
            <p:nvPr/>
          </p:nvCxnSpPr>
          <p:spPr>
            <a:xfrm>
              <a:off x="4816642" y="6032950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55D40B-BE53-40B2-A264-16BBFB927656}"/>
                </a:ext>
              </a:extLst>
            </p:cNvPr>
            <p:cNvSpPr txBox="1"/>
            <p:nvPr/>
          </p:nvSpPr>
          <p:spPr>
            <a:xfrm>
              <a:off x="5153530" y="6041314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02923" y="1322008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두 개의 정수를 입력 받아 큰 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CF159-238D-4E64-B6C0-EC56D264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58" y="2319305"/>
            <a:ext cx="7295484" cy="3342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011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371478" y="1340777"/>
            <a:ext cx="1039672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개의 정수를 입력 받아 큰 수에서 작은 수를 뺀 결과값을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2DF3F-854F-4231-A315-8B8D3A2E7A60}"/>
              </a:ext>
            </a:extLst>
          </p:cNvPr>
          <p:cNvGrpSpPr/>
          <p:nvPr/>
        </p:nvGrpSpPr>
        <p:grpSpPr>
          <a:xfrm>
            <a:off x="1099950" y="2356842"/>
            <a:ext cx="9668253" cy="2505986"/>
            <a:chOff x="1261875" y="3171984"/>
            <a:chExt cx="9668253" cy="2505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844B05-C0D9-48AB-A331-50A7F3F7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261875" y="3171985"/>
              <a:ext cx="4733525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891C23-BFD5-4F84-AA88-FEF081990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459"/>
            <a:stretch/>
          </p:blipFill>
          <p:spPr>
            <a:xfrm>
              <a:off x="6196602" y="3171984"/>
              <a:ext cx="4733526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71827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379860" y="1376392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정수를 입력 받아 홀수인지 짝수인지 판별하시오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6BAF13-9CAB-4BC5-A698-059A746752A1}"/>
              </a:ext>
            </a:extLst>
          </p:cNvPr>
          <p:cNvGrpSpPr/>
          <p:nvPr/>
        </p:nvGrpSpPr>
        <p:grpSpPr>
          <a:xfrm>
            <a:off x="796414" y="2428072"/>
            <a:ext cx="10599171" cy="2145325"/>
            <a:chOff x="796415" y="2818597"/>
            <a:chExt cx="10599171" cy="21453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EEA48D5-B5FA-4B34-AE9B-BB6F18671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928"/>
            <a:stretch/>
          </p:blipFill>
          <p:spPr>
            <a:xfrm>
              <a:off x="796415" y="2818597"/>
              <a:ext cx="5156109" cy="2145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C477408-318B-40C1-9121-5CCC6339A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928"/>
            <a:stretch/>
          </p:blipFill>
          <p:spPr>
            <a:xfrm>
              <a:off x="6239478" y="2818599"/>
              <a:ext cx="5156108" cy="21453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33517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130085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종류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853C63-22FA-4367-BD1F-AC09A852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26525"/>
              </p:ext>
            </p:extLst>
          </p:nvPr>
        </p:nvGraphicFramePr>
        <p:xfrm>
          <a:off x="850392" y="1737928"/>
          <a:ext cx="10552176" cy="4123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0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산술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   -   *   /   //   %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지수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**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관계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비교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 &gt;=   &lt;   &lt;=   ==   !=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  +=   -=   *=   /=   //=   %= **=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   not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527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멤버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     not 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076044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삼항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if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조건식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else b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2B78-3551-4CF2-8090-6614413F1F89}"/>
              </a:ext>
            </a:extLst>
          </p:cNvPr>
          <p:cNvSpPr txBox="1"/>
          <p:nvPr/>
        </p:nvSpPr>
        <p:spPr>
          <a:xfrm>
            <a:off x="198582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+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46AEA-FD81-43F4-9423-A28E2C53FF6B}"/>
              </a:ext>
            </a:extLst>
          </p:cNvPr>
          <p:cNvSpPr txBox="1"/>
          <p:nvPr/>
        </p:nvSpPr>
        <p:spPr>
          <a:xfrm>
            <a:off x="348030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-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97EF3-506E-4807-997C-FA15D38F4E6F}"/>
              </a:ext>
            </a:extLst>
          </p:cNvPr>
          <p:cNvSpPr txBox="1"/>
          <p:nvPr/>
        </p:nvSpPr>
        <p:spPr>
          <a:xfrm>
            <a:off x="497479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*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DEEA-895C-40C1-886B-E72940AF21A6}"/>
              </a:ext>
            </a:extLst>
          </p:cNvPr>
          <p:cNvSpPr txBox="1"/>
          <p:nvPr/>
        </p:nvSpPr>
        <p:spPr>
          <a:xfrm>
            <a:off x="646927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1146D-65DD-456E-ABBD-0A1B676CCC84}"/>
              </a:ext>
            </a:extLst>
          </p:cNvPr>
          <p:cNvSpPr txBox="1"/>
          <p:nvPr/>
        </p:nvSpPr>
        <p:spPr>
          <a:xfrm>
            <a:off x="7963761" y="1708483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EF1B8-0126-4220-A7A1-68892278E771}"/>
              </a:ext>
            </a:extLst>
          </p:cNvPr>
          <p:cNvSpPr txBox="1"/>
          <p:nvPr/>
        </p:nvSpPr>
        <p:spPr>
          <a:xfrm>
            <a:off x="945824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%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5776B-ADC6-4470-AE6D-10B69C4F7E36}"/>
              </a:ext>
            </a:extLst>
          </p:cNvPr>
          <p:cNvSpPr txBox="1"/>
          <p:nvPr/>
        </p:nvSpPr>
        <p:spPr>
          <a:xfrm>
            <a:off x="163103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곱하기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FBF9B-ACB9-418B-B49B-67286297A521}"/>
              </a:ext>
            </a:extLst>
          </p:cNvPr>
          <p:cNvSpPr txBox="1"/>
          <p:nvPr/>
        </p:nvSpPr>
        <p:spPr>
          <a:xfrm>
            <a:off x="312551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  <a:r>
              <a:rPr lang="en-US" altLang="ko-KR" sz="2000" dirty="0">
                <a:solidFill>
                  <a:srgbClr val="323232"/>
                </a:solidFill>
              </a:rPr>
              <a:t>(</a:t>
            </a:r>
            <a:r>
              <a:rPr lang="ko-KR" altLang="en-US" sz="2000" dirty="0">
                <a:solidFill>
                  <a:srgbClr val="323232"/>
                </a:solidFill>
              </a:rPr>
              <a:t>몫</a:t>
            </a:r>
            <a:r>
              <a:rPr lang="en-US" altLang="ko-KR" sz="2000" dirty="0">
                <a:solidFill>
                  <a:srgbClr val="323232"/>
                </a:solidFill>
              </a:rPr>
              <a:t>)</a:t>
            </a:r>
            <a:endParaRPr lang="ko-KR" altLang="en-US" sz="2000" dirty="0">
              <a:solidFill>
                <a:srgbClr val="32323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79CA6-D773-40AC-8708-04307CF71AA1}"/>
              </a:ext>
            </a:extLst>
          </p:cNvPr>
          <p:cNvSpPr txBox="1"/>
          <p:nvPr/>
        </p:nvSpPr>
        <p:spPr>
          <a:xfrm>
            <a:off x="462000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더하기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8D96C-8EB2-42CA-B937-2489C47763AD}"/>
              </a:ext>
            </a:extLst>
          </p:cNvPr>
          <p:cNvSpPr txBox="1"/>
          <p:nvPr/>
        </p:nvSpPr>
        <p:spPr>
          <a:xfrm>
            <a:off x="611448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D0A8D-927F-4C6C-965A-8AEE44B203A2}"/>
              </a:ext>
            </a:extLst>
          </p:cNvPr>
          <p:cNvSpPr txBox="1"/>
          <p:nvPr/>
        </p:nvSpPr>
        <p:spPr>
          <a:xfrm>
            <a:off x="7608972" y="3533273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2FB4-FEFF-48C6-809E-151926BC635C}"/>
              </a:ext>
            </a:extLst>
          </p:cNvPr>
          <p:cNvSpPr txBox="1"/>
          <p:nvPr/>
        </p:nvSpPr>
        <p:spPr>
          <a:xfrm>
            <a:off x="910345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BA184-0692-4CD5-9C69-B4A90A5849A2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2359788" y="2293259"/>
            <a:ext cx="2988969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DCD070-7BE1-4FE5-8197-6D842444BDB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54273" y="2293259"/>
            <a:ext cx="4483454" cy="1240014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51585E-C6A7-4062-8C94-3C3C3B7218D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359787" y="2293259"/>
            <a:ext cx="2988971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305646-E5B5-4BA1-9494-DB2422803020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843243" y="2293259"/>
            <a:ext cx="2988969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31C2D1-A81B-4B17-9021-EE558384E32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854272" y="2293258"/>
            <a:ext cx="4483456" cy="1240016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E5099A-38AB-4636-96CF-313BACF1C2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6843242" y="2293259"/>
            <a:ext cx="2988971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E2E46E3-51DA-4C7F-811C-5CBD3171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412"/>
              </p:ext>
            </p:extLst>
          </p:nvPr>
        </p:nvGraphicFramePr>
        <p:xfrm>
          <a:off x="806117" y="3980564"/>
          <a:ext cx="9754847" cy="1030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480980649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2850264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385657619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968294533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838018963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예시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7*4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7+4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7%4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7-4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1.75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262F3AA0-9149-4EA9-B546-359FF185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088852"/>
            <a:ext cx="789370" cy="3026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F4A5C85-47C5-40C0-93D6-E7DA8558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619561"/>
            <a:ext cx="789370" cy="3026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11E5D64-4201-49D0-AD32-0AB93DAB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088851"/>
            <a:ext cx="789370" cy="3026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5FFB90C-EFC6-42E3-8762-3C8D91AA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619560"/>
            <a:ext cx="789370" cy="30267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A2B51A-1736-4E42-882A-F49BEBAC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088851"/>
            <a:ext cx="789370" cy="3026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CE61709-B1C7-44FE-9D34-DC70F05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619560"/>
            <a:ext cx="789370" cy="30267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D7FA115-24E5-467E-9D26-15115D44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088851"/>
            <a:ext cx="789370" cy="3026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25AA1B6-9E25-4547-A4DA-AAF30314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619560"/>
            <a:ext cx="789370" cy="30267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7525E22-2B69-4655-B91C-45D28E08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088851"/>
            <a:ext cx="789370" cy="30267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EF4CB02-6562-4634-B76A-AF032B20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619560"/>
            <a:ext cx="789370" cy="30267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3D7BF4D-E524-4B6C-BECE-A65114EA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088851"/>
            <a:ext cx="789370" cy="30267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86542E1-EA02-48AC-9357-1AE813A1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619560"/>
            <a:ext cx="789370" cy="3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E3385B-A5AC-4863-9328-C31E38BE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47" y="2259340"/>
            <a:ext cx="4293107" cy="37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B4E1FC-BA26-426F-B1BD-2E7C930A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4931504"/>
            <a:ext cx="3143580" cy="24182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2DB85C-D97C-4CE2-BE4A-EB1C5D63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265811"/>
            <a:ext cx="3143580" cy="24182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D46367E-84DA-4449-9F4F-FF4921A9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600118"/>
            <a:ext cx="3143580" cy="2418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ACD1B6-854E-4F9A-A57E-9CFE7754842E}"/>
              </a:ext>
            </a:extLst>
          </p:cNvPr>
          <p:cNvSpPr txBox="1"/>
          <p:nvPr/>
        </p:nvSpPr>
        <p:spPr>
          <a:xfrm>
            <a:off x="2077526" y="517332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실행결과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A3F4E7-F6AD-4EA9-9242-244CC6454D9F}"/>
              </a:ext>
            </a:extLst>
          </p:cNvPr>
          <p:cNvSpPr txBox="1"/>
          <p:nvPr/>
        </p:nvSpPr>
        <p:spPr>
          <a:xfrm>
            <a:off x="606711" y="135036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나머지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몫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6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571266" y="133846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AA475-D977-4040-9BA7-CFCCCDAA4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18"/>
          <a:stretch/>
        </p:blipFill>
        <p:spPr>
          <a:xfrm>
            <a:off x="6430047" y="2352219"/>
            <a:ext cx="4114982" cy="2575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B092F-2707-42E3-A005-70DAD0A7F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18"/>
          <a:stretch/>
        </p:blipFill>
        <p:spPr>
          <a:xfrm>
            <a:off x="1625202" y="2352219"/>
            <a:ext cx="4114983" cy="2575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70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677383" y="124174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9DEB6-A731-4B6B-AB0C-484ADFB05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9"/>
          <a:stretch/>
        </p:blipFill>
        <p:spPr>
          <a:xfrm>
            <a:off x="911165" y="1967363"/>
            <a:ext cx="6488873" cy="4429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543B80-06DB-40AA-98B5-EF27C994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43" y="3500364"/>
            <a:ext cx="6488873" cy="28438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1CEC1C-FEFE-4620-8934-DC8876BE4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774" y="1967363"/>
            <a:ext cx="4104407" cy="27379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878EF6C-1B4D-4AC6-8551-FF22B5E8AD15}"/>
              </a:ext>
            </a:extLst>
          </p:cNvPr>
          <p:cNvGrpSpPr/>
          <p:nvPr/>
        </p:nvGrpSpPr>
        <p:grpSpPr>
          <a:xfrm>
            <a:off x="8634949" y="3127218"/>
            <a:ext cx="2544606" cy="620793"/>
            <a:chOff x="7660836" y="2805256"/>
            <a:chExt cx="2817230" cy="818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E2F0BF-3B34-42D1-B5FB-8ED3E55729E8}"/>
                </a:ext>
              </a:extLst>
            </p:cNvPr>
            <p:cNvSpPr/>
            <p:nvPr/>
          </p:nvSpPr>
          <p:spPr>
            <a:xfrm>
              <a:off x="7660836" y="2805256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2FDE84-5D9C-47A5-B474-4ED91AD4AB72}"/>
                </a:ext>
              </a:extLst>
            </p:cNvPr>
            <p:cNvSpPr/>
            <p:nvPr/>
          </p:nvSpPr>
          <p:spPr>
            <a:xfrm>
              <a:off x="8891360" y="3196992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5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598281" y="1270901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코드를 완성하여 다음과 같은 결과를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8A999A-5AF8-BABD-B3DE-0F67CBDB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14" y="1850483"/>
            <a:ext cx="7173659" cy="2630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50E679-FB2D-2CD6-A3B9-4A255AC7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14" y="4480560"/>
            <a:ext cx="4409266" cy="17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7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8209</TotalTime>
  <Words>996</Words>
  <Application>Microsoft Office PowerPoint</Application>
  <PresentationFormat>와이드스크린</PresentationFormat>
  <Paragraphs>283</Paragraphs>
  <Slides>37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나눔스퀘어라운드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손준수</cp:lastModifiedBy>
  <cp:revision>311</cp:revision>
  <dcterms:created xsi:type="dcterms:W3CDTF">2020-03-14T09:06:26Z</dcterms:created>
  <dcterms:modified xsi:type="dcterms:W3CDTF">2024-12-14T15:44:48Z</dcterms:modified>
</cp:coreProperties>
</file>