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71" r:id="rId2"/>
    <p:sldId id="268" r:id="rId3"/>
    <p:sldId id="267" r:id="rId4"/>
    <p:sldId id="305" r:id="rId5"/>
    <p:sldId id="335" r:id="rId6"/>
    <p:sldId id="336" r:id="rId7"/>
    <p:sldId id="338" r:id="rId8"/>
    <p:sldId id="339" r:id="rId9"/>
    <p:sldId id="337" r:id="rId10"/>
    <p:sldId id="340" r:id="rId11"/>
    <p:sldId id="341" r:id="rId12"/>
    <p:sldId id="342" r:id="rId13"/>
    <p:sldId id="343" r:id="rId14"/>
    <p:sldId id="349" r:id="rId15"/>
    <p:sldId id="344" r:id="rId16"/>
    <p:sldId id="345" r:id="rId17"/>
    <p:sldId id="346" r:id="rId18"/>
    <p:sldId id="347" r:id="rId19"/>
    <p:sldId id="348" r:id="rId20"/>
    <p:sldId id="352" r:id="rId21"/>
    <p:sldId id="351" r:id="rId22"/>
    <p:sldId id="269" r:id="rId23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5"/>
    </p:embeddedFont>
    <p:embeddedFont>
      <p:font typeface="나눔스퀘어라운드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HD" initials="H" lastIdx="2" clrIdx="0">
    <p:extLst>
      <p:ext uri="{19B8F6BF-5375-455C-9EA6-DF929625EA0E}">
        <p15:presenceInfo xmlns:p15="http://schemas.microsoft.com/office/powerpoint/2012/main" userId="HH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B57"/>
    <a:srgbClr val="467DC3"/>
    <a:srgbClr val="323232"/>
    <a:srgbClr val="646464"/>
    <a:srgbClr val="FEC636"/>
    <a:srgbClr val="4182B8"/>
    <a:srgbClr val="4678C8"/>
    <a:srgbClr val="505050"/>
    <a:srgbClr val="7A7A7A"/>
    <a:srgbClr val="FF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블록 특정한 동작을 하기 위해 코드가 모여 잇는 상태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들여쓰기를 기준으로 코드블록을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893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1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2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print_menu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print("""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================---- </a:t>
            </a:r>
            <a:r>
              <a:rPr lang="ko-KR" altLang="en-US" dirty="0"/>
              <a:t>자판기 </a:t>
            </a:r>
            <a:r>
              <a:rPr lang="en-US" altLang="ko-KR" dirty="0"/>
              <a:t>----================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 1.</a:t>
            </a:r>
            <a:r>
              <a:rPr lang="ko-KR" altLang="en-US" dirty="0"/>
              <a:t>콜라 </a:t>
            </a:r>
            <a:r>
              <a:rPr lang="en-US" altLang="ko-KR" dirty="0"/>
              <a:t>== 2.</a:t>
            </a:r>
            <a:r>
              <a:rPr lang="ko-KR" altLang="en-US" dirty="0"/>
              <a:t>사이다 </a:t>
            </a:r>
            <a:r>
              <a:rPr lang="en-US" altLang="ko-KR" dirty="0"/>
              <a:t>==  3.</a:t>
            </a:r>
            <a:r>
              <a:rPr lang="ko-KR" altLang="en-US" dirty="0"/>
              <a:t>물  </a:t>
            </a:r>
            <a:r>
              <a:rPr lang="en-US" altLang="ko-KR" dirty="0"/>
              <a:t>=======insert===</a:t>
            </a:r>
          </a:p>
          <a:p>
            <a:r>
              <a:rPr lang="en-US" altLang="ko-KR" dirty="0"/>
              <a:t>==--------==----------==--------=======------===</a:t>
            </a:r>
          </a:p>
          <a:p>
            <a:r>
              <a:rPr lang="en-US" altLang="ko-KR" dirty="0"/>
              <a:t>==   600  ==    800   ==  1000  ======= O00</a:t>
            </a:r>
            <a:r>
              <a:rPr lang="ko-KR" altLang="en-US" dirty="0"/>
              <a:t>원</a:t>
            </a:r>
            <a:r>
              <a:rPr lang="en-US" altLang="ko-KR" dirty="0"/>
              <a:t>===</a:t>
            </a:r>
          </a:p>
          <a:p>
            <a:r>
              <a:rPr lang="en-US" altLang="ko-KR" dirty="0"/>
              <a:t>=======================================------===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     SMHRD    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  ===                                      ===""")</a:t>
            </a:r>
          </a:p>
          <a:p>
            <a:endParaRPr lang="en-US" altLang="ko-KR" dirty="0"/>
          </a:p>
          <a:p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en-US" altLang="ko-KR" dirty="0" err="1"/>
              <a:t>print_menu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input_coin</a:t>
            </a:r>
            <a:r>
              <a:rPr lang="en-US" altLang="ko-KR" dirty="0"/>
              <a:t> = int(input('</a:t>
            </a:r>
            <a:r>
              <a:rPr lang="ko-KR" altLang="en-US" dirty="0"/>
              <a:t>금액 넣기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choice_mn</a:t>
            </a:r>
            <a:r>
              <a:rPr lang="en-US" altLang="ko-KR" dirty="0"/>
              <a:t> = int(input('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번호입력</a:t>
            </a:r>
            <a:r>
              <a:rPr lang="en-US" altLang="ko-KR" dirty="0"/>
              <a:t>)&gt;&gt; '))</a:t>
            </a:r>
          </a:p>
          <a:p>
            <a:r>
              <a:rPr lang="en-US" altLang="ko-KR" dirty="0" err="1"/>
              <a:t>ch,ob,b,change_money</a:t>
            </a:r>
            <a:r>
              <a:rPr lang="en-US" altLang="ko-KR" dirty="0"/>
              <a:t> = 0,0,0,0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choice_mn</a:t>
            </a:r>
            <a:r>
              <a:rPr lang="en-US" altLang="ko-KR" dirty="0"/>
              <a:t> ==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- 600 # </a:t>
            </a:r>
            <a:r>
              <a:rPr lang="ko-KR" altLang="en-US" dirty="0"/>
              <a:t>콜라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choice_mn</a:t>
            </a:r>
            <a:r>
              <a:rPr lang="en-US" altLang="ko-KR" dirty="0"/>
              <a:t> ==2: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- 800 # </a:t>
            </a:r>
            <a:r>
              <a:rPr lang="ko-KR" altLang="en-US" dirty="0"/>
              <a:t>사이다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- 1000 # </a:t>
            </a:r>
            <a:r>
              <a:rPr lang="ko-KR" altLang="en-US" dirty="0"/>
              <a:t>물</a:t>
            </a:r>
          </a:p>
          <a:p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잔돈 변환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change_money</a:t>
            </a:r>
            <a:r>
              <a:rPr lang="en-US" altLang="ko-KR" dirty="0"/>
              <a:t>&lt;0: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금액이 부족합니다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change_money</a:t>
            </a:r>
            <a:r>
              <a:rPr lang="en-US" altLang="ko-KR" dirty="0"/>
              <a:t>//1000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</a:t>
            </a:r>
            <a:r>
              <a:rPr lang="en-US" altLang="ko-KR" dirty="0"/>
              <a:t> = change_money%1000//500</a:t>
            </a:r>
          </a:p>
          <a:p>
            <a:r>
              <a:rPr lang="en-US" altLang="ko-KR" dirty="0"/>
              <a:t>    b  = change_money%1000%500//100  </a:t>
            </a:r>
          </a:p>
          <a:p>
            <a:r>
              <a:rPr lang="en-US" altLang="ko-KR" dirty="0"/>
              <a:t>    print(f'</a:t>
            </a:r>
            <a:r>
              <a:rPr lang="ko-KR" altLang="en-US" dirty="0"/>
              <a:t>거스름돈 </a:t>
            </a:r>
            <a:r>
              <a:rPr lang="en-US" altLang="ko-KR" dirty="0"/>
              <a:t>&gt;&gt; 1000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ch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ob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{b}</a:t>
            </a:r>
            <a:r>
              <a:rPr lang="ko-KR" altLang="en-US" dirty="0"/>
              <a:t>개</a:t>
            </a:r>
            <a:r>
              <a:rPr lang="en-US" altLang="ko-KR" dirty="0"/>
              <a:t>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7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print_menu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print("""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================---- </a:t>
            </a:r>
            <a:r>
              <a:rPr lang="ko-KR" altLang="en-US" dirty="0"/>
              <a:t>자판기 </a:t>
            </a:r>
            <a:r>
              <a:rPr lang="en-US" altLang="ko-KR" dirty="0"/>
              <a:t>----================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 1.</a:t>
            </a:r>
            <a:r>
              <a:rPr lang="ko-KR" altLang="en-US" dirty="0"/>
              <a:t>콜라 </a:t>
            </a:r>
            <a:r>
              <a:rPr lang="en-US" altLang="ko-KR" dirty="0"/>
              <a:t>== 2.</a:t>
            </a:r>
            <a:r>
              <a:rPr lang="ko-KR" altLang="en-US" dirty="0"/>
              <a:t>사이다 </a:t>
            </a:r>
            <a:r>
              <a:rPr lang="en-US" altLang="ko-KR" dirty="0"/>
              <a:t>==  3.</a:t>
            </a:r>
            <a:r>
              <a:rPr lang="ko-KR" altLang="en-US" dirty="0"/>
              <a:t>물  </a:t>
            </a:r>
            <a:r>
              <a:rPr lang="en-US" altLang="ko-KR" dirty="0"/>
              <a:t>=======insert===</a:t>
            </a:r>
          </a:p>
          <a:p>
            <a:r>
              <a:rPr lang="en-US" altLang="ko-KR" dirty="0"/>
              <a:t>==--------==----------==--------=======------===</a:t>
            </a:r>
          </a:p>
          <a:p>
            <a:r>
              <a:rPr lang="en-US" altLang="ko-KR" dirty="0"/>
              <a:t>==   600  ==    800   ==  1000  ======= O00</a:t>
            </a:r>
            <a:r>
              <a:rPr lang="ko-KR" altLang="en-US" dirty="0"/>
              <a:t>원</a:t>
            </a:r>
            <a:r>
              <a:rPr lang="en-US" altLang="ko-KR" dirty="0"/>
              <a:t>===</a:t>
            </a:r>
          </a:p>
          <a:p>
            <a:r>
              <a:rPr lang="en-US" altLang="ko-KR" dirty="0"/>
              <a:t>=======================================------===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     SMHRD    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  ===                                      ===""")</a:t>
            </a:r>
          </a:p>
          <a:p>
            <a:endParaRPr lang="en-US" altLang="ko-KR" dirty="0"/>
          </a:p>
          <a:p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en-US" altLang="ko-KR" dirty="0" err="1"/>
              <a:t>print_menu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input_coin</a:t>
            </a:r>
            <a:r>
              <a:rPr lang="en-US" altLang="ko-KR" dirty="0"/>
              <a:t> = int(input('</a:t>
            </a:r>
            <a:r>
              <a:rPr lang="ko-KR" altLang="en-US" dirty="0"/>
              <a:t>금액 넣기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choice_mn</a:t>
            </a:r>
            <a:r>
              <a:rPr lang="en-US" altLang="ko-KR" dirty="0"/>
              <a:t> = int(input('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번호입력</a:t>
            </a:r>
            <a:r>
              <a:rPr lang="en-US" altLang="ko-KR" dirty="0"/>
              <a:t>)&gt;&gt; '))</a:t>
            </a:r>
          </a:p>
          <a:p>
            <a:r>
              <a:rPr lang="en-US" altLang="ko-KR" dirty="0" err="1"/>
              <a:t>ch,ob,b,change_money</a:t>
            </a:r>
            <a:r>
              <a:rPr lang="en-US" altLang="ko-KR" dirty="0"/>
              <a:t> = 0,0,0,0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choice_mn</a:t>
            </a:r>
            <a:r>
              <a:rPr lang="en-US" altLang="ko-KR" dirty="0"/>
              <a:t> ==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- 600 # </a:t>
            </a:r>
            <a:r>
              <a:rPr lang="ko-KR" altLang="en-US" dirty="0"/>
              <a:t>콜라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choice_mn</a:t>
            </a:r>
            <a:r>
              <a:rPr lang="en-US" altLang="ko-KR" dirty="0"/>
              <a:t> ==2: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- 800 # </a:t>
            </a:r>
            <a:r>
              <a:rPr lang="ko-KR" altLang="en-US" dirty="0"/>
              <a:t>사이다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- 1000 # </a:t>
            </a:r>
            <a:r>
              <a:rPr lang="ko-KR" altLang="en-US" dirty="0"/>
              <a:t>물</a:t>
            </a:r>
          </a:p>
          <a:p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잔돈 변환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change_money</a:t>
            </a:r>
            <a:r>
              <a:rPr lang="en-US" altLang="ko-KR" dirty="0"/>
              <a:t>&lt;0: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금액이 부족합니다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change_money</a:t>
            </a:r>
            <a:r>
              <a:rPr lang="en-US" altLang="ko-KR" dirty="0"/>
              <a:t>//1000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</a:t>
            </a:r>
            <a:r>
              <a:rPr lang="en-US" altLang="ko-KR" dirty="0"/>
              <a:t> = change_money%1000//500</a:t>
            </a:r>
          </a:p>
          <a:p>
            <a:r>
              <a:rPr lang="en-US" altLang="ko-KR" dirty="0"/>
              <a:t>    b  = change_money%1000%500//100  </a:t>
            </a:r>
          </a:p>
          <a:p>
            <a:r>
              <a:rPr lang="en-US" altLang="ko-KR" dirty="0"/>
              <a:t>    print(f'</a:t>
            </a:r>
            <a:r>
              <a:rPr lang="ko-KR" altLang="en-US" dirty="0"/>
              <a:t>거스름돈 </a:t>
            </a:r>
            <a:r>
              <a:rPr lang="en-US" altLang="ko-KR" dirty="0"/>
              <a:t>&gt;&gt; 1000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ch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ob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{b}</a:t>
            </a:r>
            <a:r>
              <a:rPr lang="ko-KR" altLang="en-US" dirty="0"/>
              <a:t>개</a:t>
            </a:r>
            <a:r>
              <a:rPr lang="en-US" altLang="ko-KR" dirty="0"/>
              <a:t>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4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print_menu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print("""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================---- </a:t>
            </a:r>
            <a:r>
              <a:rPr lang="ko-KR" altLang="en-US" dirty="0"/>
              <a:t>자판기 </a:t>
            </a:r>
            <a:r>
              <a:rPr lang="en-US" altLang="ko-KR" dirty="0"/>
              <a:t>----================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 1.</a:t>
            </a:r>
            <a:r>
              <a:rPr lang="ko-KR" altLang="en-US" dirty="0"/>
              <a:t>콜라 </a:t>
            </a:r>
            <a:r>
              <a:rPr lang="en-US" altLang="ko-KR" dirty="0"/>
              <a:t>== 2.</a:t>
            </a:r>
            <a:r>
              <a:rPr lang="ko-KR" altLang="en-US" dirty="0"/>
              <a:t>사이다 </a:t>
            </a:r>
            <a:r>
              <a:rPr lang="en-US" altLang="ko-KR" dirty="0"/>
              <a:t>==  3.</a:t>
            </a:r>
            <a:r>
              <a:rPr lang="ko-KR" altLang="en-US" dirty="0"/>
              <a:t>물  </a:t>
            </a:r>
            <a:r>
              <a:rPr lang="en-US" altLang="ko-KR" dirty="0"/>
              <a:t>=======insert===</a:t>
            </a:r>
          </a:p>
          <a:p>
            <a:r>
              <a:rPr lang="en-US" altLang="ko-KR" dirty="0"/>
              <a:t>==--------==----------==--------=======------===</a:t>
            </a:r>
          </a:p>
          <a:p>
            <a:r>
              <a:rPr lang="en-US" altLang="ko-KR" dirty="0"/>
              <a:t>==   600  ==    800   ==  1000  ======= O00</a:t>
            </a:r>
            <a:r>
              <a:rPr lang="ko-KR" altLang="en-US" dirty="0"/>
              <a:t>원</a:t>
            </a:r>
            <a:r>
              <a:rPr lang="en-US" altLang="ko-KR" dirty="0"/>
              <a:t>===</a:t>
            </a:r>
          </a:p>
          <a:p>
            <a:r>
              <a:rPr lang="en-US" altLang="ko-KR" dirty="0"/>
              <a:t>=======================================------===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     SMHRD    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  ===                                      ===""")</a:t>
            </a:r>
          </a:p>
          <a:p>
            <a:endParaRPr lang="en-US" altLang="ko-KR" dirty="0"/>
          </a:p>
          <a:p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en-US" altLang="ko-KR" dirty="0" err="1"/>
              <a:t>print_menu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input_coin</a:t>
            </a:r>
            <a:r>
              <a:rPr lang="en-US" altLang="ko-KR" dirty="0"/>
              <a:t> = int(input('</a:t>
            </a:r>
            <a:r>
              <a:rPr lang="ko-KR" altLang="en-US" dirty="0"/>
              <a:t>금액 넣기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choice_mn</a:t>
            </a:r>
            <a:r>
              <a:rPr lang="en-US" altLang="ko-KR" dirty="0"/>
              <a:t> = int(input('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번호입력</a:t>
            </a:r>
            <a:r>
              <a:rPr lang="en-US" altLang="ko-KR" dirty="0"/>
              <a:t>)&gt;&gt; '))</a:t>
            </a:r>
          </a:p>
          <a:p>
            <a:r>
              <a:rPr lang="en-US" altLang="ko-KR" dirty="0" err="1"/>
              <a:t>ch,ob,b,change_money</a:t>
            </a:r>
            <a:r>
              <a:rPr lang="en-US" altLang="ko-KR" dirty="0"/>
              <a:t> = 0,0,0,0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choice_mn</a:t>
            </a:r>
            <a:r>
              <a:rPr lang="en-US" altLang="ko-KR" dirty="0"/>
              <a:t> ==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- 600 # </a:t>
            </a:r>
            <a:r>
              <a:rPr lang="ko-KR" altLang="en-US" dirty="0"/>
              <a:t>콜라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choice_mn</a:t>
            </a:r>
            <a:r>
              <a:rPr lang="en-US" altLang="ko-KR" dirty="0"/>
              <a:t> ==2: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- 800 # </a:t>
            </a:r>
            <a:r>
              <a:rPr lang="ko-KR" altLang="en-US" dirty="0"/>
              <a:t>사이다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- 1000 # </a:t>
            </a:r>
            <a:r>
              <a:rPr lang="ko-KR" altLang="en-US" dirty="0"/>
              <a:t>물</a:t>
            </a:r>
          </a:p>
          <a:p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잔돈 변환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change_money</a:t>
            </a:r>
            <a:r>
              <a:rPr lang="en-US" altLang="ko-KR" dirty="0"/>
              <a:t>&lt;0: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금액이 부족합니다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change_money</a:t>
            </a:r>
            <a:r>
              <a:rPr lang="en-US" altLang="ko-KR" dirty="0"/>
              <a:t>//1000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</a:t>
            </a:r>
            <a:r>
              <a:rPr lang="en-US" altLang="ko-KR" dirty="0"/>
              <a:t> = change_money%1000//500</a:t>
            </a:r>
          </a:p>
          <a:p>
            <a:r>
              <a:rPr lang="en-US" altLang="ko-KR" dirty="0"/>
              <a:t>    b  = change_money%1000%500//100  </a:t>
            </a:r>
          </a:p>
          <a:p>
            <a:r>
              <a:rPr lang="en-US" altLang="ko-KR" dirty="0"/>
              <a:t>    print(f'</a:t>
            </a:r>
            <a:r>
              <a:rPr lang="ko-KR" altLang="en-US" dirty="0"/>
              <a:t>거스름돈 </a:t>
            </a:r>
            <a:r>
              <a:rPr lang="en-US" altLang="ko-KR" dirty="0"/>
              <a:t>&gt;&gt; 1000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ch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ob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{b}</a:t>
            </a:r>
            <a:r>
              <a:rPr lang="ko-KR" altLang="en-US" dirty="0"/>
              <a:t>개</a:t>
            </a:r>
            <a:r>
              <a:rPr lang="en-US" altLang="ko-KR" dirty="0"/>
              <a:t>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64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4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실습추가 들여쓰기 없는 것도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 하나 추가</a:t>
            </a:r>
            <a:endParaRPr lang="en-US" altLang="ko-KR" dirty="0"/>
          </a:p>
          <a:p>
            <a:r>
              <a:rPr lang="ko-KR" altLang="en-US" dirty="0"/>
              <a:t>비교연산자를 쓸 수 있는지 모르니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3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0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4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cnt_mask</a:t>
            </a:r>
            <a:r>
              <a:rPr lang="en-US" altLang="ko-KR" dirty="0"/>
              <a:t> = int(input("</a:t>
            </a:r>
            <a:r>
              <a:rPr lang="ko-KR" altLang="en-US" dirty="0"/>
              <a:t>마스크 개수 입력 </a:t>
            </a:r>
            <a:r>
              <a:rPr lang="en-US" altLang="ko-KR" dirty="0"/>
              <a:t>&gt;&gt;"))</a:t>
            </a:r>
          </a:p>
          <a:p>
            <a:r>
              <a:rPr lang="en-US" altLang="ko-KR" dirty="0"/>
              <a:t>a = </a:t>
            </a:r>
            <a:r>
              <a:rPr lang="en-US" altLang="ko-KR" dirty="0" err="1"/>
              <a:t>cnt_mask</a:t>
            </a:r>
            <a:r>
              <a:rPr lang="en-US" altLang="ko-KR" dirty="0"/>
              <a:t> // 8</a:t>
            </a:r>
          </a:p>
          <a:p>
            <a:r>
              <a:rPr lang="en-US" altLang="ko-KR" dirty="0"/>
              <a:t>b = (</a:t>
            </a:r>
            <a:r>
              <a:rPr lang="en-US" altLang="ko-KR" dirty="0" err="1"/>
              <a:t>cnt_mask</a:t>
            </a:r>
            <a:r>
              <a:rPr lang="en-US" altLang="ko-KR" dirty="0"/>
              <a:t> % 8) // 5</a:t>
            </a:r>
          </a:p>
          <a:p>
            <a:r>
              <a:rPr lang="en-US" altLang="ko-KR" dirty="0"/>
              <a:t>c = (</a:t>
            </a:r>
            <a:r>
              <a:rPr lang="en-US" altLang="ko-KR" dirty="0" err="1"/>
              <a:t>cnt_mask</a:t>
            </a:r>
            <a:r>
              <a:rPr lang="en-US" altLang="ko-KR" dirty="0"/>
              <a:t> % 8) % 5</a:t>
            </a:r>
          </a:p>
          <a:p>
            <a:endParaRPr lang="en-US" altLang="ko-KR" dirty="0"/>
          </a:p>
          <a:p>
            <a:r>
              <a:rPr lang="en-US" altLang="ko-KR" dirty="0"/>
              <a:t>if c &gt; 0:</a:t>
            </a:r>
          </a:p>
          <a:p>
            <a:r>
              <a:rPr lang="en-US" altLang="ko-KR" dirty="0"/>
              <a:t>    b = b+1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print("8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{}".format(a))</a:t>
            </a:r>
          </a:p>
          <a:p>
            <a:r>
              <a:rPr lang="en-US" altLang="ko-KR" dirty="0"/>
              <a:t>print("5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{}".format(b))</a:t>
            </a:r>
          </a:p>
          <a:p>
            <a:r>
              <a:rPr lang="en-US" altLang="ko-KR" dirty="0"/>
              <a:t>------------------------------------------------</a:t>
            </a:r>
          </a:p>
          <a:p>
            <a:r>
              <a:rPr lang="en-US" altLang="ko-KR" dirty="0" err="1"/>
              <a:t>cnt_mask</a:t>
            </a:r>
            <a:r>
              <a:rPr lang="en-US" altLang="ko-KR" dirty="0"/>
              <a:t> = int(input('</a:t>
            </a:r>
            <a:r>
              <a:rPr lang="ko-KR" altLang="en-US" dirty="0"/>
              <a:t>마스크 개수 입력 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eight,five,ch</a:t>
            </a:r>
            <a:r>
              <a:rPr lang="en-US" altLang="ko-KR" dirty="0"/>
              <a:t> = 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cnt_mask</a:t>
            </a:r>
            <a:r>
              <a:rPr lang="en-US" altLang="ko-KR" dirty="0"/>
              <a:t> &gt;= 8:</a:t>
            </a:r>
          </a:p>
          <a:p>
            <a:r>
              <a:rPr lang="en-US" altLang="ko-KR" dirty="0"/>
              <a:t>    eight= </a:t>
            </a:r>
            <a:r>
              <a:rPr lang="en-US" altLang="ko-KR" dirty="0" err="1"/>
              <a:t>cnt_mask</a:t>
            </a:r>
            <a:r>
              <a:rPr lang="en-US" altLang="ko-KR" dirty="0"/>
              <a:t>//8</a:t>
            </a:r>
          </a:p>
          <a:p>
            <a:r>
              <a:rPr lang="en-US" altLang="ko-KR" dirty="0"/>
              <a:t>    five = cnt_mask%8//5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cnt_mask%8%5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five =</a:t>
            </a:r>
            <a:r>
              <a:rPr lang="en-US" altLang="ko-KR" dirty="0" err="1"/>
              <a:t>cnt_mask</a:t>
            </a:r>
            <a:r>
              <a:rPr lang="en-US" altLang="ko-KR" dirty="0"/>
              <a:t>//5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cnt_mask%5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</a:t>
            </a:r>
            <a:r>
              <a:rPr lang="en-US" altLang="ko-KR" dirty="0"/>
              <a:t> &gt;=0:</a:t>
            </a:r>
          </a:p>
          <a:p>
            <a:r>
              <a:rPr lang="en-US" altLang="ko-KR" dirty="0"/>
              <a:t>    five += 1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print("8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{}".format(eight))</a:t>
            </a:r>
          </a:p>
          <a:p>
            <a:r>
              <a:rPr lang="en-US" altLang="ko-KR" dirty="0"/>
              <a:t>print("5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{}".format(five))</a:t>
            </a:r>
          </a:p>
          <a:p>
            <a:r>
              <a:rPr lang="en-US" altLang="ko-KR" dirty="0"/>
              <a:t>---------------------------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00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3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17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2024-12-16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B6E276-1138-4E0E-AD7C-1072CEEEDB1D}"/>
              </a:ext>
            </a:extLst>
          </p:cNvPr>
          <p:cNvSpPr/>
          <p:nvPr/>
        </p:nvSpPr>
        <p:spPr>
          <a:xfrm>
            <a:off x="3407881" y="4149971"/>
            <a:ext cx="5376238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2FD79A-6592-417C-B879-20F6B762D35D}"/>
              </a:ext>
            </a:extLst>
          </p:cNvPr>
          <p:cNvCxnSpPr/>
          <p:nvPr/>
        </p:nvCxnSpPr>
        <p:spPr>
          <a:xfrm>
            <a:off x="6260123" y="4443046"/>
            <a:ext cx="0" cy="3399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C14BA0-E6D0-4D7F-AB7E-99DB36071725}"/>
              </a:ext>
            </a:extLst>
          </p:cNvPr>
          <p:cNvSpPr txBox="1"/>
          <p:nvPr/>
        </p:nvSpPr>
        <p:spPr>
          <a:xfrm>
            <a:off x="6433455" y="4313073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손 지 </a:t>
            </a:r>
            <a:r>
              <a:rPr lang="ko-KR" altLang="en-US" sz="3200" dirty="0" err="1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</a:t>
            </a: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강사</a:t>
            </a:r>
            <a:endParaRPr lang="ko-KR" altLang="en-US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7E66BB-BB74-431D-AF7F-C60176E78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0C437B-8A0C-4652-9F58-61B703D1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30" y="2885547"/>
            <a:ext cx="5639941" cy="2628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44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987873" y="131022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A4E085-87ED-4994-BC53-B60B76B3CAC5}"/>
              </a:ext>
            </a:extLst>
          </p:cNvPr>
          <p:cNvGrpSpPr/>
          <p:nvPr/>
        </p:nvGrpSpPr>
        <p:grpSpPr>
          <a:xfrm>
            <a:off x="4399522" y="3255155"/>
            <a:ext cx="3770051" cy="1482361"/>
            <a:chOff x="4399522" y="3255155"/>
            <a:chExt cx="3770051" cy="14823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47D273-E8DA-4302-AC3B-DB75F63B842C}"/>
                </a:ext>
              </a:extLst>
            </p:cNvPr>
            <p:cNvGrpSpPr/>
            <p:nvPr/>
          </p:nvGrpSpPr>
          <p:grpSpPr>
            <a:xfrm>
              <a:off x="5340711" y="3255155"/>
              <a:ext cx="2828862" cy="509948"/>
              <a:chOff x="5021179" y="1798375"/>
              <a:chExt cx="2828862" cy="5099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9FD2669-6DF5-41F8-B00A-AABCBF9012F9}"/>
                  </a:ext>
                </a:extLst>
              </p:cNvPr>
              <p:cNvSpPr/>
              <p:nvPr/>
            </p:nvSpPr>
            <p:spPr>
              <a:xfrm>
                <a:off x="5021179" y="1917365"/>
                <a:ext cx="272716" cy="339778"/>
              </a:xfrm>
              <a:prstGeom prst="rect">
                <a:avLst/>
              </a:prstGeom>
              <a:noFill/>
              <a:ln w="38100">
                <a:solidFill>
                  <a:srgbClr val="F5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D964D88-7CAD-479E-98E7-04306465EA7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5293895" y="2087254"/>
                <a:ext cx="625642" cy="0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4AC07-A3AF-41B2-AADB-F9ED2FB1DE8C}"/>
                  </a:ext>
                </a:extLst>
              </p:cNvPr>
              <p:cNvSpPr txBox="1"/>
              <p:nvPr/>
            </p:nvSpPr>
            <p:spPr>
              <a:xfrm>
                <a:off x="5919536" y="1798375"/>
                <a:ext cx="1930505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(colon,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콜론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F32D14-07BE-4D8F-BEE2-CC648FB37DBC}"/>
                </a:ext>
              </a:extLst>
            </p:cNvPr>
            <p:cNvGrpSpPr/>
            <p:nvPr/>
          </p:nvGrpSpPr>
          <p:grpSpPr>
            <a:xfrm>
              <a:off x="4399522" y="4227568"/>
              <a:ext cx="2828863" cy="509948"/>
              <a:chOff x="5021179" y="1860884"/>
              <a:chExt cx="2828863" cy="50994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1D437A6-4D91-4C73-A775-CEEEC4368AB1}"/>
                  </a:ext>
                </a:extLst>
              </p:cNvPr>
              <p:cNvSpPr/>
              <p:nvPr/>
            </p:nvSpPr>
            <p:spPr>
              <a:xfrm>
                <a:off x="5021179" y="1930940"/>
                <a:ext cx="272716" cy="390772"/>
              </a:xfrm>
              <a:prstGeom prst="rect">
                <a:avLst/>
              </a:prstGeom>
              <a:noFill/>
              <a:ln w="38100">
                <a:solidFill>
                  <a:srgbClr val="F5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5386F37C-F4B5-4EDC-8259-7DFA8F15389A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5293895" y="2117558"/>
                <a:ext cx="625642" cy="8768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F273DD-5558-4F9E-839F-7116ABD16CBC}"/>
                  </a:ext>
                </a:extLst>
              </p:cNvPr>
              <p:cNvSpPr txBox="1"/>
              <p:nvPr/>
            </p:nvSpPr>
            <p:spPr>
              <a:xfrm>
                <a:off x="5919537" y="1860884"/>
                <a:ext cx="1930505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(colon,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콜론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7C7E24-E460-4FC3-A0A3-190446F8F567}"/>
              </a:ext>
            </a:extLst>
          </p:cNvPr>
          <p:cNvGrpSpPr/>
          <p:nvPr/>
        </p:nvGrpSpPr>
        <p:grpSpPr>
          <a:xfrm>
            <a:off x="1239942" y="3987103"/>
            <a:ext cx="4136294" cy="2394801"/>
            <a:chOff x="1239942" y="4023679"/>
            <a:chExt cx="4136294" cy="239480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665F7C-2C8E-4F12-A41F-CF582286B9D5}"/>
                </a:ext>
              </a:extLst>
            </p:cNvPr>
            <p:cNvGrpSpPr/>
            <p:nvPr/>
          </p:nvGrpSpPr>
          <p:grpSpPr>
            <a:xfrm>
              <a:off x="1239942" y="4023679"/>
              <a:ext cx="4136294" cy="2394801"/>
              <a:chOff x="935144" y="4007637"/>
              <a:chExt cx="4136294" cy="2394801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4DC8035-76E0-4B1E-BF64-56ACA73BAB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4852" y="4206449"/>
                <a:ext cx="674516" cy="1686041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1FF5B1-B49C-42C8-824B-E5303AC8044B}"/>
                  </a:ext>
                </a:extLst>
              </p:cNvPr>
              <p:cNvSpPr txBox="1"/>
              <p:nvPr/>
            </p:nvSpPr>
            <p:spPr>
              <a:xfrm>
                <a:off x="935144" y="5892490"/>
                <a:ext cx="4136294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들여쓰기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(Space*4, Tab)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963C727-CD8D-4B7E-BF7B-6104F29FB12E}"/>
                  </a:ext>
                </a:extLst>
              </p:cNvPr>
              <p:cNvGrpSpPr/>
              <p:nvPr/>
            </p:nvGrpSpPr>
            <p:grpSpPr>
              <a:xfrm>
                <a:off x="3288987" y="4007637"/>
                <a:ext cx="833833" cy="195905"/>
                <a:chOff x="4203388" y="4197201"/>
                <a:chExt cx="625286" cy="1256905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AA333AE4-E70A-4183-8FB3-2551613DC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3388" y="4197201"/>
                  <a:ext cx="0" cy="1233793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02006513-36A2-43D0-9FBB-23D2F6835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3388" y="5430994"/>
                  <a:ext cx="625286" cy="0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3DD5E1B-45C2-4DCD-BE97-746481204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8674" y="4197201"/>
                  <a:ext cx="0" cy="1256905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3ED16CC-B608-40BB-980D-1AFAFC46ABD1}"/>
                </a:ext>
              </a:extLst>
            </p:cNvPr>
            <p:cNvGrpSpPr/>
            <p:nvPr/>
          </p:nvGrpSpPr>
          <p:grpSpPr>
            <a:xfrm>
              <a:off x="3308089" y="4934471"/>
              <a:ext cx="1119529" cy="974061"/>
              <a:chOff x="3003291" y="4007637"/>
              <a:chExt cx="1119529" cy="974061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F222F37-4715-4CC7-ACA4-A3D09E8B347C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3003291" y="4206449"/>
                <a:ext cx="266078" cy="775249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A843082-C31A-489C-9E51-AA5F6BE5F36D}"/>
                  </a:ext>
                </a:extLst>
              </p:cNvPr>
              <p:cNvGrpSpPr/>
              <p:nvPr/>
            </p:nvGrpSpPr>
            <p:grpSpPr>
              <a:xfrm>
                <a:off x="3288987" y="4007637"/>
                <a:ext cx="833833" cy="195905"/>
                <a:chOff x="4203388" y="4197201"/>
                <a:chExt cx="625286" cy="1256905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73DB64DC-9B78-4FE7-BDF8-70A15C6A9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3388" y="4197201"/>
                  <a:ext cx="0" cy="1233793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CE43002A-18BC-4AE3-89C7-285BE4626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3388" y="5430994"/>
                  <a:ext cx="625286" cy="0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B058A877-6DB6-4D6C-A21A-205B39EAB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8674" y="4197201"/>
                  <a:ext cx="0" cy="1256905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0CBF7A-2AE7-4DC5-20BB-746F552BDA54}"/>
              </a:ext>
            </a:extLst>
          </p:cNvPr>
          <p:cNvSpPr/>
          <p:nvPr/>
        </p:nvSpPr>
        <p:spPr>
          <a:xfrm>
            <a:off x="4454986" y="3750057"/>
            <a:ext cx="1819574" cy="459665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2E607-D44E-5E7E-F0AF-5F7EBAD1AA98}"/>
              </a:ext>
            </a:extLst>
          </p:cNvPr>
          <p:cNvSpPr txBox="1"/>
          <p:nvPr/>
        </p:nvSpPr>
        <p:spPr>
          <a:xfrm>
            <a:off x="6239069" y="3787676"/>
            <a:ext cx="193050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(block,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블록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E872AB-58C2-70A2-AE21-B45E5CD928BD}"/>
              </a:ext>
            </a:extLst>
          </p:cNvPr>
          <p:cNvSpPr/>
          <p:nvPr/>
        </p:nvSpPr>
        <p:spPr>
          <a:xfrm>
            <a:off x="4479049" y="4738679"/>
            <a:ext cx="1819574" cy="459665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5769-33B8-9C4B-3F8B-754CA09BD73D}"/>
              </a:ext>
            </a:extLst>
          </p:cNvPr>
          <p:cNvSpPr txBox="1"/>
          <p:nvPr/>
        </p:nvSpPr>
        <p:spPr>
          <a:xfrm>
            <a:off x="6263132" y="4776298"/>
            <a:ext cx="193050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(block,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블록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1608755" y="1634760"/>
            <a:ext cx="3941814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2357787" y="1418735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44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B16131-0CB1-40D4-8B92-746A3BF70388}"/>
              </a:ext>
            </a:extLst>
          </p:cNvPr>
          <p:cNvSpPr/>
          <p:nvPr/>
        </p:nvSpPr>
        <p:spPr>
          <a:xfrm>
            <a:off x="2950619" y="2118659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시작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9C80CB5-30A5-466D-AC4A-0FD58BE2758D}"/>
              </a:ext>
            </a:extLst>
          </p:cNvPr>
          <p:cNvSpPr/>
          <p:nvPr/>
        </p:nvSpPr>
        <p:spPr>
          <a:xfrm>
            <a:off x="2378861" y="3168024"/>
            <a:ext cx="2401602" cy="741226"/>
          </a:xfrm>
          <a:prstGeom prst="flowChartDecision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조건식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8E6F27-A754-4155-8F07-75CDAB8B25C6}"/>
              </a:ext>
            </a:extLst>
          </p:cNvPr>
          <p:cNvSpPr/>
          <p:nvPr/>
        </p:nvSpPr>
        <p:spPr>
          <a:xfrm>
            <a:off x="1852427" y="4353536"/>
            <a:ext cx="1586787" cy="523218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53FE67-1316-4F06-95D6-34E1B7D4A401}"/>
              </a:ext>
            </a:extLst>
          </p:cNvPr>
          <p:cNvSpPr/>
          <p:nvPr/>
        </p:nvSpPr>
        <p:spPr>
          <a:xfrm>
            <a:off x="2950619" y="5469367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6A6C24-C61C-4D52-86C4-5D85C16D52D2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3579662" y="2859885"/>
            <a:ext cx="1" cy="308139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97DA82-0811-4327-8087-2DE93D2753E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645821" y="3909250"/>
            <a:ext cx="933841" cy="444286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EB788A-49F5-4952-B3D8-E1C95C4B792F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45821" y="4876754"/>
            <a:ext cx="933842" cy="592613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2C5FDD-AAC9-4EE8-8C88-EB8AC261B975}"/>
              </a:ext>
            </a:extLst>
          </p:cNvPr>
          <p:cNvSpPr txBox="1"/>
          <p:nvPr/>
        </p:nvSpPr>
        <p:spPr>
          <a:xfrm>
            <a:off x="2116434" y="3660911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CD6F2-963F-4B71-B6E3-1D0B241974E4}"/>
              </a:ext>
            </a:extLst>
          </p:cNvPr>
          <p:cNvSpPr txBox="1"/>
          <p:nvPr/>
        </p:nvSpPr>
        <p:spPr>
          <a:xfrm>
            <a:off x="4163328" y="3707441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DCD40F-CE35-4A2F-BCEC-D72DB104383C}"/>
              </a:ext>
            </a:extLst>
          </p:cNvPr>
          <p:cNvSpPr/>
          <p:nvPr/>
        </p:nvSpPr>
        <p:spPr>
          <a:xfrm>
            <a:off x="3682271" y="4377514"/>
            <a:ext cx="1586787" cy="523218"/>
          </a:xfrm>
          <a:prstGeom prst="rect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82E32F-DF53-4B06-8040-789DF2AA7AD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3579662" y="3909250"/>
            <a:ext cx="896003" cy="46826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E8572AA-9A81-4CC4-978B-6C95F2DE7A21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3579663" y="4900732"/>
            <a:ext cx="896002" cy="56863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4D4E585-BEDD-47C8-BFA2-CED68C7D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70" y="1418735"/>
            <a:ext cx="3941815" cy="5088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38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70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954346" y="1355012"/>
            <a:ext cx="1006385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사용하여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money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이상이면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택시를 탄다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미만이면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버스를 탄다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47BE2-A09B-43E7-B864-451AF7BA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91" y="2604404"/>
            <a:ext cx="3465562" cy="3821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81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70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655160" y="1324118"/>
            <a:ext cx="10753663" cy="161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입력 받고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배수이면서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배수이면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“3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배수입니다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출력하고 아니라면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“3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배수가 아닙니다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출력하시오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9A3F42-73B4-464D-9AB9-4BA94AD21FB5}"/>
              </a:ext>
            </a:extLst>
          </p:cNvPr>
          <p:cNvGrpSpPr/>
          <p:nvPr/>
        </p:nvGrpSpPr>
        <p:grpSpPr>
          <a:xfrm>
            <a:off x="1320563" y="3119910"/>
            <a:ext cx="9221688" cy="2255782"/>
            <a:chOff x="1714804" y="3357654"/>
            <a:chExt cx="9221688" cy="225578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32BDC44-B5A7-4C26-9BAF-5B0F232BBE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2946"/>
            <a:stretch/>
          </p:blipFill>
          <p:spPr>
            <a:xfrm>
              <a:off x="1714804" y="3357654"/>
              <a:ext cx="4381195" cy="225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D2A6C7-644F-46A0-8088-D2F71407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946"/>
            <a:stretch/>
          </p:blipFill>
          <p:spPr>
            <a:xfrm>
              <a:off x="6555297" y="3357654"/>
              <a:ext cx="4381195" cy="225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2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70875-44BB-4491-B9BC-D12B228FA5EE}"/>
              </a:ext>
            </a:extLst>
          </p:cNvPr>
          <p:cNvSpPr/>
          <p:nvPr/>
        </p:nvSpPr>
        <p:spPr>
          <a:xfrm>
            <a:off x="5645727" y="126049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24829-FF16-4CA5-8A2E-61E22771D722}"/>
              </a:ext>
            </a:extLst>
          </p:cNvPr>
          <p:cNvSpPr/>
          <p:nvPr/>
        </p:nvSpPr>
        <p:spPr>
          <a:xfrm>
            <a:off x="750682" y="1260499"/>
            <a:ext cx="10917171" cy="189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대박이는 마스크를 대량 구매했습니다. 주변 친구들에게 나눠주기 위해 포장지를 사려고 합니다.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포장지는 8개들이와 5개들이 2종류가 있고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8개들이 포장지는 비싸기 때문에 반드시 전부 채워서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포장할 때만 사용하고 나머지는 5개들이로 포장하려고 합니다. 과연 포장지는 각각 몇 개가 필요할까요?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실행결과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동작하는 코드를 작성하세요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(단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남는 마스크 없이 전부 포장해야 합니다.)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1F392E-FA9A-4440-AEB7-862E110F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68" y="3895949"/>
            <a:ext cx="6502527" cy="168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039A9C-64F1-4F3A-9F17-222378A3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33"/>
          <a:stretch/>
        </p:blipFill>
        <p:spPr>
          <a:xfrm>
            <a:off x="854544" y="3895949"/>
            <a:ext cx="3086531" cy="933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799ABD-387C-4AA8-BA2E-CB4C91E88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44" y="4955142"/>
            <a:ext cx="3086531" cy="924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2B42AC-50CC-712C-B4D4-3FE52FA4B03D}"/>
              </a:ext>
            </a:extLst>
          </p:cNvPr>
          <p:cNvSpPr/>
          <p:nvPr/>
        </p:nvSpPr>
        <p:spPr>
          <a:xfrm>
            <a:off x="854544" y="3412445"/>
            <a:ext cx="1264666" cy="405360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결과 화면</a:t>
            </a:r>
          </a:p>
        </p:txBody>
      </p:sp>
    </p:spTree>
    <p:extLst>
      <p:ext uri="{BB962C8B-B14F-4D97-AF65-F5344CB8AC3E}">
        <p14:creationId xmlns:p14="http://schemas.microsoft.com/office/powerpoint/2010/main" val="160006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조건식 확인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C2CBF3-BA49-41AF-9F8F-894547B04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93" b="42022"/>
          <a:stretch/>
        </p:blipFill>
        <p:spPr>
          <a:xfrm>
            <a:off x="816681" y="3033509"/>
            <a:ext cx="3099598" cy="2035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2F9D410-CE92-4FDA-B8B7-6AE9D4233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07"/>
          <a:stretch/>
        </p:blipFill>
        <p:spPr>
          <a:xfrm>
            <a:off x="4546202" y="3033509"/>
            <a:ext cx="3099598" cy="2906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834E30E-94C4-4B77-8AC7-DCF2D04DB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12"/>
          <a:stretch/>
        </p:blipFill>
        <p:spPr>
          <a:xfrm>
            <a:off x="8275723" y="3033509"/>
            <a:ext cx="3099597" cy="3536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7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770018" y="1634760"/>
            <a:ext cx="5293895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2195090" y="1418735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0448B9-DF09-4D7F-8736-007FBF395BB6}"/>
              </a:ext>
            </a:extLst>
          </p:cNvPr>
          <p:cNvGrpSpPr/>
          <p:nvPr/>
        </p:nvGrpSpPr>
        <p:grpSpPr>
          <a:xfrm>
            <a:off x="1020396" y="2268325"/>
            <a:ext cx="4793137" cy="3548675"/>
            <a:chOff x="496329" y="2107780"/>
            <a:chExt cx="4793137" cy="354867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3B16131-0CB1-40D4-8B92-746A3BF70388}"/>
                </a:ext>
              </a:extLst>
            </p:cNvPr>
            <p:cNvSpPr/>
            <p:nvPr/>
          </p:nvSpPr>
          <p:spPr>
            <a:xfrm>
              <a:off x="1030695" y="2107780"/>
              <a:ext cx="1020938" cy="601505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시작</a:t>
              </a:r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09C80CB5-30A5-466D-AC4A-0FD58BE2758D}"/>
                </a:ext>
              </a:extLst>
            </p:cNvPr>
            <p:cNvSpPr/>
            <p:nvPr/>
          </p:nvSpPr>
          <p:spPr>
            <a:xfrm>
              <a:off x="496329" y="2970219"/>
              <a:ext cx="2089670" cy="644952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조건식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8E6F27-A754-4155-8F07-75CDAB8B25C6}"/>
                </a:ext>
              </a:extLst>
            </p:cNvPr>
            <p:cNvSpPr/>
            <p:nvPr/>
          </p:nvSpPr>
          <p:spPr>
            <a:xfrm>
              <a:off x="4001788" y="3068576"/>
              <a:ext cx="1287678" cy="424592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실행문장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53FE67-1316-4F06-95D6-34E1B7D4A401}"/>
                </a:ext>
              </a:extLst>
            </p:cNvPr>
            <p:cNvSpPr/>
            <p:nvPr/>
          </p:nvSpPr>
          <p:spPr>
            <a:xfrm>
              <a:off x="1030695" y="5054950"/>
              <a:ext cx="1020938" cy="601505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끝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6A6C24-C61C-4D52-86C4-5D85C16D52D2}"/>
                </a:ext>
              </a:extLst>
            </p:cNvPr>
            <p:cNvCxnSpPr>
              <a:cxnSpLocks/>
              <a:stCxn id="21" idx="4"/>
              <a:endCxn id="25" idx="0"/>
            </p:cNvCxnSpPr>
            <p:nvPr/>
          </p:nvCxnSpPr>
          <p:spPr>
            <a:xfrm>
              <a:off x="1541164" y="2709285"/>
              <a:ext cx="0" cy="260934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797DA82-0811-4327-8087-2DE93D2753EB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2585999" y="3280872"/>
              <a:ext cx="1415789" cy="11823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2C5FDD-AAC9-4EE8-8C88-EB8AC261B975}"/>
                </a:ext>
              </a:extLst>
            </p:cNvPr>
            <p:cNvSpPr txBox="1"/>
            <p:nvPr/>
          </p:nvSpPr>
          <p:spPr>
            <a:xfrm>
              <a:off x="2884123" y="2758643"/>
              <a:ext cx="856562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BCD6F2-963F-4B71-B6E3-1D0B241974E4}"/>
                </a:ext>
              </a:extLst>
            </p:cNvPr>
            <p:cNvSpPr txBox="1"/>
            <p:nvPr/>
          </p:nvSpPr>
          <p:spPr>
            <a:xfrm>
              <a:off x="1530421" y="3583087"/>
              <a:ext cx="856562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DCD40F-CE35-4A2F-BCEC-D72DB104383C}"/>
                </a:ext>
              </a:extLst>
            </p:cNvPr>
            <p:cNvSpPr/>
            <p:nvPr/>
          </p:nvSpPr>
          <p:spPr>
            <a:xfrm>
              <a:off x="3166582" y="4104643"/>
              <a:ext cx="1287678" cy="424592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실행문장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A82E32F-DF53-4B06-8040-789DF2AA7ADC}"/>
                </a:ext>
              </a:extLst>
            </p:cNvPr>
            <p:cNvCxnSpPr>
              <a:cxnSpLocks/>
              <a:stCxn id="36" idx="2"/>
              <a:endCxn id="34" idx="0"/>
            </p:cNvCxnSpPr>
            <p:nvPr/>
          </p:nvCxnSpPr>
          <p:spPr>
            <a:xfrm flipH="1">
              <a:off x="1541164" y="4645796"/>
              <a:ext cx="4361" cy="409154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E8572AA-9A81-4CC4-978B-6C95F2DE7A21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>
            <a:xfrm>
              <a:off x="1541164" y="3615171"/>
              <a:ext cx="4361" cy="385673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8E7B80B-F70B-40FD-9083-F2962D2DA123}"/>
                </a:ext>
              </a:extLst>
            </p:cNvPr>
            <p:cNvGrpSpPr/>
            <p:nvPr/>
          </p:nvGrpSpPr>
          <p:grpSpPr>
            <a:xfrm>
              <a:off x="2059077" y="3493168"/>
              <a:ext cx="2586550" cy="1946097"/>
              <a:chOff x="1981250" y="3493168"/>
              <a:chExt cx="2664377" cy="2527655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FEB788A-49F5-4952-B3D8-E1C95C4B7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1250" y="6020823"/>
                <a:ext cx="2664377" cy="0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17DCFD51-F263-4DB4-A5F3-BDAF604556D7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4645627" y="3493168"/>
                <a:ext cx="0" cy="2527655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순서도: 판단 35">
              <a:extLst>
                <a:ext uri="{FF2B5EF4-FFF2-40B4-BE49-F238E27FC236}">
                  <a16:creationId xmlns:a16="http://schemas.microsoft.com/office/drawing/2014/main" id="{A85873EE-B918-4371-A624-8C79D10E6123}"/>
                </a:ext>
              </a:extLst>
            </p:cNvPr>
            <p:cNvSpPr/>
            <p:nvPr/>
          </p:nvSpPr>
          <p:spPr>
            <a:xfrm>
              <a:off x="500690" y="4000844"/>
              <a:ext cx="2089670" cy="644952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조건식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0B75DE-A43C-456C-9619-EA723B7F1F07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2590360" y="4316939"/>
              <a:ext cx="576222" cy="6381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FFA7B00-10A2-4835-8F1B-F13DF7CFAD83}"/>
                </a:ext>
              </a:extLst>
            </p:cNvPr>
            <p:cNvGrpSpPr/>
            <p:nvPr/>
          </p:nvGrpSpPr>
          <p:grpSpPr>
            <a:xfrm>
              <a:off x="2051633" y="4529236"/>
              <a:ext cx="1758788" cy="728036"/>
              <a:chOff x="1997293" y="4529235"/>
              <a:chExt cx="1813128" cy="1291115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790C47E-B0AC-42BD-8DA9-D74BAA7DF62B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3810421" y="4529235"/>
                <a:ext cx="0" cy="1291115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49A40543-9F88-4696-A5FC-B9B3A9A6C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7293" y="5820350"/>
                <a:ext cx="1813128" cy="0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43F15BD-F3F8-4EF6-B720-2137F1CF4209}"/>
                </a:ext>
              </a:extLst>
            </p:cNvPr>
            <p:cNvSpPr txBox="1"/>
            <p:nvPr/>
          </p:nvSpPr>
          <p:spPr>
            <a:xfrm>
              <a:off x="1552969" y="4630227"/>
              <a:ext cx="856562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733C40-A83F-43F9-8D43-2143BF52DB00}"/>
                </a:ext>
              </a:extLst>
            </p:cNvPr>
            <p:cNvSpPr txBox="1"/>
            <p:nvPr/>
          </p:nvSpPr>
          <p:spPr>
            <a:xfrm>
              <a:off x="2475340" y="3858412"/>
              <a:ext cx="856562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81453A2A-27C2-4969-82E3-CD2FCB0FE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97"/>
          <a:stretch/>
        </p:blipFill>
        <p:spPr>
          <a:xfrm>
            <a:off x="6862281" y="1344516"/>
            <a:ext cx="4213169" cy="5167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2D323BB-BA9D-4D76-9FA1-3F4F0A0A7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11"/>
          <a:stretch/>
        </p:blipFill>
        <p:spPr>
          <a:xfrm>
            <a:off x="6457372" y="2752771"/>
            <a:ext cx="5087416" cy="2339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2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752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719168" y="1501316"/>
            <a:ext cx="1075366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숫자를 입력 받아 크기를 비교하시오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C0B86F-9899-4FE4-90BB-C608DC49A0E4}"/>
              </a:ext>
            </a:extLst>
          </p:cNvPr>
          <p:cNvGrpSpPr/>
          <p:nvPr/>
        </p:nvGrpSpPr>
        <p:grpSpPr>
          <a:xfrm>
            <a:off x="516082" y="2677920"/>
            <a:ext cx="11159836" cy="2425166"/>
            <a:chOff x="1064882" y="2677920"/>
            <a:chExt cx="11159836" cy="24251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1234D2-B523-493E-AA5D-2C9553115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316" b="33316"/>
            <a:stretch/>
          </p:blipFill>
          <p:spPr>
            <a:xfrm>
              <a:off x="4862793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37C6C2-52EB-4273-90FB-6378A88F6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814"/>
            <a:stretch/>
          </p:blipFill>
          <p:spPr>
            <a:xfrm>
              <a:off x="1064882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217442-28BE-44EA-8F85-810B26CF0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631"/>
            <a:stretch/>
          </p:blipFill>
          <p:spPr>
            <a:xfrm>
              <a:off x="8660704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2643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752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809479" y="1296166"/>
            <a:ext cx="1075366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score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점수를 입력 받아서 다음과 같이 학점을 부여하시오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51407E-CEA1-4FBB-9267-D320D7F7121D}"/>
              </a:ext>
            </a:extLst>
          </p:cNvPr>
          <p:cNvSpPr/>
          <p:nvPr/>
        </p:nvSpPr>
        <p:spPr>
          <a:xfrm>
            <a:off x="1416876" y="2024325"/>
            <a:ext cx="4210872" cy="3974157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이하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90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A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80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70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60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C1E40-EFD7-4D7B-9C97-14F904DE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899"/>
          <a:stretch/>
        </p:blipFill>
        <p:spPr>
          <a:xfrm>
            <a:off x="6362878" y="2024325"/>
            <a:ext cx="3847803" cy="2171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7AC7F1-17B6-45F5-855F-A82D1612A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17"/>
          <a:stretch/>
        </p:blipFill>
        <p:spPr>
          <a:xfrm>
            <a:off x="6362877" y="5521115"/>
            <a:ext cx="3847803" cy="986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5A2BC3-80B2-4B08-AD03-B2BDFC4CA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34"/>
          <a:stretch/>
        </p:blipFill>
        <p:spPr>
          <a:xfrm>
            <a:off x="6362877" y="4365245"/>
            <a:ext cx="3847803" cy="986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3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614069" y="1152904"/>
            <a:ext cx="5376832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프로그램을 만들어보자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74437-4B51-1CE1-0A88-3BA61662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3281"/>
            <a:ext cx="4257386" cy="4634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515CC-563C-758E-3EFA-C5B45ABF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36" y="1873281"/>
            <a:ext cx="4243665" cy="4634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378751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629890" y="1144515"/>
            <a:ext cx="5376832" cy="221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프로그램을 만들어보자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 출력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돈 입력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 메뉴 입력</a:t>
            </a: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74437-4B51-1CE1-0A88-3BA616627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5"/>
          <a:stretch/>
        </p:blipFill>
        <p:spPr>
          <a:xfrm>
            <a:off x="7055898" y="1974263"/>
            <a:ext cx="4064596" cy="4214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515CC-563C-758E-3EFA-C5B45ABFC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45"/>
          <a:stretch/>
        </p:blipFill>
        <p:spPr>
          <a:xfrm>
            <a:off x="2805407" y="1974263"/>
            <a:ext cx="4051496" cy="4214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472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534611" y="1136126"/>
            <a:ext cx="5376832" cy="206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프로그램을 만들어보자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 확인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-  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잔액부족 출력</a:t>
            </a:r>
            <a:endParaRPr lang="en-US" altLang="ko-KR" sz="1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-  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거스름돈 환전 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(1000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500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100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74437-4B51-1CE1-0A88-3BA61662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68" y="2255519"/>
            <a:ext cx="3322397" cy="3616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515CC-563C-758E-3EFA-C5B45ABF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49" y="2255519"/>
            <a:ext cx="3311689" cy="3616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651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584644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73821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조건문에 대해 이해할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조건문의 종류를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이용하여 코드를 작성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930404" y="1311212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상황에 따라 실행 흐름을 다르게 하는 문법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31D680-DA0F-4619-9AEA-D9A5D9A0D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287891" y="3010232"/>
            <a:ext cx="914903" cy="1829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3C7D93-D13A-42D3-929C-8370C8A12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90" y="2888735"/>
            <a:ext cx="2003415" cy="1951301"/>
          </a:xfrm>
          <a:prstGeom prst="rect">
            <a:avLst/>
          </a:prstGeom>
        </p:spPr>
      </p:pic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939556EC-60F9-4505-8D1A-8E4396AE7D92}"/>
              </a:ext>
            </a:extLst>
          </p:cNvPr>
          <p:cNvSpPr/>
          <p:nvPr/>
        </p:nvSpPr>
        <p:spPr>
          <a:xfrm>
            <a:off x="4671382" y="3631007"/>
            <a:ext cx="2003415" cy="466755"/>
          </a:xfrm>
          <a:prstGeom prst="stripedRightArrow">
            <a:avLst>
              <a:gd name="adj1" fmla="val 40244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AE07E3-E7B8-4275-B4E5-EA1FDF3DF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58" y="3406932"/>
            <a:ext cx="914903" cy="914903"/>
          </a:xfrm>
          <a:prstGeom prst="rect">
            <a:avLst/>
          </a:prstGeom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E28AA905-7EBE-4C25-A8CC-079AFF0603A1}"/>
              </a:ext>
            </a:extLst>
          </p:cNvPr>
          <p:cNvSpPr/>
          <p:nvPr/>
        </p:nvSpPr>
        <p:spPr>
          <a:xfrm>
            <a:off x="3622220" y="2818705"/>
            <a:ext cx="298654" cy="6357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FEA3B36-FBE5-4DF2-BA26-D13727BD06F9}"/>
              </a:ext>
            </a:extLst>
          </p:cNvPr>
          <p:cNvSpPr/>
          <p:nvPr/>
        </p:nvSpPr>
        <p:spPr>
          <a:xfrm flipV="1">
            <a:off x="3614679" y="4321835"/>
            <a:ext cx="298654" cy="6357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5D3B4E-FA97-42ED-A2C0-CCDC84079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92" y="2745142"/>
            <a:ext cx="819614" cy="8196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A1BF32-A56E-4A09-854F-7F50F3C59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13" y="4046317"/>
            <a:ext cx="1186811" cy="1186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589BB2-863F-355E-3BEC-B2A31C679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404" y="5295530"/>
            <a:ext cx="418817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7617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26954 -0.008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키워드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874188-64DB-4D46-8058-B3CF57DAEA89}"/>
              </a:ext>
            </a:extLst>
          </p:cNvPr>
          <p:cNvGrpSpPr/>
          <p:nvPr/>
        </p:nvGrpSpPr>
        <p:grpSpPr>
          <a:xfrm>
            <a:off x="1372884" y="2086017"/>
            <a:ext cx="9446232" cy="1587625"/>
            <a:chOff x="2013743" y="2086017"/>
            <a:chExt cx="9446232" cy="158762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F5C4F90-4223-493B-880C-97C9FA5E673A}"/>
                </a:ext>
              </a:extLst>
            </p:cNvPr>
            <p:cNvSpPr/>
            <p:nvPr/>
          </p:nvSpPr>
          <p:spPr>
            <a:xfrm>
              <a:off x="2013743" y="2086019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if</a:t>
              </a:r>
              <a:endParaRPr lang="ko-KR" altLang="en-US" sz="48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1860B33-018D-4BED-8FEB-DF9832DCBA3B}"/>
                </a:ext>
              </a:extLst>
            </p:cNvPr>
            <p:cNvSpPr/>
            <p:nvPr/>
          </p:nvSpPr>
          <p:spPr>
            <a:xfrm>
              <a:off x="5470817" y="2086018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elif</a:t>
              </a:r>
              <a:endParaRPr lang="ko-KR" altLang="en-US" sz="48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C196422-D74E-4172-83DC-21B036CEB64F}"/>
                </a:ext>
              </a:extLst>
            </p:cNvPr>
            <p:cNvSpPr/>
            <p:nvPr/>
          </p:nvSpPr>
          <p:spPr>
            <a:xfrm>
              <a:off x="8927891" y="2086017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else</a:t>
              </a:r>
              <a:endParaRPr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67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80C72-A91C-4C6C-9C7A-1258F6C18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274"/>
          <a:stretch/>
        </p:blipFill>
        <p:spPr>
          <a:xfrm>
            <a:off x="3036031" y="2471935"/>
            <a:ext cx="6119937" cy="2135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47D273-E8DA-4302-AC3B-DB75F63B842C}"/>
              </a:ext>
            </a:extLst>
          </p:cNvPr>
          <p:cNvGrpSpPr/>
          <p:nvPr/>
        </p:nvGrpSpPr>
        <p:grpSpPr>
          <a:xfrm>
            <a:off x="5044039" y="2866626"/>
            <a:ext cx="2828863" cy="513348"/>
            <a:chOff x="5021179" y="1860884"/>
            <a:chExt cx="2828863" cy="5133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FD2669-6DF5-41F8-B00A-AABCBF9012F9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D964D88-7CAD-479E-98E7-04306465EA7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44AC07-A3AF-41B2-AADB-F9ED2FB1DE8C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665F7C-2C8E-4F12-A41F-CF582286B9D5}"/>
              </a:ext>
            </a:extLst>
          </p:cNvPr>
          <p:cNvGrpSpPr/>
          <p:nvPr/>
        </p:nvGrpSpPr>
        <p:grpSpPr>
          <a:xfrm>
            <a:off x="1239013" y="4119380"/>
            <a:ext cx="3995425" cy="1694709"/>
            <a:chOff x="1164337" y="4007637"/>
            <a:chExt cx="4136294" cy="169470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4DC8035-76E0-4B1E-BF64-56ACA73BA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1FF5B1-B49C-42C8-824B-E5303AC8044B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(Space*4, Tab)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963C727-CD8D-4B7E-BF7B-6104F29FB12E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A333AE4-E70A-4183-8FB3-2551613DC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2006513-36A2-43D0-9FBB-23D2F6835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3DD5E1B-45C2-4DCD-BE97-746481204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2A62E0-A176-5041-411E-6F638AA75FF4}"/>
              </a:ext>
            </a:extLst>
          </p:cNvPr>
          <p:cNvSpPr/>
          <p:nvPr/>
        </p:nvSpPr>
        <p:spPr>
          <a:xfrm>
            <a:off x="4134250" y="3376574"/>
            <a:ext cx="1819574" cy="928707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7F4B0-1324-66CE-EF97-FB6506B5C453}"/>
              </a:ext>
            </a:extLst>
          </p:cNvPr>
          <p:cNvSpPr txBox="1"/>
          <p:nvPr/>
        </p:nvSpPr>
        <p:spPr>
          <a:xfrm>
            <a:off x="5942396" y="3855785"/>
            <a:ext cx="193050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(block,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블록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4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774565" y="1691898"/>
            <a:ext cx="3941814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1523597" y="1475873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B16131-0CB1-40D4-8B92-746A3BF70388}"/>
              </a:ext>
            </a:extLst>
          </p:cNvPr>
          <p:cNvSpPr/>
          <p:nvPr/>
        </p:nvSpPr>
        <p:spPr>
          <a:xfrm>
            <a:off x="1811631" y="2175797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시작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9C80CB5-30A5-466D-AC4A-0FD58BE2758D}"/>
              </a:ext>
            </a:extLst>
          </p:cNvPr>
          <p:cNvSpPr/>
          <p:nvPr/>
        </p:nvSpPr>
        <p:spPr>
          <a:xfrm>
            <a:off x="1239873" y="3225162"/>
            <a:ext cx="2401602" cy="741226"/>
          </a:xfrm>
          <a:prstGeom prst="flowChartDecision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조건식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8E6F27-A754-4155-8F07-75CDAB8B25C6}"/>
              </a:ext>
            </a:extLst>
          </p:cNvPr>
          <p:cNvSpPr/>
          <p:nvPr/>
        </p:nvSpPr>
        <p:spPr>
          <a:xfrm>
            <a:off x="1364957" y="4397566"/>
            <a:ext cx="2151435" cy="523218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53FE67-1316-4F06-95D6-34E1B7D4A401}"/>
              </a:ext>
            </a:extLst>
          </p:cNvPr>
          <p:cNvSpPr/>
          <p:nvPr/>
        </p:nvSpPr>
        <p:spPr>
          <a:xfrm>
            <a:off x="1811631" y="5526505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6A6C24-C61C-4D52-86C4-5D85C16D52D2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440674" y="2917023"/>
            <a:ext cx="1" cy="308139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97DA82-0811-4327-8087-2DE93D2753E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440674" y="3966388"/>
            <a:ext cx="1" cy="431178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EB788A-49F5-4952-B3D8-E1C95C4B792F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440675" y="4920784"/>
            <a:ext cx="0" cy="605721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C85F13-21DF-40AE-BAB3-6D13C2D52A12}"/>
              </a:ext>
            </a:extLst>
          </p:cNvPr>
          <p:cNvCxnSpPr/>
          <p:nvPr/>
        </p:nvCxnSpPr>
        <p:spPr>
          <a:xfrm>
            <a:off x="3641475" y="3595775"/>
            <a:ext cx="545516" cy="0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63E2E8-9364-416E-A916-C2478D1B8D03}"/>
              </a:ext>
            </a:extLst>
          </p:cNvPr>
          <p:cNvCxnSpPr>
            <a:cxnSpLocks/>
          </p:cNvCxnSpPr>
          <p:nvPr/>
        </p:nvCxnSpPr>
        <p:spPr>
          <a:xfrm>
            <a:off x="4186991" y="3595775"/>
            <a:ext cx="0" cy="2301343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6E7724A-8883-4933-9ECD-C39ACB9A5016}"/>
              </a:ext>
            </a:extLst>
          </p:cNvPr>
          <p:cNvCxnSpPr>
            <a:cxnSpLocks/>
            <a:endCxn id="34" idx="6"/>
          </p:cNvCxnSpPr>
          <p:nvPr/>
        </p:nvCxnSpPr>
        <p:spPr>
          <a:xfrm flipH="1">
            <a:off x="3069718" y="5897118"/>
            <a:ext cx="1117274" cy="0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2C5FDD-AAC9-4EE8-8C88-EB8AC261B975}"/>
              </a:ext>
            </a:extLst>
          </p:cNvPr>
          <p:cNvSpPr txBox="1"/>
          <p:nvPr/>
        </p:nvSpPr>
        <p:spPr>
          <a:xfrm>
            <a:off x="2502419" y="3879288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CD6F2-963F-4B71-B6E3-1D0B241974E4}"/>
              </a:ext>
            </a:extLst>
          </p:cNvPr>
          <p:cNvSpPr txBox="1"/>
          <p:nvPr/>
        </p:nvSpPr>
        <p:spPr>
          <a:xfrm>
            <a:off x="3557948" y="3071092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FB934E9-8F10-434B-8BB2-09281489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78" y="2068882"/>
            <a:ext cx="5710284" cy="3791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2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76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들여쓰기의 중요성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EDFD5A-B427-430F-9191-FEAEC1DA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46" y="1333744"/>
            <a:ext cx="6000108" cy="4917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970CCC-8617-733D-C5FE-9C85D2232C70}"/>
              </a:ext>
            </a:extLst>
          </p:cNvPr>
          <p:cNvSpPr/>
          <p:nvPr/>
        </p:nvSpPr>
        <p:spPr>
          <a:xfrm>
            <a:off x="3227832" y="2962656"/>
            <a:ext cx="4078224" cy="813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?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7AD6F-49D1-A4B6-EBF1-E17F5979FAFA}"/>
              </a:ext>
            </a:extLst>
          </p:cNvPr>
          <p:cNvSpPr/>
          <p:nvPr/>
        </p:nvSpPr>
        <p:spPr>
          <a:xfrm>
            <a:off x="3205624" y="5693888"/>
            <a:ext cx="4078224" cy="42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?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422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983863" y="1406903"/>
            <a:ext cx="10224273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사용하여 변수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money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이상이면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택시를 탄다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08361D-BD7A-4BF3-935F-66D024F7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40" y="2419460"/>
            <a:ext cx="4144518" cy="3586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1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1374</Words>
  <Application>Microsoft Office PowerPoint</Application>
  <PresentationFormat>와이드스크린</PresentationFormat>
  <Paragraphs>291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나눔스퀘어라운드 ExtraBold</vt:lpstr>
      <vt:lpstr>맑은 고딕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손준수</cp:lastModifiedBy>
  <cp:revision>367</cp:revision>
  <dcterms:created xsi:type="dcterms:W3CDTF">2020-03-14T09:06:26Z</dcterms:created>
  <dcterms:modified xsi:type="dcterms:W3CDTF">2024-12-16T16:02:57Z</dcterms:modified>
</cp:coreProperties>
</file>