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71" r:id="rId2"/>
    <p:sldId id="268" r:id="rId3"/>
    <p:sldId id="267" r:id="rId4"/>
    <p:sldId id="307" r:id="rId5"/>
    <p:sldId id="309" r:id="rId6"/>
    <p:sldId id="310" r:id="rId7"/>
    <p:sldId id="312" r:id="rId8"/>
    <p:sldId id="311" r:id="rId9"/>
    <p:sldId id="314" r:id="rId10"/>
    <p:sldId id="313" r:id="rId11"/>
    <p:sldId id="346" r:id="rId12"/>
    <p:sldId id="341" r:id="rId13"/>
    <p:sldId id="323" r:id="rId14"/>
    <p:sldId id="317" r:id="rId15"/>
    <p:sldId id="324" r:id="rId16"/>
    <p:sldId id="318" r:id="rId17"/>
    <p:sldId id="325" r:id="rId18"/>
    <p:sldId id="321" r:id="rId19"/>
    <p:sldId id="322" r:id="rId20"/>
    <p:sldId id="328" r:id="rId21"/>
    <p:sldId id="329" r:id="rId22"/>
    <p:sldId id="358" r:id="rId23"/>
    <p:sldId id="371" r:id="rId24"/>
    <p:sldId id="330" r:id="rId25"/>
    <p:sldId id="333" r:id="rId26"/>
    <p:sldId id="347" r:id="rId27"/>
    <p:sldId id="348" r:id="rId28"/>
    <p:sldId id="332" r:id="rId29"/>
    <p:sldId id="334" r:id="rId30"/>
    <p:sldId id="349" r:id="rId31"/>
    <p:sldId id="350" r:id="rId32"/>
    <p:sldId id="353" r:id="rId33"/>
    <p:sldId id="354" r:id="rId34"/>
    <p:sldId id="351" r:id="rId35"/>
    <p:sldId id="352" r:id="rId36"/>
    <p:sldId id="355" r:id="rId37"/>
    <p:sldId id="356" r:id="rId38"/>
    <p:sldId id="269" r:id="rId39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41"/>
    </p:embeddedFont>
    <p:embeddedFont>
      <p:font typeface="나눔스퀘어라운드 ExtraBold" panose="020B0600000101010101" pitchFamily="50" charset="-127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7A6EB3-F6B6-4612-9F1B-5ABB93FB0086}">
          <p14:sldIdLst>
            <p14:sldId id="271"/>
            <p14:sldId id="268"/>
            <p14:sldId id="267"/>
            <p14:sldId id="307"/>
            <p14:sldId id="309"/>
            <p14:sldId id="310"/>
            <p14:sldId id="312"/>
            <p14:sldId id="311"/>
            <p14:sldId id="314"/>
            <p14:sldId id="313"/>
            <p14:sldId id="346"/>
            <p14:sldId id="341"/>
            <p14:sldId id="323"/>
            <p14:sldId id="317"/>
            <p14:sldId id="324"/>
            <p14:sldId id="318"/>
            <p14:sldId id="325"/>
            <p14:sldId id="321"/>
            <p14:sldId id="322"/>
            <p14:sldId id="328"/>
            <p14:sldId id="329"/>
            <p14:sldId id="358"/>
            <p14:sldId id="371"/>
            <p14:sldId id="330"/>
            <p14:sldId id="333"/>
            <p14:sldId id="347"/>
            <p14:sldId id="348"/>
            <p14:sldId id="332"/>
            <p14:sldId id="334"/>
            <p14:sldId id="349"/>
            <p14:sldId id="350"/>
            <p14:sldId id="353"/>
            <p14:sldId id="354"/>
            <p14:sldId id="351"/>
            <p14:sldId id="352"/>
            <p14:sldId id="355"/>
            <p14:sldId id="35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53B57"/>
    <a:srgbClr val="467DC3"/>
    <a:srgbClr val="007C1D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515" autoAdjust="0"/>
  </p:normalViewPr>
  <p:slideViewPr>
    <p:cSldViewPr snapToGrid="0">
      <p:cViewPr varScale="1">
        <p:scale>
          <a:sx n="94" d="100"/>
          <a:sy n="94" d="100"/>
        </p:scale>
        <p:origin x="114" y="22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9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8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21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9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cnt</a:t>
            </a:r>
            <a:r>
              <a:rPr lang="en-US" altLang="ko-KR" dirty="0"/>
              <a:t> =0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score_list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&gt;= 60:</a:t>
            </a:r>
          </a:p>
          <a:p>
            <a:r>
              <a:rPr lang="en-US" altLang="ko-KR" dirty="0"/>
              <a:t>        print(f"{</a:t>
            </a:r>
            <a:r>
              <a:rPr lang="en-US" altLang="ko-KR" dirty="0" err="1"/>
              <a:t>cnt</a:t>
            </a:r>
            <a:r>
              <a:rPr lang="en-US" altLang="ko-KR" dirty="0"/>
              <a:t>}</a:t>
            </a:r>
            <a:r>
              <a:rPr lang="ko-KR" altLang="en-US" dirty="0"/>
              <a:t>번 학생은 합격입니다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print(f"{</a:t>
            </a:r>
            <a:r>
              <a:rPr lang="en-US" altLang="ko-KR" dirty="0" err="1"/>
              <a:t>cnt</a:t>
            </a:r>
            <a:r>
              <a:rPr lang="en-US" altLang="ko-KR" dirty="0"/>
              <a:t>}</a:t>
            </a:r>
            <a:r>
              <a:rPr lang="ko-KR" altLang="en-US" dirty="0"/>
              <a:t>번 학생은 불합격입니다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55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5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7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5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34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25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cnt</a:t>
            </a:r>
            <a:r>
              <a:rPr lang="en-US" altLang="ko-KR" dirty="0"/>
              <a:t> =0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score_list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&gt;= 60:</a:t>
            </a:r>
          </a:p>
          <a:p>
            <a:r>
              <a:rPr lang="en-US" altLang="ko-KR" dirty="0"/>
              <a:t>        print(f"{</a:t>
            </a:r>
            <a:r>
              <a:rPr lang="en-US" altLang="ko-KR" dirty="0" err="1"/>
              <a:t>cnt</a:t>
            </a:r>
            <a:r>
              <a:rPr lang="en-US" altLang="ko-KR" dirty="0"/>
              <a:t>}</a:t>
            </a:r>
            <a:r>
              <a:rPr lang="ko-KR" altLang="en-US" dirty="0"/>
              <a:t>번 학생은 합격입니다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print(f"{</a:t>
            </a:r>
            <a:r>
              <a:rPr lang="en-US" altLang="ko-KR" dirty="0" err="1"/>
              <a:t>cnt</a:t>
            </a:r>
            <a:r>
              <a:rPr lang="en-US" altLang="ko-KR" dirty="0"/>
              <a:t>}</a:t>
            </a:r>
            <a:r>
              <a:rPr lang="ko-KR" altLang="en-US" dirty="0"/>
              <a:t>번 학생은 불합격입니다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80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1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87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76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list2 = [4,5,2,1,99,15,2,7,27]</a:t>
            </a:r>
          </a:p>
          <a:p>
            <a:r>
              <a:rPr lang="en-US" altLang="ko-KR" dirty="0" err="1"/>
              <a:t>max_data</a:t>
            </a:r>
            <a:r>
              <a:rPr lang="en-US" altLang="ko-KR" dirty="0"/>
              <a:t> = list2[0]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list2 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max_data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max_data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max_data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79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list2 = [4,5,2,1,99,15,2,7,27]</a:t>
            </a:r>
          </a:p>
          <a:p>
            <a:r>
              <a:rPr lang="en-US" altLang="ko-KR" dirty="0" err="1"/>
              <a:t>min_data</a:t>
            </a:r>
            <a:r>
              <a:rPr lang="en-US" altLang="ko-KR" dirty="0"/>
              <a:t> = list2[0]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list2 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min_data</a:t>
            </a:r>
            <a:r>
              <a:rPr lang="en-US" altLang="ko-KR" dirty="0"/>
              <a:t>&gt;</a:t>
            </a:r>
            <a:r>
              <a:rPr lang="en-US" altLang="ko-KR" dirty="0" err="1"/>
              <a:t>i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min_data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min_data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040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[1]</a:t>
            </a:r>
          </a:p>
          <a:p>
            <a:r>
              <a:rPr lang="en-US" altLang="ko-KR" dirty="0"/>
              <a:t>total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range(0,101,3):</a:t>
            </a:r>
          </a:p>
          <a:p>
            <a:r>
              <a:rPr lang="en-US" altLang="ko-KR" dirty="0"/>
              <a:t>    total +=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print(total)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[2]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range(1,10):</a:t>
            </a:r>
          </a:p>
          <a:p>
            <a:r>
              <a:rPr lang="en-US" altLang="ko-KR" dirty="0"/>
              <a:t>    print(f"2 * {</a:t>
            </a:r>
            <a:r>
              <a:rPr lang="en-US" altLang="ko-KR" dirty="0" err="1"/>
              <a:t>i</a:t>
            </a:r>
            <a:r>
              <a:rPr lang="en-US" altLang="ko-KR" dirty="0"/>
              <a:t>} = {2*</a:t>
            </a:r>
            <a:r>
              <a:rPr lang="en-US" altLang="ko-KR" dirty="0" err="1"/>
              <a:t>i</a:t>
            </a:r>
            <a:r>
              <a:rPr lang="en-US" altLang="ko-KR" dirty="0"/>
              <a:t>}")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471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num = int(input("</a:t>
            </a:r>
            <a:r>
              <a:rPr lang="ko-KR" altLang="en-US" dirty="0"/>
              <a:t>정수를 입력해 주세요 </a:t>
            </a:r>
            <a:r>
              <a:rPr lang="en-US" altLang="ko-KR" dirty="0"/>
              <a:t>!! "))</a:t>
            </a:r>
          </a:p>
          <a:p>
            <a:r>
              <a:rPr lang="en-US" altLang="ko-KR" dirty="0"/>
              <a:t>print("32</a:t>
            </a:r>
            <a:r>
              <a:rPr lang="ko-KR" altLang="en-US" dirty="0"/>
              <a:t>의 약수 </a:t>
            </a:r>
            <a:r>
              <a:rPr lang="en-US" altLang="ko-KR" dirty="0"/>
              <a:t>: ", end = " ")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range(1,num+1):</a:t>
            </a:r>
          </a:p>
          <a:p>
            <a:r>
              <a:rPr lang="en-US" altLang="ko-KR" dirty="0"/>
              <a:t>    if num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, end = " 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970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59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번은 같이 해보기 </a:t>
            </a:r>
            <a:r>
              <a:rPr lang="en-US" altLang="ko-KR" dirty="0"/>
              <a:t>!! Len()</a:t>
            </a:r>
            <a:r>
              <a:rPr lang="ko-KR" altLang="en-US" dirty="0"/>
              <a:t>함수만 이용하면 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75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total = 0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total += </a:t>
            </a:r>
            <a:r>
              <a:rPr lang="en-US" altLang="ko-KR" dirty="0" err="1"/>
              <a:t>len</a:t>
            </a:r>
            <a:r>
              <a:rPr lang="en-US" altLang="ko-KR" dirty="0"/>
              <a:t>(re[0])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리뷰의 평균 길이는 </a:t>
            </a:r>
            <a:r>
              <a:rPr lang="en-US" altLang="ko-KR" dirty="0"/>
              <a:t>'{total/</a:t>
            </a:r>
            <a:r>
              <a:rPr lang="en-US" altLang="ko-KR" dirty="0" err="1"/>
              <a:t>len</a:t>
            </a:r>
            <a:r>
              <a:rPr lang="en-US" altLang="ko-KR" dirty="0"/>
              <a:t>(my)}'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59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re_list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re_list.append</a:t>
            </a:r>
            <a:r>
              <a:rPr lang="en-US" altLang="ko-KR" dirty="0"/>
              <a:t>(re[1])</a:t>
            </a:r>
          </a:p>
          <a:p>
            <a:r>
              <a:rPr lang="en-US" altLang="ko-KR" dirty="0"/>
              <a:t>n=</a:t>
            </a:r>
            <a:r>
              <a:rPr lang="en-US" altLang="ko-KR" dirty="0" err="1"/>
              <a:t>re_list.count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p=</a:t>
            </a:r>
            <a:r>
              <a:rPr lang="en-US" altLang="ko-KR" dirty="0" err="1"/>
              <a:t>re_list.count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print(f"</a:t>
            </a:r>
            <a:r>
              <a:rPr lang="ko-KR" altLang="en-US" dirty="0"/>
              <a:t>긍정 </a:t>
            </a:r>
            <a:r>
              <a:rPr lang="en-US" altLang="ko-KR" dirty="0"/>
              <a:t>'{p}'</a:t>
            </a:r>
            <a:r>
              <a:rPr lang="ko-KR" altLang="en-US" dirty="0"/>
              <a:t>개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부정 </a:t>
            </a:r>
            <a:r>
              <a:rPr lang="en-US" altLang="ko-KR" dirty="0"/>
              <a:t>'{n}'</a:t>
            </a:r>
            <a:r>
              <a:rPr lang="ko-KR" altLang="en-US" dirty="0"/>
              <a:t>개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1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0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max_len</a:t>
            </a:r>
            <a:r>
              <a:rPr lang="en-US" altLang="ko-KR" dirty="0"/>
              <a:t>=</a:t>
            </a:r>
            <a:r>
              <a:rPr lang="en-US" altLang="ko-KR" dirty="0" err="1"/>
              <a:t>len</a:t>
            </a:r>
            <a:r>
              <a:rPr lang="en-US" altLang="ko-KR" dirty="0"/>
              <a:t>(my[0][0])</a:t>
            </a:r>
          </a:p>
          <a:p>
            <a:r>
              <a:rPr lang="en-US" altLang="ko-KR" dirty="0" err="1"/>
              <a:t>max_content</a:t>
            </a:r>
            <a:r>
              <a:rPr lang="en-US" altLang="ko-KR" dirty="0"/>
              <a:t> = ''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r_len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(re[0])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max_len</a:t>
            </a:r>
            <a:r>
              <a:rPr lang="en-US" altLang="ko-KR" dirty="0"/>
              <a:t>&lt;</a:t>
            </a:r>
            <a:r>
              <a:rPr lang="en-US" altLang="ko-KR" dirty="0" err="1"/>
              <a:t>r_len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max_len</a:t>
            </a:r>
            <a:r>
              <a:rPr lang="en-US" altLang="ko-KR" dirty="0"/>
              <a:t> = </a:t>
            </a:r>
            <a:r>
              <a:rPr lang="en-US" altLang="ko-KR" dirty="0" err="1"/>
              <a:t>r_len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max_content</a:t>
            </a:r>
            <a:r>
              <a:rPr lang="en-US" altLang="ko-KR" dirty="0"/>
              <a:t> = re[0]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리뷰 최대길이는 </a:t>
            </a:r>
            <a:r>
              <a:rPr lang="en-US" altLang="ko-KR" dirty="0"/>
              <a:t>'{</a:t>
            </a:r>
            <a:r>
              <a:rPr lang="en-US" altLang="ko-KR" dirty="0" err="1"/>
              <a:t>max_len</a:t>
            </a:r>
            <a:r>
              <a:rPr lang="en-US" altLang="ko-KR" dirty="0"/>
              <a:t>}'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max_content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17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min_len</a:t>
            </a:r>
            <a:r>
              <a:rPr lang="en-US" altLang="ko-KR" dirty="0"/>
              <a:t>=</a:t>
            </a:r>
            <a:r>
              <a:rPr lang="en-US" altLang="ko-KR" dirty="0" err="1"/>
              <a:t>len</a:t>
            </a:r>
            <a:r>
              <a:rPr lang="en-US" altLang="ko-KR" dirty="0"/>
              <a:t>(my[0][0])</a:t>
            </a:r>
          </a:p>
          <a:p>
            <a:r>
              <a:rPr lang="en-US" altLang="ko-KR" dirty="0" err="1"/>
              <a:t>min_content</a:t>
            </a:r>
            <a:r>
              <a:rPr lang="en-US" altLang="ko-KR" dirty="0"/>
              <a:t> = ''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r_len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(re[0])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min_len</a:t>
            </a:r>
            <a:r>
              <a:rPr lang="en-US" altLang="ko-KR" dirty="0"/>
              <a:t>&gt;</a:t>
            </a:r>
            <a:r>
              <a:rPr lang="en-US" altLang="ko-KR" dirty="0" err="1"/>
              <a:t>r_len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min_len</a:t>
            </a:r>
            <a:r>
              <a:rPr lang="en-US" altLang="ko-KR" dirty="0"/>
              <a:t> = </a:t>
            </a:r>
            <a:r>
              <a:rPr lang="en-US" altLang="ko-KR" dirty="0" err="1"/>
              <a:t>r_len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min_content</a:t>
            </a:r>
            <a:r>
              <a:rPr lang="en-US" altLang="ko-KR" dirty="0"/>
              <a:t> = re[0]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리뷰 </a:t>
            </a:r>
            <a:r>
              <a:rPr lang="ko-KR" altLang="en-US" dirty="0" err="1"/>
              <a:t>최소길이는</a:t>
            </a:r>
            <a:r>
              <a:rPr lang="ko-KR" altLang="en-US" dirty="0"/>
              <a:t> </a:t>
            </a:r>
            <a:r>
              <a:rPr lang="en-US" altLang="ko-KR" dirty="0"/>
              <a:t>'{</a:t>
            </a:r>
            <a:r>
              <a:rPr lang="en-US" altLang="ko-KR" dirty="0" err="1"/>
              <a:t>min_len</a:t>
            </a:r>
            <a:r>
              <a:rPr lang="en-US" altLang="ko-KR" dirty="0"/>
              <a:t>}'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min_content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504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r>
              <a:rPr lang="en-US" altLang="ko-KR" dirty="0"/>
              <a:t>_count = 0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if '</a:t>
            </a:r>
            <a:r>
              <a:rPr lang="ko-KR" altLang="en-US" dirty="0" err="1"/>
              <a:t>ㅋ</a:t>
            </a:r>
            <a:r>
              <a:rPr lang="en-US" altLang="ko-KR" dirty="0"/>
              <a:t>' in re[0]: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ㅋ</a:t>
            </a:r>
            <a:r>
              <a:rPr lang="en-US" altLang="ko-KR" dirty="0"/>
              <a:t>_count +=1</a:t>
            </a:r>
          </a:p>
          <a:p>
            <a:r>
              <a:rPr lang="en-US" altLang="ko-KR" dirty="0"/>
              <a:t>print(f"'</a:t>
            </a:r>
            <a:r>
              <a:rPr lang="ko-KR" altLang="en-US" dirty="0" err="1"/>
              <a:t>ㅋ</a:t>
            </a:r>
            <a:r>
              <a:rPr lang="en-US" altLang="ko-KR" dirty="0"/>
              <a:t>'</a:t>
            </a:r>
            <a:r>
              <a:rPr lang="ko-KR" altLang="en-US" dirty="0"/>
              <a:t>가 포함된 리뷰는 </a:t>
            </a:r>
            <a:r>
              <a:rPr lang="en-US" altLang="ko-KR" dirty="0"/>
              <a:t>{</a:t>
            </a:r>
            <a:r>
              <a:rPr lang="ko-KR" altLang="en-US" dirty="0" err="1"/>
              <a:t>ㅋ</a:t>
            </a:r>
            <a:r>
              <a:rPr lang="en-US" altLang="ko-KR" dirty="0"/>
              <a:t>_count}</a:t>
            </a:r>
            <a:r>
              <a:rPr lang="ko-KR" altLang="en-US" dirty="0"/>
              <a:t>개 입니다</a:t>
            </a:r>
            <a:r>
              <a:rPr lang="en-US" altLang="ko-KR" dirty="0"/>
              <a:t>. 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5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search_data_count</a:t>
            </a:r>
            <a:r>
              <a:rPr lang="en-US" altLang="ko-KR" dirty="0"/>
              <a:t> = 0</a:t>
            </a:r>
          </a:p>
          <a:p>
            <a:r>
              <a:rPr lang="en-US" altLang="ko-KR" dirty="0" err="1"/>
              <a:t>search_data</a:t>
            </a:r>
            <a:r>
              <a:rPr lang="en-US" altLang="ko-KR" dirty="0"/>
              <a:t> = input('</a:t>
            </a:r>
            <a:r>
              <a:rPr lang="ko-KR" altLang="en-US" dirty="0"/>
              <a:t>검색할 데이터 입력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for re in my 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search_data</a:t>
            </a:r>
            <a:r>
              <a:rPr lang="en-US" altLang="ko-KR" dirty="0"/>
              <a:t> in re[0]: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search_data_count</a:t>
            </a:r>
            <a:r>
              <a:rPr lang="en-US" altLang="ko-KR" dirty="0"/>
              <a:t> +=1</a:t>
            </a:r>
          </a:p>
          <a:p>
            <a:r>
              <a:rPr lang="en-US" altLang="ko-KR" dirty="0"/>
              <a:t>print(f"'{</a:t>
            </a:r>
            <a:r>
              <a:rPr lang="en-US" altLang="ko-KR" dirty="0" err="1"/>
              <a:t>search_data</a:t>
            </a:r>
            <a:r>
              <a:rPr lang="en-US" altLang="ko-KR" dirty="0"/>
              <a:t>}'</a:t>
            </a:r>
            <a:r>
              <a:rPr lang="ko-KR" altLang="en-US" dirty="0"/>
              <a:t>가 포함된 리뷰는 </a:t>
            </a:r>
            <a:r>
              <a:rPr lang="en-US" altLang="ko-KR" dirty="0"/>
              <a:t>{</a:t>
            </a:r>
            <a:r>
              <a:rPr lang="en-US" altLang="ko-KR" dirty="0" err="1"/>
              <a:t>search_data_count</a:t>
            </a:r>
            <a:r>
              <a:rPr lang="en-US" altLang="ko-KR" dirty="0"/>
              <a:t>}</a:t>
            </a:r>
            <a:r>
              <a:rPr lang="ko-KR" altLang="en-US" dirty="0"/>
              <a:t>개 입니다</a:t>
            </a:r>
            <a:r>
              <a:rPr lang="en-US" altLang="ko-KR" dirty="0"/>
              <a:t>. 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9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num = 1</a:t>
            </a:r>
          </a:p>
          <a:p>
            <a:r>
              <a:rPr lang="en-US" altLang="ko-KR" dirty="0"/>
              <a:t>while num &lt;= 13: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파이썬 최고</a:t>
            </a:r>
            <a:r>
              <a:rPr lang="en-US" altLang="ko-KR" dirty="0"/>
              <a:t>!!")</a:t>
            </a:r>
          </a:p>
          <a:p>
            <a:r>
              <a:rPr lang="en-US" altLang="ko-KR" dirty="0"/>
              <a:t>    num +=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3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3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num1 = int(input("</a:t>
            </a:r>
            <a:r>
              <a:rPr lang="ko-KR" altLang="en-US" dirty="0"/>
              <a:t>첫 번째 정수 입력 </a:t>
            </a:r>
            <a:r>
              <a:rPr lang="en-US" altLang="ko-KR" dirty="0"/>
              <a:t>&gt;&gt; "))</a:t>
            </a:r>
          </a:p>
          <a:p>
            <a:r>
              <a:rPr lang="en-US" altLang="ko-KR" dirty="0"/>
              <a:t>    num2 = int(input("</a:t>
            </a:r>
            <a:r>
              <a:rPr lang="ko-KR" altLang="en-US" dirty="0"/>
              <a:t>두 번째 정수 입력 </a:t>
            </a:r>
            <a:r>
              <a:rPr lang="en-US" altLang="ko-KR" dirty="0"/>
              <a:t>&gt;&gt; "))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if num1==0 and num2==0: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두 정수의 합 </a:t>
            </a:r>
            <a:r>
              <a:rPr lang="en-US" altLang="ko-KR" dirty="0"/>
              <a:t>: {}".format(num1+num2))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프로그램이 종료되었습니다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43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2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comNum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(1,50)#1~50</a:t>
            </a:r>
            <a:r>
              <a:rPr lang="ko-KR" altLang="en-US" dirty="0"/>
              <a:t>까지</a:t>
            </a:r>
          </a:p>
          <a:p>
            <a:endParaRPr lang="ko-KR" altLang="en-US" dirty="0"/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num = int(input("</a:t>
            </a:r>
            <a:r>
              <a:rPr lang="ko-KR" altLang="en-US" dirty="0"/>
              <a:t>숫자를 입력하세요 </a:t>
            </a:r>
            <a:r>
              <a:rPr lang="en-US" altLang="ko-KR" dirty="0"/>
              <a:t>&gt;&gt;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comNum</a:t>
            </a:r>
            <a:r>
              <a:rPr lang="en-US" altLang="ko-KR" dirty="0"/>
              <a:t>==num: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comNum</a:t>
            </a:r>
            <a:r>
              <a:rPr lang="en-US" altLang="ko-KR" dirty="0"/>
              <a:t>&gt;num:</a:t>
            </a:r>
          </a:p>
          <a:p>
            <a:r>
              <a:rPr lang="en-US" altLang="ko-KR" dirty="0"/>
              <a:t>        print("{}</a:t>
            </a:r>
            <a:r>
              <a:rPr lang="ko-KR" altLang="en-US" dirty="0"/>
              <a:t>보다 큰 수 입니다</a:t>
            </a:r>
            <a:r>
              <a:rPr lang="en-US" altLang="ko-KR" dirty="0"/>
              <a:t>.".format(num))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comNum</a:t>
            </a:r>
            <a:r>
              <a:rPr lang="en-US" altLang="ko-KR" dirty="0"/>
              <a:t>&lt;num:</a:t>
            </a:r>
          </a:p>
          <a:p>
            <a:r>
              <a:rPr lang="en-US" altLang="ko-KR" dirty="0"/>
              <a:t>        print("{}</a:t>
            </a:r>
            <a:r>
              <a:rPr lang="ko-KR" altLang="en-US" dirty="0"/>
              <a:t>보다 작은 수 입니다</a:t>
            </a:r>
            <a:r>
              <a:rPr lang="en-US" altLang="ko-KR" dirty="0"/>
              <a:t>.".format(num))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정답을 맞추셨습니다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40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지 영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03786B-2624-468D-8F90-8219E088F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476187" y="1298118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정수를 입력 받아서 더하는 코드를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두개의 정수가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들어올 때 까지 반복한다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.)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89EB95-7A2D-4B28-A858-117C00C8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84" y="2531009"/>
            <a:ext cx="3790458" cy="3976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E127A61-DDD5-43BA-B4F2-A1ED6CB06E04}"/>
              </a:ext>
            </a:extLst>
          </p:cNvPr>
          <p:cNvGrpSpPr/>
          <p:nvPr/>
        </p:nvGrpSpPr>
        <p:grpSpPr>
          <a:xfrm>
            <a:off x="4350884" y="3512458"/>
            <a:ext cx="3918857" cy="1941222"/>
            <a:chOff x="4136571" y="3715656"/>
            <a:chExt cx="3918857" cy="194122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823CD73-4E8E-42CD-8BCB-30A99E80358F}"/>
                </a:ext>
              </a:extLst>
            </p:cNvPr>
            <p:cNvCxnSpPr/>
            <p:nvPr/>
          </p:nvCxnSpPr>
          <p:spPr>
            <a:xfrm>
              <a:off x="4136571" y="3715656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CB24F59-C6DB-4F16-8781-968105D7AF21}"/>
                </a:ext>
              </a:extLst>
            </p:cNvPr>
            <p:cNvCxnSpPr/>
            <p:nvPr/>
          </p:nvCxnSpPr>
          <p:spPr>
            <a:xfrm>
              <a:off x="4151085" y="4686267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E45C7A-A5B2-46B3-B7E2-B1BB6DD3830C}"/>
                </a:ext>
              </a:extLst>
            </p:cNvPr>
            <p:cNvCxnSpPr/>
            <p:nvPr/>
          </p:nvCxnSpPr>
          <p:spPr>
            <a:xfrm>
              <a:off x="4165599" y="5656878"/>
              <a:ext cx="3889829" cy="0"/>
            </a:xfrm>
            <a:prstGeom prst="line">
              <a:avLst/>
            </a:prstGeom>
            <a:ln w="28575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E7CE98-513C-41A1-8196-53933F781C40}"/>
              </a:ext>
            </a:extLst>
          </p:cNvPr>
          <p:cNvSpPr txBox="1"/>
          <p:nvPr/>
        </p:nvSpPr>
        <p:spPr>
          <a:xfrm>
            <a:off x="2168253" y="350296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07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E7CE98-513C-41A1-8196-53933F781C40}"/>
              </a:ext>
            </a:extLst>
          </p:cNvPr>
          <p:cNvSpPr txBox="1"/>
          <p:nvPr/>
        </p:nvSpPr>
        <p:spPr>
          <a:xfrm>
            <a:off x="2168253" y="350296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832" y="125929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다이어트 관리 프로그램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2112" y="1720674"/>
            <a:ext cx="1010116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몸무게와 목표몸무게를 입력 받고 주차 별 감량 몸무게를 입력 받으세요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목표몸무게를 달성하면 축하한다는 문구를 출력하고 입력을 멈추세요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19" y="3080089"/>
            <a:ext cx="4602243" cy="3048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67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B95623-90B2-4929-B6A6-DE913DAC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19999"/>
            <a:ext cx="3775053" cy="4182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3320-EF11-4AF3-ABC7-A7D72450F49F}"/>
              </a:ext>
            </a:extLst>
          </p:cNvPr>
          <p:cNvSpPr txBox="1"/>
          <p:nvPr/>
        </p:nvSpPr>
        <p:spPr>
          <a:xfrm>
            <a:off x="1109474" y="1369236"/>
            <a:ext cx="9761726" cy="475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</a:t>
            </a:r>
            <a:r>
              <a:rPr lang="ko-KR" altLang="en-US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en-US" altLang="ko-KR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50</a:t>
            </a:r>
            <a:r>
              <a:rPr lang="ko-KR" altLang="en-US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숫자를 뽑으면 뽑은 숫자를 맞추는 </a:t>
            </a:r>
            <a:r>
              <a:rPr lang="en-US" altLang="ko-KR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Up, Down</a:t>
            </a:r>
            <a:r>
              <a:rPr lang="ko-KR" altLang="en-US" sz="2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예제</a:t>
            </a:r>
            <a:endParaRPr lang="en-US" altLang="ko-KR" sz="22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15908-CCE7-4119-8436-2FFE1C27804A}"/>
              </a:ext>
            </a:extLst>
          </p:cNvPr>
          <p:cNvSpPr txBox="1"/>
          <p:nvPr/>
        </p:nvSpPr>
        <p:spPr>
          <a:xfrm>
            <a:off x="2168253" y="350296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0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8D6E8-3456-45EC-8BEA-131C4197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53" y="2509618"/>
            <a:ext cx="7220734" cy="1399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049528" y="1560536"/>
            <a:ext cx="1009294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또는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또는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튜플이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들어갔을 때 안에 있는 요소를 </a:t>
            </a:r>
            <a:r>
              <a:rPr lang="ko-KR" altLang="en-US" sz="26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하나씩 반복</a:t>
            </a:r>
            <a:endParaRPr lang="en-US" altLang="ko-KR" sz="26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8107293" y="2790921"/>
            <a:ext cx="1930505" cy="2130023"/>
            <a:chOff x="4192284" y="1860884"/>
            <a:chExt cx="1930505" cy="213002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5157537" y="2374232"/>
              <a:ext cx="0" cy="1106727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4192284" y="3480959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2353250" y="3407466"/>
            <a:ext cx="3881221" cy="1306583"/>
            <a:chOff x="3288987" y="4007637"/>
            <a:chExt cx="4323734" cy="130658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>
              <a:off x="3731608" y="4203542"/>
              <a:ext cx="325884" cy="64432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3476427" y="4804272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1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AFC61D-3BB2-4403-8F2B-C1FED3A6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20" y="2314419"/>
            <a:ext cx="6448561" cy="30422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E9FD2B-21C1-4A14-AC64-D1CE4917D07D}"/>
              </a:ext>
            </a:extLst>
          </p:cNvPr>
          <p:cNvGrpSpPr/>
          <p:nvPr/>
        </p:nvGrpSpPr>
        <p:grpSpPr>
          <a:xfrm>
            <a:off x="4598136" y="2566077"/>
            <a:ext cx="2062827" cy="594778"/>
            <a:chOff x="2982696" y="2566077"/>
            <a:chExt cx="2062827" cy="5947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145B65-6208-497C-9D17-1E80CA3F0F07}"/>
                </a:ext>
              </a:extLst>
            </p:cNvPr>
            <p:cNvSpPr/>
            <p:nvPr/>
          </p:nvSpPr>
          <p:spPr>
            <a:xfrm>
              <a:off x="3749563" y="2566077"/>
              <a:ext cx="1295960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55E0AC-0F8B-4588-80C6-311F24186248}"/>
                </a:ext>
              </a:extLst>
            </p:cNvPr>
            <p:cNvCxnSpPr>
              <a:cxnSpLocks/>
              <a:stCxn id="3" idx="1"/>
              <a:endCxn id="9" idx="3"/>
            </p:cNvCxnSpPr>
            <p:nvPr/>
          </p:nvCxnSpPr>
          <p:spPr>
            <a:xfrm flipH="1">
              <a:off x="2982696" y="2779296"/>
              <a:ext cx="766867" cy="38155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BE7962-1050-4B76-AAB2-F596912282D5}"/>
              </a:ext>
            </a:extLst>
          </p:cNvPr>
          <p:cNvSpPr/>
          <p:nvPr/>
        </p:nvSpPr>
        <p:spPr>
          <a:xfrm>
            <a:off x="3728218" y="2984641"/>
            <a:ext cx="885158" cy="352428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21F2BA-01A4-498C-AC06-19B1B8F2B6B3}"/>
              </a:ext>
            </a:extLst>
          </p:cNvPr>
          <p:cNvGrpSpPr/>
          <p:nvPr/>
        </p:nvGrpSpPr>
        <p:grpSpPr>
          <a:xfrm>
            <a:off x="4613376" y="2558203"/>
            <a:ext cx="3224077" cy="602652"/>
            <a:chOff x="3013176" y="2558203"/>
            <a:chExt cx="3224077" cy="60265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2384A6-C6C2-4E5F-99F9-E5A8655C174D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BFB250-69AB-4F31-869B-742289B97124}"/>
                </a:ext>
              </a:extLst>
            </p:cNvPr>
            <p:cNvCxnSpPr>
              <a:cxnSpLocks/>
              <a:stCxn id="14" idx="1"/>
              <a:endCxn id="9" idx="3"/>
            </p:cNvCxnSpPr>
            <p:nvPr/>
          </p:nvCxnSpPr>
          <p:spPr>
            <a:xfrm flipH="1">
              <a:off x="3013176" y="2771422"/>
              <a:ext cx="2211394" cy="38943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920AC5-C8BA-4579-B0CA-F336C37F3E40}"/>
              </a:ext>
            </a:extLst>
          </p:cNvPr>
          <p:cNvGrpSpPr/>
          <p:nvPr/>
        </p:nvGrpSpPr>
        <p:grpSpPr>
          <a:xfrm>
            <a:off x="4613376" y="2553721"/>
            <a:ext cx="4403951" cy="607134"/>
            <a:chOff x="1833302" y="2558203"/>
            <a:chExt cx="4403951" cy="6071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6356A1-5FAA-47CC-A411-BCF14369AB05}"/>
                </a:ext>
              </a:extLst>
            </p:cNvPr>
            <p:cNvSpPr/>
            <p:nvPr/>
          </p:nvSpPr>
          <p:spPr>
            <a:xfrm>
              <a:off x="5224570" y="2558203"/>
              <a:ext cx="1012683" cy="42643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758A86B-EC07-40F5-A40B-71A9934CA37D}"/>
                </a:ext>
              </a:extLst>
            </p:cNvPr>
            <p:cNvCxnSpPr>
              <a:cxnSpLocks/>
              <a:stCxn id="20" idx="1"/>
              <a:endCxn id="9" idx="3"/>
            </p:cNvCxnSpPr>
            <p:nvPr/>
          </p:nvCxnSpPr>
          <p:spPr>
            <a:xfrm flipH="1">
              <a:off x="1833302" y="2771422"/>
              <a:ext cx="3391268" cy="39391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1F930E2-A3F1-476F-9F6D-DF719308BA85}"/>
              </a:ext>
            </a:extLst>
          </p:cNvPr>
          <p:cNvSpPr/>
          <p:nvPr/>
        </p:nvSpPr>
        <p:spPr>
          <a:xfrm>
            <a:off x="9243911" y="2592569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34620C-CE45-4356-B072-F171BAA08BDB}"/>
              </a:ext>
            </a:extLst>
          </p:cNvPr>
          <p:cNvSpPr/>
          <p:nvPr/>
        </p:nvSpPr>
        <p:spPr>
          <a:xfrm>
            <a:off x="6959494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B01AED-8D8E-4F32-9A0D-56E297E3F8A1}"/>
              </a:ext>
            </a:extLst>
          </p:cNvPr>
          <p:cNvSpPr/>
          <p:nvPr/>
        </p:nvSpPr>
        <p:spPr>
          <a:xfrm>
            <a:off x="5753555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CD5DBCE-5A6E-45FE-B7C8-D00F68BB64F7}"/>
              </a:ext>
            </a:extLst>
          </p:cNvPr>
          <p:cNvSpPr/>
          <p:nvPr/>
        </p:nvSpPr>
        <p:spPr>
          <a:xfrm>
            <a:off x="7412060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323055-5B22-413C-ADE7-8ECE9E187BB3}"/>
              </a:ext>
            </a:extLst>
          </p:cNvPr>
          <p:cNvSpPr/>
          <p:nvPr/>
        </p:nvSpPr>
        <p:spPr>
          <a:xfrm>
            <a:off x="6206121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F60C537-9025-43B0-8A64-EDDFBD7BFEC6}"/>
              </a:ext>
            </a:extLst>
          </p:cNvPr>
          <p:cNvSpPr/>
          <p:nvPr/>
        </p:nvSpPr>
        <p:spPr>
          <a:xfrm>
            <a:off x="7864626" y="296964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B7AA666-41B4-4F8C-BDEE-B9E53C468014}"/>
              </a:ext>
            </a:extLst>
          </p:cNvPr>
          <p:cNvSpPr/>
          <p:nvPr/>
        </p:nvSpPr>
        <p:spPr>
          <a:xfrm>
            <a:off x="6658687" y="3369592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0708C2A-4897-48B3-8107-BBA4DBF20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23" y="3956296"/>
            <a:ext cx="1000290" cy="3905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D810AAB-914A-4771-9F27-D078062F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385107"/>
            <a:ext cx="1000290" cy="39058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904B0ED-8F39-40EF-BD7D-DF26DC3D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72" y="4770813"/>
            <a:ext cx="10002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69959-8EFB-447E-A9F2-99608C0D699B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C41B-E164-4F6D-87D6-57E105682CC1}"/>
              </a:ext>
            </a:extLst>
          </p:cNvPr>
          <p:cNvSpPr/>
          <p:nvPr/>
        </p:nvSpPr>
        <p:spPr>
          <a:xfrm>
            <a:off x="2163590" y="3698509"/>
            <a:ext cx="1763474" cy="1436915"/>
          </a:xfrm>
          <a:prstGeom prst="rect">
            <a:avLst/>
          </a:prstGeom>
          <a:noFill/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6C44C-5F49-4D48-BA29-9BBA56F470C4}"/>
              </a:ext>
            </a:extLst>
          </p:cNvPr>
          <p:cNvSpPr txBox="1"/>
          <p:nvPr/>
        </p:nvSpPr>
        <p:spPr>
          <a:xfrm>
            <a:off x="2168254" y="5385063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C05A-8A4C-41BD-8103-4E32D645311B}"/>
              </a:ext>
            </a:extLst>
          </p:cNvPr>
          <p:cNvSpPr txBox="1"/>
          <p:nvPr/>
        </p:nvSpPr>
        <p:spPr>
          <a:xfrm>
            <a:off x="2167216" y="4134565"/>
            <a:ext cx="175622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햄버거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9ADC60-348E-45DB-8E2C-66835E3ADF23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flipH="1">
            <a:off x="3923438" y="3413993"/>
            <a:ext cx="2194331" cy="1010363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1E833C8-B2D1-4DEC-B1C1-F1ECCB403378}"/>
              </a:ext>
            </a:extLst>
          </p:cNvPr>
          <p:cNvGrpSpPr/>
          <p:nvPr/>
        </p:nvGrpSpPr>
        <p:grpSpPr>
          <a:xfrm>
            <a:off x="5239649" y="1826162"/>
            <a:ext cx="5265053" cy="2589813"/>
            <a:chOff x="5239649" y="1826162"/>
            <a:chExt cx="5265053" cy="25898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DB8FBD-7460-48C3-9340-6021D6987F40}"/>
                </a:ext>
              </a:extLst>
            </p:cNvPr>
            <p:cNvSpPr txBox="1"/>
            <p:nvPr/>
          </p:nvSpPr>
          <p:spPr>
            <a:xfrm>
              <a:off x="5239649" y="3836393"/>
              <a:ext cx="5254171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 err="1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list_food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50CC165-F56C-4C16-828A-8B6D43A51815}"/>
                </a:ext>
              </a:extLst>
            </p:cNvPr>
            <p:cNvGrpSpPr/>
            <p:nvPr/>
          </p:nvGrpSpPr>
          <p:grpSpPr>
            <a:xfrm>
              <a:off x="5239657" y="1826162"/>
              <a:ext cx="5265045" cy="1991097"/>
              <a:chOff x="5239657" y="1826162"/>
              <a:chExt cx="5265045" cy="19910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76E1260-E53F-4463-A738-81363EB82A3F}"/>
                  </a:ext>
                </a:extLst>
              </p:cNvPr>
              <p:cNvGrpSpPr/>
              <p:nvPr/>
            </p:nvGrpSpPr>
            <p:grpSpPr>
              <a:xfrm>
                <a:off x="5239657" y="2380344"/>
                <a:ext cx="5254172" cy="1436915"/>
                <a:chOff x="4789714" y="2685142"/>
                <a:chExt cx="5254172" cy="143691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9F348A4-638D-483C-B4F8-A6E68C6B7E2C}"/>
                    </a:ext>
                  </a:extLst>
                </p:cNvPr>
                <p:cNvSpPr/>
                <p:nvPr/>
              </p:nvSpPr>
              <p:spPr>
                <a:xfrm>
                  <a:off x="4789714" y="2685142"/>
                  <a:ext cx="5254172" cy="1436915"/>
                </a:xfrm>
                <a:prstGeom prst="rect">
                  <a:avLst/>
                </a:prstGeom>
                <a:noFill/>
                <a:ln w="38100">
                  <a:solidFill>
                    <a:srgbClr val="467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6902CD6A-5D94-48DC-8EE0-A34190397B87}"/>
                    </a:ext>
                  </a:extLst>
                </p:cNvPr>
                <p:cNvCxnSpPr/>
                <p:nvPr/>
              </p:nvCxnSpPr>
              <p:spPr>
                <a:xfrm>
                  <a:off x="6545943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9A1E2E8-0BFE-4AD8-A3CD-B9CDDA633CAC}"/>
                    </a:ext>
                  </a:extLst>
                </p:cNvPr>
                <p:cNvCxnSpPr/>
                <p:nvPr/>
              </p:nvCxnSpPr>
              <p:spPr>
                <a:xfrm>
                  <a:off x="8309428" y="2685142"/>
                  <a:ext cx="0" cy="1436915"/>
                </a:xfrm>
                <a:prstGeom prst="line">
                  <a:avLst/>
                </a:prstGeom>
                <a:ln w="38100">
                  <a:solidFill>
                    <a:srgbClr val="467D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29F9-B8A4-46A1-A18C-E16110335F8D}"/>
                    </a:ext>
                  </a:extLst>
                </p:cNvPr>
                <p:cNvSpPr txBox="1"/>
                <p:nvPr/>
              </p:nvSpPr>
              <p:spPr>
                <a:xfrm>
                  <a:off x="4789715" y="3139209"/>
                  <a:ext cx="175622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햄버거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7C7B0D-6EAB-4009-892B-C200071E56DE}"/>
                    </a:ext>
                  </a:extLst>
                </p:cNvPr>
                <p:cNvSpPr txBox="1"/>
                <p:nvPr/>
              </p:nvSpPr>
              <p:spPr>
                <a:xfrm>
                  <a:off x="6545937" y="3139209"/>
                  <a:ext cx="176347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치킨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56C5C8-BE32-4DC2-9488-BAAC6AC1FFB9}"/>
                    </a:ext>
                  </a:extLst>
                </p:cNvPr>
                <p:cNvSpPr txBox="1"/>
                <p:nvPr/>
              </p:nvSpPr>
              <p:spPr>
                <a:xfrm>
                  <a:off x="8309421" y="3139209"/>
                  <a:ext cx="1734464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 sz="2800" dirty="0">
                      <a:solidFill>
                        <a:srgbClr val="323232"/>
                      </a:solidFill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피자</a:t>
                  </a:r>
                  <a:endPara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F19348-05EB-422E-9508-9564418C5D8A}"/>
                  </a:ext>
                </a:extLst>
              </p:cNvPr>
              <p:cNvSpPr txBox="1"/>
              <p:nvPr/>
            </p:nvSpPr>
            <p:spPr>
              <a:xfrm>
                <a:off x="5250531" y="1826162"/>
                <a:ext cx="5254171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solidFill>
                      <a:srgbClr val="323232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[0]              [1]              [2]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89A52C2-A650-45A2-999A-AF267B2127E8}"/>
              </a:ext>
            </a:extLst>
          </p:cNvPr>
          <p:cNvSpPr txBox="1"/>
          <p:nvPr/>
        </p:nvSpPr>
        <p:spPr>
          <a:xfrm>
            <a:off x="2163590" y="4134565"/>
            <a:ext cx="176347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치킨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B42F-D7B4-4A51-9F6F-E90B55B44383}"/>
              </a:ext>
            </a:extLst>
          </p:cNvPr>
          <p:cNvSpPr txBox="1"/>
          <p:nvPr/>
        </p:nvSpPr>
        <p:spPr>
          <a:xfrm>
            <a:off x="2178095" y="4134565"/>
            <a:ext cx="1734464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9028DE-0D58-404F-A441-81BA29D6FF24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flipH="1">
            <a:off x="3927064" y="3413993"/>
            <a:ext cx="3950553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9F671D-0233-4276-A27F-049DA5C0EE3E}"/>
              </a:ext>
            </a:extLst>
          </p:cNvPr>
          <p:cNvCxnSpPr>
            <a:cxnSpLocks/>
            <a:stCxn id="38" idx="2"/>
            <a:endCxn id="41" idx="3"/>
          </p:cNvCxnSpPr>
          <p:nvPr/>
        </p:nvCxnSpPr>
        <p:spPr>
          <a:xfrm flipH="1">
            <a:off x="3927064" y="3413993"/>
            <a:ext cx="5699532" cy="100297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5" grpId="0"/>
      <p:bldP spid="45" grpId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23481-6E58-4622-A9D1-5A202B8CA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27" b="46699"/>
          <a:stretch/>
        </p:blipFill>
        <p:spPr>
          <a:xfrm>
            <a:off x="1007874" y="2163610"/>
            <a:ext cx="3643955" cy="3588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04EB9-6534-436C-81B0-C6D7B6E12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88"/>
          <a:stretch/>
        </p:blipFill>
        <p:spPr>
          <a:xfrm>
            <a:off x="4953665" y="2163610"/>
            <a:ext cx="6441227" cy="294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5C359-36E2-48B7-8EC7-3ECBB83C2369}"/>
              </a:ext>
            </a:extLst>
          </p:cNvPr>
          <p:cNvSpPr txBox="1"/>
          <p:nvPr/>
        </p:nvSpPr>
        <p:spPr>
          <a:xfrm>
            <a:off x="1007874" y="1287956"/>
            <a:ext cx="26724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47115-19F7-4DA1-A939-32B4E52D04A1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0130" y="3773849"/>
            <a:ext cx="1169581" cy="187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618" y="3773849"/>
            <a:ext cx="1169581" cy="119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8808C-F47C-466C-9CAD-E5C11533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60" y="2885138"/>
            <a:ext cx="6237632" cy="3348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782425" y="1341061"/>
            <a:ext cx="10602012" cy="154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명에 대한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정보처리기사 자격증 시험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리스트에 담겨있습니다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점수가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판별하여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(60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 이상 합격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25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93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8042A-21BB-4398-95CA-993679F082AD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DFCE8-C379-48D9-81BB-9FEF56519258}"/>
              </a:ext>
            </a:extLst>
          </p:cNvPr>
          <p:cNvSpPr txBox="1"/>
          <p:nvPr/>
        </p:nvSpPr>
        <p:spPr>
          <a:xfrm>
            <a:off x="1261874" y="1501316"/>
            <a:ext cx="7930252" cy="357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/>
              <a:t>필요한 만큼의 숫자를 만들어내는 유용한 기능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종료할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증가량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range(1,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1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range(1, 100, 3)  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range(10,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-1)  10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식 감소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(-1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44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72C41-8D23-4F38-B74C-A4208F2E46C5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46128-42A9-478A-AB3A-947E3E4C3159}"/>
              </a:ext>
            </a:extLst>
          </p:cNvPr>
          <p:cNvSpPr txBox="1"/>
          <p:nvPr/>
        </p:nvSpPr>
        <p:spPr>
          <a:xfrm>
            <a:off x="1261874" y="1501316"/>
            <a:ext cx="79302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79D66-C8C2-42AA-B3A5-E775E6D1C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66"/>
          <a:stretch/>
        </p:blipFill>
        <p:spPr>
          <a:xfrm>
            <a:off x="4356917" y="1501315"/>
            <a:ext cx="5482622" cy="5091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F3EDAE-CE58-4986-A12E-B4E9CA4B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47"/>
          <a:stretch/>
        </p:blipFill>
        <p:spPr>
          <a:xfrm>
            <a:off x="7065475" y="2567806"/>
            <a:ext cx="5090429" cy="768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614511-B727-443B-84ED-DF0F25730E07}"/>
              </a:ext>
            </a:extLst>
          </p:cNvPr>
          <p:cNvSpPr/>
          <p:nvPr/>
        </p:nvSpPr>
        <p:spPr>
          <a:xfrm>
            <a:off x="6219244" y="1772123"/>
            <a:ext cx="2816471" cy="426438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C1837D-2C52-4D65-8197-B2FBEEA3C7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627480" y="2198561"/>
            <a:ext cx="0" cy="357213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49849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72C41-8D23-4F38-B74C-A4208F2E46C5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46128-42A9-478A-AB3A-947E3E4C3159}"/>
              </a:ext>
            </a:extLst>
          </p:cNvPr>
          <p:cNvSpPr txBox="1"/>
          <p:nvPr/>
        </p:nvSpPr>
        <p:spPr>
          <a:xfrm>
            <a:off x="1261874" y="1501316"/>
            <a:ext cx="793025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print()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속성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4BE57-00FA-4655-ACBB-6579F0A2A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67"/>
          <a:stretch/>
        </p:blipFill>
        <p:spPr>
          <a:xfrm>
            <a:off x="6345059" y="1693821"/>
            <a:ext cx="4584715" cy="4648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844771-2099-4A3D-B736-A2F84DCEC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09"/>
          <a:stretch/>
        </p:blipFill>
        <p:spPr>
          <a:xfrm>
            <a:off x="1262227" y="2614188"/>
            <a:ext cx="4584716" cy="1719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95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8042A-21BB-4398-95CA-993679F082AD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DFCE8-C379-48D9-81BB-9FEF56519258}"/>
              </a:ext>
            </a:extLst>
          </p:cNvPr>
          <p:cNvSpPr txBox="1"/>
          <p:nvPr/>
        </p:nvSpPr>
        <p:spPr>
          <a:xfrm>
            <a:off x="1167606" y="1303353"/>
            <a:ext cx="7930252" cy="287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/>
              <a:t>필요한 만큼의 숫자를 만들어내는 유용한 기능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종료할 숫자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range(3,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3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1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range(10)  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씩 증가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418189-3EBF-40FA-9B92-58131AD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14" y="2409236"/>
            <a:ext cx="3802192" cy="3528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75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18042A-21BB-4398-95CA-993679F082AD}"/>
              </a:ext>
            </a:extLst>
          </p:cNvPr>
          <p:cNvSpPr txBox="1"/>
          <p:nvPr/>
        </p:nvSpPr>
        <p:spPr>
          <a:xfrm>
            <a:off x="2168253" y="350296"/>
            <a:ext cx="1152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DFCE8-C379-48D9-81BB-9FEF56519258}"/>
              </a:ext>
            </a:extLst>
          </p:cNvPr>
          <p:cNvSpPr txBox="1"/>
          <p:nvPr/>
        </p:nvSpPr>
        <p:spPr>
          <a:xfrm>
            <a:off x="1140851" y="1393740"/>
            <a:ext cx="793025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range(</a:t>
            </a: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len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(list))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사용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75AE2-50B2-4521-844A-CE439F5E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30" y="2155810"/>
            <a:ext cx="5458587" cy="2896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F5D86-742A-4FB3-9B59-66DBBBC6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317" y="2966164"/>
            <a:ext cx="452500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8808C-F47C-466C-9CAD-E5C11533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60" y="2885138"/>
            <a:ext cx="6237632" cy="3348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782425" y="1341061"/>
            <a:ext cx="10602012" cy="154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명에 대한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정보처리기사 자격증 시험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리스트에 담겨있습니다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점수가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불합격 점수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인지 판별하여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(60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 이상 합격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4367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활용 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9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10320526" cy="264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97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39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A3897D-B4C5-47B6-AC01-8F0696D3A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48"/>
          <a:stretch/>
        </p:blipFill>
        <p:spPr>
          <a:xfrm>
            <a:off x="1381551" y="2185075"/>
            <a:ext cx="9428898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04F8CC-DA8F-46F3-B47D-F255396DA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381551" y="4257445"/>
            <a:ext cx="9428898" cy="1323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35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DB75FF-2C94-424A-AD14-FCE7B4598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06"/>
          <a:stretch/>
        </p:blipFill>
        <p:spPr>
          <a:xfrm>
            <a:off x="664821" y="1574704"/>
            <a:ext cx="5312495" cy="3002010"/>
          </a:xfrm>
          <a:prstGeom prst="rect">
            <a:avLst/>
          </a:prstGeom>
          <a:ln>
            <a:solidFill>
              <a:srgbClr val="32323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BD99B3-6D07-40CF-AA43-C96B01FD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04" y="1609485"/>
            <a:ext cx="4704112" cy="36390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1FB7A-1A4A-0CFB-4A26-3FC1CFD2B7DF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162910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90" y="2787567"/>
            <a:ext cx="7467217" cy="2522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869935" y="1312995"/>
            <a:ext cx="1032052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다음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들어있는 요소 중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큰 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찾아 출력하세요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348A0-7585-DC20-EA58-F525CAAD71DC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35203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89" y="2787567"/>
            <a:ext cx="7467217" cy="2472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869934" y="1462886"/>
            <a:ext cx="1032052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다음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들어있는 요소 중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작은 수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찾아 출력하세요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DDA6-4426-740A-8F3D-A39B34B09175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74358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9807179" cy="213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사이의 숫자 중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배수인 값들의 합을 출력하세요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정답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1683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이용하여 구구단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89768" y="371811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936E1-C86B-493A-BC6F-DB12E87A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51" y="3429000"/>
            <a:ext cx="1772254" cy="3095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3588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377949-5FD3-4EE8-9713-30F5AAA4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32" y="2761640"/>
            <a:ext cx="5796337" cy="2164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980717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숫자를 입력 받고 입력 받은 숫자의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약수를 </a:t>
            </a:r>
            <a:r>
              <a:rPr lang="ko-KR" altLang="en-US" sz="2800" dirty="0" err="1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구하시오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약수란</a:t>
            </a:r>
            <a:r>
              <a:rPr lang="ko-KR" altLang="en-US" sz="2400" dirty="0">
                <a:solidFill>
                  <a:srgbClr val="323232"/>
                </a:solidFill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/>
              <a:t>어떤 수를 나누어 떨어지게 하는 수</a:t>
            </a:r>
            <a:r>
              <a:rPr lang="en-US" altLang="ko-KR" sz="2400" b="1" dirty="0"/>
              <a:t>)</a:t>
            </a:r>
            <a:endParaRPr lang="en-US" altLang="ko-KR" sz="2400" dirty="0">
              <a:solidFill>
                <a:srgbClr val="323232"/>
              </a:solidFill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168253" y="350296"/>
            <a:ext cx="200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예제</a:t>
            </a:r>
          </a:p>
        </p:txBody>
      </p:sp>
    </p:spTree>
    <p:extLst>
      <p:ext uri="{BB962C8B-B14F-4D97-AF65-F5344CB8AC3E}">
        <p14:creationId xmlns:p14="http://schemas.microsoft.com/office/powerpoint/2010/main" val="5560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6237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종류와 특징을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반복문으로 예제 문제를 풀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613262" y="1300162"/>
            <a:ext cx="111135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pickle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 </a:t>
            </a: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 상태의 데이터가 아닌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객체 자체를 저장하고 불러오는 방법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6250"/>
          <a:stretch/>
        </p:blipFill>
        <p:spPr>
          <a:xfrm>
            <a:off x="2013204" y="2626874"/>
            <a:ext cx="8313635" cy="113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6513"/>
          <a:stretch/>
        </p:blipFill>
        <p:spPr>
          <a:xfrm>
            <a:off x="2013203" y="4886094"/>
            <a:ext cx="8313637" cy="1643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613262" y="4106262"/>
            <a:ext cx="11113518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pickle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모듈을 이용하여 데이터 로드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0458" y="1280750"/>
            <a:ext cx="6732242" cy="4453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전체 리뷰 개수 확인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리뷰 길이 평균 값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긍정리뷰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부정리뷰 개수</a:t>
            </a:r>
            <a:endParaRPr lang="en-US" altLang="ko-KR" sz="32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리뷰 길이 최대 값 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ㅋ가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포함된 리뷰 개수</a:t>
            </a:r>
            <a:endParaRPr lang="en-US" altLang="ko-KR" sz="32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‘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데이터</a:t>
            </a:r>
            <a:r>
              <a:rPr lang="en-US" altLang="ko-KR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포함된 리뷰 개수</a:t>
            </a:r>
          </a:p>
        </p:txBody>
      </p:sp>
    </p:spTree>
    <p:extLst>
      <p:ext uri="{BB962C8B-B14F-4D97-AF65-F5344CB8AC3E}">
        <p14:creationId xmlns:p14="http://schemas.microsoft.com/office/powerpoint/2010/main" val="322632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평균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7" y="2394273"/>
            <a:ext cx="10117412" cy="2354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6474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긍정리뷰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부정리뷰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42" y="2332141"/>
            <a:ext cx="4528887" cy="2990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32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최대 값 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8" y="2332140"/>
            <a:ext cx="11538042" cy="2560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03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4-2.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길이 최소 값 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내용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7" y="2394273"/>
            <a:ext cx="6420147" cy="2535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1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‘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포함된 리뷰 개수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7" y="2332141"/>
            <a:ext cx="9952670" cy="2502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3439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46A7D-D434-442E-8BC3-392E85592E9B}"/>
              </a:ext>
            </a:extLst>
          </p:cNvPr>
          <p:cNvSpPr txBox="1"/>
          <p:nvPr/>
        </p:nvSpPr>
        <p:spPr>
          <a:xfrm>
            <a:off x="2227181" y="350296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 영화리뷰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1727" y="1295340"/>
            <a:ext cx="5902255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‘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데이터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포함된 리뷰 개수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5" y="2332141"/>
            <a:ext cx="8993928" cy="281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401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(dictionary)</a:t>
            </a:r>
          </a:p>
        </p:txBody>
      </p:sp>
    </p:spTree>
    <p:extLst>
      <p:ext uri="{BB962C8B-B14F-4D97-AF65-F5344CB8AC3E}">
        <p14:creationId xmlns:p14="http://schemas.microsoft.com/office/powerpoint/2010/main" val="380096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7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내에서 똑같은 명령을 일정 횟수만큼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반복하여 수행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하도록 제어하는 명령문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 종류는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문이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A2318D-09B5-4B56-B2CB-DC92AD584C78}"/>
              </a:ext>
            </a:extLst>
          </p:cNvPr>
          <p:cNvGrpSpPr/>
          <p:nvPr/>
        </p:nvGrpSpPr>
        <p:grpSpPr>
          <a:xfrm>
            <a:off x="1664837" y="3967826"/>
            <a:ext cx="2506685" cy="1590675"/>
            <a:chOff x="5113315" y="3758071"/>
            <a:chExt cx="2506685" cy="15906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2B7AA2B-614C-40FB-B3D6-B39ABC34A975}"/>
                </a:ext>
              </a:extLst>
            </p:cNvPr>
            <p:cNvSpPr/>
            <p:nvPr/>
          </p:nvSpPr>
          <p:spPr>
            <a:xfrm>
              <a:off x="6029325" y="3758071"/>
              <a:ext cx="1590675" cy="1590675"/>
            </a:xfrm>
            <a:prstGeom prst="ellipse">
              <a:avLst/>
            </a:prstGeom>
            <a:noFill/>
            <a:ln w="57150"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079E9D-204D-4B14-9A04-3CA5BB810DB2}"/>
                </a:ext>
              </a:extLst>
            </p:cNvPr>
            <p:cNvSpPr/>
            <p:nvPr/>
          </p:nvSpPr>
          <p:spPr>
            <a:xfrm>
              <a:off x="5113315" y="4291800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EBD26D40-82A8-4193-B0C1-B020AEAD2835}"/>
                </a:ext>
              </a:extLst>
            </p:cNvPr>
            <p:cNvSpPr/>
            <p:nvPr/>
          </p:nvSpPr>
          <p:spPr>
            <a:xfrm rot="12600000">
              <a:off x="5936461" y="4055983"/>
              <a:ext cx="357177" cy="307912"/>
            </a:xfrm>
            <a:prstGeom prst="triangle">
              <a:avLst/>
            </a:prstGeom>
            <a:solidFill>
              <a:srgbClr val="467DC3"/>
            </a:solidFill>
            <a:ln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AC50B6-8A37-4D6E-961B-248A02B541A7}"/>
              </a:ext>
            </a:extLst>
          </p:cNvPr>
          <p:cNvGrpSpPr/>
          <p:nvPr/>
        </p:nvGrpSpPr>
        <p:grpSpPr>
          <a:xfrm>
            <a:off x="4768489" y="3591009"/>
            <a:ext cx="6878041" cy="2437909"/>
            <a:chOff x="4768489" y="3591009"/>
            <a:chExt cx="6878041" cy="243790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E737DFE-CBFD-4620-B6A8-C3B9C5EC1CC0}"/>
                </a:ext>
              </a:extLst>
            </p:cNvPr>
            <p:cNvSpPr/>
            <p:nvPr/>
          </p:nvSpPr>
          <p:spPr>
            <a:xfrm>
              <a:off x="4768490" y="3591009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while</a:t>
              </a:r>
              <a:endParaRPr lang="ko-KR" altLang="en-US" sz="36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82AE184-209C-44F8-8689-629F4CA99C05}"/>
                </a:ext>
              </a:extLst>
            </p:cNvPr>
            <p:cNvSpPr/>
            <p:nvPr/>
          </p:nvSpPr>
          <p:spPr>
            <a:xfrm>
              <a:off x="4768489" y="4971972"/>
              <a:ext cx="1685713" cy="1056946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for</a:t>
              </a:r>
              <a:endParaRPr lang="ko-KR" altLang="en-US" sz="3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1D6329-B6DB-4E21-B181-74895C2DD395}"/>
                </a:ext>
              </a:extLst>
            </p:cNvPr>
            <p:cNvSpPr txBox="1"/>
            <p:nvPr/>
          </p:nvSpPr>
          <p:spPr>
            <a:xfrm>
              <a:off x="6454202" y="3829691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명확하지 않을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844B35-5F4B-4D0B-AB2A-5D5FB22F4459}"/>
                </a:ext>
              </a:extLst>
            </p:cNvPr>
            <p:cNvSpPr txBox="1"/>
            <p:nvPr/>
          </p:nvSpPr>
          <p:spPr>
            <a:xfrm>
              <a:off x="6454202" y="5210654"/>
              <a:ext cx="519232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: </a:t>
              </a: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반복 횟수가 명확할 때</a:t>
              </a:r>
              <a:endPara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522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반복문이 필요한 이유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까지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5F1437-F5A5-4B7A-BDF4-2683E1E5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12" y="2301646"/>
            <a:ext cx="1571844" cy="41153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B94C08F-041D-4E08-87AF-525457F8D7EA}"/>
              </a:ext>
            </a:extLst>
          </p:cNvPr>
          <p:cNvGrpSpPr/>
          <p:nvPr/>
        </p:nvGrpSpPr>
        <p:grpSpPr>
          <a:xfrm>
            <a:off x="6096000" y="2301646"/>
            <a:ext cx="3541288" cy="3549298"/>
            <a:chOff x="4327365" y="2385867"/>
            <a:chExt cx="3541288" cy="3549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8EC1B8-AE2E-480C-A7D5-4F38B3CB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366" y="2385867"/>
              <a:ext cx="3353268" cy="20862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275BA3-5D86-4B7B-B6BB-4BE0E59E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7365" y="4544321"/>
              <a:ext cx="2581635" cy="139084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9F6D8E-9B0C-4955-B3AB-B1F371E5735A}"/>
                </a:ext>
              </a:extLst>
            </p:cNvPr>
            <p:cNvSpPr/>
            <p:nvPr/>
          </p:nvSpPr>
          <p:spPr>
            <a:xfrm>
              <a:off x="4419366" y="2385867"/>
              <a:ext cx="3449287" cy="3549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실행문장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926769-9E85-40C9-9CCD-774BC2E6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49" y="2495276"/>
            <a:ext cx="5730301" cy="2281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B7BC5C-C389-421E-8735-A283154F7240}"/>
              </a:ext>
            </a:extLst>
          </p:cNvPr>
          <p:cNvGrpSpPr/>
          <p:nvPr/>
        </p:nvGrpSpPr>
        <p:grpSpPr>
          <a:xfrm>
            <a:off x="6176210" y="2942368"/>
            <a:ext cx="2828863" cy="513348"/>
            <a:chOff x="5021179" y="1860884"/>
            <a:chExt cx="2828863" cy="5133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C7ED3-A3C2-4A14-B61D-29E7F8DCF04B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98FF67E-E665-49B4-A93E-FEE8906E00C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FF185-6274-470F-B0AC-F813C2A7FDCB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512943-B75F-4232-BF06-8DBF6AFAAF9C}"/>
              </a:ext>
            </a:extLst>
          </p:cNvPr>
          <p:cNvGrpSpPr/>
          <p:nvPr/>
        </p:nvGrpSpPr>
        <p:grpSpPr>
          <a:xfrm>
            <a:off x="1465126" y="4164047"/>
            <a:ext cx="4136294" cy="1694709"/>
            <a:chOff x="1164337" y="4007637"/>
            <a:chExt cx="4136294" cy="1694709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064254C-300C-4CBB-812B-C3B3C8534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1DD7E8-E46F-4CE5-8FE4-57E26FD68453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003D10-E3F4-4129-A388-CB3DB566A9B8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2C81DEB-3D39-40D8-AA7C-40F9597C8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4CB9527-F8D2-4C4E-BE68-121864D6D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AE235C-2EB1-4B7A-BB2B-249CFD17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8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570A661-7442-4561-891A-D5D1E48FD3AE}"/>
              </a:ext>
            </a:extLst>
          </p:cNvPr>
          <p:cNvGrpSpPr/>
          <p:nvPr/>
        </p:nvGrpSpPr>
        <p:grpSpPr>
          <a:xfrm>
            <a:off x="1032040" y="1475873"/>
            <a:ext cx="4007360" cy="5031831"/>
            <a:chOff x="1844841" y="1475873"/>
            <a:chExt cx="4007360" cy="5031831"/>
          </a:xfrm>
        </p:grpSpPr>
        <p:sp>
          <p:nvSpPr>
            <p:cNvPr id="21" name="모서리가 둥근 직사각형 106">
              <a:extLst>
                <a:ext uri="{FF2B5EF4-FFF2-40B4-BE49-F238E27FC236}">
                  <a16:creationId xmlns:a16="http://schemas.microsoft.com/office/drawing/2014/main" id="{98D6C4A7-D75B-4576-B99B-1A804961D0EC}"/>
                </a:ext>
              </a:extLst>
            </p:cNvPr>
            <p:cNvSpPr/>
            <p:nvPr/>
          </p:nvSpPr>
          <p:spPr>
            <a:xfrm>
              <a:off x="1844841" y="1691898"/>
              <a:ext cx="3941814" cy="48158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67DC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모서리가 둥근 직사각형 107">
              <a:extLst>
                <a:ext uri="{FF2B5EF4-FFF2-40B4-BE49-F238E27FC236}">
                  <a16:creationId xmlns:a16="http://schemas.microsoft.com/office/drawing/2014/main" id="{27B663AD-15D0-412A-9ED5-25CF1E7353FF}"/>
                </a:ext>
              </a:extLst>
            </p:cNvPr>
            <p:cNvSpPr/>
            <p:nvPr/>
          </p:nvSpPr>
          <p:spPr>
            <a:xfrm>
              <a:off x="2593873" y="1475873"/>
              <a:ext cx="2443750" cy="523219"/>
            </a:xfrm>
            <a:prstGeom prst="roundRect">
              <a:avLst/>
            </a:prstGeom>
            <a:solidFill>
              <a:srgbClr val="467DC3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흐름도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8AF16C-86B4-4F72-BF78-C899C07A2428}"/>
                </a:ext>
              </a:extLst>
            </p:cNvPr>
            <p:cNvSpPr/>
            <p:nvPr/>
          </p:nvSpPr>
          <p:spPr>
            <a:xfrm>
              <a:off x="3050355" y="2175797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78B4211F-7A51-4EEC-B715-3BFE140A3CAB}"/>
                </a:ext>
              </a:extLst>
            </p:cNvPr>
            <p:cNvSpPr/>
            <p:nvPr/>
          </p:nvSpPr>
          <p:spPr>
            <a:xfrm>
              <a:off x="2478597" y="3225162"/>
              <a:ext cx="2401602" cy="741226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조건식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BF61D3-0C40-4E64-A63E-FB6332B9DFDD}"/>
                </a:ext>
              </a:extLst>
            </p:cNvPr>
            <p:cNvSpPr/>
            <p:nvPr/>
          </p:nvSpPr>
          <p:spPr>
            <a:xfrm>
              <a:off x="2603681" y="4397566"/>
              <a:ext cx="2151435" cy="523218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실행문장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E632E7B-6058-409E-852E-D8039F18C359}"/>
                </a:ext>
              </a:extLst>
            </p:cNvPr>
            <p:cNvSpPr/>
            <p:nvPr/>
          </p:nvSpPr>
          <p:spPr>
            <a:xfrm>
              <a:off x="3050355" y="5526505"/>
              <a:ext cx="1258087" cy="741226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535AC60-32DC-4BAE-AFD3-C47824C6E3D5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3679398" y="2917023"/>
              <a:ext cx="1" cy="308139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5EA5529-FF87-4F76-A2E4-2D60E4049B56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3679398" y="3966388"/>
              <a:ext cx="1" cy="431178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694AA73-FCA0-42A9-81DF-ABF112F28619}"/>
                </a:ext>
              </a:extLst>
            </p:cNvPr>
            <p:cNvGrpSpPr/>
            <p:nvPr/>
          </p:nvGrpSpPr>
          <p:grpSpPr>
            <a:xfrm>
              <a:off x="4296410" y="3595775"/>
              <a:ext cx="1117274" cy="2301343"/>
              <a:chOff x="3069718" y="3595775"/>
              <a:chExt cx="1117274" cy="2301343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429C80B-78A1-4166-8AC8-81E71DFF8AA6}"/>
                  </a:ext>
                </a:extLst>
              </p:cNvPr>
              <p:cNvCxnSpPr/>
              <p:nvPr/>
            </p:nvCxnSpPr>
            <p:spPr>
              <a:xfrm>
                <a:off x="3641475" y="3595775"/>
                <a:ext cx="54551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6BAA38C-B1B1-4A7A-B96B-E48E46469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1554061-F6AD-401F-933E-4E6207DA5E3A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 flipH="1">
                <a:off x="3069718" y="5897118"/>
                <a:ext cx="1117274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709B80-0486-4566-9D15-73F21CEF7F9E}"/>
                </a:ext>
              </a:extLst>
            </p:cNvPr>
            <p:cNvSpPr txBox="1"/>
            <p:nvPr/>
          </p:nvSpPr>
          <p:spPr>
            <a:xfrm>
              <a:off x="3741143" y="3879288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B68E6A-F691-4EC4-8C9B-33965769BABC}"/>
                </a:ext>
              </a:extLst>
            </p:cNvPr>
            <p:cNvSpPr txBox="1"/>
            <p:nvPr/>
          </p:nvSpPr>
          <p:spPr>
            <a:xfrm>
              <a:off x="4796672" y="3071092"/>
              <a:ext cx="1055529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3555CD9-78C8-4A1B-8ABC-03E4C4E8D73A}"/>
                </a:ext>
              </a:extLst>
            </p:cNvPr>
            <p:cNvGrpSpPr/>
            <p:nvPr/>
          </p:nvGrpSpPr>
          <p:grpSpPr>
            <a:xfrm rot="10800000">
              <a:off x="2051209" y="3595774"/>
              <a:ext cx="552472" cy="1063400"/>
              <a:chOff x="3634520" y="3595775"/>
              <a:chExt cx="552472" cy="2301343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45946F8-4E4B-4B1F-BD7E-48838D1162B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634520" y="3595775"/>
                <a:ext cx="552471" cy="0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CFF6C90-4B9F-406B-892F-0A5F81DC8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991" y="3595775"/>
                <a:ext cx="0" cy="2301343"/>
              </a:xfrm>
              <a:prstGeom prst="line">
                <a:avLst/>
              </a:prstGeom>
              <a:ln w="38100">
                <a:solidFill>
                  <a:srgbClr val="467D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A3AD8B0-5618-46FB-888C-C2451663F672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rot="10800000">
                <a:off x="3759604" y="5897116"/>
                <a:ext cx="427388" cy="2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F38B1B-5087-414F-BD3F-057FACF6D992}"/>
                </a:ext>
              </a:extLst>
            </p:cNvPr>
            <p:cNvGrpSpPr/>
            <p:nvPr/>
          </p:nvGrpSpPr>
          <p:grpSpPr>
            <a:xfrm>
              <a:off x="2162646" y="3719309"/>
              <a:ext cx="822089" cy="664728"/>
              <a:chOff x="5823362" y="2193284"/>
              <a:chExt cx="3149023" cy="2546250"/>
            </a:xfrm>
            <a:solidFill>
              <a:srgbClr val="F53B57"/>
            </a:solidFill>
          </p:grpSpPr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CEB8C2FD-B0A7-495E-BC76-3570B147D4B3}"/>
                  </a:ext>
                </a:extLst>
              </p:cNvPr>
              <p:cNvSpPr/>
              <p:nvPr/>
            </p:nvSpPr>
            <p:spPr>
              <a:xfrm>
                <a:off x="5823362" y="2193284"/>
                <a:ext cx="2680186" cy="2546250"/>
              </a:xfrm>
              <a:prstGeom prst="donut">
                <a:avLst>
                  <a:gd name="adj" fmla="val 605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5E02E8F-A1A0-486F-A315-0C1FB3BF4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924424">
                <a:off x="7684488" y="3071092"/>
                <a:ext cx="1245439" cy="1330355"/>
              </a:xfrm>
              <a:prstGeom prst="rect">
                <a:avLst/>
              </a:prstGeom>
              <a:noFill/>
            </p:spPr>
          </p:pic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7F53D8AE-52D7-478C-8898-03A87ED3E87E}"/>
                  </a:ext>
                </a:extLst>
              </p:cNvPr>
              <p:cNvSpPr/>
              <p:nvPr/>
            </p:nvSpPr>
            <p:spPr>
              <a:xfrm rot="8853819">
                <a:off x="8133662" y="2881059"/>
                <a:ext cx="585258" cy="5045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E223CC-A5A6-494B-9F2C-367168172A3B}"/>
              </a:ext>
            </a:extLst>
          </p:cNvPr>
          <p:cNvGrpSpPr/>
          <p:nvPr/>
        </p:nvGrpSpPr>
        <p:grpSpPr>
          <a:xfrm>
            <a:off x="5606463" y="1497164"/>
            <a:ext cx="4132686" cy="4873002"/>
            <a:chOff x="5606463" y="1497164"/>
            <a:chExt cx="4132686" cy="4873002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F6BE06F-C7DA-4A97-9E5D-75C132C2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6463" y="2175797"/>
              <a:ext cx="4132686" cy="4194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2ABBFD-D345-4F94-BDA1-3761929B65A1}"/>
                </a:ext>
              </a:extLst>
            </p:cNvPr>
            <p:cNvSpPr txBox="1"/>
            <p:nvPr/>
          </p:nvSpPr>
          <p:spPr>
            <a:xfrm>
              <a:off x="6115948" y="1497164"/>
              <a:ext cx="3418410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부터 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까지 출력하시오</a:t>
              </a:r>
              <a:r>
                <a:rPr lang="en-US" altLang="ko-KR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AF1A38D-6DCB-44C1-97EC-2913F7476866}"/>
              </a:ext>
            </a:extLst>
          </p:cNvPr>
          <p:cNvSpPr/>
          <p:nvPr/>
        </p:nvSpPr>
        <p:spPr>
          <a:xfrm>
            <a:off x="8049159" y="2609131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F1D665-40B3-4404-9725-51E943821825}"/>
              </a:ext>
            </a:extLst>
          </p:cNvPr>
          <p:cNvSpPr/>
          <p:nvPr/>
        </p:nvSpPr>
        <p:spPr>
          <a:xfrm>
            <a:off x="9651665" y="307138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2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E60FAE1-2662-490C-B4E1-84A5C41570B2}"/>
              </a:ext>
            </a:extLst>
          </p:cNvPr>
          <p:cNvSpPr/>
          <p:nvPr/>
        </p:nvSpPr>
        <p:spPr>
          <a:xfrm>
            <a:off x="9440872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3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460A881-710A-4456-B9E4-930FC80EA40D}"/>
              </a:ext>
            </a:extLst>
          </p:cNvPr>
          <p:cNvSpPr/>
          <p:nvPr/>
        </p:nvSpPr>
        <p:spPr>
          <a:xfrm>
            <a:off x="9067418" y="395695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4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3AED6E-D8B2-4E8B-8FD3-51882580ACDA}"/>
              </a:ext>
            </a:extLst>
          </p:cNvPr>
          <p:cNvSpPr/>
          <p:nvPr/>
        </p:nvSpPr>
        <p:spPr>
          <a:xfrm>
            <a:off x="10119487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5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8E836D-F5B9-4364-87F6-328A4FC7A981}"/>
              </a:ext>
            </a:extLst>
          </p:cNvPr>
          <p:cNvSpPr/>
          <p:nvPr/>
        </p:nvSpPr>
        <p:spPr>
          <a:xfrm>
            <a:off x="9882133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6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9B7AC01-A35B-4E35-AA89-7829464845BA}"/>
              </a:ext>
            </a:extLst>
          </p:cNvPr>
          <p:cNvSpPr/>
          <p:nvPr/>
        </p:nvSpPr>
        <p:spPr>
          <a:xfrm>
            <a:off x="9508679" y="3964345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7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7C3A024-09DF-4F59-858C-C8D9CE127775}"/>
              </a:ext>
            </a:extLst>
          </p:cNvPr>
          <p:cNvSpPr/>
          <p:nvPr/>
        </p:nvSpPr>
        <p:spPr>
          <a:xfrm>
            <a:off x="10587309" y="3068648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8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4545BC-CB8A-4AD6-A028-9C777360C9CE}"/>
              </a:ext>
            </a:extLst>
          </p:cNvPr>
          <p:cNvSpPr/>
          <p:nvPr/>
        </p:nvSpPr>
        <p:spPr>
          <a:xfrm>
            <a:off x="10323394" y="35178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9</a:t>
            </a:r>
            <a:endParaRPr lang="ko-KR" altLang="en-US" dirty="0">
              <a:solidFill>
                <a:srgbClr val="F53B57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A12C8F-468C-4FCC-9532-5E301FAE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4838545"/>
            <a:ext cx="567651" cy="37345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D5C8A68-86BB-4FAE-B891-BDA8607B1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8" y="5290328"/>
            <a:ext cx="567651" cy="37345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5A4A86D-C85C-4CB3-9EA3-E8735A02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269" y="5713083"/>
            <a:ext cx="567651" cy="373454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679CB09E-A9CA-4B13-9A2A-F90CBAD6F0E0}"/>
              </a:ext>
            </a:extLst>
          </p:cNvPr>
          <p:cNvSpPr/>
          <p:nvPr/>
        </p:nvSpPr>
        <p:spPr>
          <a:xfrm>
            <a:off x="9992596" y="3964345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10</a:t>
            </a:r>
            <a:endParaRPr lang="ko-KR" altLang="en-US" dirty="0">
              <a:solidFill>
                <a:srgbClr val="F53B57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807A668-A248-40B6-AAEA-3FDD323F85D1}"/>
              </a:ext>
            </a:extLst>
          </p:cNvPr>
          <p:cNvSpPr/>
          <p:nvPr/>
        </p:nvSpPr>
        <p:spPr>
          <a:xfrm>
            <a:off x="11048403" y="2999222"/>
            <a:ext cx="661596" cy="45187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</a:rPr>
              <a:t>11</a:t>
            </a:r>
            <a:endParaRPr lang="ko-KR" altLang="en-US" dirty="0">
              <a:solidFill>
                <a:srgbClr val="F53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26232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사용해서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최고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703137-94E9-40A0-8FD2-948AB2612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79"/>
          <a:stretch/>
        </p:blipFill>
        <p:spPr>
          <a:xfrm>
            <a:off x="1257489" y="1938225"/>
            <a:ext cx="4274443" cy="1313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E72FB2-DDD1-419C-906C-DF40AEFC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8225"/>
            <a:ext cx="4558693" cy="46809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999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990412" y="1287004"/>
            <a:ext cx="345526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break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반복문을 나가는 기능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3CC61-40F0-432A-A920-17A874F49C21}"/>
              </a:ext>
            </a:extLst>
          </p:cNvPr>
          <p:cNvSpPr txBox="1"/>
          <p:nvPr/>
        </p:nvSpPr>
        <p:spPr>
          <a:xfrm>
            <a:off x="2168253" y="350296"/>
            <a:ext cx="312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while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 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break</a:t>
            </a:r>
            <a:endParaRPr lang="ko-KR" altLang="en-US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547BA-0386-425B-BF61-AA9F9F40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41" y="2520966"/>
            <a:ext cx="3000794" cy="377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FAA0D6-3F77-480B-A996-3E61F45F6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307"/>
          <a:stretch/>
        </p:blipFill>
        <p:spPr>
          <a:xfrm>
            <a:off x="4585639" y="2520966"/>
            <a:ext cx="3235304" cy="1902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4D5883-3D37-49B1-A8C4-A8A0A323B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31"/>
          <a:stretch/>
        </p:blipFill>
        <p:spPr>
          <a:xfrm>
            <a:off x="8231247" y="2520966"/>
            <a:ext cx="3235304" cy="3371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775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1564</Words>
  <Application>Microsoft Office PowerPoint</Application>
  <PresentationFormat>와이드스크린</PresentationFormat>
  <Paragraphs>309</Paragraphs>
  <Slides>38</Slides>
  <Notes>33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나눔스퀘어라운드 ExtraBold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594</cp:revision>
  <dcterms:created xsi:type="dcterms:W3CDTF">2020-03-14T09:06:26Z</dcterms:created>
  <dcterms:modified xsi:type="dcterms:W3CDTF">2022-11-09T02:59:30Z</dcterms:modified>
</cp:coreProperties>
</file>