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25" r:id="rId2"/>
    <p:sldId id="268" r:id="rId3"/>
    <p:sldId id="267" r:id="rId4"/>
    <p:sldId id="309" r:id="rId5"/>
    <p:sldId id="307" r:id="rId6"/>
    <p:sldId id="310" r:id="rId7"/>
    <p:sldId id="311" r:id="rId8"/>
    <p:sldId id="312" r:id="rId9"/>
    <p:sldId id="324" r:id="rId10"/>
    <p:sldId id="314" r:id="rId11"/>
    <p:sldId id="315" r:id="rId12"/>
    <p:sldId id="317" r:id="rId13"/>
    <p:sldId id="321" r:id="rId14"/>
    <p:sldId id="320" r:id="rId15"/>
    <p:sldId id="326" r:id="rId16"/>
    <p:sldId id="327" r:id="rId17"/>
    <p:sldId id="322" r:id="rId18"/>
    <p:sldId id="313" r:id="rId19"/>
    <p:sldId id="323" r:id="rId20"/>
    <p:sldId id="269" r:id="rId21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23"/>
    </p:embeddedFont>
    <p:embeddedFont>
      <p:font typeface="나눔스퀘어라운드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B57"/>
    <a:srgbClr val="467DC3"/>
    <a:srgbClr val="007D07"/>
    <a:srgbClr val="323232"/>
    <a:srgbClr val="007C1D"/>
    <a:srgbClr val="646464"/>
    <a:srgbClr val="FEC636"/>
    <a:srgbClr val="4182B8"/>
    <a:srgbClr val="4678C8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2" autoAdjust="0"/>
  </p:normalViewPr>
  <p:slideViewPr>
    <p:cSldViewPr snapToGrid="0">
      <p:cViewPr varScale="1">
        <p:scale>
          <a:sx n="94" d="100"/>
          <a:sy n="94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5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13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score_dict</a:t>
            </a:r>
            <a:r>
              <a:rPr lang="en-US" altLang="ko-KR" dirty="0"/>
              <a:t> = {'</a:t>
            </a:r>
            <a:r>
              <a:rPr lang="ko-KR" altLang="en-US" dirty="0"/>
              <a:t>이름</a:t>
            </a:r>
            <a:r>
              <a:rPr lang="en-US" altLang="ko-KR" dirty="0"/>
              <a:t>':['</a:t>
            </a:r>
            <a:r>
              <a:rPr lang="ko-KR" altLang="en-US" dirty="0"/>
              <a:t>손지영</a:t>
            </a:r>
            <a:r>
              <a:rPr lang="en-US" altLang="ko-KR" dirty="0"/>
              <a:t>','</a:t>
            </a:r>
            <a:r>
              <a:rPr lang="ko-KR" altLang="en-US" dirty="0"/>
              <a:t>김은영</a:t>
            </a:r>
            <a:r>
              <a:rPr lang="en-US" altLang="ko-KR" dirty="0"/>
              <a:t>','</a:t>
            </a:r>
            <a:r>
              <a:rPr lang="ko-KR" altLang="en-US" dirty="0" err="1"/>
              <a:t>김운비</a:t>
            </a:r>
            <a:r>
              <a:rPr lang="en-US" altLang="ko-KR" dirty="0"/>
              <a:t>','</a:t>
            </a:r>
            <a:r>
              <a:rPr lang="ko-KR" altLang="en-US" dirty="0" err="1"/>
              <a:t>채수민</a:t>
            </a:r>
            <a:r>
              <a:rPr lang="en-US" altLang="ko-KR" dirty="0"/>
              <a:t>','</a:t>
            </a:r>
            <a:r>
              <a:rPr lang="ko-KR" altLang="en-US" dirty="0"/>
              <a:t>최성우</a:t>
            </a:r>
            <a:r>
              <a:rPr lang="en-US" altLang="ko-KR" dirty="0"/>
              <a:t>'],</a:t>
            </a:r>
          </a:p>
          <a:p>
            <a:r>
              <a:rPr lang="en-US" altLang="ko-KR" dirty="0"/>
              <a:t>        'Python':[90,100,85,90,80],</a:t>
            </a:r>
          </a:p>
          <a:p>
            <a:r>
              <a:rPr lang="en-US" altLang="ko-KR" dirty="0"/>
              <a:t>        'Java':[85,80,100,95,85],</a:t>
            </a:r>
          </a:p>
          <a:p>
            <a:r>
              <a:rPr lang="en-US" altLang="ko-KR" dirty="0"/>
              <a:t>        'html/</a:t>
            </a:r>
            <a:r>
              <a:rPr lang="en-US" altLang="ko-KR" dirty="0" err="1"/>
              <a:t>css</a:t>
            </a:r>
            <a:r>
              <a:rPr lang="en-US" altLang="ko-KR" dirty="0"/>
              <a:t>':[75,70,90,80,90]}</a:t>
            </a:r>
          </a:p>
          <a:p>
            <a:r>
              <a:rPr lang="en-US" altLang="ko-KR" dirty="0" err="1"/>
              <a:t>score_dict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1</a:t>
            </a:r>
          </a:p>
          <a:p>
            <a:r>
              <a:rPr lang="en-US" altLang="ko-KR" dirty="0" err="1"/>
              <a:t>py_avg</a:t>
            </a:r>
            <a:r>
              <a:rPr lang="en-US" altLang="ko-KR" dirty="0"/>
              <a:t> = 0</a:t>
            </a:r>
          </a:p>
          <a:p>
            <a:r>
              <a:rPr lang="en-US" altLang="ko-KR" dirty="0" err="1"/>
              <a:t>py_avg</a:t>
            </a:r>
            <a:r>
              <a:rPr lang="en-US" altLang="ko-KR" dirty="0"/>
              <a:t> = sum(</a:t>
            </a:r>
            <a:r>
              <a:rPr lang="en-US" altLang="ko-KR" dirty="0" err="1"/>
              <a:t>score_dict</a:t>
            </a:r>
            <a:r>
              <a:rPr lang="en-US" altLang="ko-KR" dirty="0"/>
              <a:t>['Python'])/5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py_avg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2 </a:t>
            </a:r>
          </a:p>
          <a:p>
            <a:r>
              <a:rPr lang="en-US" altLang="ko-KR" dirty="0"/>
              <a:t>avg = 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list(</a:t>
            </a:r>
            <a:r>
              <a:rPr lang="en-US" altLang="ko-KR" dirty="0" err="1"/>
              <a:t>score_dict.keys</a:t>
            </a:r>
            <a:r>
              <a:rPr lang="en-US" altLang="ko-KR" dirty="0"/>
              <a:t>())[1:]:</a:t>
            </a:r>
          </a:p>
          <a:p>
            <a:r>
              <a:rPr lang="en-US" altLang="ko-KR" dirty="0"/>
              <a:t>    avg = sum(</a:t>
            </a:r>
            <a:r>
              <a:rPr lang="en-US" altLang="ko-KR" dirty="0" err="1"/>
              <a:t>score_dict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])/5</a:t>
            </a:r>
          </a:p>
          <a:p>
            <a:r>
              <a:rPr lang="en-US" altLang="ko-KR" dirty="0"/>
              <a:t>    print(f'{</a:t>
            </a:r>
            <a:r>
              <a:rPr lang="en-US" altLang="ko-KR" dirty="0" err="1"/>
              <a:t>i</a:t>
            </a:r>
            <a:r>
              <a:rPr lang="en-US" altLang="ko-KR" dirty="0"/>
              <a:t>} </a:t>
            </a:r>
            <a:r>
              <a:rPr lang="ko-KR" altLang="en-US" dirty="0"/>
              <a:t>평균</a:t>
            </a:r>
            <a:r>
              <a:rPr lang="en-US" altLang="ko-KR" dirty="0"/>
              <a:t>:',avg)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49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score_dict</a:t>
            </a:r>
            <a:r>
              <a:rPr lang="en-US" altLang="ko-KR" dirty="0"/>
              <a:t> = {'</a:t>
            </a:r>
            <a:r>
              <a:rPr lang="ko-KR" altLang="en-US" dirty="0"/>
              <a:t>이름</a:t>
            </a:r>
            <a:r>
              <a:rPr lang="en-US" altLang="ko-KR" dirty="0"/>
              <a:t>':['</a:t>
            </a:r>
            <a:r>
              <a:rPr lang="ko-KR" altLang="en-US" dirty="0"/>
              <a:t>손지영</a:t>
            </a:r>
            <a:r>
              <a:rPr lang="en-US" altLang="ko-KR" dirty="0"/>
              <a:t>','</a:t>
            </a:r>
            <a:r>
              <a:rPr lang="ko-KR" altLang="en-US" dirty="0"/>
              <a:t>김은영</a:t>
            </a:r>
            <a:r>
              <a:rPr lang="en-US" altLang="ko-KR" dirty="0"/>
              <a:t>','</a:t>
            </a:r>
            <a:r>
              <a:rPr lang="ko-KR" altLang="en-US" dirty="0" err="1"/>
              <a:t>김운비</a:t>
            </a:r>
            <a:r>
              <a:rPr lang="en-US" altLang="ko-KR" dirty="0"/>
              <a:t>','</a:t>
            </a:r>
            <a:r>
              <a:rPr lang="ko-KR" altLang="en-US" dirty="0" err="1"/>
              <a:t>채수민</a:t>
            </a:r>
            <a:r>
              <a:rPr lang="en-US" altLang="ko-KR" dirty="0"/>
              <a:t>','</a:t>
            </a:r>
            <a:r>
              <a:rPr lang="ko-KR" altLang="en-US" dirty="0"/>
              <a:t>최성우</a:t>
            </a:r>
            <a:r>
              <a:rPr lang="en-US" altLang="ko-KR" dirty="0"/>
              <a:t>'],</a:t>
            </a:r>
          </a:p>
          <a:p>
            <a:r>
              <a:rPr lang="en-US" altLang="ko-KR" dirty="0"/>
              <a:t>        'Python':[90,100,85,90,80],</a:t>
            </a:r>
          </a:p>
          <a:p>
            <a:r>
              <a:rPr lang="en-US" altLang="ko-KR" dirty="0"/>
              <a:t>        'Java':[85,80,100,95,85],</a:t>
            </a:r>
          </a:p>
          <a:p>
            <a:r>
              <a:rPr lang="en-US" altLang="ko-KR" dirty="0"/>
              <a:t>        'html/</a:t>
            </a:r>
            <a:r>
              <a:rPr lang="en-US" altLang="ko-KR" dirty="0" err="1"/>
              <a:t>css</a:t>
            </a:r>
            <a:r>
              <a:rPr lang="en-US" altLang="ko-KR" dirty="0"/>
              <a:t>':[75,70,90,80,90]}</a:t>
            </a:r>
          </a:p>
          <a:p>
            <a:r>
              <a:rPr lang="en-US" altLang="ko-KR" dirty="0" err="1"/>
              <a:t>score_dict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#3</a:t>
            </a:r>
          </a:p>
          <a:p>
            <a:r>
              <a:rPr lang="en-US" altLang="ko-KR" dirty="0"/>
              <a:t>avg = 0</a:t>
            </a:r>
          </a:p>
          <a:p>
            <a:r>
              <a:rPr lang="en-US" altLang="ko-KR" dirty="0" err="1"/>
              <a:t>input_name</a:t>
            </a:r>
            <a:r>
              <a:rPr lang="en-US" altLang="ko-KR" dirty="0"/>
              <a:t> = input('</a:t>
            </a:r>
            <a:r>
              <a:rPr lang="ko-KR" altLang="en-US" dirty="0"/>
              <a:t>성적 확인을 위해 이름을 입력하세요 </a:t>
            </a:r>
            <a:r>
              <a:rPr lang="en-US" altLang="ko-KR" dirty="0"/>
              <a:t>&gt;&gt; ')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score_dict</a:t>
            </a:r>
            <a:r>
              <a:rPr lang="en-US" altLang="ko-KR" dirty="0"/>
              <a:t>['</a:t>
            </a:r>
            <a:r>
              <a:rPr lang="ko-KR" altLang="en-US" dirty="0"/>
              <a:t>이름</a:t>
            </a:r>
            <a:r>
              <a:rPr lang="en-US" altLang="ko-KR" dirty="0"/>
              <a:t>'])):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input_name</a:t>
            </a:r>
            <a:r>
              <a:rPr lang="en-US" altLang="ko-KR" dirty="0"/>
              <a:t> == </a:t>
            </a:r>
            <a:r>
              <a:rPr lang="en-US" altLang="ko-KR" dirty="0" err="1"/>
              <a:t>score_dict</a:t>
            </a:r>
            <a:r>
              <a:rPr lang="en-US" altLang="ko-KR" dirty="0"/>
              <a:t>['</a:t>
            </a:r>
            <a:r>
              <a:rPr lang="ko-KR" altLang="en-US" dirty="0"/>
              <a:t>이름</a:t>
            </a:r>
            <a:r>
              <a:rPr lang="en-US" altLang="ko-KR" dirty="0"/>
              <a:t>'][</a:t>
            </a:r>
            <a:r>
              <a:rPr lang="en-US" altLang="ko-KR" dirty="0" err="1"/>
              <a:t>i</a:t>
            </a:r>
            <a:r>
              <a:rPr lang="en-US" altLang="ko-KR" dirty="0"/>
              <a:t>]:</a:t>
            </a:r>
          </a:p>
          <a:p>
            <a:r>
              <a:rPr lang="en-US" altLang="ko-KR" dirty="0"/>
              <a:t>        avg = (</a:t>
            </a:r>
            <a:r>
              <a:rPr lang="it-IT" altLang="ko-KR" dirty="0"/>
              <a:t>score_dict['Python'][i] + score_dict['Java'][i]+ score_dict['html/css'][i]</a:t>
            </a:r>
            <a:r>
              <a:rPr lang="en-US" altLang="ko-KR" dirty="0"/>
              <a:t>)/3</a:t>
            </a:r>
          </a:p>
          <a:p>
            <a:r>
              <a:rPr lang="en-US" altLang="ko-KR" dirty="0"/>
              <a:t>print(f'{</a:t>
            </a:r>
            <a:r>
              <a:rPr lang="en-US" altLang="ko-KR" dirty="0" err="1"/>
              <a:t>input_name</a:t>
            </a:r>
            <a:r>
              <a:rPr lang="en-US" altLang="ko-KR" dirty="0"/>
              <a:t>}</a:t>
            </a:r>
            <a:r>
              <a:rPr lang="ko-KR" altLang="en-US" dirty="0"/>
              <a:t>의 </a:t>
            </a:r>
            <a:r>
              <a:rPr lang="en-US" altLang="ko-KR" dirty="0"/>
              <a:t>Python, Java </a:t>
            </a:r>
            <a:r>
              <a:rPr lang="ko-KR" altLang="en-US" dirty="0"/>
              <a:t>성적 평균</a:t>
            </a:r>
            <a:r>
              <a:rPr lang="en-US" altLang="ko-KR" dirty="0"/>
              <a:t>: {avg}’)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4</a:t>
            </a:r>
          </a:p>
          <a:p>
            <a:r>
              <a:rPr lang="en-US" altLang="ko-KR" dirty="0"/>
              <a:t>avg = 0</a:t>
            </a:r>
          </a:p>
          <a:p>
            <a:r>
              <a:rPr lang="en-US" altLang="ko-KR" dirty="0"/>
              <a:t>check = False</a:t>
            </a:r>
          </a:p>
          <a:p>
            <a:r>
              <a:rPr lang="en-US" altLang="ko-KR" dirty="0" err="1"/>
              <a:t>input_name</a:t>
            </a:r>
            <a:r>
              <a:rPr lang="en-US" altLang="ko-KR" dirty="0"/>
              <a:t> = input('</a:t>
            </a:r>
            <a:r>
              <a:rPr lang="ko-KR" altLang="en-US" dirty="0"/>
              <a:t>이름을 정확하게 기입하세요 </a:t>
            </a:r>
            <a:r>
              <a:rPr lang="en-US" altLang="ko-KR" dirty="0"/>
              <a:t>&gt;&gt; ')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score_dict</a:t>
            </a:r>
            <a:r>
              <a:rPr lang="en-US" altLang="ko-KR" dirty="0"/>
              <a:t>['</a:t>
            </a:r>
            <a:r>
              <a:rPr lang="ko-KR" altLang="en-US" dirty="0"/>
              <a:t>이름</a:t>
            </a:r>
            <a:r>
              <a:rPr lang="en-US" altLang="ko-KR" dirty="0"/>
              <a:t>'])):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input_name</a:t>
            </a:r>
            <a:r>
              <a:rPr lang="en-US" altLang="ko-KR" dirty="0"/>
              <a:t> == </a:t>
            </a:r>
            <a:r>
              <a:rPr lang="en-US" altLang="ko-KR" dirty="0" err="1"/>
              <a:t>score_dict</a:t>
            </a:r>
            <a:r>
              <a:rPr lang="en-US" altLang="ko-KR" dirty="0"/>
              <a:t>['</a:t>
            </a:r>
            <a:r>
              <a:rPr lang="ko-KR" altLang="en-US" dirty="0"/>
              <a:t>이름</a:t>
            </a:r>
            <a:r>
              <a:rPr lang="en-US" altLang="ko-KR" dirty="0"/>
              <a:t>'][</a:t>
            </a:r>
            <a:r>
              <a:rPr lang="en-US" altLang="ko-KR" dirty="0" err="1"/>
              <a:t>i</a:t>
            </a:r>
            <a:r>
              <a:rPr lang="en-US" altLang="ko-KR" dirty="0"/>
              <a:t>]:</a:t>
            </a:r>
          </a:p>
          <a:p>
            <a:r>
              <a:rPr lang="en-US" altLang="ko-KR" dirty="0"/>
              <a:t>        avg = (</a:t>
            </a:r>
            <a:r>
              <a:rPr lang="en-US" altLang="ko-KR" dirty="0" err="1"/>
              <a:t>score_dict</a:t>
            </a:r>
            <a:r>
              <a:rPr lang="en-US" altLang="ko-KR" dirty="0"/>
              <a:t>['Python'][</a:t>
            </a:r>
            <a:r>
              <a:rPr lang="en-US" altLang="ko-KR" dirty="0" err="1"/>
              <a:t>i</a:t>
            </a:r>
            <a:r>
              <a:rPr lang="en-US" altLang="ko-KR" dirty="0"/>
              <a:t>] + </a:t>
            </a:r>
            <a:r>
              <a:rPr lang="en-US" altLang="ko-KR" dirty="0" err="1"/>
              <a:t>score_dict</a:t>
            </a:r>
            <a:r>
              <a:rPr lang="en-US" altLang="ko-KR" dirty="0"/>
              <a:t>['Java'][</a:t>
            </a:r>
            <a:r>
              <a:rPr lang="en-US" altLang="ko-KR" dirty="0" err="1"/>
              <a:t>i</a:t>
            </a:r>
            <a:r>
              <a:rPr lang="en-US" altLang="ko-KR" dirty="0"/>
              <a:t>]+ </a:t>
            </a:r>
            <a:r>
              <a:rPr lang="en-US" altLang="ko-KR" dirty="0" err="1"/>
              <a:t>score_dict</a:t>
            </a:r>
            <a:r>
              <a:rPr lang="en-US" altLang="ko-KR" dirty="0"/>
              <a:t>['html/</a:t>
            </a:r>
            <a:r>
              <a:rPr lang="en-US" altLang="ko-KR" dirty="0" err="1"/>
              <a:t>css</a:t>
            </a:r>
            <a:r>
              <a:rPr lang="en-US" altLang="ko-KR" dirty="0"/>
              <a:t>'][</a:t>
            </a:r>
            <a:r>
              <a:rPr lang="en-US" altLang="ko-KR" dirty="0" err="1"/>
              <a:t>i</a:t>
            </a:r>
            <a:r>
              <a:rPr lang="en-US" altLang="ko-KR" dirty="0"/>
              <a:t>])/3</a:t>
            </a:r>
          </a:p>
          <a:p>
            <a:r>
              <a:rPr lang="en-US" altLang="ko-KR" dirty="0"/>
              <a:t>        print(f'{</a:t>
            </a:r>
            <a:r>
              <a:rPr lang="en-US" altLang="ko-KR" dirty="0" err="1"/>
              <a:t>input_name</a:t>
            </a:r>
            <a:r>
              <a:rPr lang="en-US" altLang="ko-KR" dirty="0"/>
              <a:t>}</a:t>
            </a:r>
            <a:r>
              <a:rPr lang="ko-KR" altLang="en-US" dirty="0"/>
              <a:t>의 전 과목 성적 평균</a:t>
            </a:r>
            <a:r>
              <a:rPr lang="en-US" altLang="ko-KR" dirty="0"/>
              <a:t>: {avg}')</a:t>
            </a:r>
          </a:p>
          <a:p>
            <a:r>
              <a:rPr lang="en-US" altLang="ko-KR" dirty="0"/>
              <a:t>        check = True</a:t>
            </a:r>
          </a:p>
          <a:p>
            <a:endParaRPr lang="en-US" altLang="ko-KR" dirty="0"/>
          </a:p>
          <a:p>
            <a:r>
              <a:rPr lang="en-US" altLang="ko-KR" dirty="0"/>
              <a:t>if not check : # </a:t>
            </a:r>
            <a:r>
              <a:rPr lang="ko-KR" altLang="en-US" dirty="0"/>
              <a:t>없었다 라는 의미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print('</a:t>
            </a:r>
            <a:r>
              <a:rPr lang="ko-KR" altLang="en-US" dirty="0"/>
              <a:t>검색 결과가 없습니다</a:t>
            </a:r>
            <a:r>
              <a:rPr lang="en-US" altLang="ko-KR" dirty="0"/>
              <a:t>.')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71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55B89A-BCA1-458D-98A7-CCA8DE0B5ADA}"/>
              </a:ext>
            </a:extLst>
          </p:cNvPr>
          <p:cNvGrpSpPr/>
          <p:nvPr/>
        </p:nvGrpSpPr>
        <p:grpSpPr>
          <a:xfrm>
            <a:off x="3407881" y="4149971"/>
            <a:ext cx="5376238" cy="890954"/>
            <a:chOff x="3395181" y="4149971"/>
            <a:chExt cx="5376238" cy="89095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B6E276-1138-4E0E-AD7C-1072CEEEDB1D}"/>
                </a:ext>
              </a:extLst>
            </p:cNvPr>
            <p:cNvSpPr/>
            <p:nvPr/>
          </p:nvSpPr>
          <p:spPr>
            <a:xfrm>
              <a:off x="3395181" y="4149971"/>
              <a:ext cx="5376238" cy="8909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F2FD79A-6592-417C-B879-20F6B762D35D}"/>
                </a:ext>
              </a:extLst>
            </p:cNvPr>
            <p:cNvCxnSpPr/>
            <p:nvPr/>
          </p:nvCxnSpPr>
          <p:spPr>
            <a:xfrm>
              <a:off x="6247423" y="4443046"/>
              <a:ext cx="0" cy="33996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C14BA0-E6D0-4D7F-AB7E-99DB36071725}"/>
                </a:ext>
              </a:extLst>
            </p:cNvPr>
            <p:cNvSpPr txBox="1"/>
            <p:nvPr/>
          </p:nvSpPr>
          <p:spPr>
            <a:xfrm>
              <a:off x="6420755" y="4313073"/>
              <a:ext cx="20425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손 지 영</a:t>
              </a:r>
              <a:r>
                <a:rPr lang="ko-KR" altLang="en-US" sz="200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강사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ABA7CF4-B0CA-4C08-8688-3EB55939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48" y="4291382"/>
            <a:ext cx="2412123" cy="6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1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405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가져오기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812669" y="1338219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.get(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B9A99-30EE-4EA2-9B6D-AF355005E900}"/>
              </a:ext>
            </a:extLst>
          </p:cNvPr>
          <p:cNvSpPr txBox="1"/>
          <p:nvPr/>
        </p:nvSpPr>
        <p:spPr>
          <a:xfrm>
            <a:off x="8758689" y="3208811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17DFFA-A88C-4AFF-A43C-68508EA64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84166"/>
              </p:ext>
            </p:extLst>
          </p:nvPr>
        </p:nvGraphicFramePr>
        <p:xfrm>
          <a:off x="8233930" y="1558541"/>
          <a:ext cx="3486477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JY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010-1234-1234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12/07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26551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E4D095-840F-4521-A97E-C3218D6F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60" y="2081631"/>
            <a:ext cx="7140811" cy="351135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064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06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삭제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1894480" y="130075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VS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.get(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23E19D-FCAD-4848-8A2F-78E94725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90" y="2181238"/>
            <a:ext cx="3277057" cy="105742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83B72C-6CC6-4B7D-9A47-70828401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50" y="2181238"/>
            <a:ext cx="4520676" cy="339483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133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0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 가져오기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A31D6-8E5A-4ABE-BEDC-828692DF5D46}"/>
              </a:ext>
            </a:extLst>
          </p:cNvPr>
          <p:cNvSpPr txBox="1"/>
          <p:nvPr/>
        </p:nvSpPr>
        <p:spPr>
          <a:xfrm>
            <a:off x="840634" y="1357478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.keys()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84B433-54D4-458B-A4A8-28A3F11F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7" y="1974656"/>
            <a:ext cx="8946089" cy="329091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399346-D674-4DE8-BE0D-C700929CE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790" y="4003893"/>
            <a:ext cx="3486477" cy="20005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F21E39-0889-4D72-A093-DB5A04081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49893"/>
              </p:ext>
            </p:extLst>
          </p:nvPr>
        </p:nvGraphicFramePr>
        <p:xfrm>
          <a:off x="8362790" y="4003893"/>
          <a:ext cx="3486477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JY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010-1234-1234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12/07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2655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A6D9DD3-9EC9-4097-B98E-21AE6DB4ABBF}"/>
              </a:ext>
            </a:extLst>
          </p:cNvPr>
          <p:cNvSpPr txBox="1"/>
          <p:nvPr/>
        </p:nvSpPr>
        <p:spPr>
          <a:xfrm>
            <a:off x="8930223" y="5723410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40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444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Value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 가져오기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A31D6-8E5A-4ABE-BEDC-828692DF5D46}"/>
              </a:ext>
            </a:extLst>
          </p:cNvPr>
          <p:cNvSpPr txBox="1"/>
          <p:nvPr/>
        </p:nvSpPr>
        <p:spPr>
          <a:xfrm>
            <a:off x="799537" y="1371905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.values()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4399346-D674-4DE8-BE0D-C700929C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790" y="4003893"/>
            <a:ext cx="3486477" cy="2000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308640-3776-4651-9D46-69500FB1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58" y="1951487"/>
            <a:ext cx="8954750" cy="327359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1A60C7-B4FC-4DCF-BD70-3AC0E5C1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790" y="4003893"/>
            <a:ext cx="3486477" cy="2000570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883DE3C-3E8C-4F7F-9714-37CEF7E07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81996"/>
              </p:ext>
            </p:extLst>
          </p:nvPr>
        </p:nvGraphicFramePr>
        <p:xfrm>
          <a:off x="8362790" y="4003893"/>
          <a:ext cx="3486477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JY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010-1234-1234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12/07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2655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71A6EB1-84DB-48CB-95DE-7598630CA31E}"/>
              </a:ext>
            </a:extLst>
          </p:cNvPr>
          <p:cNvSpPr txBox="1"/>
          <p:nvPr/>
        </p:nvSpPr>
        <p:spPr>
          <a:xfrm>
            <a:off x="8930223" y="5723410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36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2632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활용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A31D6-8E5A-4ABE-BEDC-828692DF5D46}"/>
              </a:ext>
            </a:extLst>
          </p:cNvPr>
          <p:cNvSpPr txBox="1"/>
          <p:nvPr/>
        </p:nvSpPr>
        <p:spPr>
          <a:xfrm>
            <a:off x="1261874" y="1244462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활용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7787B6-943D-435E-B7C6-B3707C6F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37" y="1931432"/>
            <a:ext cx="3334215" cy="214775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31C1F-B382-46F4-AEC5-3AF08E01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19" y="1880061"/>
            <a:ext cx="3775891" cy="21991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A00718-A1D7-4115-9117-10C6A0530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246" y="4186575"/>
            <a:ext cx="4295508" cy="21304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112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058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활용 예제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B44A3-802B-9C12-02F7-B764ACB893A7}"/>
              </a:ext>
            </a:extLst>
          </p:cNvPr>
          <p:cNvSpPr txBox="1"/>
          <p:nvPr/>
        </p:nvSpPr>
        <p:spPr>
          <a:xfrm>
            <a:off x="1752599" y="3711646"/>
            <a:ext cx="433251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Python </a:t>
            </a:r>
            <a:r>
              <a:rPr lang="ko-KR" altLang="en-US" sz="2000" dirty="0"/>
              <a:t>과목 평균 구하기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148B15-0181-5BF6-10C3-09EE90124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53" y="1904722"/>
            <a:ext cx="7473488" cy="16875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503FBC-A537-880D-EDAD-F2C07643183B}"/>
              </a:ext>
            </a:extLst>
          </p:cNvPr>
          <p:cNvSpPr txBox="1"/>
          <p:nvPr/>
        </p:nvSpPr>
        <p:spPr>
          <a:xfrm>
            <a:off x="1752599" y="1323695"/>
            <a:ext cx="868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score_dict</a:t>
            </a:r>
            <a:r>
              <a:rPr lang="ko-KR" altLang="en-US" sz="2400" dirty="0"/>
              <a:t>로 부터 아래 문제를 해결하는 프로그램을 </a:t>
            </a:r>
            <a:r>
              <a:rPr lang="ko-KR" altLang="en-US" sz="2400" dirty="0" err="1"/>
              <a:t>완성하시오</a:t>
            </a:r>
            <a:r>
              <a:rPr lang="en-US" altLang="ko-KR" sz="24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88F16B-8320-9D55-4EAF-B1A65D55A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780" y="4381237"/>
            <a:ext cx="1933664" cy="7748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448601-76AD-0592-F9D1-5469B4B58937}"/>
              </a:ext>
            </a:extLst>
          </p:cNvPr>
          <p:cNvSpPr txBox="1"/>
          <p:nvPr/>
        </p:nvSpPr>
        <p:spPr>
          <a:xfrm>
            <a:off x="5636577" y="3732516"/>
            <a:ext cx="2757805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각 과목의 평균 구하기</a:t>
            </a:r>
            <a:endParaRPr lang="en-US" altLang="ko-KR" sz="2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E6296A3-0AC9-7D29-12DE-0EB9E59A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349" y="4381237"/>
            <a:ext cx="4332516" cy="21098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42D255-8F67-F126-DBF0-28123FAFFAC1}"/>
              </a:ext>
            </a:extLst>
          </p:cNvPr>
          <p:cNvSpPr/>
          <p:nvPr/>
        </p:nvSpPr>
        <p:spPr>
          <a:xfrm>
            <a:off x="6085114" y="4381237"/>
            <a:ext cx="4209751" cy="1137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7030A0"/>
                </a:solidFill>
              </a:rPr>
              <a:t>?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0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058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활용 예제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03FBC-A537-880D-EDAD-F2C07643183B}"/>
              </a:ext>
            </a:extLst>
          </p:cNvPr>
          <p:cNvSpPr txBox="1"/>
          <p:nvPr/>
        </p:nvSpPr>
        <p:spPr>
          <a:xfrm>
            <a:off x="1752599" y="1323695"/>
            <a:ext cx="868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score_dict</a:t>
            </a:r>
            <a:r>
              <a:rPr lang="ko-KR" altLang="en-US" sz="2400" dirty="0"/>
              <a:t>로 부터 아래 문제를 해결하는 프로그램을 </a:t>
            </a:r>
            <a:r>
              <a:rPr lang="ko-KR" altLang="en-US" sz="2400" dirty="0" err="1"/>
              <a:t>완성하시오</a:t>
            </a:r>
            <a:r>
              <a:rPr lang="en-US" altLang="ko-KR" sz="24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39C12-C6BD-76D0-DDFB-5765BCBAA587}"/>
              </a:ext>
            </a:extLst>
          </p:cNvPr>
          <p:cNvSpPr txBox="1"/>
          <p:nvPr/>
        </p:nvSpPr>
        <p:spPr>
          <a:xfrm>
            <a:off x="1853646" y="1983157"/>
            <a:ext cx="9395601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3. </a:t>
            </a:r>
            <a:r>
              <a:rPr lang="ko-KR" altLang="en-US" sz="2000" dirty="0"/>
              <a:t>입력된 이름에 해당하는 과목 데이터에 접근하여 전 과목의 성적 평균 구하기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(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완전히 이름 문자열이 같을 때 점수 출력하고 소수점 둘째 자리까지 출력할 것</a:t>
            </a:r>
            <a:r>
              <a:rPr lang="en-US" altLang="ko-KR" sz="2000" dirty="0"/>
              <a:t>)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7EF361-E8A7-6737-FDD4-A264CF5A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69" y="4810304"/>
            <a:ext cx="4696480" cy="724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DB0AA0-E70C-3999-F869-C6F45A947919}"/>
              </a:ext>
            </a:extLst>
          </p:cNvPr>
          <p:cNvSpPr txBox="1"/>
          <p:nvPr/>
        </p:nvSpPr>
        <p:spPr>
          <a:xfrm>
            <a:off x="1853646" y="4102880"/>
            <a:ext cx="8585754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4. </a:t>
            </a:r>
            <a:r>
              <a:rPr lang="ko-KR" altLang="en-US" sz="2000" dirty="0"/>
              <a:t>입력한 이름 정보를 찾을 수 없다면 </a:t>
            </a:r>
            <a:r>
              <a:rPr lang="en-US" altLang="ko-KR" sz="2000" dirty="0"/>
              <a:t>‘</a:t>
            </a:r>
            <a:r>
              <a:rPr lang="ko-KR" altLang="en-US" sz="2000" dirty="0"/>
              <a:t>검색 결과가 없습니다</a:t>
            </a:r>
            <a:r>
              <a:rPr lang="en-US" altLang="ko-KR" sz="2000" dirty="0"/>
              <a:t>.’ </a:t>
            </a:r>
            <a:r>
              <a:rPr lang="ko-KR" altLang="en-US" sz="2000" dirty="0"/>
              <a:t>출력하기</a:t>
            </a:r>
            <a:endParaRPr lang="en-US" altLang="ko-KR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86C8794-2614-CDB0-B705-10BBDFAD3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169" y="3043183"/>
            <a:ext cx="5315692" cy="7716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540741-9981-AC43-CE6F-1CB69B4CD912}"/>
              </a:ext>
            </a:extLst>
          </p:cNvPr>
          <p:cNvGrpSpPr/>
          <p:nvPr/>
        </p:nvGrpSpPr>
        <p:grpSpPr>
          <a:xfrm>
            <a:off x="9189039" y="3043183"/>
            <a:ext cx="2557110" cy="2627490"/>
            <a:chOff x="9189039" y="3043183"/>
            <a:chExt cx="2557110" cy="262749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0B5EC15-A321-27CF-8362-47CE70046C39}"/>
                </a:ext>
              </a:extLst>
            </p:cNvPr>
            <p:cNvSpPr/>
            <p:nvPr/>
          </p:nvSpPr>
          <p:spPr>
            <a:xfrm>
              <a:off x="9189040" y="3043183"/>
              <a:ext cx="2500720" cy="8603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5DC8BC-B837-2196-C347-35BCE0110244}"/>
                </a:ext>
              </a:extLst>
            </p:cNvPr>
            <p:cNvSpPr txBox="1"/>
            <p:nvPr/>
          </p:nvSpPr>
          <p:spPr>
            <a:xfrm>
              <a:off x="9222418" y="3085137"/>
              <a:ext cx="24673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[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도움</a:t>
              </a:r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] 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소수점 </a:t>
              </a:r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자리수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지정 방법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1. round() 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사용 지정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2. f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문자열 </a:t>
              </a:r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포매팅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내부 지정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BA86FF5-7BDD-704A-E5F8-5A02B4E0FD18}"/>
                </a:ext>
              </a:extLst>
            </p:cNvPr>
            <p:cNvSpPr/>
            <p:nvPr/>
          </p:nvSpPr>
          <p:spPr>
            <a:xfrm>
              <a:off x="9189039" y="4810304"/>
              <a:ext cx="2500720" cy="8603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28517E-001A-9755-49F4-F8267A2CFD1E}"/>
                </a:ext>
              </a:extLst>
            </p:cNvPr>
            <p:cNvSpPr txBox="1"/>
            <p:nvPr/>
          </p:nvSpPr>
          <p:spPr>
            <a:xfrm>
              <a:off x="9189039" y="4871156"/>
              <a:ext cx="255711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[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도움</a:t>
              </a:r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] 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검색 결과 상태 체크 변수 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1. True, False 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자료형 활용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2. not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연산자 활용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21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8498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사용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A31D6-8E5A-4ABE-BEDC-828692DF5D46}"/>
              </a:ext>
            </a:extLst>
          </p:cNvPr>
          <p:cNvSpPr txBox="1"/>
          <p:nvPr/>
        </p:nvSpPr>
        <p:spPr>
          <a:xfrm>
            <a:off x="994745" y="1338527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in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은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키에 한에서 동작한다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467DC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48413A-0E51-4826-B170-A0C0B2B5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98" y="1501140"/>
            <a:ext cx="3486477" cy="2000570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70FE59-28AE-4E86-9360-C0D19BA0A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17270"/>
              </p:ext>
            </p:extLst>
          </p:nvPr>
        </p:nvGraphicFramePr>
        <p:xfrm>
          <a:off x="6296409" y="2528152"/>
          <a:ext cx="3486477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JY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010-1234-1234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12/07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26551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1DACA25-EC59-4A57-B60B-ACA7285E77A6}"/>
              </a:ext>
            </a:extLst>
          </p:cNvPr>
          <p:cNvSpPr txBox="1"/>
          <p:nvPr/>
        </p:nvSpPr>
        <p:spPr>
          <a:xfrm>
            <a:off x="6863842" y="4247669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3882A9-49A0-4775-ACF5-6779439F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53" y="2516300"/>
            <a:ext cx="2433545" cy="393177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569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8BA4DD-F4FA-4A37-8A4F-87C6A72E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1" y="2097723"/>
            <a:ext cx="9483028" cy="1099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06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삭제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941831" y="1313760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007D0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del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EA0672-E75A-4441-B111-27EC25BA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37" y="3429000"/>
            <a:ext cx="7298270" cy="17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0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405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모두 지우기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A31D6-8E5A-4ABE-BEDC-828692DF5D46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.clear()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3E9D88-57E4-4957-BC9C-75DEBED2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76" y="2255070"/>
            <a:ext cx="8911448" cy="27886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76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202886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6281927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5888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딕셔너리에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대해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함수를 활용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1265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3" y="1501316"/>
            <a:ext cx="9001063" cy="309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dictionary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단어 그대로 해석하면 사전이라는 뜻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“people”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이라는 단어는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사람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”, “baseball”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이라는 단어는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야구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부합되듯이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dictionary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Value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한쌍으로 갖는 자료형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타입은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immutable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mutable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value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       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맵핑되어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있는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순서가 없는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집합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39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1265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8E3B6B-6BD9-4FBB-91E6-89CF977AE62B}"/>
              </a:ext>
            </a:extLst>
          </p:cNvPr>
          <p:cNvSpPr/>
          <p:nvPr/>
        </p:nvSpPr>
        <p:spPr>
          <a:xfrm>
            <a:off x="1172983" y="1487823"/>
            <a:ext cx="9846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323232"/>
                </a:solidFill>
                <a:latin typeface="+mn-ea"/>
              </a:rPr>
              <a:t>딕셔너리명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= {Key : Value, Key : Value, … }</a:t>
            </a:r>
          </a:p>
          <a:p>
            <a:pPr algn="ctr"/>
            <a:r>
              <a:rPr lang="en-US" altLang="ko-KR" sz="2000" dirty="0">
                <a:solidFill>
                  <a:srgbClr val="323232"/>
                </a:solidFill>
                <a:latin typeface="+mn-ea"/>
              </a:rPr>
              <a:t>※ Key</a:t>
            </a:r>
            <a:r>
              <a:rPr lang="ko-KR" altLang="en-US" sz="2000" dirty="0">
                <a:solidFill>
                  <a:srgbClr val="323232"/>
                </a:solidFill>
                <a:latin typeface="+mn-ea"/>
              </a:rPr>
              <a:t>에는 변하지 않는 값을 사용하고</a:t>
            </a:r>
            <a:r>
              <a:rPr lang="en-US" altLang="ko-KR" sz="2000" dirty="0">
                <a:solidFill>
                  <a:srgbClr val="323232"/>
                </a:solidFill>
                <a:latin typeface="+mn-ea"/>
              </a:rPr>
              <a:t>, </a:t>
            </a:r>
          </a:p>
          <a:p>
            <a:pPr algn="ctr"/>
            <a:r>
              <a:rPr lang="en-US" altLang="ko-KR" sz="2000" dirty="0">
                <a:solidFill>
                  <a:srgbClr val="323232"/>
                </a:solidFill>
                <a:latin typeface="+mn-ea"/>
              </a:rPr>
              <a:t>Value</a:t>
            </a:r>
            <a:r>
              <a:rPr lang="ko-KR" altLang="en-US" sz="2000" dirty="0">
                <a:solidFill>
                  <a:srgbClr val="323232"/>
                </a:solidFill>
                <a:latin typeface="+mn-ea"/>
              </a:rPr>
              <a:t>에는 변하는 값과 변하지 않는 값 모두 사용할 수 있다</a:t>
            </a:r>
            <a:r>
              <a:rPr lang="en-US" altLang="ko-KR" sz="2000" dirty="0">
                <a:solidFill>
                  <a:srgbClr val="323232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323232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FCD54B-0702-47E7-AD7D-09CE740F2B8A}"/>
              </a:ext>
            </a:extLst>
          </p:cNvPr>
          <p:cNvSpPr/>
          <p:nvPr/>
        </p:nvSpPr>
        <p:spPr>
          <a:xfrm>
            <a:off x="3575872" y="3030850"/>
            <a:ext cx="5040257" cy="21066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a = {}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b = { “name” : ”JY” }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c = { 1 : 5, 2 : 3}</a:t>
            </a:r>
          </a:p>
        </p:txBody>
      </p:sp>
    </p:spTree>
    <p:extLst>
      <p:ext uri="{BB962C8B-B14F-4D97-AF65-F5344CB8AC3E}">
        <p14:creationId xmlns:p14="http://schemas.microsoft.com/office/powerpoint/2010/main" val="24388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297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선언 및 타입 확인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BD22F9-ED39-4095-8BE6-C7BEF5312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05493"/>
              </p:ext>
            </p:extLst>
          </p:nvPr>
        </p:nvGraphicFramePr>
        <p:xfrm>
          <a:off x="8308674" y="1693821"/>
          <a:ext cx="3486477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JY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010-1234-1234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600F43-837D-4952-ABF8-4B568D4ED219}"/>
              </a:ext>
            </a:extLst>
          </p:cNvPr>
          <p:cNvSpPr txBox="1"/>
          <p:nvPr/>
        </p:nvSpPr>
        <p:spPr>
          <a:xfrm>
            <a:off x="8876107" y="3278781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956EEA-819D-47B6-AD68-16B7DECC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9" y="1693821"/>
            <a:ext cx="7378575" cy="283191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71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9CF37-0231-4703-8236-5158884F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854" y="2246715"/>
            <a:ext cx="3486477" cy="2422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06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추가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=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value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DE5D20-8120-4B89-A00C-4E7F62906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23625"/>
              </p:ext>
            </p:extLst>
          </p:nvPr>
        </p:nvGraphicFramePr>
        <p:xfrm>
          <a:off x="8390867" y="2246716"/>
          <a:ext cx="3486477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JY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010-1234-1234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12/07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559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2D1637-2627-4C00-A125-2DF7BDF9B72E}"/>
              </a:ext>
            </a:extLst>
          </p:cNvPr>
          <p:cNvSpPr txBox="1"/>
          <p:nvPr/>
        </p:nvSpPr>
        <p:spPr>
          <a:xfrm>
            <a:off x="8958300" y="4228720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8F7D55-CA62-4970-A16C-4C986AB9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7" y="2198595"/>
            <a:ext cx="7404556" cy="18013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092559-B654-4E4A-A2E7-3BCA74FF38DC}"/>
              </a:ext>
            </a:extLst>
          </p:cNvPr>
          <p:cNvSpPr/>
          <p:nvPr/>
        </p:nvSpPr>
        <p:spPr>
          <a:xfrm>
            <a:off x="741944" y="3429000"/>
            <a:ext cx="3339458" cy="433136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8AEE03-A68F-4A55-977C-5306B3A31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48" y="4628452"/>
            <a:ext cx="9405085" cy="120378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3700C6-DB2E-4069-B907-98661D1F7B40}"/>
              </a:ext>
            </a:extLst>
          </p:cNvPr>
          <p:cNvSpPr/>
          <p:nvPr/>
        </p:nvSpPr>
        <p:spPr>
          <a:xfrm>
            <a:off x="7600924" y="5356684"/>
            <a:ext cx="2351610" cy="433136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9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5019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추가 실습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1179680" y="1233642"/>
            <a:ext cx="8978392" cy="2282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dic_test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다음과 같이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만드시오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추가를 통해 다음과 같이 정보를 저장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시키시오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5E67E2D-E4B4-407D-87CE-BE237A4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12601"/>
              </p:ext>
            </p:extLst>
          </p:nvPr>
        </p:nvGraphicFramePr>
        <p:xfrm>
          <a:off x="4270568" y="1846212"/>
          <a:ext cx="3486477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노래제목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아무노래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733B4BC-508D-4998-8536-26AE2A5B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08753"/>
              </p:ext>
            </p:extLst>
          </p:nvPr>
        </p:nvGraphicFramePr>
        <p:xfrm>
          <a:off x="4270568" y="3538225"/>
          <a:ext cx="3486477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노래제목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아무노래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가수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지코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3354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날짜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2020.01.13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03925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5D98677-F473-4505-813B-DC68E626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94" y="5250781"/>
            <a:ext cx="7859222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39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405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가져오기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765560" y="128136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B9A99-30EE-4EA2-9B6D-AF355005E900}"/>
              </a:ext>
            </a:extLst>
          </p:cNvPr>
          <p:cNvSpPr txBox="1"/>
          <p:nvPr/>
        </p:nvSpPr>
        <p:spPr>
          <a:xfrm>
            <a:off x="8666221" y="3103892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17DFFA-A88C-4AFF-A43C-68508EA64398}"/>
              </a:ext>
            </a:extLst>
          </p:cNvPr>
          <p:cNvGraphicFramePr>
            <a:graphicFrameLocks noGrp="1"/>
          </p:cNvGraphicFramePr>
          <p:nvPr/>
        </p:nvGraphicFramePr>
        <p:xfrm>
          <a:off x="8141462" y="1453622"/>
          <a:ext cx="3486477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JY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010-1234-1234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12/07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26551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4570E59-69B6-4570-9480-F2D3A090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60" y="2041657"/>
            <a:ext cx="7211668" cy="353497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499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8669</TotalTime>
  <Words>879</Words>
  <Application>Microsoft Office PowerPoint</Application>
  <PresentationFormat>와이드스크린</PresentationFormat>
  <Paragraphs>198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나눔스퀘어라운드 Bold</vt:lpstr>
      <vt:lpstr>Arial</vt:lpstr>
      <vt:lpstr>맑은 고딕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smhrd</cp:lastModifiedBy>
  <cp:revision>640</cp:revision>
  <dcterms:created xsi:type="dcterms:W3CDTF">2020-03-14T09:06:26Z</dcterms:created>
  <dcterms:modified xsi:type="dcterms:W3CDTF">2022-11-17T02:43:00Z</dcterms:modified>
</cp:coreProperties>
</file>