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4" d="100"/>
          <a:sy n="84" d="100"/>
        </p:scale>
        <p:origin x="75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7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8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6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0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5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1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8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5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7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DA04B-29A0-4EC8-BED5-4783D400917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Building SPA with 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构建基于</a:t>
            </a:r>
            <a:r>
              <a:rPr lang="en-US" altLang="zh-CN" dirty="0"/>
              <a:t>AngularJS</a:t>
            </a:r>
            <a:r>
              <a:rPr lang="zh-CN" altLang="en-US" dirty="0"/>
              <a:t>的单页面</a:t>
            </a:r>
            <a:r>
              <a:rPr lang="en-US" altLang="zh-CN" dirty="0"/>
              <a:t>Web</a:t>
            </a:r>
            <a:r>
              <a:rPr lang="zh-CN" altLang="en-US" dirty="0"/>
              <a:t>应用程序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0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controllers to the </a:t>
            </a:r>
            <a:r>
              <a:rPr lang="en-US" dirty="0" err="1"/>
              <a:t>mainApp</a:t>
            </a:r>
            <a:endParaRPr lang="en-US" dirty="0"/>
          </a:p>
          <a:p>
            <a:r>
              <a:rPr lang="en-US" dirty="0"/>
              <a:t>Register controllers’ dependencies to the </a:t>
            </a:r>
            <a:r>
              <a:rPr lang="en-US" dirty="0" err="1"/>
              <a:t>mainApp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75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$http</a:t>
            </a:r>
          </a:p>
          <a:p>
            <a:r>
              <a:rPr lang="en-US" dirty="0"/>
              <a:t>$resources</a:t>
            </a:r>
          </a:p>
          <a:p>
            <a:r>
              <a:rPr lang="en-US" dirty="0"/>
              <a:t>Filters</a:t>
            </a:r>
          </a:p>
          <a:p>
            <a:r>
              <a:rPr lang="en-US" dirty="0"/>
              <a:t>Promise in ES2015</a:t>
            </a:r>
          </a:p>
        </p:txBody>
      </p:sp>
    </p:spTree>
    <p:extLst>
      <p:ext uri="{BB962C8B-B14F-4D97-AF65-F5344CB8AC3E}">
        <p14:creationId xmlns:p14="http://schemas.microsoft.com/office/powerpoint/2010/main" val="2743938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$http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a light version of ajax method.</a:t>
            </a:r>
          </a:p>
          <a:p>
            <a:r>
              <a:rPr lang="en-US" dirty="0"/>
              <a:t>$resources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More RESTful way of API representation.</a:t>
            </a:r>
          </a:p>
          <a:p>
            <a:r>
              <a:rPr lang="en-US" dirty="0"/>
              <a:t>Filters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Custom Filters (parameters)</a:t>
            </a:r>
          </a:p>
        </p:txBody>
      </p:sp>
    </p:spTree>
    <p:extLst>
      <p:ext uri="{BB962C8B-B14F-4D97-AF65-F5344CB8AC3E}">
        <p14:creationId xmlns:p14="http://schemas.microsoft.com/office/powerpoint/2010/main" val="125076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and Web API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67717" y="3755189"/>
            <a:ext cx="9789246" cy="1055880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83930" tIns="41966" rIns="83930" bIns="41966" numCol="1" rtlCol="0" anchor="ctr" anchorCtr="0" compatLnSpc="1">
            <a:prstTxWarp prst="textNoShape">
              <a:avLst/>
            </a:prstTxWarp>
          </a:bodyPr>
          <a:lstStyle/>
          <a:p>
            <a:pPr algn="ctr" defTabSz="839061" fontAlgn="base">
              <a:spcBef>
                <a:spcPct val="0"/>
              </a:spcBef>
              <a:spcAft>
                <a:spcPct val="0"/>
              </a:spcAft>
            </a:pPr>
            <a:endParaRPr lang="en-US" sz="165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28"/>
          <p:cNvSpPr txBox="1"/>
          <p:nvPr/>
        </p:nvSpPr>
        <p:spPr>
          <a:xfrm>
            <a:off x="2001945" y="4019908"/>
            <a:ext cx="7462803" cy="526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54" dirty="0">
                <a:solidFill>
                  <a:srgbClr val="FFFFFF">
                    <a:alpha val="99000"/>
                  </a:srgbClr>
                </a:solidFill>
              </a:rPr>
              <a:t>ASP.NET Core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157021" y="1698322"/>
            <a:ext cx="2531267" cy="1771990"/>
            <a:chOff x="6152338" y="748227"/>
            <a:chExt cx="2068217" cy="1447835"/>
          </a:xfrm>
          <a:solidFill>
            <a:srgbClr val="7D7D7D"/>
          </a:solidFill>
        </p:grpSpPr>
        <p:sp>
          <p:nvSpPr>
            <p:cNvPr id="8" name="Rectangle 7"/>
            <p:cNvSpPr/>
            <p:nvPr/>
          </p:nvSpPr>
          <p:spPr>
            <a:xfrm>
              <a:off x="6152338" y="1478103"/>
              <a:ext cx="2042622" cy="71795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3930" tIns="41966" rIns="83930" bIns="4196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90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56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Web API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56211" y="748227"/>
              <a:ext cx="1017438" cy="65583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3930" tIns="41966" rIns="83930" bIns="4196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90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56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JSON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90220" y="748227"/>
              <a:ext cx="930335" cy="669568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3930" tIns="41966" rIns="83930" bIns="4196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90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56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XML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4889" y="1698322"/>
            <a:ext cx="7014714" cy="1803704"/>
            <a:chOff x="646246" y="2200704"/>
            <a:chExt cx="5731496" cy="1473748"/>
          </a:xfrm>
          <a:solidFill>
            <a:srgbClr val="4567C5"/>
          </a:solidFill>
        </p:grpSpPr>
        <p:sp>
          <p:nvSpPr>
            <p:cNvPr id="12" name="Rectangle 11"/>
            <p:cNvSpPr/>
            <p:nvPr/>
          </p:nvSpPr>
          <p:spPr>
            <a:xfrm>
              <a:off x="664898" y="2940743"/>
              <a:ext cx="1853482" cy="7337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3930" tIns="41966" rIns="83930" bIns="4196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90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56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Web Forms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6246" y="2200704"/>
              <a:ext cx="5712846" cy="65961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3930" tIns="41966" rIns="83930" bIns="4196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90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56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HTML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24260" y="2940740"/>
              <a:ext cx="1853482" cy="7337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3930" tIns="41966" rIns="83930" bIns="4196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90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56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MVC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94579" y="2940741"/>
              <a:ext cx="1853482" cy="7337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3930" tIns="41966" rIns="83930" bIns="4196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90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56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Web Pages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592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Web API</a:t>
            </a:r>
          </a:p>
          <a:p>
            <a:r>
              <a:rPr lang="en-US" dirty="0"/>
              <a:t>JSON Format </a:t>
            </a:r>
            <a:r>
              <a:rPr lang="en-US" dirty="0" err="1"/>
              <a:t>CamelCase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30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and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SPA</a:t>
            </a:r>
            <a:r>
              <a:rPr lang="en-US" dirty="0"/>
              <a:t> uses views to build UI</a:t>
            </a:r>
          </a:p>
          <a:p>
            <a:r>
              <a:rPr lang="en-US" b="1" dirty="0"/>
              <a:t>Angular.js</a:t>
            </a:r>
            <a:r>
              <a:rPr lang="en-US" dirty="0"/>
              <a:t> uses routing to define views</a:t>
            </a:r>
          </a:p>
          <a:p>
            <a:r>
              <a:rPr lang="en-US" dirty="0"/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6598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64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+ ASP.NET</a:t>
            </a:r>
            <a:br>
              <a:rPr lang="en-US" dirty="0"/>
            </a:br>
            <a:r>
              <a:rPr lang="en-US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links in Angular can conflict with MVC Routes</a:t>
            </a:r>
          </a:p>
          <a:p>
            <a:r>
              <a:rPr lang="en-US" b="1" dirty="0"/>
              <a:t>Use a Catchall route</a:t>
            </a:r>
          </a:p>
          <a:p>
            <a:endParaRPr lang="en-US" b="1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name: "Catch all route for SPA",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url: "App/{*catchall}",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defaults: new{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controller = "Home",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action = "Index"});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35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+ Angular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HTML from view – no problem!</a:t>
            </a:r>
          </a:p>
          <a:p>
            <a:r>
              <a:rPr lang="en-US" b="1" dirty="0"/>
              <a:t>HTML file – use an IIS Rewrite rule</a:t>
            </a:r>
          </a:p>
          <a:p>
            <a:endParaRPr lang="en-US" b="1" dirty="0"/>
          </a:p>
          <a:p>
            <a:r>
              <a:rPr lang="en-US" b="1" dirty="0"/>
              <a:t>/cards.html -&gt; /cards</a:t>
            </a:r>
          </a:p>
        </p:txBody>
      </p:sp>
    </p:spTree>
    <p:extLst>
      <p:ext uri="{BB962C8B-B14F-4D97-AF65-F5344CB8AC3E}">
        <p14:creationId xmlns:p14="http://schemas.microsoft.com/office/powerpoint/2010/main" val="79525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7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contact with Angular.js</a:t>
            </a:r>
          </a:p>
          <a:p>
            <a:r>
              <a:rPr lang="en-US" dirty="0"/>
              <a:t>Getting data</a:t>
            </a:r>
          </a:p>
          <a:p>
            <a:r>
              <a:rPr lang="en-US" dirty="0"/>
              <a:t>Routing and views</a:t>
            </a:r>
          </a:p>
          <a:p>
            <a:r>
              <a:rPr lang="en-US" dirty="0"/>
              <a:t>ASP.NET Web API</a:t>
            </a:r>
          </a:p>
          <a:p>
            <a:r>
              <a:rPr lang="en-US" dirty="0"/>
              <a:t>Real-time synchronization</a:t>
            </a:r>
          </a:p>
          <a:p>
            <a:r>
              <a:rPr lang="en-US" dirty="0"/>
              <a:t>Debug &amp; Deployment</a:t>
            </a:r>
          </a:p>
        </p:txBody>
      </p:sp>
    </p:spTree>
    <p:extLst>
      <p:ext uri="{BB962C8B-B14F-4D97-AF65-F5344CB8AC3E}">
        <p14:creationId xmlns:p14="http://schemas.microsoft.com/office/powerpoint/2010/main" val="486640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12151" y="2981097"/>
            <a:ext cx="1847775" cy="1847775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32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Client Browser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155096" y="2981097"/>
            <a:ext cx="1847775" cy="1847775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32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Web</a:t>
            </a:r>
            <a:br>
              <a:rPr lang="en-US" sz="32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</a:br>
            <a:r>
              <a:rPr lang="en-US" sz="32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Server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397185" y="1555554"/>
            <a:ext cx="6022700" cy="68362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24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Got Data?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397185" y="1980916"/>
            <a:ext cx="6022700" cy="68362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24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Got Data?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397185" y="2414022"/>
            <a:ext cx="6022700" cy="68362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24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Got Data?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397185" y="2831642"/>
            <a:ext cx="6022700" cy="68362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24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Got Data?</a:t>
            </a:r>
          </a:p>
        </p:txBody>
      </p:sp>
      <p:sp>
        <p:nvSpPr>
          <p:cNvPr id="10" name="Right Arrow 9"/>
          <p:cNvSpPr/>
          <p:nvPr/>
        </p:nvSpPr>
        <p:spPr bwMode="auto">
          <a:xfrm flipH="1">
            <a:off x="3196159" y="3280234"/>
            <a:ext cx="6022700" cy="68362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24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Here’s some data!</a:t>
            </a:r>
          </a:p>
        </p:txBody>
      </p:sp>
      <p:sp>
        <p:nvSpPr>
          <p:cNvPr id="11" name="Right Arrow 10"/>
          <p:cNvSpPr/>
          <p:nvPr/>
        </p:nvSpPr>
        <p:spPr bwMode="auto">
          <a:xfrm>
            <a:off x="3397185" y="3718719"/>
            <a:ext cx="6022700" cy="68362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24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Got Data?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3397185" y="4146445"/>
            <a:ext cx="6022700" cy="68362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24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Got Data?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3397185" y="4574171"/>
            <a:ext cx="6022700" cy="68362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24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Got Data?</a:t>
            </a:r>
          </a:p>
        </p:txBody>
      </p:sp>
      <p:sp>
        <p:nvSpPr>
          <p:cNvPr id="14" name="Right Arrow 13"/>
          <p:cNvSpPr/>
          <p:nvPr/>
        </p:nvSpPr>
        <p:spPr bwMode="auto">
          <a:xfrm>
            <a:off x="3397185" y="5012657"/>
            <a:ext cx="6022700" cy="68362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24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Got Data?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real-time</a:t>
            </a:r>
          </a:p>
        </p:txBody>
      </p:sp>
    </p:spTree>
    <p:extLst>
      <p:ext uri="{BB962C8B-B14F-4D97-AF65-F5344CB8AC3E}">
        <p14:creationId xmlns:p14="http://schemas.microsoft.com/office/powerpoint/2010/main" val="204748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real-time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12151" y="2503692"/>
            <a:ext cx="1847775" cy="1847775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32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Client Browser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155096" y="2503692"/>
            <a:ext cx="1847775" cy="1847775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32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Web</a:t>
            </a:r>
            <a:br>
              <a:rPr lang="en-US" sz="32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</a:br>
            <a:r>
              <a:rPr lang="en-US" sz="32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Server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419390" y="2121303"/>
            <a:ext cx="6022700" cy="888489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32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 do real time, do you?</a:t>
            </a:r>
          </a:p>
        </p:txBody>
      </p:sp>
      <p:sp>
        <p:nvSpPr>
          <p:cNvPr id="7" name="Right Arrow 6"/>
          <p:cNvSpPr/>
          <p:nvPr/>
        </p:nvSpPr>
        <p:spPr bwMode="auto">
          <a:xfrm flipH="1">
            <a:off x="3196159" y="2842221"/>
            <a:ext cx="6022700" cy="888489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32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Absolutely!</a:t>
            </a:r>
          </a:p>
        </p:txBody>
      </p:sp>
      <p:sp>
        <p:nvSpPr>
          <p:cNvPr id="9" name="Left-Right Arrow 8"/>
          <p:cNvSpPr/>
          <p:nvPr/>
        </p:nvSpPr>
        <p:spPr bwMode="auto">
          <a:xfrm>
            <a:off x="3236284" y="3691025"/>
            <a:ext cx="6205807" cy="893598"/>
          </a:xfrm>
          <a:prstGeom prst="leftRightArrow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32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Let’s Do This!</a:t>
            </a:r>
          </a:p>
        </p:txBody>
      </p:sp>
    </p:spTree>
    <p:extLst>
      <p:ext uri="{BB962C8B-B14F-4D97-AF65-F5344CB8AC3E}">
        <p14:creationId xmlns:p14="http://schemas.microsoft.com/office/powerpoint/2010/main" val="385779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Basically…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 bwMode="auto">
          <a:xfrm>
            <a:off x="838200" y="2533338"/>
            <a:ext cx="2347829" cy="163392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indent="0" algn="ctr" defTabSz="93229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Client Browser</a:t>
            </a:r>
          </a:p>
        </p:txBody>
      </p:sp>
      <p:sp>
        <p:nvSpPr>
          <p:cNvPr id="5" name="Left-Right Arrow 4"/>
          <p:cNvSpPr/>
          <p:nvPr/>
        </p:nvSpPr>
        <p:spPr bwMode="auto">
          <a:xfrm>
            <a:off x="3327816" y="2426414"/>
            <a:ext cx="6205807" cy="1847775"/>
          </a:xfrm>
          <a:prstGeom prst="leftRightArrow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448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SignalR/Socket.IO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0005194" y="2533338"/>
            <a:ext cx="1926976" cy="163392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32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Web</a:t>
            </a:r>
            <a:br>
              <a:rPr lang="en-US" sz="32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</a:br>
            <a:r>
              <a:rPr lang="en-US" sz="32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6577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SignalR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over transports</a:t>
            </a:r>
          </a:p>
          <a:p>
            <a:r>
              <a:rPr lang="en-US" dirty="0"/>
              <a:t>Events instead of task/</a:t>
            </a:r>
            <a:r>
              <a:rPr lang="en-US" dirty="0" err="1"/>
              <a:t>async</a:t>
            </a:r>
            <a:endParaRPr lang="en-US" dirty="0"/>
          </a:p>
          <a:p>
            <a:r>
              <a:rPr lang="en-US" dirty="0"/>
              <a:t>Connection management</a:t>
            </a:r>
          </a:p>
          <a:p>
            <a:r>
              <a:rPr lang="en-US" dirty="0"/>
              <a:t>Broadcast or target specific client</a:t>
            </a:r>
          </a:p>
        </p:txBody>
      </p:sp>
    </p:spTree>
    <p:extLst>
      <p:ext uri="{BB962C8B-B14F-4D97-AF65-F5344CB8AC3E}">
        <p14:creationId xmlns:p14="http://schemas.microsoft.com/office/powerpoint/2010/main" val="3475883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96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and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</a:t>
            </a:r>
          </a:p>
        </p:txBody>
      </p:sp>
    </p:spTree>
    <p:extLst>
      <p:ext uri="{BB962C8B-B14F-4D97-AF65-F5344CB8AC3E}">
        <p14:creationId xmlns:p14="http://schemas.microsoft.com/office/powerpoint/2010/main" val="5087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contact with Angular.js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MVC</a:t>
            </a:r>
            <a:r>
              <a:rPr lang="en-US" dirty="0"/>
              <a:t> framework</a:t>
            </a:r>
          </a:p>
          <a:p>
            <a:r>
              <a:rPr lang="en-US" b="1" dirty="0"/>
              <a:t>S</a:t>
            </a:r>
            <a:r>
              <a:rPr lang="en-US" dirty="0"/>
              <a:t>ingle </a:t>
            </a:r>
            <a:r>
              <a:rPr lang="en-US" b="1" dirty="0"/>
              <a:t>P</a:t>
            </a:r>
            <a:r>
              <a:rPr lang="en-US" dirty="0"/>
              <a:t>age </a:t>
            </a:r>
            <a:r>
              <a:rPr lang="en-US" b="1" dirty="0"/>
              <a:t>A</a:t>
            </a:r>
            <a:r>
              <a:rPr lang="en-US" dirty="0"/>
              <a:t>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="../Scripts/angular.js"&gt;&lt;/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2512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ng-app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module to take care of your application</a:t>
            </a:r>
          </a:p>
          <a:p>
            <a:r>
              <a:rPr lang="en-US" dirty="0"/>
              <a:t>ng-controller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function to take care of your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5382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angular.js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Simple: CDN script references</a:t>
            </a:r>
          </a:p>
          <a:p>
            <a:r>
              <a:rPr lang="en-US" dirty="0"/>
              <a:t>Bonus points: </a:t>
            </a:r>
            <a:r>
              <a:rPr lang="en-US" dirty="0" err="1"/>
              <a:t>NuGet</a:t>
            </a:r>
            <a:endParaRPr lang="en-US" dirty="0"/>
          </a:p>
          <a:p>
            <a:r>
              <a:rPr lang="en-US" dirty="0"/>
              <a:t>Bower, NPM, etc.</a:t>
            </a:r>
          </a:p>
          <a:p>
            <a:endParaRPr lang="en-US" dirty="0"/>
          </a:p>
          <a:p>
            <a:r>
              <a:rPr lang="en-US" dirty="0"/>
              <a:t>All the meaning of those Package manager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205" b="520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1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+ ASP.NET</a:t>
            </a:r>
            <a:br>
              <a:rPr lang="en-US" dirty="0"/>
            </a:br>
            <a:r>
              <a:rPr lang="en-US" dirty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HTML</a:t>
            </a:r>
          </a:p>
          <a:p>
            <a:r>
              <a:rPr lang="en-US" dirty="0"/>
              <a:t>ASP.NET MVC (mini-SPA)</a:t>
            </a:r>
          </a:p>
        </p:txBody>
      </p:sp>
    </p:spTree>
    <p:extLst>
      <p:ext uri="{BB962C8B-B14F-4D97-AF65-F5344CB8AC3E}">
        <p14:creationId xmlns:p14="http://schemas.microsoft.com/office/powerpoint/2010/main" val="202561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702" cy="685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4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+ ASP.NET</a:t>
            </a:r>
            <a:br>
              <a:rPr lang="en-US" dirty="0"/>
            </a:br>
            <a:r>
              <a:rPr lang="en-US" dirty="0"/>
              <a:t>Script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Bundling</a:t>
            </a:r>
          </a:p>
          <a:p>
            <a:r>
              <a:rPr lang="en-US" b="1" dirty="0" err="1"/>
              <a:t>Minification</a:t>
            </a:r>
            <a:r>
              <a:rPr lang="en-US" b="1" dirty="0"/>
              <a:t> (watch out!)</a:t>
            </a:r>
          </a:p>
        </p:txBody>
      </p:sp>
    </p:spTree>
    <p:extLst>
      <p:ext uri="{BB962C8B-B14F-4D97-AF65-F5344CB8AC3E}">
        <p14:creationId xmlns:p14="http://schemas.microsoft.com/office/powerpoint/2010/main" val="174912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+ ASP.NET</a:t>
            </a:r>
            <a:br>
              <a:rPr lang="en-US" dirty="0"/>
            </a:br>
            <a:r>
              <a:rPr lang="en-US" dirty="0"/>
              <a:t>Script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  <a:p>
            <a:r>
              <a:rPr lang="en-US" dirty="0"/>
              <a:t>Controllers</a:t>
            </a:r>
          </a:p>
          <a:p>
            <a:r>
              <a:rPr lang="en-US" dirty="0"/>
              <a:t>Dependencies Injection</a:t>
            </a:r>
          </a:p>
        </p:txBody>
      </p:sp>
    </p:spTree>
    <p:extLst>
      <p:ext uri="{BB962C8B-B14F-4D97-AF65-F5344CB8AC3E}">
        <p14:creationId xmlns:p14="http://schemas.microsoft.com/office/powerpoint/2010/main" val="244581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336</Words>
  <Application>Microsoft Office PowerPoint</Application>
  <PresentationFormat>Widescreen</PresentationFormat>
  <Paragraphs>108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等线</vt:lpstr>
      <vt:lpstr>Arial</vt:lpstr>
      <vt:lpstr>Calibri</vt:lpstr>
      <vt:lpstr>Calibri Light</vt:lpstr>
      <vt:lpstr>Consolas</vt:lpstr>
      <vt:lpstr>Wingdings</vt:lpstr>
      <vt:lpstr>Office Theme</vt:lpstr>
      <vt:lpstr>Building SPA with AngularJS</vt:lpstr>
      <vt:lpstr>Agenda</vt:lpstr>
      <vt:lpstr>First contact with Angular.js</vt:lpstr>
      <vt:lpstr>Demo</vt:lpstr>
      <vt:lpstr>Adding angular.js</vt:lpstr>
      <vt:lpstr>Angular + ASP.NET Approaches</vt:lpstr>
      <vt:lpstr>PowerPoint Presentation</vt:lpstr>
      <vt:lpstr>Angular + ASP.NET Script Reference</vt:lpstr>
      <vt:lpstr>Angular + ASP.NET Script Reference</vt:lpstr>
      <vt:lpstr>Demo</vt:lpstr>
      <vt:lpstr>Getting data</vt:lpstr>
      <vt:lpstr>Demo</vt:lpstr>
      <vt:lpstr>ASP.NET MVC and Web API</vt:lpstr>
      <vt:lpstr>Demo</vt:lpstr>
      <vt:lpstr>Routing and views</vt:lpstr>
      <vt:lpstr>Demo</vt:lpstr>
      <vt:lpstr>Angular + ASP.NET Routing</vt:lpstr>
      <vt:lpstr>ASP.NET + Angular Routing</vt:lpstr>
      <vt:lpstr>Demo</vt:lpstr>
      <vt:lpstr>Without real-time</vt:lpstr>
      <vt:lpstr>With real-time</vt:lpstr>
      <vt:lpstr>Basically…</vt:lpstr>
      <vt:lpstr>Benefits of SignalR</vt:lpstr>
      <vt:lpstr>Demo</vt:lpstr>
      <vt:lpstr>Debug and 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SPA with AngularJS</dc:title>
  <dc:creator>Juntao Wu</dc:creator>
  <cp:lastModifiedBy>Juntao Wu</cp:lastModifiedBy>
  <cp:revision>16</cp:revision>
  <dcterms:created xsi:type="dcterms:W3CDTF">2016-03-21T15:05:05Z</dcterms:created>
  <dcterms:modified xsi:type="dcterms:W3CDTF">2016-03-21T21:30:32Z</dcterms:modified>
</cp:coreProperties>
</file>